
<file path=[Content_Types].xml><?xml version="1.0" encoding="utf-8"?>
<Types xmlns="http://schemas.openxmlformats.org/package/2006/content-types">
  <Default Extension="png" ContentType="image/png"/>
  <Default Extension="jpeg" ContentType="image/jpeg"/>
  <Default Extension="JPG" ContentType="image/.jp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3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3"/>
  </p:sldMasterIdLst>
  <p:notesMasterIdLst>
    <p:notesMasterId r:id="rId7"/>
  </p:notesMasterIdLst>
  <p:sldIdLst>
    <p:sldId id="296" r:id="rId4"/>
    <p:sldId id="298" r:id="rId5"/>
    <p:sldId id="256" r:id="rId6"/>
    <p:sldId id="258" r:id="rId8"/>
    <p:sldId id="297" r:id="rId9"/>
    <p:sldId id="260" r:id="rId10"/>
    <p:sldId id="261" r:id="rId11"/>
    <p:sldId id="299" r:id="rId12"/>
    <p:sldId id="263" r:id="rId13"/>
    <p:sldId id="266" r:id="rId14"/>
    <p:sldId id="274" r:id="rId15"/>
    <p:sldId id="457" r:id="rId16"/>
    <p:sldId id="456" r:id="rId17"/>
    <p:sldId id="458" r:id="rId18"/>
    <p:sldId id="270" r:id="rId19"/>
    <p:sldId id="459" r:id="rId20"/>
    <p:sldId id="460" r:id="rId21"/>
    <p:sldId id="269" r:id="rId22"/>
    <p:sldId id="472" r:id="rId23"/>
    <p:sldId id="474" r:id="rId24"/>
    <p:sldId id="473" r:id="rId25"/>
    <p:sldId id="475" r:id="rId26"/>
    <p:sldId id="476" r:id="rId27"/>
    <p:sldId id="477" r:id="rId28"/>
    <p:sldId id="259" r:id="rId29"/>
    <p:sldId id="479" r:id="rId30"/>
    <p:sldId id="262" r:id="rId31"/>
    <p:sldId id="478" r:id="rId32"/>
    <p:sldId id="264" r:id="rId33"/>
    <p:sldId id="480" r:id="rId34"/>
    <p:sldId id="267" r:id="rId35"/>
    <p:sldId id="446" r:id="rId36"/>
    <p:sldId id="447" r:id="rId37"/>
    <p:sldId id="486" r:id="rId38"/>
    <p:sldId id="271" r:id="rId39"/>
    <p:sldId id="268" r:id="rId40"/>
    <p:sldId id="487" r:id="rId41"/>
    <p:sldId id="488" r:id="rId42"/>
    <p:sldId id="489" r:id="rId43"/>
    <p:sldId id="490" r:id="rId44"/>
  </p:sldIdLst>
  <p:sldSz cx="9144000" cy="5143500" type="screen16x9"/>
  <p:notesSz cx="6858000" cy="9144000"/>
  <p:embeddedFontLst>
    <p:embeddedFont>
      <p:font typeface="Fredoka One" panose="02000000000000000000"/>
      <p:regular r:id="rId48"/>
    </p:embeddedFont>
    <p:embeddedFont>
      <p:font typeface="KoHo Medium" panose="00000600000000000000"/>
      <p:regular r:id="rId49"/>
    </p:embeddedFont>
    <p:embeddedFont>
      <p:font typeface="Roboto Condensed" panose="02000000000000000000" pitchFamily="2" charset="0"/>
      <p:regular r:id="rId50"/>
      <p:bold r:id="rId51"/>
      <p:italic r:id="rId52"/>
      <p:boldItalic r:id="rId53"/>
    </p:embeddedFont>
    <p:embeddedFont>
      <p:font typeface="Roboto" panose="02000000000000000000" pitchFamily="2" charset="0"/>
      <p:regular r:id="rId54"/>
      <p:bold r:id="rId55"/>
      <p:italic r:id="rId56"/>
      <p:boldItalic r:id="rId57"/>
    </p:embeddedFont>
    <p:embeddedFont>
      <p:font typeface="Chelsea Market" panose="02000000000000000000"/>
      <p:regular r:id="rId58"/>
    </p:embeddedFont>
    <p:embeddedFont>
      <p:font typeface="Livvic"/>
      <p:regular r:id="rId59"/>
    </p:embeddedFont>
    <p:embeddedFont>
      <p:font typeface="Prosto One" panose="020B0604020202020204"/>
      <p:regular r:id="rId60"/>
    </p:embeddedFont>
    <p:embeddedFont>
      <p:font typeface="Arimo" panose="020B0604020202020204"/>
      <p:regular r:id="rId61"/>
    </p:embeddedFont>
    <p:embeddedFont>
      <p:font typeface="Calibri" panose="020F0502020204030204" pitchFamily="34" charset="0"/>
      <p:regular r:id="rId62"/>
      <p:bold r:id="rId63"/>
      <p:italic r:id="rId64"/>
      <p:boldItalic r:id="rId65"/>
    </p:embeddedFont>
    <p:embeddedFont>
      <p:font typeface="Webdings" panose="05030102010509060703" pitchFamily="18" charset="2"/>
      <p:regular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566" userDrawn="1">
          <p15:clr>
            <a:srgbClr val="FF00FF"/>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AEFF"/>
    <a:srgbClr val="FFFFFF"/>
    <a:srgbClr val="FF9067"/>
    <a:srgbClr val="4399AB"/>
    <a:srgbClr val="AE4FD9"/>
    <a:srgbClr val="C53F3F"/>
    <a:srgbClr val="ED4C67"/>
    <a:srgbClr val="FFC867"/>
    <a:srgbClr val="EDEDED"/>
    <a:srgbClr val="FF72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3" autoAdjust="0"/>
    <p:restoredTop sz="94660"/>
  </p:normalViewPr>
  <p:slideViewPr>
    <p:cSldViewPr snapToGrid="0" showGuides="1">
      <p:cViewPr varScale="1">
        <p:scale>
          <a:sx n="92" d="100"/>
          <a:sy n="92" d="100"/>
        </p:scale>
        <p:origin x="744" y="72"/>
      </p:cViewPr>
      <p:guideLst>
        <p:guide orient="horz" pos="56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6" Type="http://schemas.openxmlformats.org/officeDocument/2006/relationships/font" Target="fonts/font19.fntdata"/><Relationship Id="rId65" Type="http://schemas.openxmlformats.org/officeDocument/2006/relationships/font" Target="fonts/font18.fntdata"/><Relationship Id="rId64" Type="http://schemas.openxmlformats.org/officeDocument/2006/relationships/font" Target="fonts/font17.fntdata"/><Relationship Id="rId63" Type="http://schemas.openxmlformats.org/officeDocument/2006/relationships/font" Target="fonts/font16.fntdata"/><Relationship Id="rId62" Type="http://schemas.openxmlformats.org/officeDocument/2006/relationships/font" Target="fonts/font15.fntdata"/><Relationship Id="rId61" Type="http://schemas.openxmlformats.org/officeDocument/2006/relationships/font" Target="fonts/font14.fntdata"/><Relationship Id="rId60" Type="http://schemas.openxmlformats.org/officeDocument/2006/relationships/font" Target="fonts/font13.fntdata"/><Relationship Id="rId6" Type="http://schemas.openxmlformats.org/officeDocument/2006/relationships/slide" Target="slides/slide3.xml"/><Relationship Id="rId59" Type="http://schemas.openxmlformats.org/officeDocument/2006/relationships/font" Target="fonts/font12.fntdata"/><Relationship Id="rId58" Type="http://schemas.openxmlformats.org/officeDocument/2006/relationships/font" Target="fonts/font11.fntdata"/><Relationship Id="rId57" Type="http://schemas.openxmlformats.org/officeDocument/2006/relationships/font" Target="fonts/font10.fntdata"/><Relationship Id="rId56" Type="http://schemas.openxmlformats.org/officeDocument/2006/relationships/font" Target="fonts/font9.fntdata"/><Relationship Id="rId55" Type="http://schemas.openxmlformats.org/officeDocument/2006/relationships/font" Target="fonts/font8.fntdata"/><Relationship Id="rId54" Type="http://schemas.openxmlformats.org/officeDocument/2006/relationships/font" Target="fonts/font7.fntdata"/><Relationship Id="rId53" Type="http://schemas.openxmlformats.org/officeDocument/2006/relationships/font" Target="fonts/font6.fntdata"/><Relationship Id="rId52" Type="http://schemas.openxmlformats.org/officeDocument/2006/relationships/font" Target="fonts/font5.fntdata"/><Relationship Id="rId51" Type="http://schemas.openxmlformats.org/officeDocument/2006/relationships/font" Target="fonts/font4.fntdata"/><Relationship Id="rId50" Type="http://schemas.openxmlformats.org/officeDocument/2006/relationships/font" Target="fonts/font3.fntdata"/><Relationship Id="rId5" Type="http://schemas.openxmlformats.org/officeDocument/2006/relationships/slide" Target="slides/slide2.xml"/><Relationship Id="rId49" Type="http://schemas.openxmlformats.org/officeDocument/2006/relationships/font" Target="fonts/font2.fntdata"/><Relationship Id="rId48" Type="http://schemas.openxmlformats.org/officeDocument/2006/relationships/font" Target="fonts/font1.fntdata"/><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3"/>
        <p:cNvGrpSpPr/>
        <p:nvPr/>
      </p:nvGrpSpPr>
      <p:grpSpPr>
        <a:xfrm>
          <a:off x="0" y="0"/>
          <a:ext cx="0" cy="0"/>
          <a:chOff x="0" y="0"/>
          <a:chExt cx="0" cy="0"/>
        </a:xfrm>
      </p:grpSpPr>
      <p:sp>
        <p:nvSpPr>
          <p:cNvPr id="194" name="Google Shape;1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72"/>
        <p:cNvGrpSpPr/>
        <p:nvPr/>
      </p:nvGrpSpPr>
      <p:grpSpPr>
        <a:xfrm>
          <a:off x="0" y="0"/>
          <a:ext cx="0" cy="0"/>
          <a:chOff x="0" y="0"/>
          <a:chExt cx="0" cy="0"/>
        </a:xfrm>
      </p:grpSpPr>
      <p:sp>
        <p:nvSpPr>
          <p:cNvPr id="1173" name="Google Shape;1173;g8b5f6f8321_1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8b5f6f8321_1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16"/>
        <p:cNvGrpSpPr/>
        <p:nvPr/>
      </p:nvGrpSpPr>
      <p:grpSpPr>
        <a:xfrm>
          <a:off x="0" y="0"/>
          <a:ext cx="0" cy="0"/>
          <a:chOff x="0" y="0"/>
          <a:chExt cx="0" cy="0"/>
        </a:xfrm>
      </p:grpSpPr>
      <p:sp>
        <p:nvSpPr>
          <p:cNvPr id="717" name="Google Shape;717;g888fe86cf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888fe86cf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87"/>
        <p:cNvGrpSpPr/>
        <p:nvPr/>
      </p:nvGrpSpPr>
      <p:grpSpPr>
        <a:xfrm>
          <a:off x="0" y="0"/>
          <a:ext cx="0" cy="0"/>
          <a:chOff x="0" y="0"/>
          <a:chExt cx="0" cy="0"/>
        </a:xfrm>
      </p:grpSpPr>
      <p:sp>
        <p:nvSpPr>
          <p:cNvPr id="1088" name="Google Shape;1088;g8b00801bcb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8b00801bcb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16"/>
        <p:cNvGrpSpPr/>
        <p:nvPr/>
      </p:nvGrpSpPr>
      <p:grpSpPr>
        <a:xfrm>
          <a:off x="0" y="0"/>
          <a:ext cx="0" cy="0"/>
          <a:chOff x="0" y="0"/>
          <a:chExt cx="0" cy="0"/>
        </a:xfrm>
      </p:grpSpPr>
      <p:sp>
        <p:nvSpPr>
          <p:cNvPr id="717" name="Google Shape;717;g888fe86cf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888fe86cf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87"/>
        <p:cNvGrpSpPr/>
        <p:nvPr/>
      </p:nvGrpSpPr>
      <p:grpSpPr>
        <a:xfrm>
          <a:off x="0" y="0"/>
          <a:ext cx="0" cy="0"/>
          <a:chOff x="0" y="0"/>
          <a:chExt cx="0" cy="0"/>
        </a:xfrm>
      </p:grpSpPr>
      <p:sp>
        <p:nvSpPr>
          <p:cNvPr id="1088" name="Google Shape;1088;g8b00801bcb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8b00801bcb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36"/>
        <p:cNvGrpSpPr/>
        <p:nvPr/>
      </p:nvGrpSpPr>
      <p:grpSpPr>
        <a:xfrm>
          <a:off x="0" y="0"/>
          <a:ext cx="0" cy="0"/>
          <a:chOff x="0" y="0"/>
          <a:chExt cx="0" cy="0"/>
        </a:xfrm>
      </p:grpSpPr>
      <p:sp>
        <p:nvSpPr>
          <p:cNvPr id="437" name="Google Shape;437;g8b5f6f8321_1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8b5f6f8321_1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74"/>
        <p:cNvGrpSpPr/>
        <p:nvPr/>
      </p:nvGrpSpPr>
      <p:grpSpPr>
        <a:xfrm>
          <a:off x="0" y="0"/>
          <a:ext cx="0" cy="0"/>
          <a:chOff x="0" y="0"/>
          <a:chExt cx="0" cy="0"/>
        </a:xfrm>
      </p:grpSpPr>
      <p:sp>
        <p:nvSpPr>
          <p:cNvPr id="675" name="Google Shape;675;g8b00801bcb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b00801bcb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36"/>
        <p:cNvGrpSpPr/>
        <p:nvPr/>
      </p:nvGrpSpPr>
      <p:grpSpPr>
        <a:xfrm>
          <a:off x="0" y="0"/>
          <a:ext cx="0" cy="0"/>
          <a:chOff x="0" y="0"/>
          <a:chExt cx="0" cy="0"/>
        </a:xfrm>
      </p:grpSpPr>
      <p:sp>
        <p:nvSpPr>
          <p:cNvPr id="437" name="Google Shape;437;g8b5f6f8321_1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8b5f6f8321_1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82"/>
        <p:cNvGrpSpPr/>
        <p:nvPr/>
      </p:nvGrpSpPr>
      <p:grpSpPr>
        <a:xfrm>
          <a:off x="0" y="0"/>
          <a:ext cx="0" cy="0"/>
          <a:chOff x="0" y="0"/>
          <a:chExt cx="0" cy="0"/>
        </a:xfrm>
      </p:grpSpPr>
      <p:sp>
        <p:nvSpPr>
          <p:cNvPr id="783" name="Google Shape;783;g8bffdf3208_0_1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8bffdf3208_0_1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5"/>
        <p:cNvGrpSpPr/>
        <p:nvPr/>
      </p:nvGrpSpPr>
      <p:grpSpPr>
        <a:xfrm>
          <a:off x="0" y="0"/>
          <a:ext cx="0" cy="0"/>
          <a:chOff x="0" y="0"/>
          <a:chExt cx="0" cy="0"/>
        </a:xfrm>
      </p:grpSpPr>
      <p:sp>
        <p:nvSpPr>
          <p:cNvPr id="306" name="Google Shape;306;g8b00801bcb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8b00801bcb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82"/>
        <p:cNvGrpSpPr/>
        <p:nvPr/>
      </p:nvGrpSpPr>
      <p:grpSpPr>
        <a:xfrm>
          <a:off x="0" y="0"/>
          <a:ext cx="0" cy="0"/>
          <a:chOff x="0" y="0"/>
          <a:chExt cx="0" cy="0"/>
        </a:xfrm>
      </p:grpSpPr>
      <p:sp>
        <p:nvSpPr>
          <p:cNvPr id="783" name="Google Shape;783;g8bffdf3208_0_1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8bffdf3208_0_1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38"/>
        <p:cNvGrpSpPr/>
        <p:nvPr/>
      </p:nvGrpSpPr>
      <p:grpSpPr>
        <a:xfrm>
          <a:off x="0" y="0"/>
          <a:ext cx="0" cy="0"/>
          <a:chOff x="0" y="0"/>
          <a:chExt cx="0" cy="0"/>
        </a:xfrm>
      </p:grpSpPr>
      <p:sp>
        <p:nvSpPr>
          <p:cNvPr id="939" name="Google Shape;939;g8b00801bcb_0_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8b00801bcb_0_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36"/>
        <p:cNvGrpSpPr/>
        <p:nvPr/>
      </p:nvGrpSpPr>
      <p:grpSpPr>
        <a:xfrm>
          <a:off x="0" y="0"/>
          <a:ext cx="0" cy="0"/>
          <a:chOff x="0" y="0"/>
          <a:chExt cx="0" cy="0"/>
        </a:xfrm>
      </p:grpSpPr>
      <p:sp>
        <p:nvSpPr>
          <p:cNvPr id="437" name="Google Shape;437;g8b5f6f8321_1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8b5f6f8321_1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77"/>
        <p:cNvGrpSpPr/>
        <p:nvPr/>
      </p:nvGrpSpPr>
      <p:grpSpPr>
        <a:xfrm>
          <a:off x="0" y="0"/>
          <a:ext cx="0" cy="0"/>
          <a:chOff x="0" y="0"/>
          <a:chExt cx="0" cy="0"/>
        </a:xfrm>
      </p:grpSpPr>
      <p:sp>
        <p:nvSpPr>
          <p:cNvPr id="1278" name="Google Shape;1278;g8b00801bcb_0_1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9" name="Google Shape;1279;g8b00801bcb_0_1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65"/>
        <p:cNvGrpSpPr/>
        <p:nvPr/>
      </p:nvGrpSpPr>
      <p:grpSpPr>
        <a:xfrm>
          <a:off x="0" y="0"/>
          <a:ext cx="0" cy="0"/>
          <a:chOff x="0" y="0"/>
          <a:chExt cx="0" cy="0"/>
        </a:xfrm>
      </p:grpSpPr>
      <p:sp>
        <p:nvSpPr>
          <p:cNvPr id="966" name="Google Shape;966;g8d7307d1fe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8d7307d1fe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77"/>
        <p:cNvGrpSpPr/>
        <p:nvPr/>
      </p:nvGrpSpPr>
      <p:grpSpPr>
        <a:xfrm>
          <a:off x="0" y="0"/>
          <a:ext cx="0" cy="0"/>
          <a:chOff x="0" y="0"/>
          <a:chExt cx="0" cy="0"/>
        </a:xfrm>
      </p:grpSpPr>
      <p:sp>
        <p:nvSpPr>
          <p:cNvPr id="1278" name="Google Shape;1278;g8b00801bcb_0_1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9" name="Google Shape;1279;g8b00801bcb_0_1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65"/>
        <p:cNvGrpSpPr/>
        <p:nvPr/>
      </p:nvGrpSpPr>
      <p:grpSpPr>
        <a:xfrm>
          <a:off x="0" y="0"/>
          <a:ext cx="0" cy="0"/>
          <a:chOff x="0" y="0"/>
          <a:chExt cx="0" cy="0"/>
        </a:xfrm>
      </p:grpSpPr>
      <p:sp>
        <p:nvSpPr>
          <p:cNvPr id="966" name="Google Shape;966;g8d7307d1fe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8d7307d1fe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3"/>
        <p:cNvGrpSpPr/>
        <p:nvPr/>
      </p:nvGrpSpPr>
      <p:grpSpPr>
        <a:xfrm>
          <a:off x="0" y="0"/>
          <a:ext cx="0" cy="0"/>
          <a:chOff x="0" y="0"/>
          <a:chExt cx="0" cy="0"/>
        </a:xfrm>
      </p:grpSpPr>
      <p:sp>
        <p:nvSpPr>
          <p:cNvPr id="194" name="Google Shape;1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3"/>
        <p:cNvGrpSpPr/>
        <p:nvPr/>
      </p:nvGrpSpPr>
      <p:grpSpPr>
        <a:xfrm>
          <a:off x="0" y="0"/>
          <a:ext cx="0" cy="0"/>
          <a:chOff x="0" y="0"/>
          <a:chExt cx="0" cy="0"/>
        </a:xfrm>
      </p:grpSpPr>
      <p:sp>
        <p:nvSpPr>
          <p:cNvPr id="564" name="Google Shape;564;g8b00801bcb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8b00801bcb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9"/>
        <p:cNvGrpSpPr/>
        <p:nvPr/>
      </p:nvGrpSpPr>
      <p:grpSpPr>
        <a:xfrm>
          <a:off x="0" y="0"/>
          <a:ext cx="0" cy="0"/>
          <a:chOff x="0" y="0"/>
          <a:chExt cx="0" cy="0"/>
        </a:xfrm>
      </p:grpSpPr>
      <p:sp>
        <p:nvSpPr>
          <p:cNvPr id="570" name="Google Shape;570;g888fe86c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88fe86c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16"/>
        <p:cNvGrpSpPr/>
        <p:nvPr/>
      </p:nvGrpSpPr>
      <p:grpSpPr>
        <a:xfrm>
          <a:off x="0" y="0"/>
          <a:ext cx="0" cy="0"/>
          <a:chOff x="0" y="0"/>
          <a:chExt cx="0" cy="0"/>
        </a:xfrm>
      </p:grpSpPr>
      <p:sp>
        <p:nvSpPr>
          <p:cNvPr id="717" name="Google Shape;717;g888fe86cf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888fe86cf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24"/>
        <p:cNvGrpSpPr/>
        <p:nvPr/>
      </p:nvGrpSpPr>
      <p:grpSpPr>
        <a:xfrm>
          <a:off x="0" y="0"/>
          <a:ext cx="0" cy="0"/>
          <a:chOff x="0" y="0"/>
          <a:chExt cx="0" cy="0"/>
        </a:xfrm>
      </p:grpSpPr>
      <p:sp>
        <p:nvSpPr>
          <p:cNvPr id="925" name="Google Shape;925;g8c07504a49_0_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8c07504a49_0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33"/>
        <p:cNvGrpSpPr/>
        <p:nvPr/>
      </p:nvGrpSpPr>
      <p:grpSpPr>
        <a:xfrm>
          <a:off x="0" y="0"/>
          <a:ext cx="0" cy="0"/>
          <a:chOff x="0" y="0"/>
          <a:chExt cx="0" cy="0"/>
        </a:xfrm>
      </p:grpSpPr>
      <p:sp>
        <p:nvSpPr>
          <p:cNvPr id="1434" name="Google Shape;1434;g8bffdf3208_0_1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8bffdf3208_0_1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16"/>
        <p:cNvGrpSpPr/>
        <p:nvPr/>
      </p:nvGrpSpPr>
      <p:grpSpPr>
        <a:xfrm>
          <a:off x="0" y="0"/>
          <a:ext cx="0" cy="0"/>
          <a:chOff x="0" y="0"/>
          <a:chExt cx="0" cy="0"/>
        </a:xfrm>
      </p:grpSpPr>
      <p:sp>
        <p:nvSpPr>
          <p:cNvPr id="717" name="Google Shape;717;g888fe86cf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888fe86cf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0"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image" Target="../media/image11.png"/><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0.png"/><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image" Target="../media/image10.png"/><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0.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png"/><Relationship Id="rId7" Type="http://schemas.openxmlformats.org/officeDocument/2006/relationships/image" Target="../media/image10.png"/><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image" Target="../media/image10.png"/><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png"/><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7" Type="http://schemas.openxmlformats.org/officeDocument/2006/relationships/image" Target="../media/image3.png"/><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2.png"/><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7" Type="http://schemas.openxmlformats.org/officeDocument/2006/relationships/image" Target="../media/image1.png"/><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0.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0.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7" Type="http://schemas.openxmlformats.org/officeDocument/2006/relationships/image" Target="../media/image1.png"/><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0.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0.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png"/><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709275" y="3589725"/>
            <a:ext cx="4462200" cy="61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600"/>
              <a:buFont typeface="Chelsea Market" panose="02000000000000000000"/>
              <a:buNone/>
              <a:defRPr sz="2500">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defRPr>
            </a:lvl1pPr>
            <a:lvl2pPr lvl="1" algn="ctr" rtl="0">
              <a:lnSpc>
                <a:spcPct val="100000"/>
              </a:lnSpc>
              <a:spcBef>
                <a:spcPts val="0"/>
              </a:spcBef>
              <a:spcAft>
                <a:spcPts val="0"/>
              </a:spcAft>
              <a:buSzPts val="3600"/>
              <a:buFont typeface="Chelsea Market" panose="02000000000000000000"/>
              <a:buNone/>
              <a:defRPr sz="3600">
                <a:latin typeface="Chelsea Market" panose="02000000000000000000"/>
                <a:ea typeface="Chelsea Market" panose="02000000000000000000"/>
                <a:cs typeface="Chelsea Market" panose="02000000000000000000"/>
                <a:sym typeface="Chelsea Market" panose="02000000000000000000"/>
              </a:defRPr>
            </a:lvl2pPr>
            <a:lvl3pPr lvl="2" algn="ctr" rtl="0">
              <a:lnSpc>
                <a:spcPct val="100000"/>
              </a:lnSpc>
              <a:spcBef>
                <a:spcPts val="0"/>
              </a:spcBef>
              <a:spcAft>
                <a:spcPts val="0"/>
              </a:spcAft>
              <a:buSzPts val="3600"/>
              <a:buFont typeface="Chelsea Market" panose="02000000000000000000"/>
              <a:buNone/>
              <a:defRPr sz="3600">
                <a:latin typeface="Chelsea Market" panose="02000000000000000000"/>
                <a:ea typeface="Chelsea Market" panose="02000000000000000000"/>
                <a:cs typeface="Chelsea Market" panose="02000000000000000000"/>
                <a:sym typeface="Chelsea Market" panose="02000000000000000000"/>
              </a:defRPr>
            </a:lvl3pPr>
            <a:lvl4pPr lvl="3" algn="ctr" rtl="0">
              <a:lnSpc>
                <a:spcPct val="100000"/>
              </a:lnSpc>
              <a:spcBef>
                <a:spcPts val="0"/>
              </a:spcBef>
              <a:spcAft>
                <a:spcPts val="0"/>
              </a:spcAft>
              <a:buSzPts val="3600"/>
              <a:buFont typeface="Chelsea Market" panose="02000000000000000000"/>
              <a:buNone/>
              <a:defRPr sz="3600">
                <a:latin typeface="Chelsea Market" panose="02000000000000000000"/>
                <a:ea typeface="Chelsea Market" panose="02000000000000000000"/>
                <a:cs typeface="Chelsea Market" panose="02000000000000000000"/>
                <a:sym typeface="Chelsea Market" panose="02000000000000000000"/>
              </a:defRPr>
            </a:lvl4pPr>
            <a:lvl5pPr lvl="4" algn="ctr" rtl="0">
              <a:lnSpc>
                <a:spcPct val="100000"/>
              </a:lnSpc>
              <a:spcBef>
                <a:spcPts val="0"/>
              </a:spcBef>
              <a:spcAft>
                <a:spcPts val="0"/>
              </a:spcAft>
              <a:buSzPts val="3600"/>
              <a:buFont typeface="Chelsea Market" panose="02000000000000000000"/>
              <a:buNone/>
              <a:defRPr sz="3600">
                <a:latin typeface="Chelsea Market" panose="02000000000000000000"/>
                <a:ea typeface="Chelsea Market" panose="02000000000000000000"/>
                <a:cs typeface="Chelsea Market" panose="02000000000000000000"/>
                <a:sym typeface="Chelsea Market" panose="02000000000000000000"/>
              </a:defRPr>
            </a:lvl5pPr>
            <a:lvl6pPr lvl="5" algn="ctr" rtl="0">
              <a:lnSpc>
                <a:spcPct val="100000"/>
              </a:lnSpc>
              <a:spcBef>
                <a:spcPts val="0"/>
              </a:spcBef>
              <a:spcAft>
                <a:spcPts val="0"/>
              </a:spcAft>
              <a:buSzPts val="3600"/>
              <a:buFont typeface="Chelsea Market" panose="02000000000000000000"/>
              <a:buNone/>
              <a:defRPr sz="3600">
                <a:latin typeface="Chelsea Market" panose="02000000000000000000"/>
                <a:ea typeface="Chelsea Market" panose="02000000000000000000"/>
                <a:cs typeface="Chelsea Market" panose="02000000000000000000"/>
                <a:sym typeface="Chelsea Market" panose="02000000000000000000"/>
              </a:defRPr>
            </a:lvl6pPr>
            <a:lvl7pPr lvl="6" algn="ctr" rtl="0">
              <a:lnSpc>
                <a:spcPct val="100000"/>
              </a:lnSpc>
              <a:spcBef>
                <a:spcPts val="0"/>
              </a:spcBef>
              <a:spcAft>
                <a:spcPts val="0"/>
              </a:spcAft>
              <a:buSzPts val="3600"/>
              <a:buFont typeface="Chelsea Market" panose="02000000000000000000"/>
              <a:buNone/>
              <a:defRPr sz="3600">
                <a:latin typeface="Chelsea Market" panose="02000000000000000000"/>
                <a:ea typeface="Chelsea Market" panose="02000000000000000000"/>
                <a:cs typeface="Chelsea Market" panose="02000000000000000000"/>
                <a:sym typeface="Chelsea Market" panose="02000000000000000000"/>
              </a:defRPr>
            </a:lvl7pPr>
            <a:lvl8pPr lvl="7" algn="ctr" rtl="0">
              <a:lnSpc>
                <a:spcPct val="100000"/>
              </a:lnSpc>
              <a:spcBef>
                <a:spcPts val="0"/>
              </a:spcBef>
              <a:spcAft>
                <a:spcPts val="0"/>
              </a:spcAft>
              <a:buSzPts val="3600"/>
              <a:buFont typeface="Chelsea Market" panose="02000000000000000000"/>
              <a:buNone/>
              <a:defRPr sz="3600">
                <a:latin typeface="Chelsea Market" panose="02000000000000000000"/>
                <a:ea typeface="Chelsea Market" panose="02000000000000000000"/>
                <a:cs typeface="Chelsea Market" panose="02000000000000000000"/>
                <a:sym typeface="Chelsea Market" panose="02000000000000000000"/>
              </a:defRPr>
            </a:lvl8pPr>
            <a:lvl9pPr lvl="8" algn="ctr" rtl="0">
              <a:lnSpc>
                <a:spcPct val="100000"/>
              </a:lnSpc>
              <a:spcBef>
                <a:spcPts val="0"/>
              </a:spcBef>
              <a:spcAft>
                <a:spcPts val="0"/>
              </a:spcAft>
              <a:buSzPts val="3600"/>
              <a:buFont typeface="Chelsea Market" panose="02000000000000000000"/>
              <a:buNone/>
              <a:defRPr sz="3600">
                <a:latin typeface="Chelsea Market" panose="02000000000000000000"/>
                <a:ea typeface="Chelsea Market" panose="02000000000000000000"/>
                <a:cs typeface="Chelsea Market" panose="02000000000000000000"/>
                <a:sym typeface="Chelsea Market" panose="02000000000000000000"/>
              </a:defRPr>
            </a:lvl9pPr>
          </a:lstStyle>
          <a:p>
            <a:endParaRPr dirty="0"/>
          </a:p>
        </p:txBody>
      </p:sp>
      <p:sp>
        <p:nvSpPr>
          <p:cNvPr id="10" name="Google Shape;10;p2"/>
          <p:cNvSpPr txBox="1">
            <a:spLocks noGrp="1"/>
          </p:cNvSpPr>
          <p:nvPr>
            <p:ph type="ctrTitle"/>
          </p:nvPr>
        </p:nvSpPr>
        <p:spPr>
          <a:xfrm>
            <a:off x="3709275" y="1128500"/>
            <a:ext cx="4721400" cy="2442300"/>
          </a:xfrm>
          <a:prstGeom prst="rect">
            <a:avLst/>
          </a:prstGeom>
        </p:spPr>
        <p:txBody>
          <a:bodyPr spcFirstLastPara="1" wrap="square" lIns="91425" tIns="91425" rIns="91425" bIns="91425" anchor="ctr" anchorCtr="0">
            <a:noAutofit/>
          </a:bodyPr>
          <a:lstStyle>
            <a:lvl1pPr lvl="0" rtl="0">
              <a:lnSpc>
                <a:spcPct val="85000"/>
              </a:lnSpc>
              <a:spcBef>
                <a:spcPts val="0"/>
              </a:spcBef>
              <a:spcAft>
                <a:spcPts val="0"/>
              </a:spcAft>
              <a:buSzPts val="5200"/>
              <a:buNone/>
              <a:defRPr sz="6000">
                <a:latin typeface="Roboto Condensed" panose="02000000000000000000" pitchFamily="2" charset="0"/>
                <a:ea typeface="Roboto Condensed" panose="02000000000000000000" pitchFamily="2" charset="0"/>
                <a:cs typeface="Roboto Condensed" panose="02000000000000000000" pitchFamily="2"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11" name="Google Shape;11;p2"/>
          <p:cNvSpPr txBox="1">
            <a:spLocks noGrp="1"/>
          </p:cNvSpPr>
          <p:nvPr>
            <p:ph type="subTitle" idx="2"/>
          </p:nvPr>
        </p:nvSpPr>
        <p:spPr>
          <a:xfrm>
            <a:off x="3709275" y="4175675"/>
            <a:ext cx="4200900" cy="43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3600"/>
              <a:buFont typeface="Chelsea Market" panose="02000000000000000000"/>
              <a:buNone/>
              <a:defRPr>
                <a:latin typeface="Roboto" panose="02000000000000000000" pitchFamily="2" charset="0"/>
                <a:ea typeface="Roboto" panose="02000000000000000000" pitchFamily="2" charset="0"/>
              </a:defRPr>
            </a:lvl1pPr>
            <a:lvl2pPr lvl="1" algn="ctr">
              <a:lnSpc>
                <a:spcPct val="100000"/>
              </a:lnSpc>
              <a:spcBef>
                <a:spcPts val="0"/>
              </a:spcBef>
              <a:spcAft>
                <a:spcPts val="0"/>
              </a:spcAft>
              <a:buSzPts val="3600"/>
              <a:buFont typeface="Chelsea Market" panose="02000000000000000000"/>
              <a:buNone/>
              <a:defRPr sz="3600">
                <a:latin typeface="Chelsea Market" panose="02000000000000000000"/>
                <a:ea typeface="Chelsea Market" panose="02000000000000000000"/>
                <a:cs typeface="Chelsea Market" panose="02000000000000000000"/>
                <a:sym typeface="Chelsea Market" panose="02000000000000000000"/>
              </a:defRPr>
            </a:lvl2pPr>
            <a:lvl3pPr lvl="2" algn="ctr">
              <a:lnSpc>
                <a:spcPct val="100000"/>
              </a:lnSpc>
              <a:spcBef>
                <a:spcPts val="0"/>
              </a:spcBef>
              <a:spcAft>
                <a:spcPts val="0"/>
              </a:spcAft>
              <a:buSzPts val="3600"/>
              <a:buFont typeface="Chelsea Market" panose="02000000000000000000"/>
              <a:buNone/>
              <a:defRPr sz="3600">
                <a:latin typeface="Chelsea Market" panose="02000000000000000000"/>
                <a:ea typeface="Chelsea Market" panose="02000000000000000000"/>
                <a:cs typeface="Chelsea Market" panose="02000000000000000000"/>
                <a:sym typeface="Chelsea Market" panose="02000000000000000000"/>
              </a:defRPr>
            </a:lvl3pPr>
            <a:lvl4pPr lvl="3" algn="ctr">
              <a:lnSpc>
                <a:spcPct val="100000"/>
              </a:lnSpc>
              <a:spcBef>
                <a:spcPts val="0"/>
              </a:spcBef>
              <a:spcAft>
                <a:spcPts val="0"/>
              </a:spcAft>
              <a:buSzPts val="3600"/>
              <a:buFont typeface="Chelsea Market" panose="02000000000000000000"/>
              <a:buNone/>
              <a:defRPr sz="3600">
                <a:latin typeface="Chelsea Market" panose="02000000000000000000"/>
                <a:ea typeface="Chelsea Market" panose="02000000000000000000"/>
                <a:cs typeface="Chelsea Market" panose="02000000000000000000"/>
                <a:sym typeface="Chelsea Market" panose="02000000000000000000"/>
              </a:defRPr>
            </a:lvl4pPr>
            <a:lvl5pPr lvl="4" algn="ctr">
              <a:lnSpc>
                <a:spcPct val="100000"/>
              </a:lnSpc>
              <a:spcBef>
                <a:spcPts val="0"/>
              </a:spcBef>
              <a:spcAft>
                <a:spcPts val="0"/>
              </a:spcAft>
              <a:buSzPts val="3600"/>
              <a:buFont typeface="Chelsea Market" panose="02000000000000000000"/>
              <a:buNone/>
              <a:defRPr sz="3600">
                <a:latin typeface="Chelsea Market" panose="02000000000000000000"/>
                <a:ea typeface="Chelsea Market" panose="02000000000000000000"/>
                <a:cs typeface="Chelsea Market" panose="02000000000000000000"/>
                <a:sym typeface="Chelsea Market" panose="02000000000000000000"/>
              </a:defRPr>
            </a:lvl5pPr>
            <a:lvl6pPr lvl="5" algn="ctr">
              <a:lnSpc>
                <a:spcPct val="100000"/>
              </a:lnSpc>
              <a:spcBef>
                <a:spcPts val="0"/>
              </a:spcBef>
              <a:spcAft>
                <a:spcPts val="0"/>
              </a:spcAft>
              <a:buSzPts val="3600"/>
              <a:buFont typeface="Chelsea Market" panose="02000000000000000000"/>
              <a:buNone/>
              <a:defRPr sz="3600">
                <a:latin typeface="Chelsea Market" panose="02000000000000000000"/>
                <a:ea typeface="Chelsea Market" panose="02000000000000000000"/>
                <a:cs typeface="Chelsea Market" panose="02000000000000000000"/>
                <a:sym typeface="Chelsea Market" panose="02000000000000000000"/>
              </a:defRPr>
            </a:lvl6pPr>
            <a:lvl7pPr lvl="6" algn="ctr">
              <a:lnSpc>
                <a:spcPct val="100000"/>
              </a:lnSpc>
              <a:spcBef>
                <a:spcPts val="0"/>
              </a:spcBef>
              <a:spcAft>
                <a:spcPts val="0"/>
              </a:spcAft>
              <a:buSzPts val="3600"/>
              <a:buFont typeface="Chelsea Market" panose="02000000000000000000"/>
              <a:buNone/>
              <a:defRPr sz="3600">
                <a:latin typeface="Chelsea Market" panose="02000000000000000000"/>
                <a:ea typeface="Chelsea Market" panose="02000000000000000000"/>
                <a:cs typeface="Chelsea Market" panose="02000000000000000000"/>
                <a:sym typeface="Chelsea Market" panose="02000000000000000000"/>
              </a:defRPr>
            </a:lvl7pPr>
            <a:lvl8pPr lvl="7" algn="ctr">
              <a:lnSpc>
                <a:spcPct val="100000"/>
              </a:lnSpc>
              <a:spcBef>
                <a:spcPts val="0"/>
              </a:spcBef>
              <a:spcAft>
                <a:spcPts val="0"/>
              </a:spcAft>
              <a:buSzPts val="3600"/>
              <a:buFont typeface="Chelsea Market" panose="02000000000000000000"/>
              <a:buNone/>
              <a:defRPr sz="3600">
                <a:latin typeface="Chelsea Market" panose="02000000000000000000"/>
                <a:ea typeface="Chelsea Market" panose="02000000000000000000"/>
                <a:cs typeface="Chelsea Market" panose="02000000000000000000"/>
                <a:sym typeface="Chelsea Market" panose="02000000000000000000"/>
              </a:defRPr>
            </a:lvl8pPr>
            <a:lvl9pPr lvl="8" algn="ctr">
              <a:lnSpc>
                <a:spcPct val="100000"/>
              </a:lnSpc>
              <a:spcBef>
                <a:spcPts val="0"/>
              </a:spcBef>
              <a:spcAft>
                <a:spcPts val="0"/>
              </a:spcAft>
              <a:buSzPts val="3600"/>
              <a:buFont typeface="Chelsea Market" panose="02000000000000000000"/>
              <a:buNone/>
              <a:defRPr sz="3600">
                <a:latin typeface="Chelsea Market" panose="02000000000000000000"/>
                <a:ea typeface="Chelsea Market" panose="02000000000000000000"/>
                <a:cs typeface="Chelsea Market" panose="02000000000000000000"/>
                <a:sym typeface="Chelsea Market" panose="02000000000000000000"/>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column text 2">
  <p:cSld name="ONE_COLUMN_TEXT_1">
    <p:spTree>
      <p:nvGrpSpPr>
        <p:cNvPr id="1" name="Shape 69"/>
        <p:cNvGrpSpPr/>
        <p:nvPr/>
      </p:nvGrpSpPr>
      <p:grpSpPr>
        <a:xfrm>
          <a:off x="0" y="0"/>
          <a:ext cx="0" cy="0"/>
          <a:chOff x="0" y="0"/>
          <a:chExt cx="0" cy="0"/>
        </a:xfrm>
      </p:grpSpPr>
      <p:sp>
        <p:nvSpPr>
          <p:cNvPr id="70" name="Google Shape;70;p14"/>
          <p:cNvSpPr txBox="1">
            <a:spLocks noGrp="1"/>
          </p:cNvSpPr>
          <p:nvPr>
            <p:ph type="subTitle" idx="1"/>
          </p:nvPr>
        </p:nvSpPr>
        <p:spPr>
          <a:xfrm>
            <a:off x="2634150" y="1566675"/>
            <a:ext cx="3875700" cy="9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dirty="0"/>
          </a:p>
        </p:txBody>
      </p:sp>
      <p:sp>
        <p:nvSpPr>
          <p:cNvPr id="71" name="Google Shape;71;p14"/>
          <p:cNvSpPr txBox="1">
            <a:spLocks noGrp="1"/>
          </p:cNvSpPr>
          <p:nvPr>
            <p:ph type="title"/>
          </p:nvPr>
        </p:nvSpPr>
        <p:spPr>
          <a:xfrm>
            <a:off x="2003700" y="337575"/>
            <a:ext cx="5136600" cy="75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grpSp>
        <p:nvGrpSpPr>
          <p:cNvPr id="72" name="Google Shape;72;p14"/>
          <p:cNvGrpSpPr/>
          <p:nvPr/>
        </p:nvGrpSpPr>
        <p:grpSpPr>
          <a:xfrm>
            <a:off x="7778111" y="1475229"/>
            <a:ext cx="1365932" cy="3663637"/>
            <a:chOff x="7778111" y="1475229"/>
            <a:chExt cx="1365932" cy="3663637"/>
          </a:xfrm>
        </p:grpSpPr>
        <p:grpSp>
          <p:nvGrpSpPr>
            <p:cNvPr id="73" name="Google Shape;73;p14"/>
            <p:cNvGrpSpPr/>
            <p:nvPr/>
          </p:nvGrpSpPr>
          <p:grpSpPr>
            <a:xfrm flipH="1">
              <a:off x="7778111" y="1475229"/>
              <a:ext cx="1365932" cy="3663637"/>
              <a:chOff x="2827800" y="238125"/>
              <a:chExt cx="1946050" cy="5219600"/>
            </a:xfrm>
          </p:grpSpPr>
          <p:sp>
            <p:nvSpPr>
              <p:cNvPr id="74" name="Google Shape;74;p14"/>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14"/>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14"/>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77" name="Google Shape;77;p14"/>
            <p:cNvCxnSpPr/>
            <p:nvPr/>
          </p:nvCxnSpPr>
          <p:spPr>
            <a:xfrm>
              <a:off x="7783525" y="2680400"/>
              <a:ext cx="795300" cy="0"/>
            </a:xfrm>
            <a:prstGeom prst="straightConnector1">
              <a:avLst/>
            </a:prstGeom>
            <a:noFill/>
            <a:ln w="19050" cap="flat" cmpd="sng">
              <a:solidFill>
                <a:schemeClr val="dk2"/>
              </a:solidFill>
              <a:prstDash val="solid"/>
              <a:round/>
              <a:headEnd type="none" w="med" len="med"/>
              <a:tailEnd type="none" w="med" len="med"/>
            </a:ln>
          </p:spPr>
        </p:cxnSp>
        <p:sp>
          <p:nvSpPr>
            <p:cNvPr id="78" name="Google Shape;78;p14"/>
            <p:cNvSpPr/>
            <p:nvPr/>
          </p:nvSpPr>
          <p:spPr>
            <a:xfrm>
              <a:off x="8175076" y="3189917"/>
              <a:ext cx="426600" cy="4266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9" name="Google Shape;79;p14"/>
          <p:cNvGrpSpPr/>
          <p:nvPr/>
        </p:nvGrpSpPr>
        <p:grpSpPr>
          <a:xfrm>
            <a:off x="-39" y="1475229"/>
            <a:ext cx="1365932" cy="3663637"/>
            <a:chOff x="-39" y="1475229"/>
            <a:chExt cx="1365932" cy="3663637"/>
          </a:xfrm>
        </p:grpSpPr>
        <p:grpSp>
          <p:nvGrpSpPr>
            <p:cNvPr id="80" name="Google Shape;80;p14"/>
            <p:cNvGrpSpPr/>
            <p:nvPr/>
          </p:nvGrpSpPr>
          <p:grpSpPr>
            <a:xfrm>
              <a:off x="-39" y="1475229"/>
              <a:ext cx="1365932" cy="3663637"/>
              <a:chOff x="2827800" y="238125"/>
              <a:chExt cx="1946050" cy="5219600"/>
            </a:xfrm>
          </p:grpSpPr>
          <p:sp>
            <p:nvSpPr>
              <p:cNvPr id="81" name="Google Shape;81;p14"/>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2;p14"/>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14"/>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84" name="Google Shape;84;p14"/>
            <p:cNvCxnSpPr/>
            <p:nvPr/>
          </p:nvCxnSpPr>
          <p:spPr>
            <a:xfrm rot="10800000">
              <a:off x="402243" y="3931516"/>
              <a:ext cx="795300" cy="0"/>
            </a:xfrm>
            <a:prstGeom prst="straightConnector1">
              <a:avLst/>
            </a:prstGeom>
            <a:noFill/>
            <a:ln w="19050" cap="flat" cmpd="sng">
              <a:solidFill>
                <a:schemeClr val="dk2"/>
              </a:solidFill>
              <a:prstDash val="solid"/>
              <a:round/>
              <a:headEnd type="none" w="med" len="med"/>
              <a:tailEnd type="none" w="med" len="med"/>
            </a:ln>
          </p:spPr>
        </p:cxnSp>
        <p:sp>
          <p:nvSpPr>
            <p:cNvPr id="85" name="Google Shape;85;p14"/>
            <p:cNvSpPr/>
            <p:nvPr/>
          </p:nvSpPr>
          <p:spPr>
            <a:xfrm flipH="1">
              <a:off x="475450" y="4466550"/>
              <a:ext cx="194100" cy="1941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6"/>
        <p:cNvGrpSpPr/>
        <p:nvPr/>
      </p:nvGrpSpPr>
      <p:grpSpPr>
        <a:xfrm>
          <a:off x="0" y="0"/>
          <a:ext cx="0" cy="0"/>
          <a:chOff x="0" y="0"/>
          <a:chExt cx="0" cy="0"/>
        </a:xfrm>
      </p:grpSpPr>
      <p:sp>
        <p:nvSpPr>
          <p:cNvPr id="107" name="Google Shape;107;p16"/>
          <p:cNvSpPr txBox="1">
            <a:spLocks noGrp="1"/>
          </p:cNvSpPr>
          <p:nvPr>
            <p:ph type="subTitle" idx="1"/>
          </p:nvPr>
        </p:nvSpPr>
        <p:spPr>
          <a:xfrm>
            <a:off x="713225" y="1368825"/>
            <a:ext cx="7118400" cy="18909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100">
                <a:latin typeface="Roboto" panose="02000000000000000000" pitchFamily="2" charset="0"/>
                <a:ea typeface="Roboto" panose="02000000000000000000" pitchFamily="2" charset="0"/>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dirty="0"/>
          </a:p>
        </p:txBody>
      </p:sp>
      <p:grpSp>
        <p:nvGrpSpPr>
          <p:cNvPr id="108" name="Google Shape;108;p16"/>
          <p:cNvGrpSpPr/>
          <p:nvPr/>
        </p:nvGrpSpPr>
        <p:grpSpPr>
          <a:xfrm flipH="1">
            <a:off x="7787707" y="-1094158"/>
            <a:ext cx="1365932" cy="3663637"/>
            <a:chOff x="2827800" y="238125"/>
            <a:chExt cx="1946050" cy="5219600"/>
          </a:xfrm>
        </p:grpSpPr>
        <p:sp>
          <p:nvSpPr>
            <p:cNvPr id="109" name="Google Shape;109;p16"/>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10;p16"/>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11;p16"/>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112" name="Google Shape;112;p16"/>
          <p:cNvCxnSpPr/>
          <p:nvPr/>
        </p:nvCxnSpPr>
        <p:spPr>
          <a:xfrm>
            <a:off x="7956057" y="1362129"/>
            <a:ext cx="795300" cy="0"/>
          </a:xfrm>
          <a:prstGeom prst="straightConnector1">
            <a:avLst/>
          </a:prstGeom>
          <a:noFill/>
          <a:ln w="19050" cap="flat" cmpd="sng">
            <a:solidFill>
              <a:schemeClr val="dk2"/>
            </a:solidFill>
            <a:prstDash val="solid"/>
            <a:round/>
            <a:headEnd type="none" w="med" len="med"/>
            <a:tailEnd type="none" w="med" len="med"/>
          </a:ln>
        </p:spPr>
      </p:cxnSp>
      <p:sp>
        <p:nvSpPr>
          <p:cNvPr id="113" name="Google Shape;113;p16"/>
          <p:cNvSpPr/>
          <p:nvPr/>
        </p:nvSpPr>
        <p:spPr>
          <a:xfrm>
            <a:off x="8484050" y="1897163"/>
            <a:ext cx="194100" cy="1941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4" name="Google Shape;114;p16"/>
          <p:cNvGrpSpPr/>
          <p:nvPr/>
        </p:nvGrpSpPr>
        <p:grpSpPr>
          <a:xfrm flipH="1">
            <a:off x="7787707" y="2820133"/>
            <a:ext cx="1365932" cy="3417534"/>
            <a:chOff x="2827800" y="588750"/>
            <a:chExt cx="1946050" cy="4868975"/>
          </a:xfrm>
        </p:grpSpPr>
        <p:sp>
          <p:nvSpPr>
            <p:cNvPr id="115" name="Google Shape;115;p16"/>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16"/>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117" name="Google Shape;117;p16"/>
          <p:cNvCxnSpPr/>
          <p:nvPr/>
        </p:nvCxnSpPr>
        <p:spPr>
          <a:xfrm>
            <a:off x="7956057" y="5030316"/>
            <a:ext cx="795300" cy="0"/>
          </a:xfrm>
          <a:prstGeom prst="straightConnector1">
            <a:avLst/>
          </a:prstGeom>
          <a:noFill/>
          <a:ln w="19050" cap="flat" cmpd="sng">
            <a:solidFill>
              <a:schemeClr val="dk2"/>
            </a:solidFill>
            <a:prstDash val="solid"/>
            <a:round/>
            <a:headEnd type="none" w="med" len="med"/>
            <a:tailEnd type="none" w="med" len="med"/>
          </a:ln>
        </p:spPr>
      </p:cxnSp>
      <p:sp>
        <p:nvSpPr>
          <p:cNvPr id="118" name="Google Shape;118;p16"/>
          <p:cNvSpPr/>
          <p:nvPr/>
        </p:nvSpPr>
        <p:spPr>
          <a:xfrm>
            <a:off x="8484050" y="5565350"/>
            <a:ext cx="194100" cy="1941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19;p16"/>
          <p:cNvSpPr txBox="1">
            <a:spLocks noGrp="1"/>
          </p:cNvSpPr>
          <p:nvPr>
            <p:ph type="title"/>
          </p:nvPr>
        </p:nvSpPr>
        <p:spPr>
          <a:xfrm>
            <a:off x="713225" y="3259725"/>
            <a:ext cx="4405200" cy="5151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sz="1400">
                <a:latin typeface="Roboto Condensed" panose="02000000000000000000" pitchFamily="2" charset="0"/>
                <a:ea typeface="Roboto Condensed" panose="02000000000000000000" pitchFamily="2" charset="0"/>
                <a:cs typeface="Roboto Condensed" panose="02000000000000000000" pitchFamily="2" charset="0"/>
              </a:defRPr>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3"/>
        <p:cNvGrpSpPr/>
        <p:nvPr/>
      </p:nvGrpSpPr>
      <p:grpSpPr>
        <a:xfrm>
          <a:off x="0" y="0"/>
          <a:ext cx="0" cy="0"/>
          <a:chOff x="0" y="0"/>
          <a:chExt cx="0" cy="0"/>
        </a:xfrm>
      </p:grpSpPr>
      <p:grpSp>
        <p:nvGrpSpPr>
          <p:cNvPr id="124" name="Google Shape;124;p18"/>
          <p:cNvGrpSpPr/>
          <p:nvPr/>
        </p:nvGrpSpPr>
        <p:grpSpPr>
          <a:xfrm>
            <a:off x="0" y="-298149"/>
            <a:ext cx="3533760" cy="2888136"/>
            <a:chOff x="44150" y="-298124"/>
            <a:chExt cx="3672584" cy="2888136"/>
          </a:xfrm>
        </p:grpSpPr>
        <p:sp>
          <p:nvSpPr>
            <p:cNvPr id="125" name="Google Shape;125;p18"/>
            <p:cNvSpPr/>
            <p:nvPr/>
          </p:nvSpPr>
          <p:spPr>
            <a:xfrm rot="10800000" flipH="1">
              <a:off x="628651" y="-298124"/>
              <a:ext cx="3088083" cy="2888087"/>
            </a:xfrm>
            <a:custGeom>
              <a:avLst/>
              <a:gdLst/>
              <a:ahLst/>
              <a:cxnLst/>
              <a:rect l="l" t="t" r="r" b="b"/>
              <a:pathLst>
                <a:path w="227232" h="208941" extrusionOk="0">
                  <a:moveTo>
                    <a:pt x="0" y="0"/>
                  </a:moveTo>
                  <a:lnTo>
                    <a:pt x="0" y="208941"/>
                  </a:lnTo>
                  <a:lnTo>
                    <a:pt x="209519" y="208941"/>
                  </a:lnTo>
                  <a:cubicBezTo>
                    <a:pt x="216766" y="208941"/>
                    <a:pt x="222639" y="203068"/>
                    <a:pt x="222639" y="195821"/>
                  </a:cubicBezTo>
                  <a:cubicBezTo>
                    <a:pt x="222639" y="188589"/>
                    <a:pt x="216750" y="182700"/>
                    <a:pt x="209519" y="182700"/>
                  </a:cubicBezTo>
                  <a:lnTo>
                    <a:pt x="184699" y="182700"/>
                  </a:lnTo>
                  <a:cubicBezTo>
                    <a:pt x="181810" y="182700"/>
                    <a:pt x="179467" y="180357"/>
                    <a:pt x="179467" y="177468"/>
                  </a:cubicBezTo>
                  <a:cubicBezTo>
                    <a:pt x="179467" y="174578"/>
                    <a:pt x="181810" y="172235"/>
                    <a:pt x="184699" y="172235"/>
                  </a:cubicBezTo>
                  <a:lnTo>
                    <a:pt x="205286" y="172235"/>
                  </a:lnTo>
                  <a:cubicBezTo>
                    <a:pt x="209050" y="172235"/>
                    <a:pt x="212096" y="169189"/>
                    <a:pt x="212096" y="165425"/>
                  </a:cubicBezTo>
                  <a:cubicBezTo>
                    <a:pt x="212096" y="161661"/>
                    <a:pt x="209050" y="158615"/>
                    <a:pt x="205286" y="158615"/>
                  </a:cubicBezTo>
                  <a:lnTo>
                    <a:pt x="168971" y="158615"/>
                  </a:lnTo>
                  <a:cubicBezTo>
                    <a:pt x="168903" y="158617"/>
                    <a:pt x="168835" y="158619"/>
                    <a:pt x="168767" y="158619"/>
                  </a:cubicBezTo>
                  <a:cubicBezTo>
                    <a:pt x="165576" y="158619"/>
                    <a:pt x="162908" y="156110"/>
                    <a:pt x="162801" y="152867"/>
                  </a:cubicBezTo>
                  <a:cubicBezTo>
                    <a:pt x="162676" y="149587"/>
                    <a:pt x="165253" y="146822"/>
                    <a:pt x="168533" y="146698"/>
                  </a:cubicBezTo>
                  <a:lnTo>
                    <a:pt x="207332" y="146698"/>
                  </a:lnTo>
                  <a:cubicBezTo>
                    <a:pt x="212939" y="146698"/>
                    <a:pt x="217485" y="142152"/>
                    <a:pt x="217485" y="136545"/>
                  </a:cubicBezTo>
                  <a:cubicBezTo>
                    <a:pt x="217485" y="130953"/>
                    <a:pt x="212939" y="126392"/>
                    <a:pt x="207332" y="126392"/>
                  </a:cubicBezTo>
                  <a:lnTo>
                    <a:pt x="195367" y="126392"/>
                  </a:lnTo>
                  <a:cubicBezTo>
                    <a:pt x="195319" y="126393"/>
                    <a:pt x="195271" y="126393"/>
                    <a:pt x="195223" y="126393"/>
                  </a:cubicBezTo>
                  <a:cubicBezTo>
                    <a:pt x="188525" y="126393"/>
                    <a:pt x="183059" y="121018"/>
                    <a:pt x="182981" y="114334"/>
                  </a:cubicBezTo>
                  <a:cubicBezTo>
                    <a:pt x="182903" y="107602"/>
                    <a:pt x="188307" y="102057"/>
                    <a:pt x="195055" y="101979"/>
                  </a:cubicBezTo>
                  <a:lnTo>
                    <a:pt x="211627" y="101979"/>
                  </a:lnTo>
                  <a:cubicBezTo>
                    <a:pt x="214860" y="101979"/>
                    <a:pt x="217485" y="99355"/>
                    <a:pt x="217485" y="96122"/>
                  </a:cubicBezTo>
                  <a:cubicBezTo>
                    <a:pt x="217485" y="92873"/>
                    <a:pt x="214860" y="90265"/>
                    <a:pt x="211627" y="90265"/>
                  </a:cubicBezTo>
                  <a:lnTo>
                    <a:pt x="179873" y="90265"/>
                  </a:lnTo>
                  <a:cubicBezTo>
                    <a:pt x="176359" y="90265"/>
                    <a:pt x="173500" y="87406"/>
                    <a:pt x="173500" y="83876"/>
                  </a:cubicBezTo>
                  <a:cubicBezTo>
                    <a:pt x="173500" y="80346"/>
                    <a:pt x="176359" y="77472"/>
                    <a:pt x="179873" y="77472"/>
                  </a:cubicBezTo>
                  <a:lnTo>
                    <a:pt x="219671" y="77472"/>
                  </a:lnTo>
                  <a:cubicBezTo>
                    <a:pt x="223842" y="77472"/>
                    <a:pt x="227231" y="74098"/>
                    <a:pt x="227231" y="69912"/>
                  </a:cubicBezTo>
                  <a:cubicBezTo>
                    <a:pt x="227231" y="67648"/>
                    <a:pt x="226185" y="65492"/>
                    <a:pt x="224435" y="64055"/>
                  </a:cubicBezTo>
                  <a:cubicBezTo>
                    <a:pt x="223076" y="62962"/>
                    <a:pt x="221405" y="62353"/>
                    <a:pt x="219671" y="62353"/>
                  </a:cubicBezTo>
                  <a:lnTo>
                    <a:pt x="202958" y="62353"/>
                  </a:lnTo>
                  <a:cubicBezTo>
                    <a:pt x="198772" y="62353"/>
                    <a:pt x="195399" y="58979"/>
                    <a:pt x="195399" y="54809"/>
                  </a:cubicBezTo>
                  <a:lnTo>
                    <a:pt x="195399" y="38408"/>
                  </a:lnTo>
                  <a:cubicBezTo>
                    <a:pt x="195399" y="30380"/>
                    <a:pt x="188885" y="23851"/>
                    <a:pt x="180857" y="23851"/>
                  </a:cubicBezTo>
                  <a:lnTo>
                    <a:pt x="158662" y="23851"/>
                  </a:lnTo>
                  <a:cubicBezTo>
                    <a:pt x="152773" y="23851"/>
                    <a:pt x="148041" y="19103"/>
                    <a:pt x="148041" y="13245"/>
                  </a:cubicBezTo>
                  <a:cubicBezTo>
                    <a:pt x="148041" y="7622"/>
                    <a:pt x="143667" y="2968"/>
                    <a:pt x="138044" y="2640"/>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26;p18"/>
            <p:cNvSpPr/>
            <p:nvPr/>
          </p:nvSpPr>
          <p:spPr>
            <a:xfrm>
              <a:off x="44150" y="-298087"/>
              <a:ext cx="590400" cy="288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7" name="Google Shape;127;p18"/>
          <p:cNvGrpSpPr/>
          <p:nvPr/>
        </p:nvGrpSpPr>
        <p:grpSpPr>
          <a:xfrm flipH="1">
            <a:off x="7186268" y="3159920"/>
            <a:ext cx="1957728" cy="2897300"/>
            <a:chOff x="2038900" y="238125"/>
            <a:chExt cx="3538275" cy="5236400"/>
          </a:xfrm>
        </p:grpSpPr>
        <p:sp>
          <p:nvSpPr>
            <p:cNvPr id="128" name="Google Shape;128;p18"/>
            <p:cNvSpPr/>
            <p:nvPr/>
          </p:nvSpPr>
          <p:spPr>
            <a:xfrm>
              <a:off x="2038900" y="238125"/>
              <a:ext cx="3523675" cy="5236400"/>
            </a:xfrm>
            <a:custGeom>
              <a:avLst/>
              <a:gdLst/>
              <a:ahLst/>
              <a:cxnLst/>
              <a:rect l="l" t="t" r="r" b="b"/>
              <a:pathLst>
                <a:path w="140947" h="209456" extrusionOk="0">
                  <a:moveTo>
                    <a:pt x="0" y="0"/>
                  </a:moveTo>
                  <a:lnTo>
                    <a:pt x="0" y="209455"/>
                  </a:lnTo>
                  <a:lnTo>
                    <a:pt x="123046" y="209455"/>
                  </a:lnTo>
                  <a:cubicBezTo>
                    <a:pt x="130370" y="209455"/>
                    <a:pt x="136289" y="203504"/>
                    <a:pt x="136289" y="196196"/>
                  </a:cubicBezTo>
                  <a:cubicBezTo>
                    <a:pt x="136289" y="188887"/>
                    <a:pt x="130370" y="182952"/>
                    <a:pt x="123046" y="182952"/>
                  </a:cubicBezTo>
                  <a:lnTo>
                    <a:pt x="97963" y="182952"/>
                  </a:lnTo>
                  <a:cubicBezTo>
                    <a:pt x="95043" y="182952"/>
                    <a:pt x="92675" y="180584"/>
                    <a:pt x="92675" y="177664"/>
                  </a:cubicBezTo>
                  <a:cubicBezTo>
                    <a:pt x="92675" y="174743"/>
                    <a:pt x="95043" y="172376"/>
                    <a:pt x="97963" y="172376"/>
                  </a:cubicBezTo>
                  <a:lnTo>
                    <a:pt x="118784" y="172376"/>
                  </a:lnTo>
                  <a:cubicBezTo>
                    <a:pt x="122588" y="172376"/>
                    <a:pt x="125666" y="169297"/>
                    <a:pt x="125666" y="165493"/>
                  </a:cubicBezTo>
                  <a:cubicBezTo>
                    <a:pt x="125666" y="161673"/>
                    <a:pt x="122588" y="158595"/>
                    <a:pt x="118784" y="158595"/>
                  </a:cubicBezTo>
                  <a:lnTo>
                    <a:pt x="82083" y="158595"/>
                  </a:lnTo>
                  <a:cubicBezTo>
                    <a:pt x="82005" y="158598"/>
                    <a:pt x="81928" y="158599"/>
                    <a:pt x="81851" y="158599"/>
                  </a:cubicBezTo>
                  <a:cubicBezTo>
                    <a:pt x="78639" y="158599"/>
                    <a:pt x="75971" y="156054"/>
                    <a:pt x="75848" y="152802"/>
                  </a:cubicBezTo>
                  <a:cubicBezTo>
                    <a:pt x="75737" y="149487"/>
                    <a:pt x="78342" y="146677"/>
                    <a:pt x="81657" y="146567"/>
                  </a:cubicBezTo>
                  <a:lnTo>
                    <a:pt x="120836" y="146567"/>
                  </a:lnTo>
                  <a:cubicBezTo>
                    <a:pt x="126503" y="146567"/>
                    <a:pt x="131096" y="141973"/>
                    <a:pt x="131096" y="136306"/>
                  </a:cubicBezTo>
                  <a:cubicBezTo>
                    <a:pt x="131096" y="130639"/>
                    <a:pt x="126503" y="126046"/>
                    <a:pt x="120836" y="126046"/>
                  </a:cubicBezTo>
                  <a:lnTo>
                    <a:pt x="108744" y="126046"/>
                  </a:lnTo>
                  <a:cubicBezTo>
                    <a:pt x="108695" y="126046"/>
                    <a:pt x="108647" y="126047"/>
                    <a:pt x="108598" y="126047"/>
                  </a:cubicBezTo>
                  <a:cubicBezTo>
                    <a:pt x="101830" y="126047"/>
                    <a:pt x="96305" y="120614"/>
                    <a:pt x="96227" y="113844"/>
                  </a:cubicBezTo>
                  <a:cubicBezTo>
                    <a:pt x="96148" y="107024"/>
                    <a:pt x="101625" y="101421"/>
                    <a:pt x="108429" y="101342"/>
                  </a:cubicBezTo>
                  <a:lnTo>
                    <a:pt x="125177" y="101342"/>
                  </a:lnTo>
                  <a:cubicBezTo>
                    <a:pt x="128460" y="101342"/>
                    <a:pt x="131096" y="98706"/>
                    <a:pt x="131096" y="95422"/>
                  </a:cubicBezTo>
                  <a:cubicBezTo>
                    <a:pt x="131096" y="92139"/>
                    <a:pt x="128460" y="89503"/>
                    <a:pt x="125177" y="89503"/>
                  </a:cubicBezTo>
                  <a:lnTo>
                    <a:pt x="93101" y="89503"/>
                  </a:lnTo>
                  <a:cubicBezTo>
                    <a:pt x="89549" y="89503"/>
                    <a:pt x="86645" y="86630"/>
                    <a:pt x="86645" y="83047"/>
                  </a:cubicBezTo>
                  <a:cubicBezTo>
                    <a:pt x="86645" y="79495"/>
                    <a:pt x="89549" y="76606"/>
                    <a:pt x="93101" y="76606"/>
                  </a:cubicBezTo>
                  <a:lnTo>
                    <a:pt x="133306" y="76606"/>
                  </a:lnTo>
                  <a:cubicBezTo>
                    <a:pt x="137536" y="76606"/>
                    <a:pt x="140946" y="73181"/>
                    <a:pt x="140946" y="68966"/>
                  </a:cubicBezTo>
                  <a:cubicBezTo>
                    <a:pt x="140946" y="64736"/>
                    <a:pt x="137536" y="61326"/>
                    <a:pt x="133306" y="61326"/>
                  </a:cubicBezTo>
                  <a:lnTo>
                    <a:pt x="116416" y="61326"/>
                  </a:lnTo>
                  <a:cubicBezTo>
                    <a:pt x="112185" y="61326"/>
                    <a:pt x="108776" y="57916"/>
                    <a:pt x="108776" y="53686"/>
                  </a:cubicBezTo>
                  <a:lnTo>
                    <a:pt x="108776" y="37111"/>
                  </a:lnTo>
                  <a:cubicBezTo>
                    <a:pt x="108776" y="29013"/>
                    <a:pt x="102193" y="22415"/>
                    <a:pt x="94080" y="22415"/>
                  </a:cubicBezTo>
                  <a:lnTo>
                    <a:pt x="71649" y="22415"/>
                  </a:lnTo>
                  <a:cubicBezTo>
                    <a:pt x="65714" y="22415"/>
                    <a:pt x="60915" y="17601"/>
                    <a:pt x="60915" y="11681"/>
                  </a:cubicBezTo>
                  <a:cubicBezTo>
                    <a:pt x="60915" y="5998"/>
                    <a:pt x="56479" y="1326"/>
                    <a:pt x="50813" y="994"/>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29;p18"/>
            <p:cNvSpPr/>
            <p:nvPr/>
          </p:nvSpPr>
          <p:spPr>
            <a:xfrm>
              <a:off x="4666725" y="2981200"/>
              <a:ext cx="910450" cy="249825"/>
            </a:xfrm>
            <a:custGeom>
              <a:avLst/>
              <a:gdLst/>
              <a:ahLst/>
              <a:cxnLst/>
              <a:rect l="l" t="t" r="r" b="b"/>
              <a:pathLst>
                <a:path w="36418" h="9993" extrusionOk="0">
                  <a:moveTo>
                    <a:pt x="4989" y="1"/>
                  </a:moveTo>
                  <a:cubicBezTo>
                    <a:pt x="2226" y="1"/>
                    <a:pt x="1" y="2258"/>
                    <a:pt x="1" y="5005"/>
                  </a:cubicBezTo>
                  <a:cubicBezTo>
                    <a:pt x="1" y="7767"/>
                    <a:pt x="2226" y="9993"/>
                    <a:pt x="4989" y="9993"/>
                  </a:cubicBezTo>
                  <a:lnTo>
                    <a:pt x="31429" y="9993"/>
                  </a:lnTo>
                  <a:cubicBezTo>
                    <a:pt x="34191" y="9993"/>
                    <a:pt x="36417" y="7736"/>
                    <a:pt x="36417" y="5005"/>
                  </a:cubicBezTo>
                  <a:cubicBezTo>
                    <a:pt x="36417" y="2242"/>
                    <a:pt x="34191" y="1"/>
                    <a:pt x="31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30;p18"/>
            <p:cNvSpPr/>
            <p:nvPr/>
          </p:nvSpPr>
          <p:spPr>
            <a:xfrm>
              <a:off x="4228300" y="421625"/>
              <a:ext cx="910025" cy="249825"/>
            </a:xfrm>
            <a:custGeom>
              <a:avLst/>
              <a:gdLst/>
              <a:ahLst/>
              <a:cxnLst/>
              <a:rect l="l" t="t" r="r" b="b"/>
              <a:pathLst>
                <a:path w="36401" h="9993" extrusionOk="0">
                  <a:moveTo>
                    <a:pt x="4988" y="0"/>
                  </a:moveTo>
                  <a:cubicBezTo>
                    <a:pt x="2226" y="0"/>
                    <a:pt x="0" y="2226"/>
                    <a:pt x="0" y="4988"/>
                  </a:cubicBezTo>
                  <a:cubicBezTo>
                    <a:pt x="0" y="7751"/>
                    <a:pt x="2226" y="9992"/>
                    <a:pt x="4988" y="9992"/>
                  </a:cubicBezTo>
                  <a:lnTo>
                    <a:pt x="31413" y="9992"/>
                  </a:lnTo>
                  <a:cubicBezTo>
                    <a:pt x="34175" y="9992"/>
                    <a:pt x="36401" y="7751"/>
                    <a:pt x="36401" y="4988"/>
                  </a:cubicBezTo>
                  <a:cubicBezTo>
                    <a:pt x="36401" y="2226"/>
                    <a:pt x="34175" y="0"/>
                    <a:pt x="31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1" name="Google Shape;131;p18"/>
          <p:cNvSpPr txBox="1">
            <a:spLocks noGrp="1"/>
          </p:cNvSpPr>
          <p:nvPr>
            <p:ph type="title"/>
          </p:nvPr>
        </p:nvSpPr>
        <p:spPr>
          <a:xfrm>
            <a:off x="628650" y="444521"/>
            <a:ext cx="2152200" cy="18138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2500">
                <a:latin typeface="Roboto Condensed" panose="02000000000000000000" pitchFamily="2" charset="0"/>
                <a:ea typeface="Roboto Condensed" panose="02000000000000000000" pitchFamily="2" charset="0"/>
                <a:cs typeface="Roboto Condensed" panose="02000000000000000000" pitchFamily="2" charset="0"/>
              </a:defRPr>
            </a:lvl1pPr>
            <a:lvl2pPr lvl="1">
              <a:spcBef>
                <a:spcPts val="0"/>
              </a:spcBef>
              <a:spcAft>
                <a:spcPts val="0"/>
              </a:spcAft>
              <a:buSzPts val="4800"/>
              <a:buNone/>
              <a:defRPr>
                <a:latin typeface="Mali" panose="00000400000000000000"/>
                <a:ea typeface="Mali" panose="00000400000000000000"/>
                <a:cs typeface="Mali" panose="00000400000000000000"/>
                <a:sym typeface="Mali" panose="00000400000000000000"/>
              </a:defRPr>
            </a:lvl2pPr>
            <a:lvl3pPr lvl="2">
              <a:spcBef>
                <a:spcPts val="0"/>
              </a:spcBef>
              <a:spcAft>
                <a:spcPts val="0"/>
              </a:spcAft>
              <a:buSzPts val="4800"/>
              <a:buNone/>
              <a:defRPr>
                <a:latin typeface="Mali" panose="00000400000000000000"/>
                <a:ea typeface="Mali" panose="00000400000000000000"/>
                <a:cs typeface="Mali" panose="00000400000000000000"/>
                <a:sym typeface="Mali" panose="00000400000000000000"/>
              </a:defRPr>
            </a:lvl3pPr>
            <a:lvl4pPr lvl="3">
              <a:spcBef>
                <a:spcPts val="0"/>
              </a:spcBef>
              <a:spcAft>
                <a:spcPts val="0"/>
              </a:spcAft>
              <a:buSzPts val="4800"/>
              <a:buNone/>
              <a:defRPr>
                <a:latin typeface="Mali" panose="00000400000000000000"/>
                <a:ea typeface="Mali" panose="00000400000000000000"/>
                <a:cs typeface="Mali" panose="00000400000000000000"/>
                <a:sym typeface="Mali" panose="00000400000000000000"/>
              </a:defRPr>
            </a:lvl4pPr>
            <a:lvl5pPr lvl="4">
              <a:spcBef>
                <a:spcPts val="0"/>
              </a:spcBef>
              <a:spcAft>
                <a:spcPts val="0"/>
              </a:spcAft>
              <a:buSzPts val="4800"/>
              <a:buNone/>
              <a:defRPr>
                <a:latin typeface="Mali" panose="00000400000000000000"/>
                <a:ea typeface="Mali" panose="00000400000000000000"/>
                <a:cs typeface="Mali" panose="00000400000000000000"/>
                <a:sym typeface="Mali" panose="00000400000000000000"/>
              </a:defRPr>
            </a:lvl5pPr>
            <a:lvl6pPr lvl="5">
              <a:spcBef>
                <a:spcPts val="0"/>
              </a:spcBef>
              <a:spcAft>
                <a:spcPts val="0"/>
              </a:spcAft>
              <a:buSzPts val="4800"/>
              <a:buNone/>
              <a:defRPr>
                <a:latin typeface="Mali" panose="00000400000000000000"/>
                <a:ea typeface="Mali" panose="00000400000000000000"/>
                <a:cs typeface="Mali" panose="00000400000000000000"/>
                <a:sym typeface="Mali" panose="00000400000000000000"/>
              </a:defRPr>
            </a:lvl6pPr>
            <a:lvl7pPr lvl="6">
              <a:spcBef>
                <a:spcPts val="0"/>
              </a:spcBef>
              <a:spcAft>
                <a:spcPts val="0"/>
              </a:spcAft>
              <a:buSzPts val="4800"/>
              <a:buNone/>
              <a:defRPr>
                <a:latin typeface="Mali" panose="00000400000000000000"/>
                <a:ea typeface="Mali" panose="00000400000000000000"/>
                <a:cs typeface="Mali" panose="00000400000000000000"/>
                <a:sym typeface="Mali" panose="00000400000000000000"/>
              </a:defRPr>
            </a:lvl7pPr>
            <a:lvl8pPr lvl="7">
              <a:spcBef>
                <a:spcPts val="0"/>
              </a:spcBef>
              <a:spcAft>
                <a:spcPts val="0"/>
              </a:spcAft>
              <a:buSzPts val="4800"/>
              <a:buNone/>
              <a:defRPr>
                <a:latin typeface="Mali" panose="00000400000000000000"/>
                <a:ea typeface="Mali" panose="00000400000000000000"/>
                <a:cs typeface="Mali" panose="00000400000000000000"/>
                <a:sym typeface="Mali" panose="00000400000000000000"/>
              </a:defRPr>
            </a:lvl8pPr>
            <a:lvl9pPr lvl="8">
              <a:spcBef>
                <a:spcPts val="0"/>
              </a:spcBef>
              <a:spcAft>
                <a:spcPts val="0"/>
              </a:spcAft>
              <a:buSzPts val="4800"/>
              <a:buNone/>
              <a:defRPr>
                <a:latin typeface="Mali" panose="00000400000000000000"/>
                <a:ea typeface="Mali" panose="00000400000000000000"/>
                <a:cs typeface="Mali" panose="00000400000000000000"/>
                <a:sym typeface="Mali" panose="00000400000000000000"/>
              </a:defRPr>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2"/>
        <p:cNvGrpSpPr/>
        <p:nvPr/>
      </p:nvGrpSpPr>
      <p:grpSpPr>
        <a:xfrm>
          <a:off x="0" y="0"/>
          <a:ext cx="0" cy="0"/>
          <a:chOff x="0" y="0"/>
          <a:chExt cx="0" cy="0"/>
        </a:xfrm>
      </p:grpSpPr>
      <p:sp>
        <p:nvSpPr>
          <p:cNvPr id="133" name="Google Shape;133;p19"/>
          <p:cNvSpPr txBox="1">
            <a:spLocks noGrp="1"/>
          </p:cNvSpPr>
          <p:nvPr>
            <p:ph type="title" hasCustomPrompt="1"/>
          </p:nvPr>
        </p:nvSpPr>
        <p:spPr>
          <a:xfrm>
            <a:off x="1687050" y="1029138"/>
            <a:ext cx="5769900" cy="13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900"/>
              <a:buNone/>
              <a:defRPr sz="7900">
                <a:solidFill>
                  <a:schemeClr val="dk1"/>
                </a:solidFill>
                <a:latin typeface="Roboto Condensed" panose="02000000000000000000" pitchFamily="2" charset="0"/>
                <a:ea typeface="Roboto Condensed" panose="02000000000000000000" pitchFamily="2" charset="0"/>
                <a:cs typeface="Roboto Condensed" panose="02000000000000000000" pitchFamily="2" charset="0"/>
              </a:defRPr>
            </a:lvl1pPr>
            <a:lvl2pPr lvl="1" algn="ctr" rtl="0">
              <a:spcBef>
                <a:spcPts val="0"/>
              </a:spcBef>
              <a:spcAft>
                <a:spcPts val="0"/>
              </a:spcAft>
              <a:buSzPts val="7900"/>
              <a:buNone/>
              <a:defRPr sz="7900"/>
            </a:lvl2pPr>
            <a:lvl3pPr lvl="2" algn="ctr" rtl="0">
              <a:spcBef>
                <a:spcPts val="0"/>
              </a:spcBef>
              <a:spcAft>
                <a:spcPts val="0"/>
              </a:spcAft>
              <a:buSzPts val="7900"/>
              <a:buNone/>
              <a:defRPr sz="7900"/>
            </a:lvl3pPr>
            <a:lvl4pPr lvl="3" algn="ctr" rtl="0">
              <a:spcBef>
                <a:spcPts val="0"/>
              </a:spcBef>
              <a:spcAft>
                <a:spcPts val="0"/>
              </a:spcAft>
              <a:buSzPts val="7900"/>
              <a:buNone/>
              <a:defRPr sz="7900"/>
            </a:lvl4pPr>
            <a:lvl5pPr lvl="4" algn="ctr" rtl="0">
              <a:spcBef>
                <a:spcPts val="0"/>
              </a:spcBef>
              <a:spcAft>
                <a:spcPts val="0"/>
              </a:spcAft>
              <a:buSzPts val="7900"/>
              <a:buNone/>
              <a:defRPr sz="7900"/>
            </a:lvl5pPr>
            <a:lvl6pPr lvl="5" algn="ctr" rtl="0">
              <a:spcBef>
                <a:spcPts val="0"/>
              </a:spcBef>
              <a:spcAft>
                <a:spcPts val="0"/>
              </a:spcAft>
              <a:buSzPts val="7900"/>
              <a:buNone/>
              <a:defRPr sz="7900"/>
            </a:lvl6pPr>
            <a:lvl7pPr lvl="6" algn="ctr" rtl="0">
              <a:spcBef>
                <a:spcPts val="0"/>
              </a:spcBef>
              <a:spcAft>
                <a:spcPts val="0"/>
              </a:spcAft>
              <a:buSzPts val="7900"/>
              <a:buNone/>
              <a:defRPr sz="7900"/>
            </a:lvl7pPr>
            <a:lvl8pPr lvl="7" algn="ctr" rtl="0">
              <a:spcBef>
                <a:spcPts val="0"/>
              </a:spcBef>
              <a:spcAft>
                <a:spcPts val="0"/>
              </a:spcAft>
              <a:buSzPts val="7900"/>
              <a:buNone/>
              <a:defRPr sz="7900"/>
            </a:lvl8pPr>
            <a:lvl9pPr lvl="8" algn="ctr" rtl="0">
              <a:spcBef>
                <a:spcPts val="0"/>
              </a:spcBef>
              <a:spcAft>
                <a:spcPts val="0"/>
              </a:spcAft>
              <a:buSzPts val="7900"/>
              <a:buNone/>
              <a:defRPr sz="7900"/>
            </a:lvl9pPr>
          </a:lstStyle>
          <a:p>
            <a:r>
              <a:rPr dirty="0"/>
              <a:t>xx%</a:t>
            </a:r>
            <a:endParaRPr dirty="0"/>
          </a:p>
        </p:txBody>
      </p:sp>
      <p:sp>
        <p:nvSpPr>
          <p:cNvPr id="134" name="Google Shape;134;p19"/>
          <p:cNvSpPr txBox="1">
            <a:spLocks noGrp="1"/>
          </p:cNvSpPr>
          <p:nvPr>
            <p:ph type="subTitle" idx="1"/>
          </p:nvPr>
        </p:nvSpPr>
        <p:spPr>
          <a:xfrm>
            <a:off x="1687050" y="2393550"/>
            <a:ext cx="5769900" cy="4080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atin typeface="Roboto" panose="02000000000000000000" pitchFamily="2" charset="0"/>
                <a:ea typeface="Roboto" panose="02000000000000000000" pitchFamily="2" charset="0"/>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35"/>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ix columns">
  <p:cSld name="CUSTOM_1">
    <p:spTree>
      <p:nvGrpSpPr>
        <p:cNvPr id="1" name="Shape 154"/>
        <p:cNvGrpSpPr/>
        <p:nvPr/>
      </p:nvGrpSpPr>
      <p:grpSpPr>
        <a:xfrm>
          <a:off x="0" y="0"/>
          <a:ext cx="0" cy="0"/>
          <a:chOff x="0" y="0"/>
          <a:chExt cx="0" cy="0"/>
        </a:xfrm>
      </p:grpSpPr>
      <p:sp>
        <p:nvSpPr>
          <p:cNvPr id="155" name="Google Shape;155;p22"/>
          <p:cNvSpPr/>
          <p:nvPr/>
        </p:nvSpPr>
        <p:spPr>
          <a:xfrm>
            <a:off x="-25" y="0"/>
            <a:ext cx="9144000" cy="1145935"/>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156;p22"/>
          <p:cNvSpPr txBox="1">
            <a:spLocks noGrp="1"/>
          </p:cNvSpPr>
          <p:nvPr>
            <p:ph type="subTitle" idx="1"/>
          </p:nvPr>
        </p:nvSpPr>
        <p:spPr>
          <a:xfrm>
            <a:off x="3593563" y="1992550"/>
            <a:ext cx="1956900" cy="54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panose="02000000000000000000"/>
              <a:buNone/>
              <a:defRPr sz="3000">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defRPr>
            </a:lvl1pPr>
            <a:lvl2pPr lvl="1"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9pPr>
          </a:lstStyle>
          <a:p>
            <a:endParaRPr dirty="0"/>
          </a:p>
        </p:txBody>
      </p:sp>
      <p:sp>
        <p:nvSpPr>
          <p:cNvPr id="157" name="Google Shape;157;p22"/>
          <p:cNvSpPr txBox="1">
            <a:spLocks noGrp="1"/>
          </p:cNvSpPr>
          <p:nvPr>
            <p:ph type="subTitle" idx="2"/>
          </p:nvPr>
        </p:nvSpPr>
        <p:spPr>
          <a:xfrm>
            <a:off x="1067588" y="1992550"/>
            <a:ext cx="1956900" cy="54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panose="02000000000000000000"/>
              <a:buNone/>
              <a:defRPr sz="3000">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defRPr>
            </a:lvl1pPr>
            <a:lvl2pPr lvl="1"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9pPr>
          </a:lstStyle>
          <a:p>
            <a:endParaRPr dirty="0"/>
          </a:p>
        </p:txBody>
      </p:sp>
      <p:sp>
        <p:nvSpPr>
          <p:cNvPr id="158" name="Google Shape;158;p22"/>
          <p:cNvSpPr txBox="1">
            <a:spLocks noGrp="1"/>
          </p:cNvSpPr>
          <p:nvPr>
            <p:ph type="subTitle" idx="3"/>
          </p:nvPr>
        </p:nvSpPr>
        <p:spPr>
          <a:xfrm>
            <a:off x="3593535" y="2517961"/>
            <a:ext cx="1956900" cy="4059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atin typeface="Roboto" panose="02000000000000000000" pitchFamily="2" charset="0"/>
                <a:ea typeface="Roboto" panose="02000000000000000000" pitchFamily="2" charset="0"/>
              </a:defRPr>
            </a:lvl1pPr>
            <a:lvl2pPr lvl="1" algn="ctr">
              <a:spcBef>
                <a:spcPts val="160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dirty="0"/>
          </a:p>
        </p:txBody>
      </p:sp>
      <p:sp>
        <p:nvSpPr>
          <p:cNvPr id="159" name="Google Shape;159;p22"/>
          <p:cNvSpPr txBox="1">
            <a:spLocks noGrp="1"/>
          </p:cNvSpPr>
          <p:nvPr>
            <p:ph type="subTitle" idx="4"/>
          </p:nvPr>
        </p:nvSpPr>
        <p:spPr>
          <a:xfrm>
            <a:off x="3593544" y="4319350"/>
            <a:ext cx="1956900" cy="40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60" name="Google Shape;160;p22"/>
          <p:cNvSpPr txBox="1">
            <a:spLocks noGrp="1"/>
          </p:cNvSpPr>
          <p:nvPr>
            <p:ph type="subTitle" idx="5"/>
          </p:nvPr>
        </p:nvSpPr>
        <p:spPr>
          <a:xfrm>
            <a:off x="3593563" y="3798225"/>
            <a:ext cx="1956900" cy="54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panose="02000000000000000000"/>
              <a:buNone/>
              <a:defRPr sz="3000">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defRPr>
            </a:lvl1pPr>
            <a:lvl2pPr lvl="1"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9pPr>
          </a:lstStyle>
          <a:p>
            <a:endParaRPr dirty="0"/>
          </a:p>
        </p:txBody>
      </p:sp>
      <p:sp>
        <p:nvSpPr>
          <p:cNvPr id="161" name="Google Shape;161;p22"/>
          <p:cNvSpPr txBox="1">
            <a:spLocks noGrp="1"/>
          </p:cNvSpPr>
          <p:nvPr>
            <p:ph type="subTitle" idx="6"/>
          </p:nvPr>
        </p:nvSpPr>
        <p:spPr>
          <a:xfrm>
            <a:off x="6119512" y="2517175"/>
            <a:ext cx="1956900" cy="40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62" name="Google Shape;162;p22"/>
          <p:cNvSpPr txBox="1">
            <a:spLocks noGrp="1"/>
          </p:cNvSpPr>
          <p:nvPr>
            <p:ph type="subTitle" idx="7"/>
          </p:nvPr>
        </p:nvSpPr>
        <p:spPr>
          <a:xfrm>
            <a:off x="6119538" y="1992550"/>
            <a:ext cx="1956900" cy="54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panose="02000000000000000000"/>
              <a:buNone/>
              <a:defRPr sz="3000">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defRPr>
            </a:lvl1pPr>
            <a:lvl2pPr lvl="1"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9pPr>
          </a:lstStyle>
          <a:p>
            <a:endParaRPr dirty="0"/>
          </a:p>
        </p:txBody>
      </p:sp>
      <p:sp>
        <p:nvSpPr>
          <p:cNvPr id="163" name="Google Shape;163;p22"/>
          <p:cNvSpPr txBox="1">
            <a:spLocks noGrp="1"/>
          </p:cNvSpPr>
          <p:nvPr>
            <p:ph type="subTitle" idx="8"/>
          </p:nvPr>
        </p:nvSpPr>
        <p:spPr>
          <a:xfrm>
            <a:off x="6119510" y="4319551"/>
            <a:ext cx="1956900" cy="40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64" name="Google Shape;164;p22"/>
          <p:cNvSpPr txBox="1">
            <a:spLocks noGrp="1"/>
          </p:cNvSpPr>
          <p:nvPr>
            <p:ph type="subTitle" idx="9"/>
          </p:nvPr>
        </p:nvSpPr>
        <p:spPr>
          <a:xfrm>
            <a:off x="6119538" y="3798225"/>
            <a:ext cx="1956900" cy="54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panose="02000000000000000000"/>
              <a:buNone/>
              <a:defRPr sz="3000">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defRPr>
            </a:lvl1pPr>
            <a:lvl2pPr lvl="1"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9pPr>
          </a:lstStyle>
          <a:p>
            <a:endParaRPr dirty="0"/>
          </a:p>
        </p:txBody>
      </p:sp>
      <p:sp>
        <p:nvSpPr>
          <p:cNvPr id="165" name="Google Shape;165;p22"/>
          <p:cNvSpPr txBox="1">
            <a:spLocks noGrp="1"/>
          </p:cNvSpPr>
          <p:nvPr>
            <p:ph type="subTitle" idx="13"/>
          </p:nvPr>
        </p:nvSpPr>
        <p:spPr>
          <a:xfrm>
            <a:off x="1067563" y="2517183"/>
            <a:ext cx="1956900" cy="40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66" name="Google Shape;166;p22"/>
          <p:cNvSpPr txBox="1">
            <a:spLocks noGrp="1"/>
          </p:cNvSpPr>
          <p:nvPr>
            <p:ph type="subTitle" idx="14"/>
          </p:nvPr>
        </p:nvSpPr>
        <p:spPr>
          <a:xfrm>
            <a:off x="1067563" y="4319551"/>
            <a:ext cx="1956900" cy="40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67" name="Google Shape;167;p22"/>
          <p:cNvSpPr txBox="1">
            <a:spLocks noGrp="1"/>
          </p:cNvSpPr>
          <p:nvPr>
            <p:ph type="subTitle" idx="15"/>
          </p:nvPr>
        </p:nvSpPr>
        <p:spPr>
          <a:xfrm>
            <a:off x="1067588" y="3798225"/>
            <a:ext cx="1956900" cy="54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panose="02000000000000000000"/>
              <a:buNone/>
              <a:defRPr sz="3000">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defRPr>
            </a:lvl1pPr>
            <a:lvl2pPr lvl="1"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9pPr>
          </a:lstStyle>
          <a:p>
            <a:endParaRPr dirty="0"/>
          </a:p>
        </p:txBody>
      </p:sp>
      <p:sp>
        <p:nvSpPr>
          <p:cNvPr id="168" name="Google Shape;168;p22"/>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a:spcBef>
                <a:spcPts val="0"/>
              </a:spcBef>
              <a:spcAft>
                <a:spcPts val="0"/>
              </a:spcAft>
              <a:buSzPts val="4400"/>
              <a:buNone/>
              <a:defRPr sz="4400"/>
            </a:lvl2pPr>
            <a:lvl3pPr lvl="2">
              <a:spcBef>
                <a:spcPts val="0"/>
              </a:spcBef>
              <a:spcAft>
                <a:spcPts val="0"/>
              </a:spcAft>
              <a:buSzPts val="4400"/>
              <a:buNone/>
              <a:defRPr sz="4400"/>
            </a:lvl3pPr>
            <a:lvl4pPr lvl="3">
              <a:spcBef>
                <a:spcPts val="0"/>
              </a:spcBef>
              <a:spcAft>
                <a:spcPts val="0"/>
              </a:spcAft>
              <a:buSzPts val="4400"/>
              <a:buNone/>
              <a:defRPr sz="4400"/>
            </a:lvl4pPr>
            <a:lvl5pPr lvl="4">
              <a:spcBef>
                <a:spcPts val="0"/>
              </a:spcBef>
              <a:spcAft>
                <a:spcPts val="0"/>
              </a:spcAft>
              <a:buSzPts val="4400"/>
              <a:buNone/>
              <a:defRPr sz="4400"/>
            </a:lvl5pPr>
            <a:lvl6pPr lvl="5">
              <a:spcBef>
                <a:spcPts val="0"/>
              </a:spcBef>
              <a:spcAft>
                <a:spcPts val="0"/>
              </a:spcAft>
              <a:buSzPts val="4400"/>
              <a:buNone/>
              <a:defRPr sz="4400"/>
            </a:lvl6pPr>
            <a:lvl7pPr lvl="6">
              <a:spcBef>
                <a:spcPts val="0"/>
              </a:spcBef>
              <a:spcAft>
                <a:spcPts val="0"/>
              </a:spcAft>
              <a:buSzPts val="4400"/>
              <a:buNone/>
              <a:defRPr sz="4400"/>
            </a:lvl7pPr>
            <a:lvl8pPr lvl="7">
              <a:spcBef>
                <a:spcPts val="0"/>
              </a:spcBef>
              <a:spcAft>
                <a:spcPts val="0"/>
              </a:spcAft>
              <a:buSzPts val="4400"/>
              <a:buNone/>
              <a:defRPr sz="4400"/>
            </a:lvl8pPr>
            <a:lvl9pPr lvl="8">
              <a:spcBef>
                <a:spcPts val="0"/>
              </a:spcBef>
              <a:spcAft>
                <a:spcPts val="0"/>
              </a:spcAft>
              <a:buSzPts val="4400"/>
              <a:buNone/>
              <a:defRPr sz="4400"/>
            </a:lvl9pPr>
          </a:lstStyle>
          <a:p>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our columns">
  <p:cSld name="CUSTOM_3">
    <p:spTree>
      <p:nvGrpSpPr>
        <p:cNvPr id="1" name="Shape 169"/>
        <p:cNvGrpSpPr/>
        <p:nvPr/>
      </p:nvGrpSpPr>
      <p:grpSpPr>
        <a:xfrm>
          <a:off x="0" y="0"/>
          <a:ext cx="0" cy="0"/>
          <a:chOff x="0" y="0"/>
          <a:chExt cx="0" cy="0"/>
        </a:xfrm>
      </p:grpSpPr>
      <p:sp>
        <p:nvSpPr>
          <p:cNvPr id="170" name="Google Shape;170;p23"/>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dirty="0"/>
          </a:p>
        </p:txBody>
      </p:sp>
      <p:sp>
        <p:nvSpPr>
          <p:cNvPr id="171" name="Google Shape;171;p23"/>
          <p:cNvSpPr txBox="1">
            <a:spLocks noGrp="1"/>
          </p:cNvSpPr>
          <p:nvPr>
            <p:ph type="subTitle" idx="1"/>
          </p:nvPr>
        </p:nvSpPr>
        <p:spPr>
          <a:xfrm>
            <a:off x="2191391" y="3196319"/>
            <a:ext cx="1673400" cy="75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panose="02000000000000000000"/>
              <a:buNone/>
              <a:defRPr sz="2400">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defRPr>
            </a:lvl1pPr>
            <a:lvl2pPr lvl="1"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9pPr>
          </a:lstStyle>
          <a:p>
            <a:endParaRPr dirty="0"/>
          </a:p>
        </p:txBody>
      </p:sp>
      <p:sp>
        <p:nvSpPr>
          <p:cNvPr id="172" name="Google Shape;172;p23"/>
          <p:cNvSpPr txBox="1">
            <a:spLocks noGrp="1"/>
          </p:cNvSpPr>
          <p:nvPr>
            <p:ph type="subTitle" idx="2"/>
          </p:nvPr>
        </p:nvSpPr>
        <p:spPr>
          <a:xfrm>
            <a:off x="2191391" y="1455800"/>
            <a:ext cx="1673400" cy="75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panose="02000000000000000000"/>
              <a:buNone/>
              <a:defRPr sz="2400">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defRPr>
            </a:lvl1pPr>
            <a:lvl2pPr lvl="1"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9pPr>
          </a:lstStyle>
          <a:p>
            <a:endParaRPr dirty="0"/>
          </a:p>
        </p:txBody>
      </p:sp>
      <p:sp>
        <p:nvSpPr>
          <p:cNvPr id="173" name="Google Shape;173;p23"/>
          <p:cNvSpPr txBox="1">
            <a:spLocks noGrp="1"/>
          </p:cNvSpPr>
          <p:nvPr>
            <p:ph type="subTitle" idx="3"/>
          </p:nvPr>
        </p:nvSpPr>
        <p:spPr>
          <a:xfrm>
            <a:off x="2182988" y="2290563"/>
            <a:ext cx="1698000" cy="44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74" name="Google Shape;174;p23"/>
          <p:cNvSpPr txBox="1">
            <a:spLocks noGrp="1"/>
          </p:cNvSpPr>
          <p:nvPr>
            <p:ph type="subTitle" idx="4"/>
          </p:nvPr>
        </p:nvSpPr>
        <p:spPr>
          <a:xfrm>
            <a:off x="5263013" y="2290563"/>
            <a:ext cx="1698000" cy="44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75" name="Google Shape;175;p23"/>
          <p:cNvSpPr txBox="1">
            <a:spLocks noGrp="1"/>
          </p:cNvSpPr>
          <p:nvPr>
            <p:ph type="subTitle" idx="5"/>
          </p:nvPr>
        </p:nvSpPr>
        <p:spPr>
          <a:xfrm>
            <a:off x="5275313" y="3220919"/>
            <a:ext cx="1673400" cy="75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panose="02000000000000000000"/>
              <a:buNone/>
              <a:defRPr sz="2400">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defRPr>
            </a:lvl1pPr>
            <a:lvl2pPr lvl="1"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9pPr>
          </a:lstStyle>
          <a:p>
            <a:endParaRPr dirty="0"/>
          </a:p>
        </p:txBody>
      </p:sp>
      <p:sp>
        <p:nvSpPr>
          <p:cNvPr id="176" name="Google Shape;176;p23"/>
          <p:cNvSpPr txBox="1">
            <a:spLocks noGrp="1"/>
          </p:cNvSpPr>
          <p:nvPr>
            <p:ph type="subTitle" idx="6"/>
          </p:nvPr>
        </p:nvSpPr>
        <p:spPr>
          <a:xfrm>
            <a:off x="2182988" y="4046519"/>
            <a:ext cx="1698000" cy="44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77" name="Google Shape;177;p23"/>
          <p:cNvSpPr txBox="1">
            <a:spLocks noGrp="1"/>
          </p:cNvSpPr>
          <p:nvPr>
            <p:ph type="subTitle" idx="7"/>
          </p:nvPr>
        </p:nvSpPr>
        <p:spPr>
          <a:xfrm>
            <a:off x="5263013" y="4046519"/>
            <a:ext cx="1698000" cy="44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78" name="Google Shape;178;p23"/>
          <p:cNvSpPr txBox="1">
            <a:spLocks noGrp="1"/>
          </p:cNvSpPr>
          <p:nvPr>
            <p:ph type="subTitle" idx="8"/>
          </p:nvPr>
        </p:nvSpPr>
        <p:spPr>
          <a:xfrm>
            <a:off x="5275313" y="1452625"/>
            <a:ext cx="1673400" cy="75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panose="02000000000000000000"/>
              <a:buNone/>
              <a:defRPr sz="2400">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defRPr>
            </a:lvl1pPr>
            <a:lvl2pPr lvl="1"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9pPr>
          </a:lstStyle>
          <a:p>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CUSTOM_3_1">
    <p:spTree>
      <p:nvGrpSpPr>
        <p:cNvPr id="1" name="Shape 179"/>
        <p:cNvGrpSpPr/>
        <p:nvPr/>
      </p:nvGrpSpPr>
      <p:grpSpPr>
        <a:xfrm>
          <a:off x="0" y="0"/>
          <a:ext cx="0" cy="0"/>
          <a:chOff x="0" y="0"/>
          <a:chExt cx="0" cy="0"/>
        </a:xfrm>
      </p:grpSpPr>
      <p:sp>
        <p:nvSpPr>
          <p:cNvPr id="180" name="Google Shape;180;p24"/>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81" name="Google Shape;181;p24"/>
          <p:cNvSpPr txBox="1">
            <a:spLocks noGrp="1"/>
          </p:cNvSpPr>
          <p:nvPr>
            <p:ph type="subTitle" idx="1"/>
          </p:nvPr>
        </p:nvSpPr>
        <p:spPr>
          <a:xfrm>
            <a:off x="5836756" y="1513725"/>
            <a:ext cx="1880100" cy="759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panose="02000000000000000000"/>
              <a:buNone/>
              <a:defRPr sz="2200">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defRPr>
            </a:lvl1pPr>
            <a:lvl2pPr lvl="1"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9pPr>
          </a:lstStyle>
          <a:p>
            <a:endParaRPr dirty="0"/>
          </a:p>
        </p:txBody>
      </p:sp>
      <p:sp>
        <p:nvSpPr>
          <p:cNvPr id="182" name="Google Shape;182;p24"/>
          <p:cNvSpPr txBox="1">
            <a:spLocks noGrp="1"/>
          </p:cNvSpPr>
          <p:nvPr>
            <p:ph type="subTitle" idx="2"/>
          </p:nvPr>
        </p:nvSpPr>
        <p:spPr>
          <a:xfrm>
            <a:off x="2206756" y="1513725"/>
            <a:ext cx="1880100" cy="759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panose="02000000000000000000"/>
              <a:buNone/>
              <a:defRPr sz="2200">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defRPr>
            </a:lvl1pPr>
            <a:lvl2pPr lvl="1"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9pPr>
          </a:lstStyle>
          <a:p>
            <a:endParaRPr dirty="0"/>
          </a:p>
        </p:txBody>
      </p:sp>
      <p:sp>
        <p:nvSpPr>
          <p:cNvPr id="183" name="Google Shape;183;p24"/>
          <p:cNvSpPr txBox="1">
            <a:spLocks noGrp="1"/>
          </p:cNvSpPr>
          <p:nvPr>
            <p:ph type="subTitle" idx="3"/>
          </p:nvPr>
        </p:nvSpPr>
        <p:spPr>
          <a:xfrm>
            <a:off x="5836756" y="3319958"/>
            <a:ext cx="1880100" cy="759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panose="02000000000000000000"/>
              <a:buNone/>
              <a:defRPr sz="2200">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defRPr>
            </a:lvl1pPr>
            <a:lvl2pPr lvl="1"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9pPr>
          </a:lstStyle>
          <a:p>
            <a:endParaRPr dirty="0"/>
          </a:p>
        </p:txBody>
      </p:sp>
      <p:sp>
        <p:nvSpPr>
          <p:cNvPr id="184" name="Google Shape;184;p24"/>
          <p:cNvSpPr txBox="1">
            <a:spLocks noGrp="1"/>
          </p:cNvSpPr>
          <p:nvPr>
            <p:ph type="subTitle" idx="4"/>
          </p:nvPr>
        </p:nvSpPr>
        <p:spPr>
          <a:xfrm>
            <a:off x="2206756" y="3319958"/>
            <a:ext cx="1880100" cy="759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panose="02000000000000000000"/>
              <a:buNone/>
              <a:defRPr sz="2200">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defRPr>
            </a:lvl1pPr>
            <a:lvl2pPr lvl="1"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SzPts val="3000"/>
              <a:buFont typeface="Chelsea Market" panose="02000000000000000000"/>
              <a:buNone/>
              <a:defRPr sz="3000">
                <a:latin typeface="Chelsea Market" panose="02000000000000000000"/>
                <a:ea typeface="Chelsea Market" panose="02000000000000000000"/>
                <a:cs typeface="Chelsea Market" panose="02000000000000000000"/>
                <a:sym typeface="Chelsea Market" panose="02000000000000000000"/>
              </a:defRPr>
            </a:lvl9pPr>
          </a:lstStyle>
          <a:p>
            <a:endParaRPr dirty="0"/>
          </a:p>
        </p:txBody>
      </p:sp>
      <p:sp>
        <p:nvSpPr>
          <p:cNvPr id="185" name="Google Shape;185;p24"/>
          <p:cNvSpPr txBox="1">
            <a:spLocks noGrp="1"/>
          </p:cNvSpPr>
          <p:nvPr>
            <p:ph type="subTitle" idx="5"/>
          </p:nvPr>
        </p:nvSpPr>
        <p:spPr>
          <a:xfrm>
            <a:off x="5836756" y="4142703"/>
            <a:ext cx="1880100" cy="549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86" name="Google Shape;186;p24"/>
          <p:cNvSpPr txBox="1">
            <a:spLocks noGrp="1"/>
          </p:cNvSpPr>
          <p:nvPr>
            <p:ph type="subTitle" idx="6"/>
          </p:nvPr>
        </p:nvSpPr>
        <p:spPr>
          <a:xfrm>
            <a:off x="5836756" y="2336478"/>
            <a:ext cx="1880100" cy="549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87" name="Google Shape;187;p24"/>
          <p:cNvSpPr txBox="1">
            <a:spLocks noGrp="1"/>
          </p:cNvSpPr>
          <p:nvPr>
            <p:ph type="subTitle" idx="7"/>
          </p:nvPr>
        </p:nvSpPr>
        <p:spPr>
          <a:xfrm>
            <a:off x="2206756" y="4142703"/>
            <a:ext cx="1880100" cy="549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88" name="Google Shape;188;p24"/>
          <p:cNvSpPr txBox="1">
            <a:spLocks noGrp="1"/>
          </p:cNvSpPr>
          <p:nvPr>
            <p:ph type="subTitle" idx="8"/>
          </p:nvPr>
        </p:nvSpPr>
        <p:spPr>
          <a:xfrm>
            <a:off x="2206756" y="2336478"/>
            <a:ext cx="1880100" cy="549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17650" y="1708225"/>
            <a:ext cx="6308700" cy="20265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6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0" name="Google Shape;10;p2"/>
          <p:cNvSpPr txBox="1">
            <a:spLocks noGrp="1"/>
          </p:cNvSpPr>
          <p:nvPr>
            <p:ph type="subTitle" idx="1"/>
          </p:nvPr>
        </p:nvSpPr>
        <p:spPr>
          <a:xfrm>
            <a:off x="2307575" y="3661185"/>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pic>
        <p:nvPicPr>
          <p:cNvPr id="11" name="Google Shape;11;p2"/>
          <p:cNvPicPr preferRelativeResize="0"/>
          <p:nvPr/>
        </p:nvPicPr>
        <p:blipFill>
          <a:blip r:embed="rId2"/>
          <a:stretch>
            <a:fillRect/>
          </a:stretch>
        </p:blipFill>
        <p:spPr>
          <a:xfrm>
            <a:off x="1634087" y="-62800"/>
            <a:ext cx="604748" cy="604747"/>
          </a:xfrm>
          <a:prstGeom prst="rect">
            <a:avLst/>
          </a:prstGeom>
          <a:noFill/>
          <a:ln>
            <a:noFill/>
          </a:ln>
        </p:spPr>
      </p:pic>
      <p:pic>
        <p:nvPicPr>
          <p:cNvPr id="12" name="Google Shape;12;p2"/>
          <p:cNvPicPr preferRelativeResize="0"/>
          <p:nvPr/>
        </p:nvPicPr>
        <p:blipFill rotWithShape="1">
          <a:blip r:embed="rId3"/>
          <a:srcRect/>
          <a:stretch>
            <a:fillRect/>
          </a:stretch>
        </p:blipFill>
        <p:spPr>
          <a:xfrm>
            <a:off x="4045588" y="4411125"/>
            <a:ext cx="904129" cy="904127"/>
          </a:xfrm>
          <a:prstGeom prst="rect">
            <a:avLst/>
          </a:prstGeom>
          <a:noFill/>
          <a:ln>
            <a:noFill/>
          </a:ln>
        </p:spPr>
      </p:pic>
      <p:pic>
        <p:nvPicPr>
          <p:cNvPr id="13" name="Google Shape;13;p2"/>
          <p:cNvPicPr preferRelativeResize="0"/>
          <p:nvPr/>
        </p:nvPicPr>
        <p:blipFill>
          <a:blip r:embed="rId4"/>
          <a:stretch>
            <a:fillRect/>
          </a:stretch>
        </p:blipFill>
        <p:spPr>
          <a:xfrm>
            <a:off x="6105881" y="-229900"/>
            <a:ext cx="730488" cy="730487"/>
          </a:xfrm>
          <a:prstGeom prst="rect">
            <a:avLst/>
          </a:prstGeom>
          <a:noFill/>
          <a:ln>
            <a:noFill/>
          </a:ln>
        </p:spPr>
      </p:pic>
      <p:pic>
        <p:nvPicPr>
          <p:cNvPr id="14" name="Google Shape;14;p2"/>
          <p:cNvPicPr preferRelativeResize="0"/>
          <p:nvPr/>
        </p:nvPicPr>
        <p:blipFill>
          <a:blip r:embed="rId5"/>
          <a:stretch>
            <a:fillRect/>
          </a:stretch>
        </p:blipFill>
        <p:spPr>
          <a:xfrm>
            <a:off x="8485549" y="833138"/>
            <a:ext cx="944550" cy="944550"/>
          </a:xfrm>
          <a:prstGeom prst="rect">
            <a:avLst/>
          </a:prstGeom>
          <a:noFill/>
          <a:ln>
            <a:noFill/>
          </a:ln>
        </p:spPr>
      </p:pic>
      <p:pic>
        <p:nvPicPr>
          <p:cNvPr id="15" name="Google Shape;15;p2"/>
          <p:cNvPicPr preferRelativeResize="0"/>
          <p:nvPr/>
        </p:nvPicPr>
        <p:blipFill>
          <a:blip r:embed="rId6"/>
          <a:stretch>
            <a:fillRect/>
          </a:stretch>
        </p:blipFill>
        <p:spPr>
          <a:xfrm>
            <a:off x="2020639" y="4604099"/>
            <a:ext cx="854844" cy="854839"/>
          </a:xfrm>
          <a:prstGeom prst="rect">
            <a:avLst/>
          </a:prstGeom>
          <a:noFill/>
          <a:ln>
            <a:noFill/>
          </a:ln>
        </p:spPr>
      </p:pic>
      <p:pic>
        <p:nvPicPr>
          <p:cNvPr id="16" name="Google Shape;16;p2"/>
          <p:cNvPicPr preferRelativeResize="0"/>
          <p:nvPr/>
        </p:nvPicPr>
        <p:blipFill>
          <a:blip r:embed="rId7"/>
          <a:stretch>
            <a:fillRect/>
          </a:stretch>
        </p:blipFill>
        <p:spPr>
          <a:xfrm>
            <a:off x="558627" y="4483647"/>
            <a:ext cx="759097" cy="759097"/>
          </a:xfrm>
          <a:prstGeom prst="rect">
            <a:avLst/>
          </a:prstGeom>
          <a:noFill/>
          <a:ln>
            <a:noFill/>
          </a:ln>
        </p:spPr>
      </p:pic>
      <p:pic>
        <p:nvPicPr>
          <p:cNvPr id="17" name="Google Shape;17;p2"/>
          <p:cNvPicPr preferRelativeResize="0"/>
          <p:nvPr/>
        </p:nvPicPr>
        <p:blipFill>
          <a:blip r:embed="rId8"/>
          <a:stretch>
            <a:fillRect/>
          </a:stretch>
        </p:blipFill>
        <p:spPr>
          <a:xfrm>
            <a:off x="8720496" y="4360987"/>
            <a:ext cx="821292" cy="821291"/>
          </a:xfrm>
          <a:prstGeom prst="rect">
            <a:avLst/>
          </a:prstGeom>
          <a:noFill/>
          <a:ln>
            <a:noFill/>
          </a:ln>
        </p:spPr>
      </p:pic>
      <p:pic>
        <p:nvPicPr>
          <p:cNvPr id="18" name="Google Shape;18;p2"/>
          <p:cNvPicPr preferRelativeResize="0"/>
          <p:nvPr/>
        </p:nvPicPr>
        <p:blipFill rotWithShape="1">
          <a:blip r:embed="rId9"/>
          <a:srcRect/>
          <a:stretch>
            <a:fillRect/>
          </a:stretch>
        </p:blipFill>
        <p:spPr>
          <a:xfrm>
            <a:off x="6360735" y="4932879"/>
            <a:ext cx="394394" cy="394395"/>
          </a:xfrm>
          <a:prstGeom prst="rect">
            <a:avLst/>
          </a:prstGeom>
          <a:noFill/>
          <a:ln>
            <a:noFill/>
          </a:ln>
        </p:spPr>
      </p:pic>
      <p:pic>
        <p:nvPicPr>
          <p:cNvPr id="19" name="Google Shape;19;p2"/>
          <p:cNvPicPr preferRelativeResize="0"/>
          <p:nvPr/>
        </p:nvPicPr>
        <p:blipFill>
          <a:blip r:embed="rId10"/>
          <a:stretch>
            <a:fillRect/>
          </a:stretch>
        </p:blipFill>
        <p:spPr>
          <a:xfrm>
            <a:off x="-439300" y="1444222"/>
            <a:ext cx="1263400" cy="12634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20"/>
        <p:cNvGrpSpPr/>
        <p:nvPr/>
      </p:nvGrpSpPr>
      <p:grpSpPr>
        <a:xfrm>
          <a:off x="0" y="0"/>
          <a:ext cx="0" cy="0"/>
          <a:chOff x="0" y="0"/>
          <a:chExt cx="0" cy="0"/>
        </a:xfrm>
      </p:grpSpPr>
      <p:pic>
        <p:nvPicPr>
          <p:cNvPr id="21" name="Google Shape;21;p3"/>
          <p:cNvPicPr preferRelativeResize="0"/>
          <p:nvPr/>
        </p:nvPicPr>
        <p:blipFill>
          <a:blip r:embed="rId2"/>
          <a:stretch>
            <a:fillRect/>
          </a:stretch>
        </p:blipFill>
        <p:spPr>
          <a:xfrm>
            <a:off x="1671069" y="-353399"/>
            <a:ext cx="895350" cy="895350"/>
          </a:xfrm>
          <a:prstGeom prst="rect">
            <a:avLst/>
          </a:prstGeom>
          <a:noFill/>
          <a:ln>
            <a:noFill/>
          </a:ln>
        </p:spPr>
      </p:pic>
      <p:pic>
        <p:nvPicPr>
          <p:cNvPr id="22" name="Google Shape;22;p3"/>
          <p:cNvPicPr preferRelativeResize="0"/>
          <p:nvPr/>
        </p:nvPicPr>
        <p:blipFill>
          <a:blip r:embed="rId3"/>
          <a:stretch>
            <a:fillRect/>
          </a:stretch>
        </p:blipFill>
        <p:spPr>
          <a:xfrm>
            <a:off x="5340176" y="4433027"/>
            <a:ext cx="1025925" cy="1025925"/>
          </a:xfrm>
          <a:prstGeom prst="rect">
            <a:avLst/>
          </a:prstGeom>
          <a:noFill/>
          <a:ln>
            <a:noFill/>
          </a:ln>
        </p:spPr>
      </p:pic>
      <p:pic>
        <p:nvPicPr>
          <p:cNvPr id="23" name="Google Shape;23;p3"/>
          <p:cNvPicPr preferRelativeResize="0"/>
          <p:nvPr/>
        </p:nvPicPr>
        <p:blipFill rotWithShape="1">
          <a:blip r:embed="rId4"/>
          <a:srcRect/>
          <a:stretch>
            <a:fillRect/>
          </a:stretch>
        </p:blipFill>
        <p:spPr>
          <a:xfrm>
            <a:off x="324576" y="4551425"/>
            <a:ext cx="821300" cy="821300"/>
          </a:xfrm>
          <a:prstGeom prst="rect">
            <a:avLst/>
          </a:prstGeom>
          <a:noFill/>
          <a:ln>
            <a:noFill/>
          </a:ln>
        </p:spPr>
      </p:pic>
      <p:pic>
        <p:nvPicPr>
          <p:cNvPr id="24" name="Google Shape;24;p3"/>
          <p:cNvPicPr preferRelativeResize="0"/>
          <p:nvPr/>
        </p:nvPicPr>
        <p:blipFill>
          <a:blip r:embed="rId5"/>
          <a:stretch>
            <a:fillRect/>
          </a:stretch>
        </p:blipFill>
        <p:spPr>
          <a:xfrm>
            <a:off x="8476271" y="3569112"/>
            <a:ext cx="821292" cy="821291"/>
          </a:xfrm>
          <a:prstGeom prst="rect">
            <a:avLst/>
          </a:prstGeom>
          <a:noFill/>
          <a:ln>
            <a:noFill/>
          </a:ln>
        </p:spPr>
      </p:pic>
      <p:pic>
        <p:nvPicPr>
          <p:cNvPr id="25" name="Google Shape;25;p3"/>
          <p:cNvPicPr preferRelativeResize="0"/>
          <p:nvPr/>
        </p:nvPicPr>
        <p:blipFill>
          <a:blip r:embed="rId6"/>
          <a:stretch>
            <a:fillRect/>
          </a:stretch>
        </p:blipFill>
        <p:spPr>
          <a:xfrm>
            <a:off x="7849525" y="-392128"/>
            <a:ext cx="1263400" cy="1263400"/>
          </a:xfrm>
          <a:prstGeom prst="rect">
            <a:avLst/>
          </a:prstGeom>
          <a:noFill/>
          <a:ln>
            <a:noFill/>
          </a:ln>
        </p:spPr>
      </p:pic>
      <p:pic>
        <p:nvPicPr>
          <p:cNvPr id="26" name="Google Shape;26;p3"/>
          <p:cNvPicPr preferRelativeResize="0"/>
          <p:nvPr/>
        </p:nvPicPr>
        <p:blipFill>
          <a:blip r:embed="rId7"/>
          <a:stretch>
            <a:fillRect/>
          </a:stretch>
        </p:blipFill>
        <p:spPr>
          <a:xfrm>
            <a:off x="-227800" y="1252814"/>
            <a:ext cx="895350" cy="895350"/>
          </a:xfrm>
          <a:prstGeom prst="rect">
            <a:avLst/>
          </a:prstGeom>
          <a:noFill/>
          <a:ln>
            <a:noFill/>
          </a:ln>
        </p:spPr>
      </p:pic>
      <p:sp>
        <p:nvSpPr>
          <p:cNvPr id="27" name="Google Shape;27;p3"/>
          <p:cNvSpPr txBox="1">
            <a:spLocks noGrp="1"/>
          </p:cNvSpPr>
          <p:nvPr>
            <p:ph type="title"/>
          </p:nvPr>
        </p:nvSpPr>
        <p:spPr>
          <a:xfrm>
            <a:off x="713100" y="2367017"/>
            <a:ext cx="4440600" cy="1511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8" name="Google Shape;28;p3"/>
          <p:cNvSpPr txBox="1">
            <a:spLocks noGrp="1"/>
          </p:cNvSpPr>
          <p:nvPr>
            <p:ph type="title" idx="2" hasCustomPrompt="1"/>
          </p:nvPr>
        </p:nvSpPr>
        <p:spPr>
          <a:xfrm>
            <a:off x="2329100" y="1252820"/>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9" name="Google Shape;29;p3"/>
          <p:cNvSpPr txBox="1">
            <a:spLocks noGrp="1"/>
          </p:cNvSpPr>
          <p:nvPr>
            <p:ph type="subTitle" idx="1"/>
          </p:nvPr>
        </p:nvSpPr>
        <p:spPr>
          <a:xfrm>
            <a:off x="713100" y="3833092"/>
            <a:ext cx="44406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2756850" y="2601225"/>
            <a:ext cx="3630300" cy="131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900"/>
              <a:buNone/>
              <a:defRPr sz="7900">
                <a:latin typeface="Roboto Condensed" panose="02000000000000000000" pitchFamily="2" charset="0"/>
                <a:ea typeface="Roboto Condensed" panose="02000000000000000000" pitchFamily="2" charset="0"/>
                <a:cs typeface="Roboto Condensed" panose="02000000000000000000" pitchFamily="2" charset="0"/>
              </a:defRPr>
            </a:lvl1pPr>
            <a:lvl2pPr lvl="1" algn="ctr" rtl="0">
              <a:spcBef>
                <a:spcPts val="0"/>
              </a:spcBef>
              <a:spcAft>
                <a:spcPts val="0"/>
              </a:spcAft>
              <a:buSzPts val="7900"/>
              <a:buNone/>
              <a:defRPr sz="7900"/>
            </a:lvl2pPr>
            <a:lvl3pPr lvl="2" algn="ctr" rtl="0">
              <a:spcBef>
                <a:spcPts val="0"/>
              </a:spcBef>
              <a:spcAft>
                <a:spcPts val="0"/>
              </a:spcAft>
              <a:buSzPts val="7900"/>
              <a:buNone/>
              <a:defRPr sz="7900"/>
            </a:lvl3pPr>
            <a:lvl4pPr lvl="3" algn="ctr" rtl="0">
              <a:spcBef>
                <a:spcPts val="0"/>
              </a:spcBef>
              <a:spcAft>
                <a:spcPts val="0"/>
              </a:spcAft>
              <a:buSzPts val="7900"/>
              <a:buNone/>
              <a:defRPr sz="7900"/>
            </a:lvl4pPr>
            <a:lvl5pPr lvl="4" algn="ctr" rtl="0">
              <a:spcBef>
                <a:spcPts val="0"/>
              </a:spcBef>
              <a:spcAft>
                <a:spcPts val="0"/>
              </a:spcAft>
              <a:buSzPts val="7900"/>
              <a:buNone/>
              <a:defRPr sz="7900"/>
            </a:lvl5pPr>
            <a:lvl6pPr lvl="5" algn="ctr" rtl="0">
              <a:spcBef>
                <a:spcPts val="0"/>
              </a:spcBef>
              <a:spcAft>
                <a:spcPts val="0"/>
              </a:spcAft>
              <a:buSzPts val="7900"/>
              <a:buNone/>
              <a:defRPr sz="7900"/>
            </a:lvl6pPr>
            <a:lvl7pPr lvl="6" algn="ctr" rtl="0">
              <a:spcBef>
                <a:spcPts val="0"/>
              </a:spcBef>
              <a:spcAft>
                <a:spcPts val="0"/>
              </a:spcAft>
              <a:buSzPts val="7900"/>
              <a:buNone/>
              <a:defRPr sz="7900"/>
            </a:lvl7pPr>
            <a:lvl8pPr lvl="7" algn="ctr" rtl="0">
              <a:spcBef>
                <a:spcPts val="0"/>
              </a:spcBef>
              <a:spcAft>
                <a:spcPts val="0"/>
              </a:spcAft>
              <a:buSzPts val="7900"/>
              <a:buNone/>
              <a:defRPr sz="7900"/>
            </a:lvl8pPr>
            <a:lvl9pPr lvl="8" algn="ctr" rtl="0">
              <a:spcBef>
                <a:spcPts val="0"/>
              </a:spcBef>
              <a:spcAft>
                <a:spcPts val="0"/>
              </a:spcAft>
              <a:buSzPts val="7900"/>
              <a:buNone/>
              <a:defRPr sz="7900"/>
            </a:lvl9pPr>
          </a:lstStyle>
          <a:p>
            <a:r>
              <a:rPr dirty="0"/>
              <a:t>xx%</a:t>
            </a:r>
            <a:endParaRPr dirty="0"/>
          </a:p>
        </p:txBody>
      </p:sp>
      <p:sp>
        <p:nvSpPr>
          <p:cNvPr id="14" name="Google Shape;14;p3"/>
          <p:cNvSpPr txBox="1">
            <a:spLocks noGrp="1"/>
          </p:cNvSpPr>
          <p:nvPr>
            <p:ph type="title" idx="2"/>
          </p:nvPr>
        </p:nvSpPr>
        <p:spPr>
          <a:xfrm>
            <a:off x="1927950" y="3707650"/>
            <a:ext cx="5288100" cy="7590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3600">
                <a:latin typeface="Roboto Condensed" panose="02000000000000000000" pitchFamily="2" charset="0"/>
                <a:ea typeface="Roboto Condensed" panose="02000000000000000000" pitchFamily="2" charset="0"/>
                <a:cs typeface="Roboto Condensed" panose="02000000000000000000"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50"/>
        <p:cNvGrpSpPr/>
        <p:nvPr/>
      </p:nvGrpSpPr>
      <p:grpSpPr>
        <a:xfrm>
          <a:off x="0" y="0"/>
          <a:ext cx="0" cy="0"/>
          <a:chOff x="0" y="0"/>
          <a:chExt cx="0" cy="0"/>
        </a:xfrm>
      </p:grpSpPr>
      <p:pic>
        <p:nvPicPr>
          <p:cNvPr id="51" name="Google Shape;51;p6"/>
          <p:cNvPicPr preferRelativeResize="0"/>
          <p:nvPr/>
        </p:nvPicPr>
        <p:blipFill>
          <a:blip r:embed="rId2"/>
          <a:stretch>
            <a:fillRect/>
          </a:stretch>
        </p:blipFill>
        <p:spPr>
          <a:xfrm>
            <a:off x="-284887" y="2273488"/>
            <a:ext cx="730500" cy="730500"/>
          </a:xfrm>
          <a:prstGeom prst="rect">
            <a:avLst/>
          </a:prstGeom>
          <a:noFill/>
          <a:ln>
            <a:noFill/>
          </a:ln>
        </p:spPr>
      </p:pic>
      <p:pic>
        <p:nvPicPr>
          <p:cNvPr id="52" name="Google Shape;52;p6"/>
          <p:cNvPicPr preferRelativeResize="0"/>
          <p:nvPr/>
        </p:nvPicPr>
        <p:blipFill>
          <a:blip r:embed="rId3"/>
          <a:stretch>
            <a:fillRect/>
          </a:stretch>
        </p:blipFill>
        <p:spPr>
          <a:xfrm>
            <a:off x="8650481" y="2571751"/>
            <a:ext cx="819441" cy="819475"/>
          </a:xfrm>
          <a:prstGeom prst="rect">
            <a:avLst/>
          </a:prstGeom>
          <a:noFill/>
          <a:ln>
            <a:noFill/>
          </a:ln>
        </p:spPr>
      </p:pic>
      <p:pic>
        <p:nvPicPr>
          <p:cNvPr id="53" name="Google Shape;53;p6"/>
          <p:cNvPicPr preferRelativeResize="0"/>
          <p:nvPr/>
        </p:nvPicPr>
        <p:blipFill>
          <a:blip r:embed="rId4"/>
          <a:stretch>
            <a:fillRect/>
          </a:stretch>
        </p:blipFill>
        <p:spPr>
          <a:xfrm>
            <a:off x="132314" y="4657642"/>
            <a:ext cx="580796" cy="580796"/>
          </a:xfrm>
          <a:prstGeom prst="rect">
            <a:avLst/>
          </a:prstGeom>
          <a:noFill/>
          <a:ln>
            <a:noFill/>
          </a:ln>
        </p:spPr>
      </p:pic>
      <p:pic>
        <p:nvPicPr>
          <p:cNvPr id="54" name="Google Shape;54;p6"/>
          <p:cNvPicPr preferRelativeResize="0"/>
          <p:nvPr/>
        </p:nvPicPr>
        <p:blipFill>
          <a:blip r:embed="rId5"/>
          <a:stretch>
            <a:fillRect/>
          </a:stretch>
        </p:blipFill>
        <p:spPr>
          <a:xfrm>
            <a:off x="8430889" y="4604089"/>
            <a:ext cx="628696" cy="628696"/>
          </a:xfrm>
          <a:prstGeom prst="rect">
            <a:avLst/>
          </a:prstGeom>
          <a:noFill/>
          <a:ln>
            <a:noFill/>
          </a:ln>
        </p:spPr>
      </p:pic>
      <p:pic>
        <p:nvPicPr>
          <p:cNvPr id="55" name="Google Shape;55;p6"/>
          <p:cNvPicPr preferRelativeResize="0"/>
          <p:nvPr/>
        </p:nvPicPr>
        <p:blipFill>
          <a:blip r:embed="rId6"/>
          <a:stretch>
            <a:fillRect/>
          </a:stretch>
        </p:blipFill>
        <p:spPr>
          <a:xfrm>
            <a:off x="3234781" y="-360450"/>
            <a:ext cx="730488" cy="730487"/>
          </a:xfrm>
          <a:prstGeom prst="rect">
            <a:avLst/>
          </a:prstGeom>
          <a:noFill/>
          <a:ln>
            <a:noFill/>
          </a:ln>
        </p:spPr>
      </p:pic>
      <p:pic>
        <p:nvPicPr>
          <p:cNvPr id="56" name="Google Shape;56;p6"/>
          <p:cNvPicPr preferRelativeResize="0"/>
          <p:nvPr/>
        </p:nvPicPr>
        <p:blipFill rotWithShape="1">
          <a:blip r:embed="rId7"/>
          <a:srcRect/>
          <a:stretch>
            <a:fillRect/>
          </a:stretch>
        </p:blipFill>
        <p:spPr>
          <a:xfrm>
            <a:off x="6955863" y="-359739"/>
            <a:ext cx="580775" cy="580775"/>
          </a:xfrm>
          <a:prstGeom prst="rect">
            <a:avLst/>
          </a:prstGeom>
          <a:noFill/>
          <a:ln>
            <a:noFill/>
          </a:ln>
        </p:spPr>
      </p:pic>
      <p:sp>
        <p:nvSpPr>
          <p:cNvPr id="57" name="Google Shape;57;p6"/>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8"/>
        <p:cNvGrpSpPr/>
        <p:nvPr/>
      </p:nvGrpSpPr>
      <p:grpSpPr>
        <a:xfrm>
          <a:off x="0" y="0"/>
          <a:ext cx="0" cy="0"/>
          <a:chOff x="0" y="0"/>
          <a:chExt cx="0" cy="0"/>
        </a:xfrm>
      </p:grpSpPr>
      <p:pic>
        <p:nvPicPr>
          <p:cNvPr id="59" name="Google Shape;59;p7"/>
          <p:cNvPicPr preferRelativeResize="0"/>
          <p:nvPr/>
        </p:nvPicPr>
        <p:blipFill>
          <a:blip r:embed="rId2"/>
          <a:stretch>
            <a:fillRect/>
          </a:stretch>
        </p:blipFill>
        <p:spPr>
          <a:xfrm>
            <a:off x="-689491" y="1475518"/>
            <a:ext cx="1165675" cy="1165650"/>
          </a:xfrm>
          <a:prstGeom prst="rect">
            <a:avLst/>
          </a:prstGeom>
          <a:noFill/>
          <a:ln>
            <a:noFill/>
          </a:ln>
        </p:spPr>
      </p:pic>
      <p:pic>
        <p:nvPicPr>
          <p:cNvPr id="60" name="Google Shape;60;p7"/>
          <p:cNvPicPr preferRelativeResize="0"/>
          <p:nvPr/>
        </p:nvPicPr>
        <p:blipFill>
          <a:blip r:embed="rId3"/>
          <a:stretch>
            <a:fillRect/>
          </a:stretch>
        </p:blipFill>
        <p:spPr>
          <a:xfrm>
            <a:off x="6364824" y="4555625"/>
            <a:ext cx="944550" cy="944550"/>
          </a:xfrm>
          <a:prstGeom prst="rect">
            <a:avLst/>
          </a:prstGeom>
          <a:noFill/>
          <a:ln>
            <a:noFill/>
          </a:ln>
        </p:spPr>
      </p:pic>
      <p:pic>
        <p:nvPicPr>
          <p:cNvPr id="61" name="Google Shape;61;p7"/>
          <p:cNvPicPr preferRelativeResize="0"/>
          <p:nvPr/>
        </p:nvPicPr>
        <p:blipFill rotWithShape="1">
          <a:blip r:embed="rId4"/>
          <a:srcRect/>
          <a:stretch>
            <a:fillRect/>
          </a:stretch>
        </p:blipFill>
        <p:spPr>
          <a:xfrm>
            <a:off x="6894823" y="-514548"/>
            <a:ext cx="993900" cy="993900"/>
          </a:xfrm>
          <a:prstGeom prst="rect">
            <a:avLst/>
          </a:prstGeom>
          <a:noFill/>
          <a:ln>
            <a:noFill/>
          </a:ln>
        </p:spPr>
      </p:pic>
      <p:pic>
        <p:nvPicPr>
          <p:cNvPr id="62" name="Google Shape;62;p7"/>
          <p:cNvPicPr preferRelativeResize="0"/>
          <p:nvPr/>
        </p:nvPicPr>
        <p:blipFill>
          <a:blip r:embed="rId5"/>
          <a:stretch>
            <a:fillRect/>
          </a:stretch>
        </p:blipFill>
        <p:spPr>
          <a:xfrm>
            <a:off x="2518696" y="4715137"/>
            <a:ext cx="821292" cy="821291"/>
          </a:xfrm>
          <a:prstGeom prst="rect">
            <a:avLst/>
          </a:prstGeom>
          <a:noFill/>
          <a:ln>
            <a:noFill/>
          </a:ln>
        </p:spPr>
      </p:pic>
      <p:pic>
        <p:nvPicPr>
          <p:cNvPr id="63" name="Google Shape;63;p7"/>
          <p:cNvPicPr preferRelativeResize="0"/>
          <p:nvPr/>
        </p:nvPicPr>
        <p:blipFill>
          <a:blip r:embed="rId6"/>
          <a:stretch>
            <a:fillRect/>
          </a:stretch>
        </p:blipFill>
        <p:spPr>
          <a:xfrm>
            <a:off x="2380375" y="-514553"/>
            <a:ext cx="1263400" cy="1263400"/>
          </a:xfrm>
          <a:prstGeom prst="rect">
            <a:avLst/>
          </a:prstGeom>
          <a:noFill/>
          <a:ln>
            <a:noFill/>
          </a:ln>
        </p:spPr>
      </p:pic>
      <p:sp>
        <p:nvSpPr>
          <p:cNvPr id="64" name="Google Shape;64;p7"/>
          <p:cNvSpPr txBox="1">
            <a:spLocks noGrp="1"/>
          </p:cNvSpPr>
          <p:nvPr>
            <p:ph type="body" idx="1"/>
          </p:nvPr>
        </p:nvSpPr>
        <p:spPr>
          <a:xfrm>
            <a:off x="4836300" y="1978125"/>
            <a:ext cx="3594600" cy="23409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SzPts val="1000"/>
              <a:buChar char="●"/>
              <a:defRPr>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p:txBody>
      </p:sp>
      <p:sp>
        <p:nvSpPr>
          <p:cNvPr id="65" name="Google Shape;65;p7"/>
          <p:cNvSpPr txBox="1">
            <a:spLocks noGrp="1"/>
          </p:cNvSpPr>
          <p:nvPr>
            <p:ph type="title"/>
          </p:nvPr>
        </p:nvSpPr>
        <p:spPr>
          <a:xfrm>
            <a:off x="4836300" y="824500"/>
            <a:ext cx="3594600" cy="12093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
        <p:cNvGrpSpPr/>
        <p:nvPr/>
      </p:nvGrpSpPr>
      <p:grpSpPr>
        <a:xfrm>
          <a:off x="0" y="0"/>
          <a:ext cx="0" cy="0"/>
          <a:chOff x="0" y="0"/>
          <a:chExt cx="0" cy="0"/>
        </a:xfrm>
      </p:grpSpPr>
      <p:pic>
        <p:nvPicPr>
          <p:cNvPr id="67" name="Google Shape;67;p8"/>
          <p:cNvPicPr preferRelativeResize="0"/>
          <p:nvPr/>
        </p:nvPicPr>
        <p:blipFill>
          <a:blip r:embed="rId2"/>
          <a:stretch>
            <a:fillRect/>
          </a:stretch>
        </p:blipFill>
        <p:spPr>
          <a:xfrm>
            <a:off x="5034650" y="-370878"/>
            <a:ext cx="800100" cy="800100"/>
          </a:xfrm>
          <a:prstGeom prst="rect">
            <a:avLst/>
          </a:prstGeom>
          <a:noFill/>
          <a:ln>
            <a:noFill/>
          </a:ln>
        </p:spPr>
      </p:pic>
      <p:pic>
        <p:nvPicPr>
          <p:cNvPr id="68" name="Google Shape;68;p8"/>
          <p:cNvPicPr preferRelativeResize="0"/>
          <p:nvPr/>
        </p:nvPicPr>
        <p:blipFill>
          <a:blip r:embed="rId3"/>
          <a:stretch>
            <a:fillRect/>
          </a:stretch>
        </p:blipFill>
        <p:spPr>
          <a:xfrm>
            <a:off x="3105233" y="-201748"/>
            <a:ext cx="630975" cy="630974"/>
          </a:xfrm>
          <a:prstGeom prst="rect">
            <a:avLst/>
          </a:prstGeom>
          <a:noFill/>
          <a:ln>
            <a:noFill/>
          </a:ln>
        </p:spPr>
      </p:pic>
      <p:pic>
        <p:nvPicPr>
          <p:cNvPr id="69" name="Google Shape;69;p8"/>
          <p:cNvPicPr preferRelativeResize="0"/>
          <p:nvPr/>
        </p:nvPicPr>
        <p:blipFill>
          <a:blip r:embed="rId4"/>
          <a:stretch>
            <a:fillRect/>
          </a:stretch>
        </p:blipFill>
        <p:spPr>
          <a:xfrm>
            <a:off x="-568175" y="2817301"/>
            <a:ext cx="1152825" cy="1152825"/>
          </a:xfrm>
          <a:prstGeom prst="rect">
            <a:avLst/>
          </a:prstGeom>
          <a:noFill/>
          <a:ln>
            <a:noFill/>
          </a:ln>
        </p:spPr>
      </p:pic>
      <p:pic>
        <p:nvPicPr>
          <p:cNvPr id="70" name="Google Shape;70;p8"/>
          <p:cNvPicPr preferRelativeResize="0"/>
          <p:nvPr/>
        </p:nvPicPr>
        <p:blipFill>
          <a:blip r:embed="rId5"/>
          <a:stretch>
            <a:fillRect/>
          </a:stretch>
        </p:blipFill>
        <p:spPr>
          <a:xfrm>
            <a:off x="-259035" y="429224"/>
            <a:ext cx="741029" cy="741028"/>
          </a:xfrm>
          <a:prstGeom prst="rect">
            <a:avLst/>
          </a:prstGeom>
          <a:noFill/>
          <a:ln>
            <a:noFill/>
          </a:ln>
        </p:spPr>
      </p:pic>
      <p:pic>
        <p:nvPicPr>
          <p:cNvPr id="71" name="Google Shape;71;p8"/>
          <p:cNvPicPr preferRelativeResize="0"/>
          <p:nvPr/>
        </p:nvPicPr>
        <p:blipFill>
          <a:blip r:embed="rId6"/>
          <a:stretch>
            <a:fillRect/>
          </a:stretch>
        </p:blipFill>
        <p:spPr>
          <a:xfrm>
            <a:off x="8609637" y="539388"/>
            <a:ext cx="944550" cy="944550"/>
          </a:xfrm>
          <a:prstGeom prst="rect">
            <a:avLst/>
          </a:prstGeom>
          <a:noFill/>
          <a:ln>
            <a:noFill/>
          </a:ln>
        </p:spPr>
      </p:pic>
      <p:pic>
        <p:nvPicPr>
          <p:cNvPr id="72" name="Google Shape;72;p8"/>
          <p:cNvPicPr preferRelativeResize="0"/>
          <p:nvPr/>
        </p:nvPicPr>
        <p:blipFill rotWithShape="1">
          <a:blip r:embed="rId7"/>
          <a:srcRect/>
          <a:stretch>
            <a:fillRect/>
          </a:stretch>
        </p:blipFill>
        <p:spPr>
          <a:xfrm>
            <a:off x="8464575" y="2948303"/>
            <a:ext cx="1089600" cy="1089600"/>
          </a:xfrm>
          <a:prstGeom prst="rect">
            <a:avLst/>
          </a:prstGeom>
          <a:noFill/>
          <a:ln>
            <a:noFill/>
          </a:ln>
        </p:spPr>
      </p:pic>
      <p:pic>
        <p:nvPicPr>
          <p:cNvPr id="73" name="Google Shape;73;p8"/>
          <p:cNvPicPr preferRelativeResize="0"/>
          <p:nvPr/>
        </p:nvPicPr>
        <p:blipFill>
          <a:blip r:embed="rId8"/>
          <a:stretch>
            <a:fillRect/>
          </a:stretch>
        </p:blipFill>
        <p:spPr>
          <a:xfrm>
            <a:off x="6316399" y="4833525"/>
            <a:ext cx="604748" cy="604747"/>
          </a:xfrm>
          <a:prstGeom prst="rect">
            <a:avLst/>
          </a:prstGeom>
          <a:noFill/>
          <a:ln>
            <a:noFill/>
          </a:ln>
        </p:spPr>
      </p:pic>
      <p:pic>
        <p:nvPicPr>
          <p:cNvPr id="74" name="Google Shape;74;p8"/>
          <p:cNvPicPr preferRelativeResize="0"/>
          <p:nvPr/>
        </p:nvPicPr>
        <p:blipFill>
          <a:blip r:embed="rId9"/>
          <a:stretch>
            <a:fillRect/>
          </a:stretch>
        </p:blipFill>
        <p:spPr>
          <a:xfrm>
            <a:off x="2996950" y="4663643"/>
            <a:ext cx="944550" cy="944514"/>
          </a:xfrm>
          <a:prstGeom prst="rect">
            <a:avLst/>
          </a:prstGeom>
          <a:noFill/>
          <a:ln>
            <a:noFill/>
          </a:ln>
        </p:spPr>
      </p:pic>
      <p:sp>
        <p:nvSpPr>
          <p:cNvPr id="75" name="Google Shape;75;p8"/>
          <p:cNvSpPr txBox="1">
            <a:spLocks noGrp="1"/>
          </p:cNvSpPr>
          <p:nvPr>
            <p:ph type="title"/>
          </p:nvPr>
        </p:nvSpPr>
        <p:spPr>
          <a:xfrm>
            <a:off x="1857575" y="1344100"/>
            <a:ext cx="5429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7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chemeClr val="lt1"/>
        </a:solidFill>
        <a:effectLst/>
      </p:bgPr>
    </p:bg>
    <p:spTree>
      <p:nvGrpSpPr>
        <p:cNvPr id="1" name="Shape 103"/>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4"/>
        <p:cNvGrpSpPr/>
        <p:nvPr/>
      </p:nvGrpSpPr>
      <p:grpSpPr>
        <a:xfrm>
          <a:off x="0" y="0"/>
          <a:ext cx="0" cy="0"/>
          <a:chOff x="0" y="0"/>
          <a:chExt cx="0" cy="0"/>
        </a:xfrm>
      </p:grpSpPr>
      <p:pic>
        <p:nvPicPr>
          <p:cNvPr id="105" name="Google Shape;105;p13"/>
          <p:cNvPicPr preferRelativeResize="0"/>
          <p:nvPr/>
        </p:nvPicPr>
        <p:blipFill>
          <a:blip r:embed="rId2"/>
          <a:stretch>
            <a:fillRect/>
          </a:stretch>
        </p:blipFill>
        <p:spPr>
          <a:xfrm>
            <a:off x="-287944" y="4666287"/>
            <a:ext cx="730488" cy="730487"/>
          </a:xfrm>
          <a:prstGeom prst="rect">
            <a:avLst/>
          </a:prstGeom>
          <a:noFill/>
          <a:ln>
            <a:noFill/>
          </a:ln>
        </p:spPr>
      </p:pic>
      <p:pic>
        <p:nvPicPr>
          <p:cNvPr id="106" name="Google Shape;106;p13"/>
          <p:cNvPicPr preferRelativeResize="0"/>
          <p:nvPr/>
        </p:nvPicPr>
        <p:blipFill>
          <a:blip r:embed="rId3"/>
          <a:stretch>
            <a:fillRect/>
          </a:stretch>
        </p:blipFill>
        <p:spPr>
          <a:xfrm>
            <a:off x="7373589" y="4766899"/>
            <a:ext cx="854844" cy="854839"/>
          </a:xfrm>
          <a:prstGeom prst="rect">
            <a:avLst/>
          </a:prstGeom>
          <a:noFill/>
          <a:ln>
            <a:noFill/>
          </a:ln>
        </p:spPr>
      </p:pic>
      <p:pic>
        <p:nvPicPr>
          <p:cNvPr id="107" name="Google Shape;107;p13"/>
          <p:cNvPicPr preferRelativeResize="0"/>
          <p:nvPr/>
        </p:nvPicPr>
        <p:blipFill>
          <a:blip r:embed="rId4"/>
          <a:stretch>
            <a:fillRect/>
          </a:stretch>
        </p:blipFill>
        <p:spPr>
          <a:xfrm>
            <a:off x="-354287" y="372457"/>
            <a:ext cx="906600" cy="906600"/>
          </a:xfrm>
          <a:prstGeom prst="rect">
            <a:avLst/>
          </a:prstGeom>
          <a:noFill/>
          <a:ln>
            <a:noFill/>
          </a:ln>
        </p:spPr>
      </p:pic>
      <p:pic>
        <p:nvPicPr>
          <p:cNvPr id="108" name="Google Shape;108;p13"/>
          <p:cNvPicPr preferRelativeResize="0"/>
          <p:nvPr/>
        </p:nvPicPr>
        <p:blipFill>
          <a:blip r:embed="rId5"/>
          <a:stretch>
            <a:fillRect/>
          </a:stretch>
        </p:blipFill>
        <p:spPr>
          <a:xfrm>
            <a:off x="8496513" y="539399"/>
            <a:ext cx="1016050" cy="1016050"/>
          </a:xfrm>
          <a:prstGeom prst="rect">
            <a:avLst/>
          </a:prstGeom>
          <a:noFill/>
          <a:ln>
            <a:noFill/>
          </a:ln>
        </p:spPr>
      </p:pic>
      <p:pic>
        <p:nvPicPr>
          <p:cNvPr id="109" name="Google Shape;109;p13"/>
          <p:cNvPicPr preferRelativeResize="0"/>
          <p:nvPr/>
        </p:nvPicPr>
        <p:blipFill>
          <a:blip r:embed="rId6"/>
          <a:stretch>
            <a:fillRect/>
          </a:stretch>
        </p:blipFill>
        <p:spPr>
          <a:xfrm>
            <a:off x="4796175" y="4485875"/>
            <a:ext cx="1025847" cy="1025845"/>
          </a:xfrm>
          <a:prstGeom prst="rect">
            <a:avLst/>
          </a:prstGeom>
          <a:noFill/>
          <a:ln>
            <a:noFill/>
          </a:ln>
        </p:spPr>
      </p:pic>
      <p:pic>
        <p:nvPicPr>
          <p:cNvPr id="110" name="Google Shape;110;p13"/>
          <p:cNvPicPr preferRelativeResize="0"/>
          <p:nvPr/>
        </p:nvPicPr>
        <p:blipFill rotWithShape="1">
          <a:blip r:embed="rId7"/>
          <a:srcRect/>
          <a:stretch>
            <a:fillRect/>
          </a:stretch>
        </p:blipFill>
        <p:spPr>
          <a:xfrm>
            <a:off x="8738189" y="3032259"/>
            <a:ext cx="532730" cy="532728"/>
          </a:xfrm>
          <a:prstGeom prst="rect">
            <a:avLst/>
          </a:prstGeom>
          <a:noFill/>
          <a:ln>
            <a:noFill/>
          </a:ln>
        </p:spPr>
      </p:pic>
      <p:sp>
        <p:nvSpPr>
          <p:cNvPr id="111" name="Google Shape;111;p13"/>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2" name="Google Shape;112;p13"/>
          <p:cNvSpPr txBox="1">
            <a:spLocks noGrp="1"/>
          </p:cNvSpPr>
          <p:nvPr>
            <p:ph type="title" idx="2"/>
          </p:nvPr>
        </p:nvSpPr>
        <p:spPr>
          <a:xfrm>
            <a:off x="713100" y="1745400"/>
            <a:ext cx="2622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b="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13" name="Google Shape;113;p13"/>
          <p:cNvSpPr txBox="1">
            <a:spLocks noGrp="1"/>
          </p:cNvSpPr>
          <p:nvPr>
            <p:ph type="subTitle" idx="1"/>
          </p:nvPr>
        </p:nvSpPr>
        <p:spPr>
          <a:xfrm>
            <a:off x="713100" y="2255713"/>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14" name="Google Shape;114;p13"/>
          <p:cNvSpPr txBox="1">
            <a:spLocks noGrp="1"/>
          </p:cNvSpPr>
          <p:nvPr>
            <p:ph type="title" idx="3"/>
          </p:nvPr>
        </p:nvSpPr>
        <p:spPr>
          <a:xfrm>
            <a:off x="4751250" y="1745400"/>
            <a:ext cx="2622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b="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15" name="Google Shape;115;p13"/>
          <p:cNvSpPr txBox="1">
            <a:spLocks noGrp="1"/>
          </p:cNvSpPr>
          <p:nvPr>
            <p:ph type="subTitle" idx="4"/>
          </p:nvPr>
        </p:nvSpPr>
        <p:spPr>
          <a:xfrm>
            <a:off x="4751250" y="2255725"/>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16" name="Google Shape;116;p13"/>
          <p:cNvSpPr txBox="1">
            <a:spLocks noGrp="1"/>
          </p:cNvSpPr>
          <p:nvPr>
            <p:ph type="title" idx="5"/>
          </p:nvPr>
        </p:nvSpPr>
        <p:spPr>
          <a:xfrm>
            <a:off x="713100" y="3259903"/>
            <a:ext cx="2622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b="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17" name="Google Shape;117;p13"/>
          <p:cNvSpPr txBox="1">
            <a:spLocks noGrp="1"/>
          </p:cNvSpPr>
          <p:nvPr>
            <p:ph type="subTitle" idx="6"/>
          </p:nvPr>
        </p:nvSpPr>
        <p:spPr>
          <a:xfrm>
            <a:off x="713100" y="3770225"/>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18" name="Google Shape;118;p13"/>
          <p:cNvSpPr txBox="1">
            <a:spLocks noGrp="1"/>
          </p:cNvSpPr>
          <p:nvPr>
            <p:ph type="title" idx="7"/>
          </p:nvPr>
        </p:nvSpPr>
        <p:spPr>
          <a:xfrm>
            <a:off x="4751250" y="3259904"/>
            <a:ext cx="2622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b="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19" name="Google Shape;119;p13"/>
          <p:cNvSpPr txBox="1">
            <a:spLocks noGrp="1"/>
          </p:cNvSpPr>
          <p:nvPr>
            <p:ph type="subTitle" idx="8"/>
          </p:nvPr>
        </p:nvSpPr>
        <p:spPr>
          <a:xfrm>
            <a:off x="4751250" y="3770226"/>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20" name="Google Shape;120;p13"/>
          <p:cNvSpPr txBox="1">
            <a:spLocks noGrp="1"/>
          </p:cNvSpPr>
          <p:nvPr>
            <p:ph type="title" idx="9" hasCustomPrompt="1"/>
          </p:nvPr>
        </p:nvSpPr>
        <p:spPr>
          <a:xfrm>
            <a:off x="3404500" y="1979100"/>
            <a:ext cx="906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21" name="Google Shape;121;p13"/>
          <p:cNvSpPr txBox="1">
            <a:spLocks noGrp="1"/>
          </p:cNvSpPr>
          <p:nvPr>
            <p:ph type="title" idx="13" hasCustomPrompt="1"/>
          </p:nvPr>
        </p:nvSpPr>
        <p:spPr>
          <a:xfrm>
            <a:off x="3404500" y="3493625"/>
            <a:ext cx="906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22" name="Google Shape;122;p13"/>
          <p:cNvSpPr txBox="1">
            <a:spLocks noGrp="1"/>
          </p:cNvSpPr>
          <p:nvPr>
            <p:ph type="title" idx="14" hasCustomPrompt="1"/>
          </p:nvPr>
        </p:nvSpPr>
        <p:spPr>
          <a:xfrm>
            <a:off x="7448250" y="1979100"/>
            <a:ext cx="906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23" name="Google Shape;123;p13"/>
          <p:cNvSpPr txBox="1">
            <a:spLocks noGrp="1"/>
          </p:cNvSpPr>
          <p:nvPr>
            <p:ph type="title" idx="15" hasCustomPrompt="1"/>
          </p:nvPr>
        </p:nvSpPr>
        <p:spPr>
          <a:xfrm>
            <a:off x="7448250" y="3493625"/>
            <a:ext cx="906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4"/>
        <p:cNvGrpSpPr/>
        <p:nvPr/>
      </p:nvGrpSpPr>
      <p:grpSpPr>
        <a:xfrm>
          <a:off x="0" y="0"/>
          <a:ext cx="0" cy="0"/>
          <a:chOff x="0" y="0"/>
          <a:chExt cx="0" cy="0"/>
        </a:xfrm>
      </p:grpSpPr>
      <p:pic>
        <p:nvPicPr>
          <p:cNvPr id="125" name="Google Shape;125;p14"/>
          <p:cNvPicPr preferRelativeResize="0"/>
          <p:nvPr/>
        </p:nvPicPr>
        <p:blipFill>
          <a:blip r:embed="rId2"/>
          <a:stretch>
            <a:fillRect/>
          </a:stretch>
        </p:blipFill>
        <p:spPr>
          <a:xfrm>
            <a:off x="-260488" y="539400"/>
            <a:ext cx="604748" cy="604747"/>
          </a:xfrm>
          <a:prstGeom prst="rect">
            <a:avLst/>
          </a:prstGeom>
          <a:noFill/>
          <a:ln>
            <a:noFill/>
          </a:ln>
        </p:spPr>
      </p:pic>
      <p:pic>
        <p:nvPicPr>
          <p:cNvPr id="126" name="Google Shape;126;p14"/>
          <p:cNvPicPr preferRelativeResize="0"/>
          <p:nvPr/>
        </p:nvPicPr>
        <p:blipFill>
          <a:blip r:embed="rId3"/>
          <a:stretch>
            <a:fillRect/>
          </a:stretch>
        </p:blipFill>
        <p:spPr>
          <a:xfrm>
            <a:off x="8237239" y="4604099"/>
            <a:ext cx="854844" cy="854839"/>
          </a:xfrm>
          <a:prstGeom prst="rect">
            <a:avLst/>
          </a:prstGeom>
          <a:noFill/>
          <a:ln>
            <a:noFill/>
          </a:ln>
        </p:spPr>
      </p:pic>
      <p:pic>
        <p:nvPicPr>
          <p:cNvPr id="127" name="Google Shape;127;p14"/>
          <p:cNvPicPr preferRelativeResize="0"/>
          <p:nvPr/>
        </p:nvPicPr>
        <p:blipFill rotWithShape="1">
          <a:blip r:embed="rId4"/>
          <a:srcRect/>
          <a:stretch>
            <a:fillRect/>
          </a:stretch>
        </p:blipFill>
        <p:spPr>
          <a:xfrm>
            <a:off x="6114452" y="-223628"/>
            <a:ext cx="679800" cy="679800"/>
          </a:xfrm>
          <a:prstGeom prst="rect">
            <a:avLst/>
          </a:prstGeom>
          <a:noFill/>
          <a:ln>
            <a:noFill/>
          </a:ln>
        </p:spPr>
      </p:pic>
      <p:pic>
        <p:nvPicPr>
          <p:cNvPr id="128" name="Google Shape;128;p14"/>
          <p:cNvPicPr preferRelativeResize="0"/>
          <p:nvPr/>
        </p:nvPicPr>
        <p:blipFill>
          <a:blip r:embed="rId2"/>
          <a:stretch>
            <a:fillRect/>
          </a:stretch>
        </p:blipFill>
        <p:spPr>
          <a:xfrm>
            <a:off x="8677537" y="2977050"/>
            <a:ext cx="604748" cy="604747"/>
          </a:xfrm>
          <a:prstGeom prst="rect">
            <a:avLst/>
          </a:prstGeom>
          <a:noFill/>
          <a:ln>
            <a:noFill/>
          </a:ln>
        </p:spPr>
      </p:pic>
      <p:pic>
        <p:nvPicPr>
          <p:cNvPr id="129" name="Google Shape;129;p14"/>
          <p:cNvPicPr preferRelativeResize="0"/>
          <p:nvPr/>
        </p:nvPicPr>
        <p:blipFill rotWithShape="1">
          <a:blip r:embed="rId4"/>
          <a:srcRect/>
          <a:stretch>
            <a:fillRect/>
          </a:stretch>
        </p:blipFill>
        <p:spPr>
          <a:xfrm>
            <a:off x="1722266" y="4628858"/>
            <a:ext cx="805325" cy="805325"/>
          </a:xfrm>
          <a:prstGeom prst="rect">
            <a:avLst/>
          </a:prstGeom>
          <a:noFill/>
          <a:ln>
            <a:noFill/>
          </a:ln>
        </p:spPr>
      </p:pic>
      <p:sp>
        <p:nvSpPr>
          <p:cNvPr id="130" name="Google Shape;130;p14"/>
          <p:cNvSpPr txBox="1">
            <a:spLocks noGrp="1"/>
          </p:cNvSpPr>
          <p:nvPr>
            <p:ph type="title"/>
          </p:nvPr>
        </p:nvSpPr>
        <p:spPr>
          <a:xfrm>
            <a:off x="2349750" y="2468800"/>
            <a:ext cx="4444500" cy="120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8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131" name="Google Shape;131;p14"/>
          <p:cNvSpPr txBox="1">
            <a:spLocks noGrp="1"/>
          </p:cNvSpPr>
          <p:nvPr>
            <p:ph type="subTitle" idx="1"/>
          </p:nvPr>
        </p:nvSpPr>
        <p:spPr>
          <a:xfrm>
            <a:off x="2512200" y="3680738"/>
            <a:ext cx="4119600" cy="60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0"/>
        <p:cNvGrpSpPr/>
        <p:nvPr/>
      </p:nvGrpSpPr>
      <p:grpSpPr>
        <a:xfrm>
          <a:off x="0" y="0"/>
          <a:ext cx="0" cy="0"/>
          <a:chOff x="0" y="0"/>
          <a:chExt cx="0" cy="0"/>
        </a:xfrm>
      </p:grpSpPr>
      <p:pic>
        <p:nvPicPr>
          <p:cNvPr id="141" name="Google Shape;141;p16"/>
          <p:cNvPicPr preferRelativeResize="0"/>
          <p:nvPr/>
        </p:nvPicPr>
        <p:blipFill>
          <a:blip r:embed="rId2"/>
          <a:stretch>
            <a:fillRect/>
          </a:stretch>
        </p:blipFill>
        <p:spPr>
          <a:xfrm>
            <a:off x="8645700" y="4204236"/>
            <a:ext cx="799725" cy="799723"/>
          </a:xfrm>
          <a:prstGeom prst="rect">
            <a:avLst/>
          </a:prstGeom>
          <a:noFill/>
          <a:ln>
            <a:noFill/>
          </a:ln>
        </p:spPr>
      </p:pic>
      <p:pic>
        <p:nvPicPr>
          <p:cNvPr id="142" name="Google Shape;142;p16"/>
          <p:cNvPicPr preferRelativeResize="0"/>
          <p:nvPr/>
        </p:nvPicPr>
        <p:blipFill>
          <a:blip r:embed="rId3"/>
          <a:stretch>
            <a:fillRect/>
          </a:stretch>
        </p:blipFill>
        <p:spPr>
          <a:xfrm>
            <a:off x="2817610" y="4423784"/>
            <a:ext cx="1046575" cy="1046575"/>
          </a:xfrm>
          <a:prstGeom prst="rect">
            <a:avLst/>
          </a:prstGeom>
          <a:noFill/>
          <a:ln>
            <a:noFill/>
          </a:ln>
        </p:spPr>
      </p:pic>
      <p:pic>
        <p:nvPicPr>
          <p:cNvPr id="143" name="Google Shape;143;p16"/>
          <p:cNvPicPr preferRelativeResize="0"/>
          <p:nvPr/>
        </p:nvPicPr>
        <p:blipFill>
          <a:blip r:embed="rId4"/>
          <a:stretch>
            <a:fillRect/>
          </a:stretch>
        </p:blipFill>
        <p:spPr>
          <a:xfrm>
            <a:off x="-517353" y="-383625"/>
            <a:ext cx="1138275" cy="1138275"/>
          </a:xfrm>
          <a:prstGeom prst="rect">
            <a:avLst/>
          </a:prstGeom>
          <a:noFill/>
          <a:ln>
            <a:noFill/>
          </a:ln>
        </p:spPr>
      </p:pic>
      <p:pic>
        <p:nvPicPr>
          <p:cNvPr id="144" name="Google Shape;144;p16"/>
          <p:cNvPicPr preferRelativeResize="0"/>
          <p:nvPr/>
        </p:nvPicPr>
        <p:blipFill rotWithShape="1">
          <a:blip r:embed="rId5"/>
          <a:srcRect/>
          <a:stretch>
            <a:fillRect/>
          </a:stretch>
        </p:blipFill>
        <p:spPr>
          <a:xfrm>
            <a:off x="-376758" y="3394794"/>
            <a:ext cx="857100" cy="857100"/>
          </a:xfrm>
          <a:prstGeom prst="rect">
            <a:avLst/>
          </a:prstGeom>
          <a:noFill/>
          <a:ln>
            <a:noFill/>
          </a:ln>
        </p:spPr>
      </p:pic>
      <p:pic>
        <p:nvPicPr>
          <p:cNvPr id="145" name="Google Shape;145;p16"/>
          <p:cNvPicPr preferRelativeResize="0"/>
          <p:nvPr/>
        </p:nvPicPr>
        <p:blipFill>
          <a:blip r:embed="rId6"/>
          <a:stretch>
            <a:fillRect/>
          </a:stretch>
        </p:blipFill>
        <p:spPr>
          <a:xfrm>
            <a:off x="4898600" y="-312150"/>
            <a:ext cx="659325" cy="659325"/>
          </a:xfrm>
          <a:prstGeom prst="rect">
            <a:avLst/>
          </a:prstGeom>
          <a:noFill/>
          <a:ln>
            <a:noFill/>
          </a:ln>
        </p:spPr>
      </p:pic>
      <p:pic>
        <p:nvPicPr>
          <p:cNvPr id="146" name="Google Shape;146;p16"/>
          <p:cNvPicPr preferRelativeResize="0"/>
          <p:nvPr/>
        </p:nvPicPr>
        <p:blipFill>
          <a:blip r:embed="rId7"/>
          <a:stretch>
            <a:fillRect/>
          </a:stretch>
        </p:blipFill>
        <p:spPr>
          <a:xfrm>
            <a:off x="8360525" y="754650"/>
            <a:ext cx="1162050" cy="1162050"/>
          </a:xfrm>
          <a:prstGeom prst="rect">
            <a:avLst/>
          </a:prstGeom>
          <a:noFill/>
          <a:ln>
            <a:noFill/>
          </a:ln>
        </p:spPr>
      </p:pic>
      <p:sp>
        <p:nvSpPr>
          <p:cNvPr id="147" name="Google Shape;147;p16"/>
          <p:cNvSpPr txBox="1">
            <a:spLocks noGrp="1"/>
          </p:cNvSpPr>
          <p:nvPr>
            <p:ph type="title"/>
          </p:nvPr>
        </p:nvSpPr>
        <p:spPr>
          <a:xfrm>
            <a:off x="3585300" y="2367025"/>
            <a:ext cx="4845600" cy="151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p:txBody>
      </p:sp>
      <p:sp>
        <p:nvSpPr>
          <p:cNvPr id="148" name="Google Shape;148;p16"/>
          <p:cNvSpPr txBox="1">
            <a:spLocks noGrp="1"/>
          </p:cNvSpPr>
          <p:nvPr>
            <p:ph type="title" idx="2" hasCustomPrompt="1"/>
          </p:nvPr>
        </p:nvSpPr>
        <p:spPr>
          <a:xfrm>
            <a:off x="5403750" y="1252825"/>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49" name="Google Shape;149;p16"/>
          <p:cNvSpPr txBox="1">
            <a:spLocks noGrp="1"/>
          </p:cNvSpPr>
          <p:nvPr>
            <p:ph type="subTitle" idx="1"/>
          </p:nvPr>
        </p:nvSpPr>
        <p:spPr>
          <a:xfrm>
            <a:off x="3787800" y="3833100"/>
            <a:ext cx="44406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r" rtl="0">
              <a:lnSpc>
                <a:spcPct val="100000"/>
              </a:lnSpc>
              <a:spcBef>
                <a:spcPts val="160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50"/>
        <p:cNvGrpSpPr/>
        <p:nvPr/>
      </p:nvGrpSpPr>
      <p:grpSpPr>
        <a:xfrm>
          <a:off x="0" y="0"/>
          <a:ext cx="0" cy="0"/>
          <a:chOff x="0" y="0"/>
          <a:chExt cx="0" cy="0"/>
        </a:xfrm>
      </p:grpSpPr>
      <p:pic>
        <p:nvPicPr>
          <p:cNvPr id="151" name="Google Shape;151;p17"/>
          <p:cNvPicPr preferRelativeResize="0"/>
          <p:nvPr/>
        </p:nvPicPr>
        <p:blipFill>
          <a:blip r:embed="rId2"/>
          <a:stretch>
            <a:fillRect/>
          </a:stretch>
        </p:blipFill>
        <p:spPr>
          <a:xfrm>
            <a:off x="-667291" y="2259993"/>
            <a:ext cx="1165675" cy="1165650"/>
          </a:xfrm>
          <a:prstGeom prst="rect">
            <a:avLst/>
          </a:prstGeom>
          <a:noFill/>
          <a:ln>
            <a:noFill/>
          </a:ln>
        </p:spPr>
      </p:pic>
      <p:pic>
        <p:nvPicPr>
          <p:cNvPr id="152" name="Google Shape;152;p17"/>
          <p:cNvPicPr preferRelativeResize="0"/>
          <p:nvPr/>
        </p:nvPicPr>
        <p:blipFill>
          <a:blip r:embed="rId3"/>
          <a:stretch>
            <a:fillRect/>
          </a:stretch>
        </p:blipFill>
        <p:spPr>
          <a:xfrm>
            <a:off x="8437550" y="3205175"/>
            <a:ext cx="1165675" cy="1165675"/>
          </a:xfrm>
          <a:prstGeom prst="rect">
            <a:avLst/>
          </a:prstGeom>
          <a:noFill/>
          <a:ln>
            <a:noFill/>
          </a:ln>
        </p:spPr>
      </p:pic>
      <p:pic>
        <p:nvPicPr>
          <p:cNvPr id="153" name="Google Shape;153;p17"/>
          <p:cNvPicPr preferRelativeResize="0"/>
          <p:nvPr/>
        </p:nvPicPr>
        <p:blipFill rotWithShape="1">
          <a:blip r:embed="rId4"/>
          <a:srcRect/>
          <a:stretch>
            <a:fillRect/>
          </a:stretch>
        </p:blipFill>
        <p:spPr>
          <a:xfrm>
            <a:off x="6517373" y="-454498"/>
            <a:ext cx="993900" cy="993900"/>
          </a:xfrm>
          <a:prstGeom prst="rect">
            <a:avLst/>
          </a:prstGeom>
          <a:noFill/>
          <a:ln>
            <a:noFill/>
          </a:ln>
        </p:spPr>
      </p:pic>
      <p:pic>
        <p:nvPicPr>
          <p:cNvPr id="154" name="Google Shape;154;p17"/>
          <p:cNvPicPr preferRelativeResize="0"/>
          <p:nvPr/>
        </p:nvPicPr>
        <p:blipFill>
          <a:blip r:embed="rId5"/>
          <a:stretch>
            <a:fillRect/>
          </a:stretch>
        </p:blipFill>
        <p:spPr>
          <a:xfrm>
            <a:off x="916346" y="4678887"/>
            <a:ext cx="821292" cy="821291"/>
          </a:xfrm>
          <a:prstGeom prst="rect">
            <a:avLst/>
          </a:prstGeom>
          <a:noFill/>
          <a:ln>
            <a:noFill/>
          </a:ln>
        </p:spPr>
      </p:pic>
      <p:pic>
        <p:nvPicPr>
          <p:cNvPr id="155" name="Google Shape;155;p17"/>
          <p:cNvPicPr preferRelativeResize="0"/>
          <p:nvPr/>
        </p:nvPicPr>
        <p:blipFill>
          <a:blip r:embed="rId6"/>
          <a:stretch>
            <a:fillRect/>
          </a:stretch>
        </p:blipFill>
        <p:spPr>
          <a:xfrm>
            <a:off x="2550600" y="-536753"/>
            <a:ext cx="1263400" cy="1263400"/>
          </a:xfrm>
          <a:prstGeom prst="rect">
            <a:avLst/>
          </a:prstGeom>
          <a:noFill/>
          <a:ln>
            <a:noFill/>
          </a:ln>
        </p:spPr>
      </p:pic>
      <p:pic>
        <p:nvPicPr>
          <p:cNvPr id="156" name="Google Shape;156;p17"/>
          <p:cNvPicPr preferRelativeResize="0"/>
          <p:nvPr/>
        </p:nvPicPr>
        <p:blipFill>
          <a:blip r:embed="rId7"/>
          <a:stretch>
            <a:fillRect/>
          </a:stretch>
        </p:blipFill>
        <p:spPr>
          <a:xfrm>
            <a:off x="6114013" y="4636232"/>
            <a:ext cx="906600" cy="906600"/>
          </a:xfrm>
          <a:prstGeom prst="rect">
            <a:avLst/>
          </a:prstGeom>
          <a:noFill/>
          <a:ln>
            <a:noFill/>
          </a:ln>
        </p:spPr>
      </p:pic>
      <p:sp>
        <p:nvSpPr>
          <p:cNvPr id="157" name="Google Shape;157;p17"/>
          <p:cNvSpPr txBox="1">
            <a:spLocks noGrp="1"/>
          </p:cNvSpPr>
          <p:nvPr>
            <p:ph type="title"/>
          </p:nvPr>
        </p:nvSpPr>
        <p:spPr>
          <a:xfrm>
            <a:off x="2351700" y="2751475"/>
            <a:ext cx="444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158" name="Google Shape;158;p17"/>
          <p:cNvSpPr txBox="1">
            <a:spLocks noGrp="1"/>
          </p:cNvSpPr>
          <p:nvPr>
            <p:ph type="title" idx="2" hasCustomPrompt="1"/>
          </p:nvPr>
        </p:nvSpPr>
        <p:spPr>
          <a:xfrm>
            <a:off x="3967650" y="1637275"/>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9" name="Google Shape;159;p17"/>
          <p:cNvSpPr txBox="1">
            <a:spLocks noGrp="1"/>
          </p:cNvSpPr>
          <p:nvPr>
            <p:ph type="subTitle" idx="1"/>
          </p:nvPr>
        </p:nvSpPr>
        <p:spPr>
          <a:xfrm>
            <a:off x="2351700" y="3512226"/>
            <a:ext cx="44406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43"/>
        <p:cNvGrpSpPr/>
        <p:nvPr/>
      </p:nvGrpSpPr>
      <p:grpSpPr>
        <a:xfrm>
          <a:off x="0" y="0"/>
          <a:ext cx="0" cy="0"/>
          <a:chOff x="0" y="0"/>
          <a:chExt cx="0" cy="0"/>
        </a:xfrm>
      </p:grpSpPr>
      <p:pic>
        <p:nvPicPr>
          <p:cNvPr id="344" name="Google Shape;344;p33"/>
          <p:cNvPicPr preferRelativeResize="0"/>
          <p:nvPr/>
        </p:nvPicPr>
        <p:blipFill>
          <a:blip r:embed="rId2"/>
          <a:stretch>
            <a:fillRect/>
          </a:stretch>
        </p:blipFill>
        <p:spPr>
          <a:xfrm>
            <a:off x="4883012" y="-295700"/>
            <a:ext cx="604748" cy="604747"/>
          </a:xfrm>
          <a:prstGeom prst="rect">
            <a:avLst/>
          </a:prstGeom>
          <a:noFill/>
          <a:ln>
            <a:noFill/>
          </a:ln>
        </p:spPr>
      </p:pic>
      <p:pic>
        <p:nvPicPr>
          <p:cNvPr id="345" name="Google Shape;345;p33"/>
          <p:cNvPicPr preferRelativeResize="0"/>
          <p:nvPr/>
        </p:nvPicPr>
        <p:blipFill>
          <a:blip r:embed="rId3"/>
          <a:stretch>
            <a:fillRect/>
          </a:stretch>
        </p:blipFill>
        <p:spPr>
          <a:xfrm>
            <a:off x="919822" y="-474006"/>
            <a:ext cx="1079850" cy="1079825"/>
          </a:xfrm>
          <a:prstGeom prst="rect">
            <a:avLst/>
          </a:prstGeom>
          <a:noFill/>
          <a:ln>
            <a:noFill/>
          </a:ln>
        </p:spPr>
      </p:pic>
      <p:pic>
        <p:nvPicPr>
          <p:cNvPr id="346" name="Google Shape;346;p33"/>
          <p:cNvPicPr preferRelativeResize="0"/>
          <p:nvPr/>
        </p:nvPicPr>
        <p:blipFill rotWithShape="1">
          <a:blip r:embed="rId4"/>
          <a:srcRect/>
          <a:stretch>
            <a:fillRect/>
          </a:stretch>
        </p:blipFill>
        <p:spPr>
          <a:xfrm>
            <a:off x="2472615" y="4426510"/>
            <a:ext cx="1316550" cy="1316575"/>
          </a:xfrm>
          <a:prstGeom prst="rect">
            <a:avLst/>
          </a:prstGeom>
          <a:noFill/>
          <a:ln>
            <a:noFill/>
          </a:ln>
        </p:spPr>
      </p:pic>
      <p:pic>
        <p:nvPicPr>
          <p:cNvPr id="347" name="Google Shape;347;p33"/>
          <p:cNvPicPr preferRelativeResize="0"/>
          <p:nvPr/>
        </p:nvPicPr>
        <p:blipFill>
          <a:blip r:embed="rId2"/>
          <a:stretch>
            <a:fillRect/>
          </a:stretch>
        </p:blipFill>
        <p:spPr>
          <a:xfrm>
            <a:off x="8462915" y="3824615"/>
            <a:ext cx="1121025" cy="1121025"/>
          </a:xfrm>
          <a:prstGeom prst="rect">
            <a:avLst/>
          </a:prstGeom>
          <a:noFill/>
          <a:ln>
            <a:noFill/>
          </a:ln>
        </p:spPr>
      </p:pic>
      <p:pic>
        <p:nvPicPr>
          <p:cNvPr id="348" name="Google Shape;348;p33"/>
          <p:cNvPicPr preferRelativeResize="0"/>
          <p:nvPr/>
        </p:nvPicPr>
        <p:blipFill>
          <a:blip r:embed="rId5"/>
          <a:stretch>
            <a:fillRect/>
          </a:stretch>
        </p:blipFill>
        <p:spPr>
          <a:xfrm>
            <a:off x="-690900" y="2980572"/>
            <a:ext cx="1263400" cy="1263400"/>
          </a:xfrm>
          <a:prstGeom prst="rect">
            <a:avLst/>
          </a:prstGeom>
          <a:noFill/>
          <a:ln>
            <a:noFill/>
          </a:ln>
        </p:spPr>
      </p:pic>
      <p:pic>
        <p:nvPicPr>
          <p:cNvPr id="349" name="Google Shape;349;p33"/>
          <p:cNvPicPr preferRelativeResize="0"/>
          <p:nvPr/>
        </p:nvPicPr>
        <p:blipFill>
          <a:blip r:embed="rId6"/>
          <a:stretch>
            <a:fillRect/>
          </a:stretch>
        </p:blipFill>
        <p:spPr>
          <a:xfrm>
            <a:off x="8691037" y="457963"/>
            <a:ext cx="944550" cy="9445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50"/>
        <p:cNvGrpSpPr/>
        <p:nvPr/>
      </p:nvGrpSpPr>
      <p:grpSpPr>
        <a:xfrm>
          <a:off x="0" y="0"/>
          <a:ext cx="0" cy="0"/>
          <a:chOff x="0" y="0"/>
          <a:chExt cx="0" cy="0"/>
        </a:xfrm>
      </p:grpSpPr>
      <p:pic>
        <p:nvPicPr>
          <p:cNvPr id="351" name="Google Shape;351;p34"/>
          <p:cNvPicPr preferRelativeResize="0"/>
          <p:nvPr/>
        </p:nvPicPr>
        <p:blipFill>
          <a:blip r:embed="rId2"/>
          <a:stretch>
            <a:fillRect/>
          </a:stretch>
        </p:blipFill>
        <p:spPr>
          <a:xfrm>
            <a:off x="-689491" y="1475518"/>
            <a:ext cx="1165675" cy="1165650"/>
          </a:xfrm>
          <a:prstGeom prst="rect">
            <a:avLst/>
          </a:prstGeom>
          <a:noFill/>
          <a:ln>
            <a:noFill/>
          </a:ln>
        </p:spPr>
      </p:pic>
      <p:pic>
        <p:nvPicPr>
          <p:cNvPr id="352" name="Google Shape;352;p34"/>
          <p:cNvPicPr preferRelativeResize="0"/>
          <p:nvPr/>
        </p:nvPicPr>
        <p:blipFill>
          <a:blip r:embed="rId3"/>
          <a:stretch>
            <a:fillRect/>
          </a:stretch>
        </p:blipFill>
        <p:spPr>
          <a:xfrm>
            <a:off x="1258874" y="4638625"/>
            <a:ext cx="944550" cy="944550"/>
          </a:xfrm>
          <a:prstGeom prst="rect">
            <a:avLst/>
          </a:prstGeom>
          <a:noFill/>
          <a:ln>
            <a:noFill/>
          </a:ln>
        </p:spPr>
      </p:pic>
      <p:pic>
        <p:nvPicPr>
          <p:cNvPr id="353" name="Google Shape;353;p34"/>
          <p:cNvPicPr preferRelativeResize="0"/>
          <p:nvPr/>
        </p:nvPicPr>
        <p:blipFill rotWithShape="1">
          <a:blip r:embed="rId4"/>
          <a:srcRect/>
          <a:stretch>
            <a:fillRect/>
          </a:stretch>
        </p:blipFill>
        <p:spPr>
          <a:xfrm>
            <a:off x="6894823" y="-514548"/>
            <a:ext cx="993900" cy="993900"/>
          </a:xfrm>
          <a:prstGeom prst="rect">
            <a:avLst/>
          </a:prstGeom>
          <a:noFill/>
          <a:ln>
            <a:noFill/>
          </a:ln>
        </p:spPr>
      </p:pic>
      <p:pic>
        <p:nvPicPr>
          <p:cNvPr id="354" name="Google Shape;354;p34"/>
          <p:cNvPicPr preferRelativeResize="0"/>
          <p:nvPr/>
        </p:nvPicPr>
        <p:blipFill>
          <a:blip r:embed="rId5"/>
          <a:stretch>
            <a:fillRect/>
          </a:stretch>
        </p:blipFill>
        <p:spPr>
          <a:xfrm>
            <a:off x="7548271" y="4715137"/>
            <a:ext cx="821292" cy="821291"/>
          </a:xfrm>
          <a:prstGeom prst="rect">
            <a:avLst/>
          </a:prstGeom>
          <a:noFill/>
          <a:ln>
            <a:noFill/>
          </a:ln>
        </p:spPr>
      </p:pic>
      <p:pic>
        <p:nvPicPr>
          <p:cNvPr id="355" name="Google Shape;355;p34"/>
          <p:cNvPicPr preferRelativeResize="0"/>
          <p:nvPr/>
        </p:nvPicPr>
        <p:blipFill>
          <a:blip r:embed="rId6"/>
          <a:stretch>
            <a:fillRect/>
          </a:stretch>
        </p:blipFill>
        <p:spPr>
          <a:xfrm>
            <a:off x="2077175" y="-649303"/>
            <a:ext cx="1263400" cy="1263400"/>
          </a:xfrm>
          <a:prstGeom prst="rect">
            <a:avLst/>
          </a:prstGeom>
          <a:noFill/>
          <a:ln>
            <a:noFill/>
          </a:ln>
        </p:spPr>
      </p:pic>
      <p:pic>
        <p:nvPicPr>
          <p:cNvPr id="356" name="Google Shape;356;p34"/>
          <p:cNvPicPr preferRelativeResize="0"/>
          <p:nvPr/>
        </p:nvPicPr>
        <p:blipFill>
          <a:blip r:embed="rId7"/>
          <a:stretch>
            <a:fillRect/>
          </a:stretch>
        </p:blipFill>
        <p:spPr>
          <a:xfrm>
            <a:off x="8475303" y="2212548"/>
            <a:ext cx="1114775" cy="11147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15"/>
        <p:cNvGrpSpPr/>
        <p:nvPr/>
      </p:nvGrpSpPr>
      <p:grpSpPr>
        <a:xfrm>
          <a:off x="0" y="0"/>
          <a:ext cx="0" cy="0"/>
          <a:chOff x="0" y="0"/>
          <a:chExt cx="0" cy="0"/>
        </a:xfrm>
      </p:grpSpPr>
      <p:sp>
        <p:nvSpPr>
          <p:cNvPr id="16" name="Google Shape;16;p4"/>
          <p:cNvSpPr/>
          <p:nvPr/>
        </p:nvSpPr>
        <p:spPr>
          <a:xfrm>
            <a:off x="0" y="0"/>
            <a:ext cx="9144000" cy="1145935"/>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4"/>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dirty="0"/>
          </a:p>
        </p:txBody>
      </p:sp>
      <p:sp>
        <p:nvSpPr>
          <p:cNvPr id="18" name="Google Shape;18;p4"/>
          <p:cNvSpPr txBox="1">
            <a:spLocks noGrp="1"/>
          </p:cNvSpPr>
          <p:nvPr>
            <p:ph type="body" idx="1"/>
          </p:nvPr>
        </p:nvSpPr>
        <p:spPr>
          <a:xfrm>
            <a:off x="713225" y="1273500"/>
            <a:ext cx="7717500" cy="3335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ivvic"/>
              <a:buAutoNum type="arabicPeriod"/>
              <a:defRPr sz="1200">
                <a:latin typeface="Roboto" panose="02000000000000000000" pitchFamily="2" charset="0"/>
                <a:ea typeface="Roboto" panose="02000000000000000000" pitchFamily="2" charset="0"/>
              </a:defRPr>
            </a:lvl1pPr>
            <a:lvl2pPr marL="914400" lvl="1" indent="-304800">
              <a:spcBef>
                <a:spcPts val="0"/>
              </a:spcBef>
              <a:spcAft>
                <a:spcPts val="0"/>
              </a:spcAft>
              <a:buSzPts val="1200"/>
              <a:buFont typeface="Roboto Condensed Light" panose="02000000000000000000"/>
              <a:buAutoNum type="alphaLcPeriod"/>
              <a:defRPr sz="1200"/>
            </a:lvl2pPr>
            <a:lvl3pPr marL="1371600" lvl="2" indent="-304800">
              <a:spcBef>
                <a:spcPts val="0"/>
              </a:spcBef>
              <a:spcAft>
                <a:spcPts val="0"/>
              </a:spcAft>
              <a:buSzPts val="1200"/>
              <a:buFont typeface="Roboto Condensed Light" panose="02000000000000000000"/>
              <a:buAutoNum type="romanLcPeriod"/>
              <a:defRPr sz="1200"/>
            </a:lvl3pPr>
            <a:lvl4pPr marL="1828800" lvl="3" indent="-304800">
              <a:spcBef>
                <a:spcPts val="0"/>
              </a:spcBef>
              <a:spcAft>
                <a:spcPts val="0"/>
              </a:spcAft>
              <a:buSzPts val="1200"/>
              <a:buFont typeface="Roboto Condensed Light" panose="02000000000000000000"/>
              <a:buAutoNum type="arabicPeriod"/>
              <a:defRPr sz="1200"/>
            </a:lvl4pPr>
            <a:lvl5pPr marL="2286000" lvl="4" indent="-304800">
              <a:spcBef>
                <a:spcPts val="0"/>
              </a:spcBef>
              <a:spcAft>
                <a:spcPts val="0"/>
              </a:spcAft>
              <a:buSzPts val="1200"/>
              <a:buFont typeface="Roboto Condensed Light" panose="02000000000000000000"/>
              <a:buAutoNum type="alphaLcPeriod"/>
              <a:defRPr sz="1200"/>
            </a:lvl5pPr>
            <a:lvl6pPr marL="2743200" lvl="5" indent="-304800">
              <a:spcBef>
                <a:spcPts val="0"/>
              </a:spcBef>
              <a:spcAft>
                <a:spcPts val="0"/>
              </a:spcAft>
              <a:buSzPts val="1200"/>
              <a:buFont typeface="Roboto Condensed Light" panose="02000000000000000000"/>
              <a:buAutoNum type="romanLcPeriod"/>
              <a:defRPr sz="1200"/>
            </a:lvl6pPr>
            <a:lvl7pPr marL="3200400" lvl="6" indent="-304800">
              <a:spcBef>
                <a:spcPts val="0"/>
              </a:spcBef>
              <a:spcAft>
                <a:spcPts val="0"/>
              </a:spcAft>
              <a:buSzPts val="1200"/>
              <a:buFont typeface="Roboto Condensed Light" panose="02000000000000000000"/>
              <a:buAutoNum type="arabicPeriod"/>
              <a:defRPr sz="1200"/>
            </a:lvl7pPr>
            <a:lvl8pPr marL="3657600" lvl="7" indent="-304800">
              <a:spcBef>
                <a:spcPts val="0"/>
              </a:spcBef>
              <a:spcAft>
                <a:spcPts val="0"/>
              </a:spcAft>
              <a:buSzPts val="1200"/>
              <a:buFont typeface="Roboto Condensed Light" panose="02000000000000000000"/>
              <a:buAutoNum type="alphaLcPeriod"/>
              <a:defRPr sz="1200"/>
            </a:lvl8pPr>
            <a:lvl9pPr marL="4114800" lvl="8" indent="-304800">
              <a:spcBef>
                <a:spcPts val="0"/>
              </a:spcBef>
              <a:spcAft>
                <a:spcPts val="0"/>
              </a:spcAft>
              <a:buSzPts val="1200"/>
              <a:buFont typeface="Roboto Condensed Light" panose="02000000000000000000"/>
              <a:buAutoNum type="romanLcPeriod"/>
              <a:defRPr sz="1200"/>
            </a:lvl9pPr>
          </a:lstStyle>
          <a:p>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57"/>
        <p:cNvGrpSpPr/>
        <p:nvPr/>
      </p:nvGrpSpPr>
      <p:grpSpPr>
        <a:xfrm>
          <a:off x="0" y="0"/>
          <a:ext cx="0" cy="0"/>
          <a:chOff x="0" y="0"/>
          <a:chExt cx="0" cy="0"/>
        </a:xfrm>
      </p:grpSpPr>
      <p:pic>
        <p:nvPicPr>
          <p:cNvPr id="358" name="Google Shape;358;p35"/>
          <p:cNvPicPr preferRelativeResize="0"/>
          <p:nvPr/>
        </p:nvPicPr>
        <p:blipFill>
          <a:blip r:embed="rId2"/>
          <a:stretch>
            <a:fillRect/>
          </a:stretch>
        </p:blipFill>
        <p:spPr>
          <a:xfrm>
            <a:off x="945837" y="-317888"/>
            <a:ext cx="604748" cy="604747"/>
          </a:xfrm>
          <a:prstGeom prst="rect">
            <a:avLst/>
          </a:prstGeom>
          <a:noFill/>
          <a:ln>
            <a:noFill/>
          </a:ln>
        </p:spPr>
      </p:pic>
      <p:pic>
        <p:nvPicPr>
          <p:cNvPr id="359" name="Google Shape;359;p35"/>
          <p:cNvPicPr preferRelativeResize="0"/>
          <p:nvPr/>
        </p:nvPicPr>
        <p:blipFill>
          <a:blip r:embed="rId3"/>
          <a:stretch>
            <a:fillRect/>
          </a:stretch>
        </p:blipFill>
        <p:spPr>
          <a:xfrm>
            <a:off x="5715472" y="-478293"/>
            <a:ext cx="1079850" cy="1079825"/>
          </a:xfrm>
          <a:prstGeom prst="rect">
            <a:avLst/>
          </a:prstGeom>
          <a:noFill/>
          <a:ln>
            <a:noFill/>
          </a:ln>
        </p:spPr>
      </p:pic>
      <p:pic>
        <p:nvPicPr>
          <p:cNvPr id="360" name="Google Shape;360;p35"/>
          <p:cNvPicPr preferRelativeResize="0"/>
          <p:nvPr/>
        </p:nvPicPr>
        <p:blipFill rotWithShape="1">
          <a:blip r:embed="rId4"/>
          <a:srcRect/>
          <a:stretch>
            <a:fillRect/>
          </a:stretch>
        </p:blipFill>
        <p:spPr>
          <a:xfrm>
            <a:off x="4048990" y="4139560"/>
            <a:ext cx="1316550" cy="1316575"/>
          </a:xfrm>
          <a:prstGeom prst="rect">
            <a:avLst/>
          </a:prstGeom>
          <a:noFill/>
          <a:ln>
            <a:noFill/>
          </a:ln>
        </p:spPr>
      </p:pic>
      <p:pic>
        <p:nvPicPr>
          <p:cNvPr id="361" name="Google Shape;361;p35"/>
          <p:cNvPicPr preferRelativeResize="0"/>
          <p:nvPr/>
        </p:nvPicPr>
        <p:blipFill>
          <a:blip r:embed="rId2"/>
          <a:stretch>
            <a:fillRect/>
          </a:stretch>
        </p:blipFill>
        <p:spPr>
          <a:xfrm>
            <a:off x="-521585" y="3194465"/>
            <a:ext cx="1121025" cy="1121025"/>
          </a:xfrm>
          <a:prstGeom prst="rect">
            <a:avLst/>
          </a:prstGeom>
          <a:noFill/>
          <a:ln>
            <a:noFill/>
          </a:ln>
        </p:spPr>
      </p:pic>
      <p:pic>
        <p:nvPicPr>
          <p:cNvPr id="362" name="Google Shape;362;p35"/>
          <p:cNvPicPr preferRelativeResize="0"/>
          <p:nvPr/>
        </p:nvPicPr>
        <p:blipFill>
          <a:blip r:embed="rId5"/>
          <a:stretch>
            <a:fillRect/>
          </a:stretch>
        </p:blipFill>
        <p:spPr>
          <a:xfrm>
            <a:off x="8345350" y="601522"/>
            <a:ext cx="1263400" cy="1263400"/>
          </a:xfrm>
          <a:prstGeom prst="rect">
            <a:avLst/>
          </a:prstGeom>
          <a:noFill/>
          <a:ln>
            <a:noFill/>
          </a:ln>
        </p:spPr>
      </p:pic>
      <p:pic>
        <p:nvPicPr>
          <p:cNvPr id="363" name="Google Shape;363;p35"/>
          <p:cNvPicPr preferRelativeResize="0"/>
          <p:nvPr/>
        </p:nvPicPr>
        <p:blipFill>
          <a:blip r:embed="rId6"/>
          <a:stretch>
            <a:fillRect/>
          </a:stretch>
        </p:blipFill>
        <p:spPr>
          <a:xfrm>
            <a:off x="7961515" y="4715099"/>
            <a:ext cx="741029" cy="741028"/>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364"/>
        <p:cNvGrpSpPr/>
        <p:nvPr/>
      </p:nvGrpSpPr>
      <p:grpSpPr>
        <a:xfrm>
          <a:off x="0" y="0"/>
          <a:ext cx="0" cy="0"/>
          <a:chOff x="0" y="0"/>
          <a:chExt cx="0" cy="0"/>
        </a:xfrm>
      </p:grpSpPr>
      <p:pic>
        <p:nvPicPr>
          <p:cNvPr id="365" name="Google Shape;365;p36"/>
          <p:cNvPicPr preferRelativeResize="0"/>
          <p:nvPr/>
        </p:nvPicPr>
        <p:blipFill>
          <a:blip r:embed="rId2"/>
          <a:stretch>
            <a:fillRect/>
          </a:stretch>
        </p:blipFill>
        <p:spPr>
          <a:xfrm>
            <a:off x="5314406" y="4863587"/>
            <a:ext cx="730488" cy="730487"/>
          </a:xfrm>
          <a:prstGeom prst="rect">
            <a:avLst/>
          </a:prstGeom>
          <a:noFill/>
          <a:ln>
            <a:noFill/>
          </a:ln>
        </p:spPr>
      </p:pic>
      <p:pic>
        <p:nvPicPr>
          <p:cNvPr id="366" name="Google Shape;366;p36"/>
          <p:cNvPicPr preferRelativeResize="0"/>
          <p:nvPr/>
        </p:nvPicPr>
        <p:blipFill>
          <a:blip r:embed="rId3"/>
          <a:stretch>
            <a:fillRect/>
          </a:stretch>
        </p:blipFill>
        <p:spPr>
          <a:xfrm>
            <a:off x="-531186" y="753599"/>
            <a:ext cx="854844" cy="854839"/>
          </a:xfrm>
          <a:prstGeom prst="rect">
            <a:avLst/>
          </a:prstGeom>
          <a:noFill/>
          <a:ln>
            <a:noFill/>
          </a:ln>
        </p:spPr>
      </p:pic>
      <p:pic>
        <p:nvPicPr>
          <p:cNvPr id="367" name="Google Shape;367;p36"/>
          <p:cNvPicPr preferRelativeResize="0"/>
          <p:nvPr/>
        </p:nvPicPr>
        <p:blipFill>
          <a:blip r:embed="rId4"/>
          <a:stretch>
            <a:fillRect/>
          </a:stretch>
        </p:blipFill>
        <p:spPr>
          <a:xfrm>
            <a:off x="8785588" y="3045407"/>
            <a:ext cx="906600" cy="906600"/>
          </a:xfrm>
          <a:prstGeom prst="rect">
            <a:avLst/>
          </a:prstGeom>
          <a:noFill/>
          <a:ln>
            <a:noFill/>
          </a:ln>
        </p:spPr>
      </p:pic>
      <p:pic>
        <p:nvPicPr>
          <p:cNvPr id="368" name="Google Shape;368;p36"/>
          <p:cNvPicPr preferRelativeResize="0"/>
          <p:nvPr/>
        </p:nvPicPr>
        <p:blipFill>
          <a:blip r:embed="rId5"/>
          <a:stretch>
            <a:fillRect/>
          </a:stretch>
        </p:blipFill>
        <p:spPr>
          <a:xfrm>
            <a:off x="-692400" y="3847525"/>
            <a:ext cx="1016050" cy="1016050"/>
          </a:xfrm>
          <a:prstGeom prst="rect">
            <a:avLst/>
          </a:prstGeom>
          <a:noFill/>
          <a:ln>
            <a:noFill/>
          </a:ln>
        </p:spPr>
      </p:pic>
      <p:pic>
        <p:nvPicPr>
          <p:cNvPr id="369" name="Google Shape;369;p36"/>
          <p:cNvPicPr preferRelativeResize="0"/>
          <p:nvPr/>
        </p:nvPicPr>
        <p:blipFill>
          <a:blip r:embed="rId6"/>
          <a:stretch>
            <a:fillRect/>
          </a:stretch>
        </p:blipFill>
        <p:spPr>
          <a:xfrm>
            <a:off x="8572025" y="206375"/>
            <a:ext cx="1025847" cy="102584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dirty="0"/>
          </a:p>
        </p:txBody>
      </p:sp>
      <p:sp>
        <p:nvSpPr>
          <p:cNvPr id="24" name="Google Shape;24;p6"/>
          <p:cNvSpPr txBox="1">
            <a:spLocks noGrp="1"/>
          </p:cNvSpPr>
          <p:nvPr>
            <p:ph type="subTitle" idx="1"/>
          </p:nvPr>
        </p:nvSpPr>
        <p:spPr>
          <a:xfrm>
            <a:off x="1170425" y="2339300"/>
            <a:ext cx="1956900" cy="5706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Font typeface="Chelsea Market" panose="02000000000000000000"/>
              <a:buNone/>
              <a:defRPr sz="3000">
                <a:solidFill>
                  <a:schemeClr val="dk1"/>
                </a:solidFill>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defRPr>
            </a:lvl1pPr>
            <a:lvl2pPr lvl="1" algn="ctr">
              <a:spcBef>
                <a:spcPts val="0"/>
              </a:spcBef>
              <a:spcAft>
                <a:spcPts val="0"/>
              </a:spcAft>
              <a:buSzPts val="1600"/>
              <a:buFont typeface="Chelsea Market" panose="02000000000000000000"/>
              <a:buNone/>
              <a:defRPr>
                <a:latin typeface="Chelsea Market" panose="02000000000000000000"/>
                <a:ea typeface="Chelsea Market" panose="02000000000000000000"/>
                <a:cs typeface="Chelsea Market" panose="02000000000000000000"/>
                <a:sym typeface="Chelsea Market" panose="02000000000000000000"/>
              </a:defRPr>
            </a:lvl2pPr>
            <a:lvl3pPr lvl="2" algn="ctr">
              <a:spcBef>
                <a:spcPts val="0"/>
              </a:spcBef>
              <a:spcAft>
                <a:spcPts val="0"/>
              </a:spcAft>
              <a:buSzPts val="1600"/>
              <a:buFont typeface="Chelsea Market" panose="02000000000000000000"/>
              <a:buNone/>
              <a:defRPr>
                <a:latin typeface="Chelsea Market" panose="02000000000000000000"/>
                <a:ea typeface="Chelsea Market" panose="02000000000000000000"/>
                <a:cs typeface="Chelsea Market" panose="02000000000000000000"/>
                <a:sym typeface="Chelsea Market" panose="02000000000000000000"/>
              </a:defRPr>
            </a:lvl3pPr>
            <a:lvl4pPr lvl="3" algn="ctr">
              <a:spcBef>
                <a:spcPts val="0"/>
              </a:spcBef>
              <a:spcAft>
                <a:spcPts val="0"/>
              </a:spcAft>
              <a:buSzPts val="1600"/>
              <a:buFont typeface="Chelsea Market" panose="02000000000000000000"/>
              <a:buNone/>
              <a:defRPr>
                <a:latin typeface="Chelsea Market" panose="02000000000000000000"/>
                <a:ea typeface="Chelsea Market" panose="02000000000000000000"/>
                <a:cs typeface="Chelsea Market" panose="02000000000000000000"/>
                <a:sym typeface="Chelsea Market" panose="02000000000000000000"/>
              </a:defRPr>
            </a:lvl4pPr>
            <a:lvl5pPr lvl="4" algn="ctr">
              <a:spcBef>
                <a:spcPts val="0"/>
              </a:spcBef>
              <a:spcAft>
                <a:spcPts val="0"/>
              </a:spcAft>
              <a:buSzPts val="1600"/>
              <a:buFont typeface="Chelsea Market" panose="02000000000000000000"/>
              <a:buNone/>
              <a:defRPr>
                <a:latin typeface="Chelsea Market" panose="02000000000000000000"/>
                <a:ea typeface="Chelsea Market" panose="02000000000000000000"/>
                <a:cs typeface="Chelsea Market" panose="02000000000000000000"/>
                <a:sym typeface="Chelsea Market" panose="02000000000000000000"/>
              </a:defRPr>
            </a:lvl5pPr>
            <a:lvl6pPr lvl="5" algn="ctr">
              <a:spcBef>
                <a:spcPts val="0"/>
              </a:spcBef>
              <a:spcAft>
                <a:spcPts val="0"/>
              </a:spcAft>
              <a:buSzPts val="1600"/>
              <a:buFont typeface="Chelsea Market" panose="02000000000000000000"/>
              <a:buNone/>
              <a:defRPr>
                <a:latin typeface="Chelsea Market" panose="02000000000000000000"/>
                <a:ea typeface="Chelsea Market" panose="02000000000000000000"/>
                <a:cs typeface="Chelsea Market" panose="02000000000000000000"/>
                <a:sym typeface="Chelsea Market" panose="02000000000000000000"/>
              </a:defRPr>
            </a:lvl6pPr>
            <a:lvl7pPr lvl="6" algn="ctr">
              <a:spcBef>
                <a:spcPts val="0"/>
              </a:spcBef>
              <a:spcAft>
                <a:spcPts val="0"/>
              </a:spcAft>
              <a:buSzPts val="1600"/>
              <a:buFont typeface="Chelsea Market" panose="02000000000000000000"/>
              <a:buNone/>
              <a:defRPr>
                <a:latin typeface="Chelsea Market" panose="02000000000000000000"/>
                <a:ea typeface="Chelsea Market" panose="02000000000000000000"/>
                <a:cs typeface="Chelsea Market" panose="02000000000000000000"/>
                <a:sym typeface="Chelsea Market" panose="02000000000000000000"/>
              </a:defRPr>
            </a:lvl7pPr>
            <a:lvl8pPr lvl="7" algn="ctr">
              <a:spcBef>
                <a:spcPts val="0"/>
              </a:spcBef>
              <a:spcAft>
                <a:spcPts val="0"/>
              </a:spcAft>
              <a:buSzPts val="1600"/>
              <a:buFont typeface="Chelsea Market" panose="02000000000000000000"/>
              <a:buNone/>
              <a:defRPr>
                <a:latin typeface="Chelsea Market" panose="02000000000000000000"/>
                <a:ea typeface="Chelsea Market" panose="02000000000000000000"/>
                <a:cs typeface="Chelsea Market" panose="02000000000000000000"/>
                <a:sym typeface="Chelsea Market" panose="02000000000000000000"/>
              </a:defRPr>
            </a:lvl8pPr>
            <a:lvl9pPr lvl="8" algn="ctr">
              <a:spcBef>
                <a:spcPts val="0"/>
              </a:spcBef>
              <a:spcAft>
                <a:spcPts val="0"/>
              </a:spcAft>
              <a:buSzPts val="1600"/>
              <a:buFont typeface="Chelsea Market" panose="02000000000000000000"/>
              <a:buNone/>
              <a:defRPr>
                <a:latin typeface="Chelsea Market" panose="02000000000000000000"/>
                <a:ea typeface="Chelsea Market" panose="02000000000000000000"/>
                <a:cs typeface="Chelsea Market" panose="02000000000000000000"/>
                <a:sym typeface="Chelsea Market" panose="02000000000000000000"/>
              </a:defRPr>
            </a:lvl9pPr>
          </a:lstStyle>
          <a:p>
            <a:endParaRPr dirty="0"/>
          </a:p>
        </p:txBody>
      </p:sp>
      <p:sp>
        <p:nvSpPr>
          <p:cNvPr id="25" name="Google Shape;25;p6"/>
          <p:cNvSpPr txBox="1">
            <a:spLocks noGrp="1"/>
          </p:cNvSpPr>
          <p:nvPr>
            <p:ph type="subTitle" idx="2"/>
          </p:nvPr>
        </p:nvSpPr>
        <p:spPr>
          <a:xfrm>
            <a:off x="1170413" y="2909925"/>
            <a:ext cx="1956900" cy="75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latin typeface="Roboto" panose="02000000000000000000" pitchFamily="2" charset="0"/>
                <a:ea typeface="Roboto" panose="02000000000000000000" pitchFamily="2" charset="0"/>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26" name="Google Shape;26;p6"/>
          <p:cNvSpPr txBox="1">
            <a:spLocks noGrp="1"/>
          </p:cNvSpPr>
          <p:nvPr>
            <p:ph type="subTitle" idx="3"/>
          </p:nvPr>
        </p:nvSpPr>
        <p:spPr>
          <a:xfrm>
            <a:off x="6016625" y="2339300"/>
            <a:ext cx="1956900" cy="57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panose="02000000000000000000"/>
              <a:buNone/>
              <a:defRPr sz="3000">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defRPr>
            </a:lvl1pPr>
            <a:lvl2pPr lvl="1" algn="ctr" rtl="0">
              <a:spcBef>
                <a:spcPts val="0"/>
              </a:spcBef>
              <a:spcAft>
                <a:spcPts val="0"/>
              </a:spcAft>
              <a:buSzPts val="1600"/>
              <a:buFont typeface="Chelsea Market" panose="02000000000000000000"/>
              <a:buNone/>
              <a:defRPr>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SzPts val="1600"/>
              <a:buFont typeface="Chelsea Market" panose="02000000000000000000"/>
              <a:buNone/>
              <a:defRPr>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SzPts val="1600"/>
              <a:buFont typeface="Chelsea Market" panose="02000000000000000000"/>
              <a:buNone/>
              <a:defRPr>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SzPts val="1600"/>
              <a:buFont typeface="Chelsea Market" panose="02000000000000000000"/>
              <a:buNone/>
              <a:defRPr>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SzPts val="1600"/>
              <a:buFont typeface="Chelsea Market" panose="02000000000000000000"/>
              <a:buNone/>
              <a:defRPr>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SzPts val="1600"/>
              <a:buFont typeface="Chelsea Market" panose="02000000000000000000"/>
              <a:buNone/>
              <a:defRPr>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SzPts val="1600"/>
              <a:buFont typeface="Chelsea Market" panose="02000000000000000000"/>
              <a:buNone/>
              <a:defRPr>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SzPts val="1600"/>
              <a:buFont typeface="Chelsea Market" panose="02000000000000000000"/>
              <a:buNone/>
              <a:defRPr>
                <a:latin typeface="Chelsea Market" panose="02000000000000000000"/>
                <a:ea typeface="Chelsea Market" panose="02000000000000000000"/>
                <a:cs typeface="Chelsea Market" panose="02000000000000000000"/>
                <a:sym typeface="Chelsea Market" panose="02000000000000000000"/>
              </a:defRPr>
            </a:lvl9pPr>
          </a:lstStyle>
          <a:p>
            <a:endParaRPr dirty="0"/>
          </a:p>
        </p:txBody>
      </p:sp>
      <p:sp>
        <p:nvSpPr>
          <p:cNvPr id="27" name="Google Shape;27;p6"/>
          <p:cNvSpPr txBox="1">
            <a:spLocks noGrp="1"/>
          </p:cNvSpPr>
          <p:nvPr>
            <p:ph type="subTitle" idx="4"/>
          </p:nvPr>
        </p:nvSpPr>
        <p:spPr>
          <a:xfrm>
            <a:off x="6016613" y="2909925"/>
            <a:ext cx="1956900" cy="75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latin typeface="Roboto" panose="02000000000000000000" pitchFamily="2" charset="0"/>
                <a:ea typeface="Roboto" panose="02000000000000000000" pitchFamily="2" charset="0"/>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28"/>
        <p:cNvGrpSpPr/>
        <p:nvPr/>
      </p:nvGrpSpPr>
      <p:grpSpPr>
        <a:xfrm>
          <a:off x="0" y="0"/>
          <a:ext cx="0" cy="0"/>
          <a:chOff x="0" y="0"/>
          <a:chExt cx="0" cy="0"/>
        </a:xfrm>
      </p:grpSpPr>
      <p:sp>
        <p:nvSpPr>
          <p:cNvPr id="29" name="Google Shape;29;p7"/>
          <p:cNvSpPr/>
          <p:nvPr/>
        </p:nvSpPr>
        <p:spPr>
          <a:xfrm>
            <a:off x="0" y="0"/>
            <a:ext cx="9144000" cy="1145935"/>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7">
            <a:hlinkClick r:id="rId2" action="ppaction://hlinksldjump"/>
          </p:cNvPr>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Game 2">
  <p:cSld name="TITLE_ONLY_2">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solidFill>
                  <a:schemeClr val="dk1"/>
                </a:solidFill>
                <a:latin typeface="Roboto Condensed" panose="02000000000000000000" pitchFamily="2" charset="0"/>
                <a:ea typeface="Roboto Condensed" panose="02000000000000000000" pitchFamily="2" charset="0"/>
                <a:cs typeface="Roboto Condensed" panose="02000000000000000000" pitchFamily="2" charset="0"/>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8"/>
        <p:cNvGrpSpPr/>
        <p:nvPr/>
      </p:nvGrpSpPr>
      <p:grpSpPr>
        <a:xfrm>
          <a:off x="0" y="0"/>
          <a:ext cx="0" cy="0"/>
          <a:chOff x="0" y="0"/>
          <a:chExt cx="0" cy="0"/>
        </a:xfrm>
      </p:grpSpPr>
      <p:sp>
        <p:nvSpPr>
          <p:cNvPr id="49" name="Google Shape;49;p11"/>
          <p:cNvSpPr txBox="1">
            <a:spLocks noGrp="1"/>
          </p:cNvSpPr>
          <p:nvPr>
            <p:ph type="subTitle" idx="1"/>
          </p:nvPr>
        </p:nvSpPr>
        <p:spPr>
          <a:xfrm>
            <a:off x="1579950" y="1886425"/>
            <a:ext cx="5984100" cy="112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1800">
                <a:solidFill>
                  <a:schemeClr val="dk1"/>
                </a:solidFill>
                <a:latin typeface="Roboto" panose="02000000000000000000" pitchFamily="2" charset="0"/>
                <a:ea typeface="Roboto" panose="02000000000000000000" pitchFamily="2" charset="0"/>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dirty="0"/>
          </a:p>
        </p:txBody>
      </p:sp>
      <p:sp>
        <p:nvSpPr>
          <p:cNvPr id="50" name="Google Shape;50;p11"/>
          <p:cNvSpPr txBox="1">
            <a:spLocks noGrp="1"/>
          </p:cNvSpPr>
          <p:nvPr>
            <p:ph type="title"/>
          </p:nvPr>
        </p:nvSpPr>
        <p:spPr>
          <a:xfrm>
            <a:off x="713225" y="337575"/>
            <a:ext cx="7717500" cy="130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51" name="Google Shape;51;p11"/>
          <p:cNvSpPr/>
          <p:nvPr/>
        </p:nvSpPr>
        <p:spPr>
          <a:xfrm>
            <a:off x="-11000" y="-7975"/>
            <a:ext cx="9144000" cy="1154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column text 3">
  <p:cSld name="ONE_COLUMN_TEXT_2">
    <p:spTree>
      <p:nvGrpSpPr>
        <p:cNvPr id="1" name="Shape 52"/>
        <p:cNvGrpSpPr/>
        <p:nvPr/>
      </p:nvGrpSpPr>
      <p:grpSpPr>
        <a:xfrm>
          <a:off x="0" y="0"/>
          <a:ext cx="0" cy="0"/>
          <a:chOff x="0" y="0"/>
          <a:chExt cx="0" cy="0"/>
        </a:xfrm>
      </p:grpSpPr>
      <p:grpSp>
        <p:nvGrpSpPr>
          <p:cNvPr id="53" name="Google Shape;53;p12"/>
          <p:cNvGrpSpPr/>
          <p:nvPr/>
        </p:nvGrpSpPr>
        <p:grpSpPr>
          <a:xfrm flipH="1">
            <a:off x="3976852" y="-79792"/>
            <a:ext cx="5342691" cy="5223525"/>
            <a:chOff x="959850" y="238125"/>
            <a:chExt cx="5695225" cy="5223525"/>
          </a:xfrm>
        </p:grpSpPr>
        <p:sp>
          <p:nvSpPr>
            <p:cNvPr id="54" name="Google Shape;54;p12"/>
            <p:cNvSpPr/>
            <p:nvPr/>
          </p:nvSpPr>
          <p:spPr>
            <a:xfrm>
              <a:off x="959850" y="238125"/>
              <a:ext cx="5680800" cy="5223525"/>
            </a:xfrm>
            <a:custGeom>
              <a:avLst/>
              <a:gdLst/>
              <a:ahLst/>
              <a:cxnLst/>
              <a:rect l="l" t="t" r="r" b="b"/>
              <a:pathLst>
                <a:path w="227232" h="208941" extrusionOk="0">
                  <a:moveTo>
                    <a:pt x="0" y="0"/>
                  </a:moveTo>
                  <a:lnTo>
                    <a:pt x="0" y="208941"/>
                  </a:lnTo>
                  <a:lnTo>
                    <a:pt x="209519" y="208941"/>
                  </a:lnTo>
                  <a:cubicBezTo>
                    <a:pt x="216766" y="208941"/>
                    <a:pt x="222639" y="203068"/>
                    <a:pt x="222639" y="195821"/>
                  </a:cubicBezTo>
                  <a:cubicBezTo>
                    <a:pt x="222639" y="188589"/>
                    <a:pt x="216750" y="182700"/>
                    <a:pt x="209519" y="182700"/>
                  </a:cubicBezTo>
                  <a:lnTo>
                    <a:pt x="184699" y="182700"/>
                  </a:lnTo>
                  <a:cubicBezTo>
                    <a:pt x="181810" y="182700"/>
                    <a:pt x="179467" y="180357"/>
                    <a:pt x="179467" y="177468"/>
                  </a:cubicBezTo>
                  <a:cubicBezTo>
                    <a:pt x="179467" y="174578"/>
                    <a:pt x="181810" y="172235"/>
                    <a:pt x="184699" y="172235"/>
                  </a:cubicBezTo>
                  <a:lnTo>
                    <a:pt x="205286" y="172235"/>
                  </a:lnTo>
                  <a:cubicBezTo>
                    <a:pt x="209050" y="172235"/>
                    <a:pt x="212096" y="169189"/>
                    <a:pt x="212096" y="165425"/>
                  </a:cubicBezTo>
                  <a:cubicBezTo>
                    <a:pt x="212096" y="161661"/>
                    <a:pt x="209050" y="158615"/>
                    <a:pt x="205286" y="158615"/>
                  </a:cubicBezTo>
                  <a:lnTo>
                    <a:pt x="168971" y="158615"/>
                  </a:lnTo>
                  <a:cubicBezTo>
                    <a:pt x="168903" y="158617"/>
                    <a:pt x="168835" y="158619"/>
                    <a:pt x="168767" y="158619"/>
                  </a:cubicBezTo>
                  <a:cubicBezTo>
                    <a:pt x="165576" y="158619"/>
                    <a:pt x="162908" y="156110"/>
                    <a:pt x="162801" y="152867"/>
                  </a:cubicBezTo>
                  <a:cubicBezTo>
                    <a:pt x="162676" y="149587"/>
                    <a:pt x="165253" y="146822"/>
                    <a:pt x="168533" y="146698"/>
                  </a:cubicBezTo>
                  <a:lnTo>
                    <a:pt x="207332" y="146698"/>
                  </a:lnTo>
                  <a:cubicBezTo>
                    <a:pt x="212939" y="146698"/>
                    <a:pt x="217485" y="142152"/>
                    <a:pt x="217485" y="136545"/>
                  </a:cubicBezTo>
                  <a:cubicBezTo>
                    <a:pt x="217485" y="130953"/>
                    <a:pt x="212939" y="126392"/>
                    <a:pt x="207332" y="126392"/>
                  </a:cubicBezTo>
                  <a:lnTo>
                    <a:pt x="195367" y="126392"/>
                  </a:lnTo>
                  <a:cubicBezTo>
                    <a:pt x="195319" y="126393"/>
                    <a:pt x="195271" y="126393"/>
                    <a:pt x="195223" y="126393"/>
                  </a:cubicBezTo>
                  <a:cubicBezTo>
                    <a:pt x="188525" y="126393"/>
                    <a:pt x="183059" y="121018"/>
                    <a:pt x="182981" y="114334"/>
                  </a:cubicBezTo>
                  <a:cubicBezTo>
                    <a:pt x="182903" y="107602"/>
                    <a:pt x="188307" y="102057"/>
                    <a:pt x="195055" y="101979"/>
                  </a:cubicBezTo>
                  <a:lnTo>
                    <a:pt x="211627" y="101979"/>
                  </a:lnTo>
                  <a:cubicBezTo>
                    <a:pt x="214860" y="101979"/>
                    <a:pt x="217485" y="99355"/>
                    <a:pt x="217485" y="96122"/>
                  </a:cubicBezTo>
                  <a:cubicBezTo>
                    <a:pt x="217485" y="92873"/>
                    <a:pt x="214860" y="90265"/>
                    <a:pt x="211627" y="90265"/>
                  </a:cubicBezTo>
                  <a:lnTo>
                    <a:pt x="179873" y="90265"/>
                  </a:lnTo>
                  <a:cubicBezTo>
                    <a:pt x="176359" y="90265"/>
                    <a:pt x="173500" y="87406"/>
                    <a:pt x="173500" y="83876"/>
                  </a:cubicBezTo>
                  <a:cubicBezTo>
                    <a:pt x="173500" y="80346"/>
                    <a:pt x="176359" y="77472"/>
                    <a:pt x="179873" y="77472"/>
                  </a:cubicBezTo>
                  <a:lnTo>
                    <a:pt x="219671" y="77472"/>
                  </a:lnTo>
                  <a:cubicBezTo>
                    <a:pt x="223842" y="77472"/>
                    <a:pt x="227231" y="74098"/>
                    <a:pt x="227231" y="69912"/>
                  </a:cubicBezTo>
                  <a:cubicBezTo>
                    <a:pt x="227231" y="67648"/>
                    <a:pt x="226185" y="65492"/>
                    <a:pt x="224435" y="64055"/>
                  </a:cubicBezTo>
                  <a:cubicBezTo>
                    <a:pt x="223076" y="62962"/>
                    <a:pt x="221405" y="62353"/>
                    <a:pt x="219671" y="62353"/>
                  </a:cubicBezTo>
                  <a:lnTo>
                    <a:pt x="202958" y="62353"/>
                  </a:lnTo>
                  <a:cubicBezTo>
                    <a:pt x="198772" y="62353"/>
                    <a:pt x="195399" y="58979"/>
                    <a:pt x="195399" y="54809"/>
                  </a:cubicBezTo>
                  <a:lnTo>
                    <a:pt x="195399" y="38408"/>
                  </a:lnTo>
                  <a:cubicBezTo>
                    <a:pt x="195399" y="30380"/>
                    <a:pt x="188885" y="23851"/>
                    <a:pt x="180857" y="23851"/>
                  </a:cubicBezTo>
                  <a:lnTo>
                    <a:pt x="158662" y="23851"/>
                  </a:lnTo>
                  <a:cubicBezTo>
                    <a:pt x="152773" y="23851"/>
                    <a:pt x="148041" y="19103"/>
                    <a:pt x="148041" y="13245"/>
                  </a:cubicBezTo>
                  <a:cubicBezTo>
                    <a:pt x="148041" y="7622"/>
                    <a:pt x="143667" y="2968"/>
                    <a:pt x="138044" y="2640"/>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12"/>
            <p:cNvSpPr/>
            <p:nvPr/>
          </p:nvSpPr>
          <p:spPr>
            <a:xfrm>
              <a:off x="5754600" y="2994550"/>
              <a:ext cx="900475" cy="246800"/>
            </a:xfrm>
            <a:custGeom>
              <a:avLst/>
              <a:gdLst/>
              <a:ahLst/>
              <a:cxnLst/>
              <a:rect l="l" t="t" r="r" b="b"/>
              <a:pathLst>
                <a:path w="36019" h="9872" extrusionOk="0">
                  <a:moveTo>
                    <a:pt x="4936" y="0"/>
                  </a:moveTo>
                  <a:cubicBezTo>
                    <a:pt x="2203" y="0"/>
                    <a:pt x="1" y="2203"/>
                    <a:pt x="1" y="4936"/>
                  </a:cubicBezTo>
                  <a:cubicBezTo>
                    <a:pt x="1" y="7670"/>
                    <a:pt x="2203" y="9872"/>
                    <a:pt x="4936" y="9872"/>
                  </a:cubicBezTo>
                  <a:lnTo>
                    <a:pt x="31083" y="9872"/>
                  </a:lnTo>
                  <a:cubicBezTo>
                    <a:pt x="33817" y="9872"/>
                    <a:pt x="36019" y="7670"/>
                    <a:pt x="36019" y="4936"/>
                  </a:cubicBezTo>
                  <a:cubicBezTo>
                    <a:pt x="36003" y="2828"/>
                    <a:pt x="34660" y="938"/>
                    <a:pt x="32661" y="250"/>
                  </a:cubicBezTo>
                  <a:cubicBezTo>
                    <a:pt x="32161" y="79"/>
                    <a:pt x="31599" y="0"/>
                    <a:pt x="310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12"/>
            <p:cNvSpPr/>
            <p:nvPr/>
          </p:nvSpPr>
          <p:spPr>
            <a:xfrm>
              <a:off x="5320000" y="462250"/>
              <a:ext cx="900875" cy="246825"/>
            </a:xfrm>
            <a:custGeom>
              <a:avLst/>
              <a:gdLst/>
              <a:ahLst/>
              <a:cxnLst/>
              <a:rect l="l" t="t" r="r" b="b"/>
              <a:pathLst>
                <a:path w="36035" h="9873" extrusionOk="0">
                  <a:moveTo>
                    <a:pt x="4952" y="1"/>
                  </a:moveTo>
                  <a:cubicBezTo>
                    <a:pt x="2218" y="1"/>
                    <a:pt x="0" y="2203"/>
                    <a:pt x="0" y="4936"/>
                  </a:cubicBezTo>
                  <a:cubicBezTo>
                    <a:pt x="0" y="7670"/>
                    <a:pt x="2218" y="9872"/>
                    <a:pt x="4952" y="9872"/>
                  </a:cubicBezTo>
                  <a:lnTo>
                    <a:pt x="31083" y="9872"/>
                  </a:lnTo>
                  <a:cubicBezTo>
                    <a:pt x="33816" y="9872"/>
                    <a:pt x="36034" y="7670"/>
                    <a:pt x="36034" y="4936"/>
                  </a:cubicBezTo>
                  <a:cubicBezTo>
                    <a:pt x="36034" y="2203"/>
                    <a:pt x="33816" y="1"/>
                    <a:pt x="310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7" name="Google Shape;57;p12"/>
          <p:cNvSpPr txBox="1">
            <a:spLocks noGrp="1"/>
          </p:cNvSpPr>
          <p:nvPr>
            <p:ph type="subTitle" idx="1"/>
          </p:nvPr>
        </p:nvSpPr>
        <p:spPr>
          <a:xfrm flipH="1">
            <a:off x="5506073" y="2510900"/>
            <a:ext cx="2849700" cy="120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AutoNum type="arabicPeriod"/>
              <a:defRPr>
                <a:latin typeface="Roboto" panose="02000000000000000000" pitchFamily="2" charset="0"/>
                <a:ea typeface="Roboto" panose="02000000000000000000" pitchFamily="2" charset="0"/>
              </a:defRPr>
            </a:lvl1pPr>
            <a:lvl2pPr lvl="1" algn="r" rtl="0">
              <a:spcBef>
                <a:spcPts val="0"/>
              </a:spcBef>
              <a:spcAft>
                <a:spcPts val="0"/>
              </a:spcAft>
              <a:buSzPts val="1600"/>
              <a:buAutoNum type="alphaLcPeriod"/>
              <a:defRPr/>
            </a:lvl2pPr>
            <a:lvl3pPr lvl="2" algn="r" rtl="0">
              <a:spcBef>
                <a:spcPts val="0"/>
              </a:spcBef>
              <a:spcAft>
                <a:spcPts val="0"/>
              </a:spcAft>
              <a:buSzPts val="1600"/>
              <a:buAutoNum type="romanLcPeriod"/>
              <a:defRPr/>
            </a:lvl3pPr>
            <a:lvl4pPr lvl="3" algn="r" rtl="0">
              <a:spcBef>
                <a:spcPts val="0"/>
              </a:spcBef>
              <a:spcAft>
                <a:spcPts val="0"/>
              </a:spcAft>
              <a:buSzPts val="1600"/>
              <a:buAutoNum type="arabicPeriod"/>
              <a:defRPr/>
            </a:lvl4pPr>
            <a:lvl5pPr lvl="4" algn="r" rtl="0">
              <a:spcBef>
                <a:spcPts val="0"/>
              </a:spcBef>
              <a:spcAft>
                <a:spcPts val="0"/>
              </a:spcAft>
              <a:buSzPts val="1600"/>
              <a:buAutoNum type="alphaLcPeriod"/>
              <a:defRPr/>
            </a:lvl5pPr>
            <a:lvl6pPr lvl="5" algn="r" rtl="0">
              <a:spcBef>
                <a:spcPts val="0"/>
              </a:spcBef>
              <a:spcAft>
                <a:spcPts val="0"/>
              </a:spcAft>
              <a:buSzPts val="1600"/>
              <a:buAutoNum type="romanLcPeriod"/>
              <a:defRPr/>
            </a:lvl6pPr>
            <a:lvl7pPr lvl="6" algn="r" rtl="0">
              <a:spcBef>
                <a:spcPts val="0"/>
              </a:spcBef>
              <a:spcAft>
                <a:spcPts val="0"/>
              </a:spcAft>
              <a:buSzPts val="1600"/>
              <a:buAutoNum type="arabicPeriod"/>
              <a:defRPr/>
            </a:lvl7pPr>
            <a:lvl8pPr lvl="7" algn="r" rtl="0">
              <a:spcBef>
                <a:spcPts val="0"/>
              </a:spcBef>
              <a:spcAft>
                <a:spcPts val="0"/>
              </a:spcAft>
              <a:buSzPts val="1600"/>
              <a:buAutoNum type="alphaLcPeriod"/>
              <a:defRPr/>
            </a:lvl8pPr>
            <a:lvl9pPr lvl="8" algn="r" rtl="0">
              <a:spcBef>
                <a:spcPts val="0"/>
              </a:spcBef>
              <a:spcAft>
                <a:spcPts val="0"/>
              </a:spcAft>
              <a:buSzPts val="1600"/>
              <a:buAutoNum type="romanLcPeriod"/>
              <a:defRPr/>
            </a:lvl9pPr>
          </a:lstStyle>
          <a:p>
            <a:endParaRPr dirty="0"/>
          </a:p>
        </p:txBody>
      </p:sp>
      <p:sp>
        <p:nvSpPr>
          <p:cNvPr id="58" name="Google Shape;58;p12"/>
          <p:cNvSpPr txBox="1">
            <a:spLocks noGrp="1"/>
          </p:cNvSpPr>
          <p:nvPr>
            <p:ph type="title"/>
          </p:nvPr>
        </p:nvSpPr>
        <p:spPr>
          <a:xfrm flipH="1">
            <a:off x="5506075" y="1425700"/>
            <a:ext cx="2849700" cy="759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column text 4">
  <p:cSld name="ONE_COLUMN_TEXT_2_1">
    <p:spTree>
      <p:nvGrpSpPr>
        <p:cNvPr id="1" name="Shape 59"/>
        <p:cNvGrpSpPr/>
        <p:nvPr/>
      </p:nvGrpSpPr>
      <p:grpSpPr>
        <a:xfrm>
          <a:off x="0" y="0"/>
          <a:ext cx="0" cy="0"/>
          <a:chOff x="0" y="0"/>
          <a:chExt cx="0" cy="0"/>
        </a:xfrm>
      </p:grpSpPr>
      <p:sp>
        <p:nvSpPr>
          <p:cNvPr id="60" name="Google Shape;60;p13"/>
          <p:cNvSpPr txBox="1">
            <a:spLocks noGrp="1"/>
          </p:cNvSpPr>
          <p:nvPr>
            <p:ph type="subTitle" idx="1"/>
          </p:nvPr>
        </p:nvSpPr>
        <p:spPr>
          <a:xfrm>
            <a:off x="2305550" y="1926175"/>
            <a:ext cx="2391900" cy="268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AutoNum type="arabicPeriod"/>
              <a:defRPr>
                <a:latin typeface="Roboto" panose="02000000000000000000" pitchFamily="2" charset="0"/>
                <a:ea typeface="Roboto" panose="02000000000000000000" pitchFamily="2" charset="0"/>
                <a:cs typeface="KoHo Medium" panose="00000600000000000000"/>
                <a:sym typeface="KoHo Medium" panose="00000600000000000000"/>
              </a:defRPr>
            </a:lvl1pPr>
            <a:lvl2pPr lvl="1" rtl="0">
              <a:spcBef>
                <a:spcPts val="0"/>
              </a:spcBef>
              <a:spcAft>
                <a:spcPts val="0"/>
              </a:spcAft>
              <a:buSzPts val="1600"/>
              <a:buAutoNum type="alphaLcPeriod"/>
              <a:defRPr/>
            </a:lvl2pPr>
            <a:lvl3pPr lvl="2" rtl="0">
              <a:spcBef>
                <a:spcPts val="0"/>
              </a:spcBef>
              <a:spcAft>
                <a:spcPts val="0"/>
              </a:spcAft>
              <a:buSzPts val="1600"/>
              <a:buAutoNum type="romanLcPeriod"/>
              <a:defRPr/>
            </a:lvl3pPr>
            <a:lvl4pPr lvl="3" rtl="0">
              <a:spcBef>
                <a:spcPts val="0"/>
              </a:spcBef>
              <a:spcAft>
                <a:spcPts val="0"/>
              </a:spcAft>
              <a:buSzPts val="1600"/>
              <a:buAutoNum type="arabicPeriod"/>
              <a:defRPr/>
            </a:lvl4pPr>
            <a:lvl5pPr lvl="4" rtl="0">
              <a:spcBef>
                <a:spcPts val="0"/>
              </a:spcBef>
              <a:spcAft>
                <a:spcPts val="0"/>
              </a:spcAft>
              <a:buSzPts val="1600"/>
              <a:buAutoNum type="alphaLcPeriod"/>
              <a:defRPr/>
            </a:lvl5pPr>
            <a:lvl6pPr lvl="5" rtl="0">
              <a:spcBef>
                <a:spcPts val="0"/>
              </a:spcBef>
              <a:spcAft>
                <a:spcPts val="0"/>
              </a:spcAft>
              <a:buSzPts val="1600"/>
              <a:buAutoNum type="romanLcPeriod"/>
              <a:defRPr/>
            </a:lvl6pPr>
            <a:lvl7pPr lvl="6" rtl="0">
              <a:spcBef>
                <a:spcPts val="0"/>
              </a:spcBef>
              <a:spcAft>
                <a:spcPts val="0"/>
              </a:spcAft>
              <a:buSzPts val="1600"/>
              <a:buAutoNum type="arabicPeriod"/>
              <a:defRPr/>
            </a:lvl7pPr>
            <a:lvl8pPr lvl="7" rtl="0">
              <a:spcBef>
                <a:spcPts val="0"/>
              </a:spcBef>
              <a:spcAft>
                <a:spcPts val="0"/>
              </a:spcAft>
              <a:buSzPts val="1600"/>
              <a:buAutoNum type="alphaLcPeriod"/>
              <a:defRPr/>
            </a:lvl8pPr>
            <a:lvl9pPr lvl="8" rtl="0">
              <a:spcBef>
                <a:spcPts val="0"/>
              </a:spcBef>
              <a:spcAft>
                <a:spcPts val="0"/>
              </a:spcAft>
              <a:buSzPts val="1600"/>
              <a:buAutoNum type="romanLcPeriod"/>
              <a:defRPr/>
            </a:lvl9pPr>
          </a:lstStyle>
          <a:p>
            <a:endParaRPr dirty="0"/>
          </a:p>
        </p:txBody>
      </p:sp>
      <p:sp>
        <p:nvSpPr>
          <p:cNvPr id="61" name="Google Shape;61;p13"/>
          <p:cNvSpPr txBox="1">
            <a:spLocks noGrp="1"/>
          </p:cNvSpPr>
          <p:nvPr>
            <p:ph type="title"/>
          </p:nvPr>
        </p:nvSpPr>
        <p:spPr>
          <a:xfrm>
            <a:off x="693450" y="337575"/>
            <a:ext cx="7757100" cy="75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grpSp>
        <p:nvGrpSpPr>
          <p:cNvPr id="62" name="Google Shape;62;p13"/>
          <p:cNvGrpSpPr/>
          <p:nvPr/>
        </p:nvGrpSpPr>
        <p:grpSpPr>
          <a:xfrm>
            <a:off x="-39" y="1475229"/>
            <a:ext cx="1365932" cy="3663637"/>
            <a:chOff x="-39" y="1475229"/>
            <a:chExt cx="1365932" cy="3663637"/>
          </a:xfrm>
        </p:grpSpPr>
        <p:grpSp>
          <p:nvGrpSpPr>
            <p:cNvPr id="63" name="Google Shape;63;p13"/>
            <p:cNvGrpSpPr/>
            <p:nvPr/>
          </p:nvGrpSpPr>
          <p:grpSpPr>
            <a:xfrm>
              <a:off x="-39" y="1475229"/>
              <a:ext cx="1365932" cy="3663637"/>
              <a:chOff x="2827800" y="238125"/>
              <a:chExt cx="1946050" cy="5219600"/>
            </a:xfrm>
          </p:grpSpPr>
          <p:sp>
            <p:nvSpPr>
              <p:cNvPr id="64" name="Google Shape;64;p13"/>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13"/>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13"/>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67" name="Google Shape;67;p13"/>
            <p:cNvCxnSpPr/>
            <p:nvPr/>
          </p:nvCxnSpPr>
          <p:spPr>
            <a:xfrm rot="10800000">
              <a:off x="559993" y="2693391"/>
              <a:ext cx="795300" cy="0"/>
            </a:xfrm>
            <a:prstGeom prst="straightConnector1">
              <a:avLst/>
            </a:prstGeom>
            <a:noFill/>
            <a:ln w="19050" cap="flat" cmpd="sng">
              <a:solidFill>
                <a:schemeClr val="dk2"/>
              </a:solidFill>
              <a:prstDash val="solid"/>
              <a:round/>
              <a:headEnd type="none" w="med" len="med"/>
              <a:tailEnd type="none" w="med" len="med"/>
            </a:ln>
          </p:spPr>
        </p:cxnSp>
        <p:sp>
          <p:nvSpPr>
            <p:cNvPr id="68" name="Google Shape;68;p13"/>
            <p:cNvSpPr/>
            <p:nvPr/>
          </p:nvSpPr>
          <p:spPr>
            <a:xfrm flipH="1">
              <a:off x="548875" y="3177851"/>
              <a:ext cx="485100" cy="4512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5" Type="http://schemas.openxmlformats.org/officeDocument/2006/relationships/theme" Target="../theme/theme2.xml"/><Relationship Id="rId14" Type="http://schemas.openxmlformats.org/officeDocument/2006/relationships/slideLayout" Target="../slideLayouts/slideLayout31.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70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800"/>
              <a:buFont typeface="Fredoka One" panose="02000000000000000000"/>
              <a:buNone/>
              <a:defRPr sz="3800">
                <a:solidFill>
                  <a:schemeClr val="dk1"/>
                </a:solidFill>
                <a:latin typeface="Fredoka One" panose="02000000000000000000"/>
                <a:ea typeface="Fredoka One" panose="02000000000000000000"/>
                <a:cs typeface="Fredoka One" panose="02000000000000000000"/>
                <a:sym typeface="Fredoka One" panose="02000000000000000000"/>
              </a:defRPr>
            </a:lvl1pPr>
            <a:lvl2pPr lvl="1">
              <a:spcBef>
                <a:spcPts val="0"/>
              </a:spcBef>
              <a:spcAft>
                <a:spcPts val="0"/>
              </a:spcAft>
              <a:buClr>
                <a:schemeClr val="dk1"/>
              </a:buClr>
              <a:buSzPts val="4800"/>
              <a:buFont typeface="Fredoka One" panose="02000000000000000000"/>
              <a:buNone/>
              <a:defRPr sz="4800">
                <a:solidFill>
                  <a:schemeClr val="dk1"/>
                </a:solidFill>
                <a:latin typeface="Fredoka One" panose="02000000000000000000"/>
                <a:ea typeface="Fredoka One" panose="02000000000000000000"/>
                <a:cs typeface="Fredoka One" panose="02000000000000000000"/>
                <a:sym typeface="Fredoka One" panose="02000000000000000000"/>
              </a:defRPr>
            </a:lvl2pPr>
            <a:lvl3pPr lvl="2">
              <a:spcBef>
                <a:spcPts val="0"/>
              </a:spcBef>
              <a:spcAft>
                <a:spcPts val="0"/>
              </a:spcAft>
              <a:buClr>
                <a:schemeClr val="dk1"/>
              </a:buClr>
              <a:buSzPts val="4800"/>
              <a:buFont typeface="Fredoka One" panose="02000000000000000000"/>
              <a:buNone/>
              <a:defRPr sz="4800">
                <a:solidFill>
                  <a:schemeClr val="dk1"/>
                </a:solidFill>
                <a:latin typeface="Fredoka One" panose="02000000000000000000"/>
                <a:ea typeface="Fredoka One" panose="02000000000000000000"/>
                <a:cs typeface="Fredoka One" panose="02000000000000000000"/>
                <a:sym typeface="Fredoka One" panose="02000000000000000000"/>
              </a:defRPr>
            </a:lvl3pPr>
            <a:lvl4pPr lvl="3">
              <a:spcBef>
                <a:spcPts val="0"/>
              </a:spcBef>
              <a:spcAft>
                <a:spcPts val="0"/>
              </a:spcAft>
              <a:buClr>
                <a:schemeClr val="dk1"/>
              </a:buClr>
              <a:buSzPts val="4800"/>
              <a:buFont typeface="Fredoka One" panose="02000000000000000000"/>
              <a:buNone/>
              <a:defRPr sz="4800">
                <a:solidFill>
                  <a:schemeClr val="dk1"/>
                </a:solidFill>
                <a:latin typeface="Fredoka One" panose="02000000000000000000"/>
                <a:ea typeface="Fredoka One" panose="02000000000000000000"/>
                <a:cs typeface="Fredoka One" panose="02000000000000000000"/>
                <a:sym typeface="Fredoka One" panose="02000000000000000000"/>
              </a:defRPr>
            </a:lvl4pPr>
            <a:lvl5pPr lvl="4">
              <a:spcBef>
                <a:spcPts val="0"/>
              </a:spcBef>
              <a:spcAft>
                <a:spcPts val="0"/>
              </a:spcAft>
              <a:buClr>
                <a:schemeClr val="dk1"/>
              </a:buClr>
              <a:buSzPts val="4800"/>
              <a:buFont typeface="Fredoka One" panose="02000000000000000000"/>
              <a:buNone/>
              <a:defRPr sz="4800">
                <a:solidFill>
                  <a:schemeClr val="dk1"/>
                </a:solidFill>
                <a:latin typeface="Fredoka One" panose="02000000000000000000"/>
                <a:ea typeface="Fredoka One" panose="02000000000000000000"/>
                <a:cs typeface="Fredoka One" panose="02000000000000000000"/>
                <a:sym typeface="Fredoka One" panose="02000000000000000000"/>
              </a:defRPr>
            </a:lvl5pPr>
            <a:lvl6pPr lvl="5">
              <a:spcBef>
                <a:spcPts val="0"/>
              </a:spcBef>
              <a:spcAft>
                <a:spcPts val="0"/>
              </a:spcAft>
              <a:buClr>
                <a:schemeClr val="dk1"/>
              </a:buClr>
              <a:buSzPts val="4800"/>
              <a:buFont typeface="Fredoka One" panose="02000000000000000000"/>
              <a:buNone/>
              <a:defRPr sz="4800">
                <a:solidFill>
                  <a:schemeClr val="dk1"/>
                </a:solidFill>
                <a:latin typeface="Fredoka One" panose="02000000000000000000"/>
                <a:ea typeface="Fredoka One" panose="02000000000000000000"/>
                <a:cs typeface="Fredoka One" panose="02000000000000000000"/>
                <a:sym typeface="Fredoka One" panose="02000000000000000000"/>
              </a:defRPr>
            </a:lvl6pPr>
            <a:lvl7pPr lvl="6">
              <a:spcBef>
                <a:spcPts val="0"/>
              </a:spcBef>
              <a:spcAft>
                <a:spcPts val="0"/>
              </a:spcAft>
              <a:buClr>
                <a:schemeClr val="dk1"/>
              </a:buClr>
              <a:buSzPts val="4800"/>
              <a:buFont typeface="Fredoka One" panose="02000000000000000000"/>
              <a:buNone/>
              <a:defRPr sz="4800">
                <a:solidFill>
                  <a:schemeClr val="dk1"/>
                </a:solidFill>
                <a:latin typeface="Fredoka One" panose="02000000000000000000"/>
                <a:ea typeface="Fredoka One" panose="02000000000000000000"/>
                <a:cs typeface="Fredoka One" panose="02000000000000000000"/>
                <a:sym typeface="Fredoka One" panose="02000000000000000000"/>
              </a:defRPr>
            </a:lvl7pPr>
            <a:lvl8pPr lvl="7">
              <a:spcBef>
                <a:spcPts val="0"/>
              </a:spcBef>
              <a:spcAft>
                <a:spcPts val="0"/>
              </a:spcAft>
              <a:buClr>
                <a:schemeClr val="dk1"/>
              </a:buClr>
              <a:buSzPts val="4800"/>
              <a:buFont typeface="Fredoka One" panose="02000000000000000000"/>
              <a:buNone/>
              <a:defRPr sz="4800">
                <a:solidFill>
                  <a:schemeClr val="dk1"/>
                </a:solidFill>
                <a:latin typeface="Fredoka One" panose="02000000000000000000"/>
                <a:ea typeface="Fredoka One" panose="02000000000000000000"/>
                <a:cs typeface="Fredoka One" panose="02000000000000000000"/>
                <a:sym typeface="Fredoka One" panose="02000000000000000000"/>
              </a:defRPr>
            </a:lvl8pPr>
            <a:lvl9pPr lvl="8">
              <a:spcBef>
                <a:spcPts val="0"/>
              </a:spcBef>
              <a:spcAft>
                <a:spcPts val="0"/>
              </a:spcAft>
              <a:buClr>
                <a:schemeClr val="dk1"/>
              </a:buClr>
              <a:buSzPts val="4800"/>
              <a:buFont typeface="Fredoka One" panose="02000000000000000000"/>
              <a:buNone/>
              <a:defRPr sz="4800">
                <a:solidFill>
                  <a:schemeClr val="dk1"/>
                </a:solidFill>
                <a:latin typeface="Fredoka One" panose="02000000000000000000"/>
                <a:ea typeface="Fredoka One" panose="02000000000000000000"/>
                <a:cs typeface="Fredoka One" panose="02000000000000000000"/>
                <a:sym typeface="Fredoka One" panose="02000000000000000000"/>
              </a:defRPr>
            </a:lvl9pPr>
          </a:lstStyle>
          <a:p>
            <a:endParaRPr dirty="0"/>
          </a:p>
        </p:txBody>
      </p:sp>
      <p:sp>
        <p:nvSpPr>
          <p:cNvPr id="7" name="Google Shape;7;p1"/>
          <p:cNvSpPr txBox="1">
            <a:spLocks noGrp="1"/>
          </p:cNvSpPr>
          <p:nvPr>
            <p:ph type="body" idx="1"/>
          </p:nvPr>
        </p:nvSpPr>
        <p:spPr>
          <a:xfrm>
            <a:off x="713225" y="1246825"/>
            <a:ext cx="7717500" cy="33618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KoHo Medium" panose="00000600000000000000"/>
              <a:buChar char="●"/>
              <a:defRPr sz="1600">
                <a:solidFill>
                  <a:schemeClr val="dk1"/>
                </a:solidFill>
                <a:latin typeface="KoHo Medium" panose="00000600000000000000"/>
                <a:ea typeface="KoHo Medium" panose="00000600000000000000"/>
                <a:cs typeface="KoHo Medium" panose="00000600000000000000"/>
                <a:sym typeface="KoHo Medium" panose="00000600000000000000"/>
              </a:defRPr>
            </a:lvl1pPr>
            <a:lvl2pPr marL="914400" lvl="1" indent="-330200">
              <a:lnSpc>
                <a:spcPct val="100000"/>
              </a:lnSpc>
              <a:spcBef>
                <a:spcPts val="0"/>
              </a:spcBef>
              <a:spcAft>
                <a:spcPts val="0"/>
              </a:spcAft>
              <a:buClr>
                <a:schemeClr val="dk1"/>
              </a:buClr>
              <a:buSzPts val="1600"/>
              <a:buFont typeface="KoHo Medium" panose="00000600000000000000"/>
              <a:buChar char="○"/>
              <a:defRPr sz="1600">
                <a:solidFill>
                  <a:schemeClr val="dk1"/>
                </a:solidFill>
                <a:latin typeface="KoHo Medium" panose="00000600000000000000"/>
                <a:ea typeface="KoHo Medium" panose="00000600000000000000"/>
                <a:cs typeface="KoHo Medium" panose="00000600000000000000"/>
                <a:sym typeface="KoHo Medium" panose="00000600000000000000"/>
              </a:defRPr>
            </a:lvl2pPr>
            <a:lvl3pPr marL="1371600" lvl="2" indent="-330200">
              <a:lnSpc>
                <a:spcPct val="100000"/>
              </a:lnSpc>
              <a:spcBef>
                <a:spcPts val="0"/>
              </a:spcBef>
              <a:spcAft>
                <a:spcPts val="0"/>
              </a:spcAft>
              <a:buClr>
                <a:schemeClr val="dk1"/>
              </a:buClr>
              <a:buSzPts val="1600"/>
              <a:buFont typeface="KoHo Medium" panose="00000600000000000000"/>
              <a:buChar char="■"/>
              <a:defRPr sz="1600">
                <a:solidFill>
                  <a:schemeClr val="dk1"/>
                </a:solidFill>
                <a:latin typeface="KoHo Medium" panose="00000600000000000000"/>
                <a:ea typeface="KoHo Medium" panose="00000600000000000000"/>
                <a:cs typeface="KoHo Medium" panose="00000600000000000000"/>
                <a:sym typeface="KoHo Medium" panose="00000600000000000000"/>
              </a:defRPr>
            </a:lvl3pPr>
            <a:lvl4pPr marL="1828800" lvl="3" indent="-330200">
              <a:lnSpc>
                <a:spcPct val="100000"/>
              </a:lnSpc>
              <a:spcBef>
                <a:spcPts val="0"/>
              </a:spcBef>
              <a:spcAft>
                <a:spcPts val="0"/>
              </a:spcAft>
              <a:buClr>
                <a:schemeClr val="dk1"/>
              </a:buClr>
              <a:buSzPts val="1600"/>
              <a:buFont typeface="KoHo Medium" panose="00000600000000000000"/>
              <a:buChar char="●"/>
              <a:defRPr sz="1600">
                <a:solidFill>
                  <a:schemeClr val="dk1"/>
                </a:solidFill>
                <a:latin typeface="KoHo Medium" panose="00000600000000000000"/>
                <a:ea typeface="KoHo Medium" panose="00000600000000000000"/>
                <a:cs typeface="KoHo Medium" panose="00000600000000000000"/>
                <a:sym typeface="KoHo Medium" panose="00000600000000000000"/>
              </a:defRPr>
            </a:lvl4pPr>
            <a:lvl5pPr marL="2286000" lvl="4" indent="-330200">
              <a:lnSpc>
                <a:spcPct val="100000"/>
              </a:lnSpc>
              <a:spcBef>
                <a:spcPts val="0"/>
              </a:spcBef>
              <a:spcAft>
                <a:spcPts val="0"/>
              </a:spcAft>
              <a:buClr>
                <a:schemeClr val="dk1"/>
              </a:buClr>
              <a:buSzPts val="1600"/>
              <a:buFont typeface="KoHo Medium" panose="00000600000000000000"/>
              <a:buChar char="○"/>
              <a:defRPr sz="1600">
                <a:solidFill>
                  <a:schemeClr val="dk1"/>
                </a:solidFill>
                <a:latin typeface="KoHo Medium" panose="00000600000000000000"/>
                <a:ea typeface="KoHo Medium" panose="00000600000000000000"/>
                <a:cs typeface="KoHo Medium" panose="00000600000000000000"/>
                <a:sym typeface="KoHo Medium" panose="00000600000000000000"/>
              </a:defRPr>
            </a:lvl5pPr>
            <a:lvl6pPr marL="2743200" lvl="5" indent="-330200">
              <a:lnSpc>
                <a:spcPct val="100000"/>
              </a:lnSpc>
              <a:spcBef>
                <a:spcPts val="0"/>
              </a:spcBef>
              <a:spcAft>
                <a:spcPts val="0"/>
              </a:spcAft>
              <a:buClr>
                <a:schemeClr val="dk1"/>
              </a:buClr>
              <a:buSzPts val="1600"/>
              <a:buFont typeface="KoHo Medium" panose="00000600000000000000"/>
              <a:buChar char="■"/>
              <a:defRPr sz="1600">
                <a:solidFill>
                  <a:schemeClr val="dk1"/>
                </a:solidFill>
                <a:latin typeface="KoHo Medium" panose="00000600000000000000"/>
                <a:ea typeface="KoHo Medium" panose="00000600000000000000"/>
                <a:cs typeface="KoHo Medium" panose="00000600000000000000"/>
                <a:sym typeface="KoHo Medium" panose="00000600000000000000"/>
              </a:defRPr>
            </a:lvl6pPr>
            <a:lvl7pPr marL="3200400" lvl="6" indent="-330200">
              <a:lnSpc>
                <a:spcPct val="100000"/>
              </a:lnSpc>
              <a:spcBef>
                <a:spcPts val="0"/>
              </a:spcBef>
              <a:spcAft>
                <a:spcPts val="0"/>
              </a:spcAft>
              <a:buClr>
                <a:schemeClr val="dk1"/>
              </a:buClr>
              <a:buSzPts val="1600"/>
              <a:buFont typeface="KoHo Medium" panose="00000600000000000000"/>
              <a:buChar char="●"/>
              <a:defRPr sz="1600">
                <a:solidFill>
                  <a:schemeClr val="dk1"/>
                </a:solidFill>
                <a:latin typeface="KoHo Medium" panose="00000600000000000000"/>
                <a:ea typeface="KoHo Medium" panose="00000600000000000000"/>
                <a:cs typeface="KoHo Medium" panose="00000600000000000000"/>
                <a:sym typeface="KoHo Medium" panose="00000600000000000000"/>
              </a:defRPr>
            </a:lvl7pPr>
            <a:lvl8pPr marL="3657600" lvl="7" indent="-330200">
              <a:lnSpc>
                <a:spcPct val="100000"/>
              </a:lnSpc>
              <a:spcBef>
                <a:spcPts val="0"/>
              </a:spcBef>
              <a:spcAft>
                <a:spcPts val="0"/>
              </a:spcAft>
              <a:buClr>
                <a:schemeClr val="dk1"/>
              </a:buClr>
              <a:buSzPts val="1600"/>
              <a:buFont typeface="KoHo Medium" panose="00000600000000000000"/>
              <a:buChar char="○"/>
              <a:defRPr sz="1600">
                <a:solidFill>
                  <a:schemeClr val="dk1"/>
                </a:solidFill>
                <a:latin typeface="KoHo Medium" panose="00000600000000000000"/>
                <a:ea typeface="KoHo Medium" panose="00000600000000000000"/>
                <a:cs typeface="KoHo Medium" panose="00000600000000000000"/>
                <a:sym typeface="KoHo Medium" panose="00000600000000000000"/>
              </a:defRPr>
            </a:lvl8pPr>
            <a:lvl9pPr marL="4114800" lvl="8" indent="-330200">
              <a:lnSpc>
                <a:spcPct val="100000"/>
              </a:lnSpc>
              <a:spcBef>
                <a:spcPts val="0"/>
              </a:spcBef>
              <a:spcAft>
                <a:spcPts val="0"/>
              </a:spcAft>
              <a:buClr>
                <a:schemeClr val="dk1"/>
              </a:buClr>
              <a:buSzPts val="1600"/>
              <a:buFont typeface="KoHo Medium" panose="00000600000000000000"/>
              <a:buChar char="■"/>
              <a:defRPr sz="1600">
                <a:solidFill>
                  <a:schemeClr val="dk1"/>
                </a:solidFill>
                <a:latin typeface="KoHo Medium" panose="00000600000000000000"/>
                <a:ea typeface="KoHo Medium" panose="00000600000000000000"/>
                <a:cs typeface="KoHo Medium" panose="00000600000000000000"/>
                <a:sym typeface="KoHo Medium" panose="00000600000000000000"/>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36000">
              <a:schemeClr val="lt1"/>
            </a:gs>
            <a:gs pos="100000">
              <a:schemeClr val="dk2"/>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rosto One" panose="020B0604020202020204"/>
              <a:buNone/>
              <a:defRPr sz="2800" b="1">
                <a:solidFill>
                  <a:schemeClr val="dk1"/>
                </a:solidFill>
                <a:latin typeface="Prosto One" panose="020B0604020202020204"/>
                <a:ea typeface="Prosto One" panose="020B0604020202020204"/>
                <a:cs typeface="Prosto One" panose="020B0604020202020204"/>
                <a:sym typeface="Prosto One" panose="020B0604020202020204"/>
              </a:defRPr>
            </a:lvl1pPr>
            <a:lvl2pPr lvl="1" rtl="0">
              <a:spcBef>
                <a:spcPts val="0"/>
              </a:spcBef>
              <a:spcAft>
                <a:spcPts val="0"/>
              </a:spcAft>
              <a:buClr>
                <a:schemeClr val="dk1"/>
              </a:buClr>
              <a:buSzPts val="2800"/>
              <a:buFont typeface="Prosto One" panose="020B0604020202020204"/>
              <a:buNone/>
              <a:defRPr sz="2800" b="1">
                <a:solidFill>
                  <a:schemeClr val="dk1"/>
                </a:solidFill>
                <a:latin typeface="Prosto One" panose="020B0604020202020204"/>
                <a:ea typeface="Prosto One" panose="020B0604020202020204"/>
                <a:cs typeface="Prosto One" panose="020B0604020202020204"/>
                <a:sym typeface="Prosto One" panose="020B0604020202020204"/>
              </a:defRPr>
            </a:lvl2pPr>
            <a:lvl3pPr lvl="2" rtl="0">
              <a:spcBef>
                <a:spcPts val="0"/>
              </a:spcBef>
              <a:spcAft>
                <a:spcPts val="0"/>
              </a:spcAft>
              <a:buClr>
                <a:schemeClr val="dk1"/>
              </a:buClr>
              <a:buSzPts val="2800"/>
              <a:buFont typeface="Prosto One" panose="020B0604020202020204"/>
              <a:buNone/>
              <a:defRPr sz="2800" b="1">
                <a:solidFill>
                  <a:schemeClr val="dk1"/>
                </a:solidFill>
                <a:latin typeface="Prosto One" panose="020B0604020202020204"/>
                <a:ea typeface="Prosto One" panose="020B0604020202020204"/>
                <a:cs typeface="Prosto One" panose="020B0604020202020204"/>
                <a:sym typeface="Prosto One" panose="020B0604020202020204"/>
              </a:defRPr>
            </a:lvl3pPr>
            <a:lvl4pPr lvl="3" rtl="0">
              <a:spcBef>
                <a:spcPts val="0"/>
              </a:spcBef>
              <a:spcAft>
                <a:spcPts val="0"/>
              </a:spcAft>
              <a:buClr>
                <a:schemeClr val="dk1"/>
              </a:buClr>
              <a:buSzPts val="2800"/>
              <a:buFont typeface="Prosto One" panose="020B0604020202020204"/>
              <a:buNone/>
              <a:defRPr sz="2800" b="1">
                <a:solidFill>
                  <a:schemeClr val="dk1"/>
                </a:solidFill>
                <a:latin typeface="Prosto One" panose="020B0604020202020204"/>
                <a:ea typeface="Prosto One" panose="020B0604020202020204"/>
                <a:cs typeface="Prosto One" panose="020B0604020202020204"/>
                <a:sym typeface="Prosto One" panose="020B0604020202020204"/>
              </a:defRPr>
            </a:lvl4pPr>
            <a:lvl5pPr lvl="4" rtl="0">
              <a:spcBef>
                <a:spcPts val="0"/>
              </a:spcBef>
              <a:spcAft>
                <a:spcPts val="0"/>
              </a:spcAft>
              <a:buClr>
                <a:schemeClr val="dk1"/>
              </a:buClr>
              <a:buSzPts val="2800"/>
              <a:buFont typeface="Prosto One" panose="020B0604020202020204"/>
              <a:buNone/>
              <a:defRPr sz="2800" b="1">
                <a:solidFill>
                  <a:schemeClr val="dk1"/>
                </a:solidFill>
                <a:latin typeface="Prosto One" panose="020B0604020202020204"/>
                <a:ea typeface="Prosto One" panose="020B0604020202020204"/>
                <a:cs typeface="Prosto One" panose="020B0604020202020204"/>
                <a:sym typeface="Prosto One" panose="020B0604020202020204"/>
              </a:defRPr>
            </a:lvl5pPr>
            <a:lvl6pPr lvl="5" rtl="0">
              <a:spcBef>
                <a:spcPts val="0"/>
              </a:spcBef>
              <a:spcAft>
                <a:spcPts val="0"/>
              </a:spcAft>
              <a:buClr>
                <a:schemeClr val="dk1"/>
              </a:buClr>
              <a:buSzPts val="2800"/>
              <a:buFont typeface="Prosto One" panose="020B0604020202020204"/>
              <a:buNone/>
              <a:defRPr sz="2800" b="1">
                <a:solidFill>
                  <a:schemeClr val="dk1"/>
                </a:solidFill>
                <a:latin typeface="Prosto One" panose="020B0604020202020204"/>
                <a:ea typeface="Prosto One" panose="020B0604020202020204"/>
                <a:cs typeface="Prosto One" panose="020B0604020202020204"/>
                <a:sym typeface="Prosto One" panose="020B0604020202020204"/>
              </a:defRPr>
            </a:lvl6pPr>
            <a:lvl7pPr lvl="6" rtl="0">
              <a:spcBef>
                <a:spcPts val="0"/>
              </a:spcBef>
              <a:spcAft>
                <a:spcPts val="0"/>
              </a:spcAft>
              <a:buClr>
                <a:schemeClr val="dk1"/>
              </a:buClr>
              <a:buSzPts val="2800"/>
              <a:buFont typeface="Prosto One" panose="020B0604020202020204"/>
              <a:buNone/>
              <a:defRPr sz="2800" b="1">
                <a:solidFill>
                  <a:schemeClr val="dk1"/>
                </a:solidFill>
                <a:latin typeface="Prosto One" panose="020B0604020202020204"/>
                <a:ea typeface="Prosto One" panose="020B0604020202020204"/>
                <a:cs typeface="Prosto One" panose="020B0604020202020204"/>
                <a:sym typeface="Prosto One" panose="020B0604020202020204"/>
              </a:defRPr>
            </a:lvl7pPr>
            <a:lvl8pPr lvl="7" rtl="0">
              <a:spcBef>
                <a:spcPts val="0"/>
              </a:spcBef>
              <a:spcAft>
                <a:spcPts val="0"/>
              </a:spcAft>
              <a:buClr>
                <a:schemeClr val="dk1"/>
              </a:buClr>
              <a:buSzPts val="2800"/>
              <a:buFont typeface="Prosto One" panose="020B0604020202020204"/>
              <a:buNone/>
              <a:defRPr sz="2800" b="1">
                <a:solidFill>
                  <a:schemeClr val="dk1"/>
                </a:solidFill>
                <a:latin typeface="Prosto One" panose="020B0604020202020204"/>
                <a:ea typeface="Prosto One" panose="020B0604020202020204"/>
                <a:cs typeface="Prosto One" panose="020B0604020202020204"/>
                <a:sym typeface="Prosto One" panose="020B0604020202020204"/>
              </a:defRPr>
            </a:lvl8pPr>
            <a:lvl9pPr lvl="8" rtl="0">
              <a:spcBef>
                <a:spcPts val="0"/>
              </a:spcBef>
              <a:spcAft>
                <a:spcPts val="0"/>
              </a:spcAft>
              <a:buClr>
                <a:schemeClr val="dk1"/>
              </a:buClr>
              <a:buSzPts val="2800"/>
              <a:buFont typeface="Prosto One" panose="020B0604020202020204"/>
              <a:buNone/>
              <a:defRPr sz="2800" b="1">
                <a:solidFill>
                  <a:schemeClr val="dk1"/>
                </a:solidFill>
                <a:latin typeface="Prosto One" panose="020B0604020202020204"/>
                <a:ea typeface="Prosto One" panose="020B0604020202020204"/>
                <a:cs typeface="Prosto One" panose="020B0604020202020204"/>
                <a:sym typeface="Prosto One" panose="020B0604020202020204"/>
              </a:defRPr>
            </a:lvl9pPr>
          </a:lstStyle>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rimo" panose="020B0604020202020204"/>
              <a:buChar char="●"/>
              <a:defRPr>
                <a:solidFill>
                  <a:schemeClr val="dk1"/>
                </a:solidFill>
                <a:latin typeface="Arimo" panose="020B0604020202020204"/>
                <a:ea typeface="Arimo" panose="020B0604020202020204"/>
                <a:cs typeface="Arimo" panose="020B0604020202020204"/>
                <a:sym typeface="Arimo" panose="020B0604020202020204"/>
              </a:defRPr>
            </a:lvl1pPr>
            <a:lvl2pPr marL="914400" lvl="1" indent="-317500">
              <a:lnSpc>
                <a:spcPct val="115000"/>
              </a:lnSpc>
              <a:spcBef>
                <a:spcPts val="1600"/>
              </a:spcBef>
              <a:spcAft>
                <a:spcPts val="0"/>
              </a:spcAft>
              <a:buClr>
                <a:schemeClr val="dk1"/>
              </a:buClr>
              <a:buSzPts val="1400"/>
              <a:buFont typeface="Arimo" panose="020B0604020202020204"/>
              <a:buChar char="○"/>
              <a:defRPr>
                <a:solidFill>
                  <a:schemeClr val="dk1"/>
                </a:solidFill>
                <a:latin typeface="Arimo" panose="020B0604020202020204"/>
                <a:ea typeface="Arimo" panose="020B0604020202020204"/>
                <a:cs typeface="Arimo" panose="020B0604020202020204"/>
                <a:sym typeface="Arimo" panose="020B0604020202020204"/>
              </a:defRPr>
            </a:lvl2pPr>
            <a:lvl3pPr marL="1371600" lvl="2" indent="-317500">
              <a:lnSpc>
                <a:spcPct val="115000"/>
              </a:lnSpc>
              <a:spcBef>
                <a:spcPts val="1600"/>
              </a:spcBef>
              <a:spcAft>
                <a:spcPts val="0"/>
              </a:spcAft>
              <a:buClr>
                <a:schemeClr val="dk1"/>
              </a:buClr>
              <a:buSzPts val="1400"/>
              <a:buFont typeface="Arimo" panose="020B0604020202020204"/>
              <a:buChar char="■"/>
              <a:defRPr>
                <a:solidFill>
                  <a:schemeClr val="dk1"/>
                </a:solidFill>
                <a:latin typeface="Arimo" panose="020B0604020202020204"/>
                <a:ea typeface="Arimo" panose="020B0604020202020204"/>
                <a:cs typeface="Arimo" panose="020B0604020202020204"/>
                <a:sym typeface="Arimo" panose="020B0604020202020204"/>
              </a:defRPr>
            </a:lvl3pPr>
            <a:lvl4pPr marL="1828800" lvl="3" indent="-317500">
              <a:lnSpc>
                <a:spcPct val="115000"/>
              </a:lnSpc>
              <a:spcBef>
                <a:spcPts val="1600"/>
              </a:spcBef>
              <a:spcAft>
                <a:spcPts val="0"/>
              </a:spcAft>
              <a:buClr>
                <a:schemeClr val="dk1"/>
              </a:buClr>
              <a:buSzPts val="1400"/>
              <a:buFont typeface="Arimo" panose="020B0604020202020204"/>
              <a:buChar char="●"/>
              <a:defRPr>
                <a:solidFill>
                  <a:schemeClr val="dk1"/>
                </a:solidFill>
                <a:latin typeface="Arimo" panose="020B0604020202020204"/>
                <a:ea typeface="Arimo" panose="020B0604020202020204"/>
                <a:cs typeface="Arimo" panose="020B0604020202020204"/>
                <a:sym typeface="Arimo" panose="020B0604020202020204"/>
              </a:defRPr>
            </a:lvl4pPr>
            <a:lvl5pPr marL="2286000" lvl="4" indent="-317500">
              <a:lnSpc>
                <a:spcPct val="115000"/>
              </a:lnSpc>
              <a:spcBef>
                <a:spcPts val="1600"/>
              </a:spcBef>
              <a:spcAft>
                <a:spcPts val="0"/>
              </a:spcAft>
              <a:buClr>
                <a:schemeClr val="dk1"/>
              </a:buClr>
              <a:buSzPts val="1400"/>
              <a:buFont typeface="Arimo" panose="020B0604020202020204"/>
              <a:buChar char="○"/>
              <a:defRPr>
                <a:solidFill>
                  <a:schemeClr val="dk1"/>
                </a:solidFill>
                <a:latin typeface="Arimo" panose="020B0604020202020204"/>
                <a:ea typeface="Arimo" panose="020B0604020202020204"/>
                <a:cs typeface="Arimo" panose="020B0604020202020204"/>
                <a:sym typeface="Arimo" panose="020B0604020202020204"/>
              </a:defRPr>
            </a:lvl5pPr>
            <a:lvl6pPr marL="2743200" lvl="5" indent="-317500">
              <a:lnSpc>
                <a:spcPct val="115000"/>
              </a:lnSpc>
              <a:spcBef>
                <a:spcPts val="1600"/>
              </a:spcBef>
              <a:spcAft>
                <a:spcPts val="0"/>
              </a:spcAft>
              <a:buClr>
                <a:schemeClr val="dk1"/>
              </a:buClr>
              <a:buSzPts val="1400"/>
              <a:buFont typeface="Arimo" panose="020B0604020202020204"/>
              <a:buChar char="■"/>
              <a:defRPr>
                <a:solidFill>
                  <a:schemeClr val="dk1"/>
                </a:solidFill>
                <a:latin typeface="Arimo" panose="020B0604020202020204"/>
                <a:ea typeface="Arimo" panose="020B0604020202020204"/>
                <a:cs typeface="Arimo" panose="020B0604020202020204"/>
                <a:sym typeface="Arimo" panose="020B0604020202020204"/>
              </a:defRPr>
            </a:lvl6pPr>
            <a:lvl7pPr marL="3200400" lvl="6" indent="-317500">
              <a:lnSpc>
                <a:spcPct val="115000"/>
              </a:lnSpc>
              <a:spcBef>
                <a:spcPts val="1600"/>
              </a:spcBef>
              <a:spcAft>
                <a:spcPts val="0"/>
              </a:spcAft>
              <a:buClr>
                <a:schemeClr val="dk1"/>
              </a:buClr>
              <a:buSzPts val="1400"/>
              <a:buFont typeface="Arimo" panose="020B0604020202020204"/>
              <a:buChar char="●"/>
              <a:defRPr>
                <a:solidFill>
                  <a:schemeClr val="dk1"/>
                </a:solidFill>
                <a:latin typeface="Arimo" panose="020B0604020202020204"/>
                <a:ea typeface="Arimo" panose="020B0604020202020204"/>
                <a:cs typeface="Arimo" panose="020B0604020202020204"/>
                <a:sym typeface="Arimo" panose="020B0604020202020204"/>
              </a:defRPr>
            </a:lvl7pPr>
            <a:lvl8pPr marL="3657600" lvl="7" indent="-317500">
              <a:lnSpc>
                <a:spcPct val="115000"/>
              </a:lnSpc>
              <a:spcBef>
                <a:spcPts val="1600"/>
              </a:spcBef>
              <a:spcAft>
                <a:spcPts val="0"/>
              </a:spcAft>
              <a:buClr>
                <a:schemeClr val="dk1"/>
              </a:buClr>
              <a:buSzPts val="1400"/>
              <a:buFont typeface="Arimo" panose="020B0604020202020204"/>
              <a:buChar char="○"/>
              <a:defRPr>
                <a:solidFill>
                  <a:schemeClr val="dk1"/>
                </a:solidFill>
                <a:latin typeface="Arimo" panose="020B0604020202020204"/>
                <a:ea typeface="Arimo" panose="020B0604020202020204"/>
                <a:cs typeface="Arimo" panose="020B0604020202020204"/>
                <a:sym typeface="Arimo" panose="020B0604020202020204"/>
              </a:defRPr>
            </a:lvl8pPr>
            <a:lvl9pPr marL="4114800" lvl="8" indent="-317500">
              <a:lnSpc>
                <a:spcPct val="115000"/>
              </a:lnSpc>
              <a:spcBef>
                <a:spcPts val="1600"/>
              </a:spcBef>
              <a:spcAft>
                <a:spcPts val="1600"/>
              </a:spcAft>
              <a:buClr>
                <a:schemeClr val="dk1"/>
              </a:buClr>
              <a:buSzPts val="1400"/>
              <a:buFont typeface="Arimo" panose="020B0604020202020204"/>
              <a:buChar char="■"/>
              <a:defRPr>
                <a:solidFill>
                  <a:schemeClr val="dk1"/>
                </a:solidFill>
                <a:latin typeface="Arimo" panose="020B0604020202020204"/>
                <a:ea typeface="Arimo" panose="020B0604020202020204"/>
                <a:cs typeface="Arimo" panose="020B0604020202020204"/>
                <a:sym typeface="Arimo" panose="020B0604020202020204"/>
              </a:defRPr>
            </a:lvl9pPr>
          </a:lstStyle>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9.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9.xml"/><Relationship Id="rId2" Type="http://schemas.openxmlformats.org/officeDocument/2006/relationships/image" Target="../media/image35.svg"/><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image" Target="../media/image3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image" Target="../media/image41.jpe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4.xml"/><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image" Target="../media/image42.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7.png"/><Relationship Id="rId1"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image" Target="../media/image48.jpe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0.xml"/><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29.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7.xml"/><Relationship Id="rId3" Type="http://schemas.openxmlformats.org/officeDocument/2006/relationships/image" Target="../media/image37.png"/><Relationship Id="rId2" Type="http://schemas.openxmlformats.org/officeDocument/2006/relationships/image" Target="../media/image53.jpeg"/><Relationship Id="rId1" Type="http://schemas.openxmlformats.org/officeDocument/2006/relationships/image" Target="../media/image5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xml"/><Relationship Id="rId1"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26.jpe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6.xml"/><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image" Target="../media/image58.jpe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2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jpeg"/></Relationships>
</file>

<file path=ppt/slides/_rels/slide33.xml.rels><?xml version="1.0" encoding="UTF-8" standalone="yes"?>
<Relationships xmlns="http://schemas.openxmlformats.org/package/2006/relationships"><Relationship Id="rId9" Type="http://schemas.openxmlformats.org/officeDocument/2006/relationships/image" Target="../media/image73.jpeg"/><Relationship Id="rId8" Type="http://schemas.openxmlformats.org/officeDocument/2006/relationships/image" Target="../media/image72.jpeg"/><Relationship Id="rId7" Type="http://schemas.openxmlformats.org/officeDocument/2006/relationships/image" Target="../media/image71.jpeg"/><Relationship Id="rId6" Type="http://schemas.microsoft.com/office/2007/relationships/hdphoto" Target="../media/image70.wdp"/><Relationship Id="rId5" Type="http://schemas.openxmlformats.org/officeDocument/2006/relationships/image" Target="../media/image69.png"/><Relationship Id="rId4" Type="http://schemas.openxmlformats.org/officeDocument/2006/relationships/image" Target="../media/image68.jpeg"/><Relationship Id="rId3" Type="http://schemas.openxmlformats.org/officeDocument/2006/relationships/image" Target="../media/image67.jpeg"/><Relationship Id="rId2" Type="http://schemas.openxmlformats.org/officeDocument/2006/relationships/image" Target="../media/image66.jpeg"/><Relationship Id="rId11" Type="http://schemas.openxmlformats.org/officeDocument/2006/relationships/slideLayout" Target="../slideLayouts/slideLayout23.xml"/><Relationship Id="rId10" Type="http://schemas.openxmlformats.org/officeDocument/2006/relationships/image" Target="../media/image74.jpeg"/><Relationship Id="rId1" Type="http://schemas.openxmlformats.org/officeDocument/2006/relationships/image" Target="../media/image65.GI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image" Target="../media/image75.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6.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image" Target="../media/image7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image" Target="../media/image2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9.png"/><Relationship Id="rId1" Type="http://schemas.openxmlformats.org/officeDocument/2006/relationships/image" Target="../media/image28.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9.xml"/><Relationship Id="rId2" Type="http://schemas.openxmlformats.org/officeDocument/2006/relationships/image" Target="../media/image31.jpeg"/><Relationship Id="rId1"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classroom of students are sitting in chairs in front of a teacher The teacher is standing in front of the class holding a book The students are all looking at the teacher"/>
          <p:cNvPicPr>
            <a:picLocks noChangeAspect="1" noChangeArrowheads="1"/>
          </p:cNvPicPr>
          <p:nvPr/>
        </p:nvPicPr>
        <p:blipFill rotWithShape="1">
          <a:blip r:embed="rId1">
            <a:extLst>
              <a:ext uri="{28A0092B-C50C-407E-A947-70E740481C1C}">
                <a14:useLocalDpi xmlns:a14="http://schemas.microsoft.com/office/drawing/2010/main" val="0"/>
              </a:ext>
            </a:extLst>
          </a:blip>
          <a:srcRect l="160" r="160"/>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9144000" cy="5143500"/>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endParaRPr lang="en-US" dirty="0"/>
          </a:p>
        </p:txBody>
      </p:sp>
      <p:sp>
        <p:nvSpPr>
          <p:cNvPr id="2" name="Google Shape;197;p27"/>
          <p:cNvSpPr txBox="1"/>
          <p:nvPr/>
        </p:nvSpPr>
        <p:spPr>
          <a:xfrm>
            <a:off x="480246" y="1350600"/>
            <a:ext cx="8453535" cy="2442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6000" b="1" dirty="0">
                <a:solidFill>
                  <a:srgbClr val="002060"/>
                </a:solidFill>
              </a:rPr>
              <a:t>CHÀO MỪNG QUÝ THẦY CÔ VÀ CÁC EM HỌC SINH</a:t>
            </a:r>
            <a:endParaRPr lang="en-US" sz="6000" b="1" dirty="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pic>
        <p:nvPicPr>
          <p:cNvPr id="24" name="Picture 23"/>
          <p:cNvPicPr>
            <a:picLocks noChangeAspect="1"/>
          </p:cNvPicPr>
          <p:nvPr/>
        </p:nvPicPr>
        <p:blipFill rotWithShape="1">
          <a:blip r:embed="rId1"/>
          <a:srcRect t="29919" b="11400"/>
          <a:stretch>
            <a:fillRect/>
          </a:stretch>
        </p:blipFill>
        <p:spPr>
          <a:xfrm>
            <a:off x="355123" y="1725840"/>
            <a:ext cx="8230619" cy="3217868"/>
          </a:xfrm>
          <a:prstGeom prst="rect">
            <a:avLst/>
          </a:prstGeom>
        </p:spPr>
      </p:pic>
      <p:sp>
        <p:nvSpPr>
          <p:cNvPr id="4" name="Rectangle 3"/>
          <p:cNvSpPr/>
          <p:nvPr/>
        </p:nvSpPr>
        <p:spPr>
          <a:xfrm>
            <a:off x="0" y="0"/>
            <a:ext cx="9144000" cy="165781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8;p27"/>
          <p:cNvSpPr txBox="1"/>
          <p:nvPr/>
        </p:nvSpPr>
        <p:spPr>
          <a:xfrm>
            <a:off x="637271" y="284128"/>
            <a:ext cx="7666321"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400" dirty="0">
                <a:solidFill>
                  <a:srgbClr val="002060"/>
                </a:solidFill>
              </a:rPr>
              <a:t>Khi </a:t>
            </a:r>
            <a:r>
              <a:rPr lang="en-US" sz="2400" dirty="0" err="1">
                <a:solidFill>
                  <a:srgbClr val="002060"/>
                </a:solidFill>
              </a:rPr>
              <a:t>thủy</a:t>
            </a:r>
            <a:r>
              <a:rPr lang="en-US" sz="2400" dirty="0">
                <a:solidFill>
                  <a:srgbClr val="002060"/>
                </a:solidFill>
              </a:rPr>
              <a:t> </a:t>
            </a:r>
            <a:r>
              <a:rPr lang="en-US" sz="2400" dirty="0" err="1">
                <a:solidFill>
                  <a:srgbClr val="002060"/>
                </a:solidFill>
              </a:rPr>
              <a:t>phân</a:t>
            </a:r>
            <a:r>
              <a:rPr lang="en-US" sz="2400" dirty="0">
                <a:solidFill>
                  <a:srgbClr val="002060"/>
                </a:solidFill>
              </a:rPr>
              <a:t> </a:t>
            </a:r>
            <a:r>
              <a:rPr lang="en-US" sz="2400" dirty="0" err="1">
                <a:solidFill>
                  <a:srgbClr val="002060"/>
                </a:solidFill>
              </a:rPr>
              <a:t>hoàn</a:t>
            </a:r>
            <a:r>
              <a:rPr lang="en-US" sz="2400" dirty="0">
                <a:solidFill>
                  <a:srgbClr val="002060"/>
                </a:solidFill>
              </a:rPr>
              <a:t> </a:t>
            </a:r>
            <a:r>
              <a:rPr lang="en-US" sz="2400" dirty="0" err="1">
                <a:solidFill>
                  <a:srgbClr val="002060"/>
                </a:solidFill>
              </a:rPr>
              <a:t>toàn</a:t>
            </a:r>
            <a:r>
              <a:rPr lang="en-US" sz="2400" dirty="0">
                <a:solidFill>
                  <a:srgbClr val="002060"/>
                </a:solidFill>
              </a:rPr>
              <a:t> protein </a:t>
            </a:r>
            <a:r>
              <a:rPr lang="en-US" sz="2400" dirty="0" err="1">
                <a:solidFill>
                  <a:srgbClr val="002060"/>
                </a:solidFill>
              </a:rPr>
              <a:t>trong</a:t>
            </a:r>
            <a:r>
              <a:rPr lang="en-US" sz="2400" dirty="0">
                <a:solidFill>
                  <a:srgbClr val="002060"/>
                </a:solidFill>
              </a:rPr>
              <a:t> ding </a:t>
            </a:r>
            <a:r>
              <a:rPr lang="en-US" sz="2400" dirty="0" err="1">
                <a:solidFill>
                  <a:srgbClr val="002060"/>
                </a:solidFill>
              </a:rPr>
              <a:t>dịch</a:t>
            </a:r>
            <a:r>
              <a:rPr lang="en-US" sz="2400" dirty="0">
                <a:solidFill>
                  <a:srgbClr val="002060"/>
                </a:solidFill>
              </a:rPr>
              <a:t> acid </a:t>
            </a:r>
            <a:r>
              <a:rPr lang="en-US" sz="2400" dirty="0" err="1">
                <a:solidFill>
                  <a:srgbClr val="002060"/>
                </a:solidFill>
              </a:rPr>
              <a:t>thu</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hỗn</a:t>
            </a:r>
            <a:r>
              <a:rPr lang="en-US" sz="2400" dirty="0">
                <a:solidFill>
                  <a:srgbClr val="002060"/>
                </a:solidFill>
              </a:rPr>
              <a:t> </a:t>
            </a:r>
            <a:r>
              <a:rPr lang="en-US" sz="2400" dirty="0" err="1">
                <a:solidFill>
                  <a:srgbClr val="002060"/>
                </a:solidFill>
              </a:rPr>
              <a:t>hợp</a:t>
            </a:r>
            <a:r>
              <a:rPr lang="en-US" sz="2400" dirty="0">
                <a:solidFill>
                  <a:srgbClr val="002060"/>
                </a:solidFill>
              </a:rPr>
              <a:t> </a:t>
            </a:r>
            <a:r>
              <a:rPr lang="en-US" sz="2400" dirty="0" err="1">
                <a:solidFill>
                  <a:srgbClr val="002060"/>
                </a:solidFill>
              </a:rPr>
              <a:t>các</a:t>
            </a:r>
            <a:r>
              <a:rPr lang="en-US" sz="2400" dirty="0">
                <a:solidFill>
                  <a:srgbClr val="002060"/>
                </a:solidFill>
              </a:rPr>
              <a:t> amino acid</a:t>
            </a:r>
            <a:endParaRPr lang="en-US" sz="2400" dirty="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14" presetClass="entr" presetSubtype="10" fill="hold" nodeType="withEffect">
                                  <p:stCondLst>
                                    <p:cond delay="75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pic>
        <p:nvPicPr>
          <p:cNvPr id="9" name="Picture 8"/>
          <p:cNvPicPr>
            <a:picLocks noChangeAspect="1"/>
          </p:cNvPicPr>
          <p:nvPr/>
        </p:nvPicPr>
        <p:blipFill rotWithShape="1">
          <a:blip r:embed="rId1"/>
          <a:srcRect l="25551" t="28295" r="17533" b="3112"/>
          <a:stretch>
            <a:fillRect/>
          </a:stretch>
        </p:blipFill>
        <p:spPr>
          <a:xfrm>
            <a:off x="4572000" y="465357"/>
            <a:ext cx="4053839" cy="4334705"/>
          </a:xfrm>
          <a:prstGeom prst="rect">
            <a:avLst/>
          </a:prstGeom>
        </p:spPr>
      </p:pic>
      <p:sp>
        <p:nvSpPr>
          <p:cNvPr id="2" name="Google Shape;1462;p45"/>
          <p:cNvSpPr/>
          <p:nvPr/>
        </p:nvSpPr>
        <p:spPr>
          <a:xfrm rot="1006566" flipH="1">
            <a:off x="-25739" y="2987087"/>
            <a:ext cx="714636" cy="2315472"/>
          </a:xfrm>
          <a:custGeom>
            <a:avLst/>
            <a:gdLst/>
            <a:ahLst/>
            <a:cxnLst/>
            <a:rect l="l" t="t" r="r" b="b"/>
            <a:pathLst>
              <a:path w="5776" h="14788" extrusionOk="0">
                <a:moveTo>
                  <a:pt x="2882" y="0"/>
                </a:moveTo>
                <a:lnTo>
                  <a:pt x="1" y="1274"/>
                </a:lnTo>
                <a:lnTo>
                  <a:pt x="1" y="14788"/>
                </a:lnTo>
                <a:lnTo>
                  <a:pt x="5775" y="14788"/>
                </a:lnTo>
                <a:lnTo>
                  <a:pt x="5775" y="1274"/>
                </a:lnTo>
                <a:lnTo>
                  <a:pt x="28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1438;p45"/>
          <p:cNvSpPr/>
          <p:nvPr/>
        </p:nvSpPr>
        <p:spPr>
          <a:xfrm rot="11374895" flipH="1">
            <a:off x="8556506" y="-403118"/>
            <a:ext cx="714636" cy="2684674"/>
          </a:xfrm>
          <a:custGeom>
            <a:avLst/>
            <a:gdLst/>
            <a:ahLst/>
            <a:cxnLst/>
            <a:rect l="l" t="t" r="r" b="b"/>
            <a:pathLst>
              <a:path w="5776" h="14788" extrusionOk="0">
                <a:moveTo>
                  <a:pt x="2882" y="0"/>
                </a:moveTo>
                <a:lnTo>
                  <a:pt x="1" y="1274"/>
                </a:lnTo>
                <a:lnTo>
                  <a:pt x="1" y="14788"/>
                </a:lnTo>
                <a:lnTo>
                  <a:pt x="5775" y="14788"/>
                </a:lnTo>
                <a:lnTo>
                  <a:pt x="5775" y="1274"/>
                </a:lnTo>
                <a:lnTo>
                  <a:pt x="28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 name="Group 9"/>
          <p:cNvGrpSpPr/>
          <p:nvPr/>
        </p:nvGrpSpPr>
        <p:grpSpPr>
          <a:xfrm>
            <a:off x="308524" y="410849"/>
            <a:ext cx="2758407" cy="482278"/>
            <a:chOff x="2421273" y="854101"/>
            <a:chExt cx="3013102" cy="565916"/>
          </a:xfrm>
        </p:grpSpPr>
        <p:sp>
          <p:nvSpPr>
            <p:cNvPr id="11" name="Google Shape;309;p29"/>
            <p:cNvSpPr txBox="1"/>
            <p:nvPr/>
          </p:nvSpPr>
          <p:spPr>
            <a:xfrm>
              <a:off x="2949708" y="870417"/>
              <a:ext cx="2484667" cy="549600"/>
            </a:xfrm>
            <a:prstGeom prst="rect">
              <a:avLst/>
            </a:prstGeom>
            <a:solidFill>
              <a:srgbClr val="FFFFFF"/>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Cấu</a:t>
              </a:r>
              <a:r>
                <a:rPr lang="en-US" sz="24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Tạo</a:t>
              </a:r>
              <a:r>
                <a:rPr lang="en-US" sz="24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Phân</a:t>
              </a:r>
              <a:r>
                <a:rPr lang="en-US" sz="24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Tử</a:t>
              </a:r>
              <a:endParaRPr lang="en-US" sz="24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2" name="Google Shape;316;p29"/>
            <p:cNvGrpSpPr/>
            <p:nvPr/>
          </p:nvGrpSpPr>
          <p:grpSpPr>
            <a:xfrm>
              <a:off x="2421273" y="854101"/>
              <a:ext cx="579750" cy="549604"/>
              <a:chOff x="1666550" y="3179683"/>
              <a:chExt cx="579750" cy="549604"/>
            </a:xfrm>
          </p:grpSpPr>
          <p:sp>
            <p:nvSpPr>
              <p:cNvPr id="13" name="Google Shape;317;p29"/>
              <p:cNvSpPr/>
              <p:nvPr/>
            </p:nvSpPr>
            <p:spPr>
              <a:xfrm>
                <a:off x="1687400" y="3191977"/>
                <a:ext cx="558900" cy="52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 name="Google Shape;318;p29"/>
              <p:cNvGrpSpPr/>
              <p:nvPr/>
            </p:nvGrpSpPr>
            <p:grpSpPr>
              <a:xfrm rot="10800000">
                <a:off x="1666550" y="3179683"/>
                <a:ext cx="540022" cy="549604"/>
                <a:chOff x="1742750" y="3179683"/>
                <a:chExt cx="540022" cy="549604"/>
              </a:xfrm>
            </p:grpSpPr>
            <p:cxnSp>
              <p:nvCxnSpPr>
                <p:cNvPr id="15" name="Google Shape;319;p29"/>
                <p:cNvCxnSpPr/>
                <p:nvPr/>
              </p:nvCxnSpPr>
              <p:spPr>
                <a:xfrm>
                  <a:off x="1742750" y="3179688"/>
                  <a:ext cx="0" cy="549600"/>
                </a:xfrm>
                <a:prstGeom prst="straightConnector1">
                  <a:avLst/>
                </a:prstGeom>
                <a:noFill/>
                <a:ln w="19050" cap="flat" cmpd="sng">
                  <a:solidFill>
                    <a:schemeClr val="dk1"/>
                  </a:solidFill>
                  <a:prstDash val="solid"/>
                  <a:round/>
                  <a:headEnd type="none" w="med" len="med"/>
                  <a:tailEnd type="none" w="med" len="med"/>
                </a:ln>
              </p:spPr>
            </p:cxnSp>
            <p:sp>
              <p:nvSpPr>
                <p:cNvPr id="16" name="Google Shape;320;p29"/>
                <p:cNvSpPr/>
                <p:nvPr/>
              </p:nvSpPr>
              <p:spPr>
                <a:xfrm rot="2700178">
                  <a:off x="2088875" y="3242186"/>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grpSp>
      <p:sp>
        <p:nvSpPr>
          <p:cNvPr id="17" name="Google Shape;332;p29"/>
          <p:cNvSpPr txBox="1"/>
          <p:nvPr/>
        </p:nvSpPr>
        <p:spPr>
          <a:xfrm>
            <a:off x="324666" y="363035"/>
            <a:ext cx="470572" cy="56018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800" b="1">
                <a:solidFill>
                  <a:srgbClr val="FFFFFF"/>
                </a:solidFill>
              </a:rPr>
              <a:t>II</a:t>
            </a:r>
            <a:endParaRPr lang="en-US" sz="2800" b="1" dirty="0">
              <a:solidFill>
                <a:srgbClr val="FFFFFF"/>
              </a:solidFill>
            </a:endParaRPr>
          </a:p>
        </p:txBody>
      </p:sp>
      <p:sp>
        <p:nvSpPr>
          <p:cNvPr id="18" name="Google Shape;198;p27"/>
          <p:cNvSpPr txBox="1"/>
          <p:nvPr/>
        </p:nvSpPr>
        <p:spPr>
          <a:xfrm>
            <a:off x="839268" y="1802353"/>
            <a:ext cx="3884159" cy="204264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a:solidFill>
                  <a:srgbClr val="002060"/>
                </a:solidFill>
              </a:rPr>
              <a:t>Amino acid </a:t>
            </a:r>
            <a:r>
              <a:rPr lang="en-US" sz="2400" dirty="0" err="1">
                <a:solidFill>
                  <a:srgbClr val="002060"/>
                </a:solidFill>
              </a:rPr>
              <a:t>đơn</a:t>
            </a:r>
            <a:r>
              <a:rPr lang="en-US" sz="2400" dirty="0">
                <a:solidFill>
                  <a:srgbClr val="002060"/>
                </a:solidFill>
              </a:rPr>
              <a:t> </a:t>
            </a:r>
            <a:r>
              <a:rPr lang="en-US" sz="2400" dirty="0" err="1">
                <a:solidFill>
                  <a:srgbClr val="002060"/>
                </a:solidFill>
              </a:rPr>
              <a:t>giản</a:t>
            </a:r>
            <a:r>
              <a:rPr lang="en-US" sz="2400" dirty="0">
                <a:solidFill>
                  <a:srgbClr val="002060"/>
                </a:solidFill>
              </a:rPr>
              <a:t> </a:t>
            </a:r>
            <a:r>
              <a:rPr lang="en-US" sz="2400" dirty="0" err="1">
                <a:solidFill>
                  <a:srgbClr val="002060"/>
                </a:solidFill>
              </a:rPr>
              <a:t>nhất</a:t>
            </a:r>
            <a:r>
              <a:rPr lang="en-US" sz="2400" dirty="0">
                <a:solidFill>
                  <a:srgbClr val="002060"/>
                </a:solidFill>
              </a:rPr>
              <a:t> </a:t>
            </a:r>
            <a:r>
              <a:rPr lang="en-US" sz="2400" dirty="0" err="1">
                <a:solidFill>
                  <a:srgbClr val="002060"/>
                </a:solidFill>
              </a:rPr>
              <a:t>là</a:t>
            </a:r>
            <a:r>
              <a:rPr lang="en-US" sz="2400" dirty="0">
                <a:solidFill>
                  <a:srgbClr val="002060"/>
                </a:solidFill>
              </a:rPr>
              <a:t> amino acetic acid (glycine) </a:t>
            </a:r>
            <a:r>
              <a:rPr lang="en-US" sz="2400" dirty="0" err="1">
                <a:solidFill>
                  <a:srgbClr val="002060"/>
                </a:solidFill>
              </a:rPr>
              <a:t>có</a:t>
            </a:r>
            <a:r>
              <a:rPr lang="en-US" sz="2400" dirty="0">
                <a:solidFill>
                  <a:srgbClr val="002060"/>
                </a:solidFill>
              </a:rPr>
              <a:t> </a:t>
            </a:r>
            <a:r>
              <a:rPr lang="en-US" sz="2400" dirty="0" err="1">
                <a:solidFill>
                  <a:srgbClr val="002060"/>
                </a:solidFill>
              </a:rPr>
              <a:t>công</a:t>
            </a:r>
            <a:r>
              <a:rPr lang="en-US" sz="2400" dirty="0">
                <a:solidFill>
                  <a:srgbClr val="002060"/>
                </a:solidFill>
              </a:rPr>
              <a:t> </a:t>
            </a:r>
            <a:r>
              <a:rPr lang="en-US" sz="2400" dirty="0" err="1">
                <a:solidFill>
                  <a:srgbClr val="002060"/>
                </a:solidFill>
              </a:rPr>
              <a:t>thức</a:t>
            </a:r>
            <a:r>
              <a:rPr lang="en-US" sz="2400" dirty="0">
                <a:solidFill>
                  <a:srgbClr val="002060"/>
                </a:solidFill>
              </a:rPr>
              <a:t> </a:t>
            </a:r>
            <a:r>
              <a:rPr lang="en-US" sz="2400" dirty="0" err="1">
                <a:solidFill>
                  <a:srgbClr val="002060"/>
                </a:solidFill>
              </a:rPr>
              <a:t>cấu</a:t>
            </a:r>
            <a:r>
              <a:rPr lang="en-US" sz="2400" dirty="0">
                <a:solidFill>
                  <a:srgbClr val="002060"/>
                </a:solidFill>
              </a:rPr>
              <a:t> </a:t>
            </a:r>
            <a:r>
              <a:rPr lang="en-US" sz="2400" dirty="0" err="1">
                <a:solidFill>
                  <a:srgbClr val="002060"/>
                </a:solidFill>
              </a:rPr>
              <a:t>tạo</a:t>
            </a:r>
            <a:r>
              <a:rPr lang="en-US" sz="2400" dirty="0">
                <a:solidFill>
                  <a:srgbClr val="002060"/>
                </a:solidFill>
              </a:rPr>
              <a:t> H</a:t>
            </a:r>
            <a:r>
              <a:rPr lang="en-US" sz="2400" baseline="-25000" dirty="0">
                <a:solidFill>
                  <a:srgbClr val="002060"/>
                </a:solidFill>
              </a:rPr>
              <a:t>2</a:t>
            </a:r>
            <a:r>
              <a:rPr lang="en-US" sz="2400" dirty="0">
                <a:solidFill>
                  <a:srgbClr val="002060"/>
                </a:solidFill>
              </a:rPr>
              <a:t>N – CH</a:t>
            </a:r>
            <a:r>
              <a:rPr lang="en-US" sz="2400" baseline="-25000" dirty="0">
                <a:solidFill>
                  <a:srgbClr val="002060"/>
                </a:solidFill>
              </a:rPr>
              <a:t>2</a:t>
            </a:r>
            <a:r>
              <a:rPr lang="en-US" sz="2400" dirty="0">
                <a:solidFill>
                  <a:srgbClr val="002060"/>
                </a:solidFill>
              </a:rPr>
              <a:t> - COOH</a:t>
            </a:r>
            <a:endParaRPr lang="en-US" sz="2400" dirty="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1409575" y="1555368"/>
            <a:ext cx="7192304" cy="2032763"/>
          </a:xfrm>
          <a:prstGeom prst="roundRect">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1"/>
          <a:stretch>
            <a:fillRect/>
          </a:stretch>
        </p:blipFill>
        <p:spPr>
          <a:xfrm>
            <a:off x="247860" y="899639"/>
            <a:ext cx="2906286" cy="2906286"/>
          </a:xfrm>
          <a:prstGeom prst="rect">
            <a:avLst/>
          </a:prstGeom>
        </p:spPr>
      </p:pic>
      <p:sp>
        <p:nvSpPr>
          <p:cNvPr id="7" name="Google Shape;198;p27"/>
          <p:cNvSpPr txBox="1"/>
          <p:nvPr/>
        </p:nvSpPr>
        <p:spPr>
          <a:xfrm>
            <a:off x="3224484" y="1970957"/>
            <a:ext cx="4966039"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20000"/>
              </a:lnSpc>
            </a:pPr>
            <a:r>
              <a:rPr lang="en-US" sz="3200" b="1" dirty="0" err="1">
                <a:solidFill>
                  <a:schemeClr val="bg1">
                    <a:lumMod val="10000"/>
                  </a:schemeClr>
                </a:solidFill>
              </a:rPr>
              <a:t>Nêu</a:t>
            </a:r>
            <a:r>
              <a:rPr lang="en-US" sz="3200" b="1" dirty="0">
                <a:solidFill>
                  <a:schemeClr val="bg1">
                    <a:lumMod val="10000"/>
                  </a:schemeClr>
                </a:solidFill>
              </a:rPr>
              <a:t> </a:t>
            </a:r>
            <a:r>
              <a:rPr lang="en-US" sz="3200" b="1" dirty="0" err="1">
                <a:solidFill>
                  <a:schemeClr val="bg1">
                    <a:lumMod val="10000"/>
                  </a:schemeClr>
                </a:solidFill>
              </a:rPr>
              <a:t>đặc</a:t>
            </a:r>
            <a:r>
              <a:rPr lang="en-US" sz="3200" b="1" dirty="0">
                <a:solidFill>
                  <a:schemeClr val="bg1">
                    <a:lumMod val="10000"/>
                  </a:schemeClr>
                </a:solidFill>
              </a:rPr>
              <a:t> </a:t>
            </a:r>
            <a:r>
              <a:rPr lang="en-US" sz="3200" b="1" dirty="0" err="1">
                <a:solidFill>
                  <a:schemeClr val="bg1">
                    <a:lumMod val="10000"/>
                  </a:schemeClr>
                </a:solidFill>
              </a:rPr>
              <a:t>điểm</a:t>
            </a:r>
            <a:r>
              <a:rPr lang="en-US" sz="3200" b="1" dirty="0">
                <a:solidFill>
                  <a:schemeClr val="bg1">
                    <a:lumMod val="10000"/>
                  </a:schemeClr>
                </a:solidFill>
              </a:rPr>
              <a:t> </a:t>
            </a:r>
            <a:r>
              <a:rPr lang="en-US" sz="3200" b="1" dirty="0" err="1">
                <a:solidFill>
                  <a:schemeClr val="bg1">
                    <a:lumMod val="10000"/>
                  </a:schemeClr>
                </a:solidFill>
              </a:rPr>
              <a:t>cấu</a:t>
            </a:r>
            <a:r>
              <a:rPr lang="en-US" sz="3200" b="1" dirty="0">
                <a:solidFill>
                  <a:schemeClr val="bg1">
                    <a:lumMod val="10000"/>
                  </a:schemeClr>
                </a:solidFill>
              </a:rPr>
              <a:t> </a:t>
            </a:r>
            <a:r>
              <a:rPr lang="en-US" sz="3200" b="1" dirty="0" err="1">
                <a:solidFill>
                  <a:schemeClr val="bg1">
                    <a:lumMod val="10000"/>
                  </a:schemeClr>
                </a:solidFill>
              </a:rPr>
              <a:t>tạo</a:t>
            </a:r>
            <a:r>
              <a:rPr lang="en-US" sz="3200" b="1" dirty="0">
                <a:solidFill>
                  <a:schemeClr val="bg1">
                    <a:lumMod val="10000"/>
                  </a:schemeClr>
                </a:solidFill>
              </a:rPr>
              <a:t> </a:t>
            </a:r>
            <a:r>
              <a:rPr lang="en-US" sz="3200" b="1" dirty="0" err="1">
                <a:solidFill>
                  <a:schemeClr val="bg1">
                    <a:lumMod val="10000"/>
                  </a:schemeClr>
                </a:solidFill>
              </a:rPr>
              <a:t>phân</a:t>
            </a:r>
            <a:r>
              <a:rPr lang="en-US" sz="3200" b="1" dirty="0">
                <a:solidFill>
                  <a:schemeClr val="bg1">
                    <a:lumMod val="10000"/>
                  </a:schemeClr>
                </a:solidFill>
              </a:rPr>
              <a:t> </a:t>
            </a:r>
            <a:r>
              <a:rPr lang="en-US" sz="3200" b="1" dirty="0" err="1">
                <a:solidFill>
                  <a:schemeClr val="bg1">
                    <a:lumMod val="10000"/>
                  </a:schemeClr>
                </a:solidFill>
              </a:rPr>
              <a:t>tử</a:t>
            </a:r>
            <a:r>
              <a:rPr lang="en-US" sz="3200" b="1" dirty="0">
                <a:solidFill>
                  <a:schemeClr val="bg1">
                    <a:lumMod val="10000"/>
                  </a:schemeClr>
                </a:solidFill>
              </a:rPr>
              <a:t> protein</a:t>
            </a:r>
            <a:endParaRPr lang="en-US" sz="3200" b="1" dirty="0">
              <a:solidFill>
                <a:schemeClr val="bg1">
                  <a:lumMod val="1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14" name="Rectangle: Rounded Corners 13"/>
          <p:cNvSpPr/>
          <p:nvPr/>
        </p:nvSpPr>
        <p:spPr>
          <a:xfrm>
            <a:off x="1220646" y="701040"/>
            <a:ext cx="7519749" cy="4160129"/>
          </a:xfrm>
          <a:prstGeom prst="roundRect">
            <a:avLst>
              <a:gd name="adj" fmla="val 6783"/>
            </a:avLst>
          </a:prstGeom>
          <a:noFill/>
          <a:ln>
            <a:solidFill>
              <a:srgbClr val="ED4C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3" name="Google Shape;723;p34"/>
          <p:cNvGrpSpPr/>
          <p:nvPr/>
        </p:nvGrpSpPr>
        <p:grpSpPr>
          <a:xfrm>
            <a:off x="82247" y="765717"/>
            <a:ext cx="1754518" cy="4377783"/>
            <a:chOff x="2665125" y="238050"/>
            <a:chExt cx="2261400" cy="5198175"/>
          </a:xfrm>
        </p:grpSpPr>
        <p:sp>
          <p:nvSpPr>
            <p:cNvPr id="724" name="Google Shape;724;p34"/>
            <p:cNvSpPr/>
            <p:nvPr/>
          </p:nvSpPr>
          <p:spPr>
            <a:xfrm>
              <a:off x="4592525" y="4163175"/>
              <a:ext cx="136825" cy="158400"/>
            </a:xfrm>
            <a:custGeom>
              <a:avLst/>
              <a:gdLst/>
              <a:ahLst/>
              <a:cxnLst/>
              <a:rect l="l" t="t" r="r" b="b"/>
              <a:pathLst>
                <a:path w="5473" h="6336" extrusionOk="0">
                  <a:moveTo>
                    <a:pt x="99" y="0"/>
                  </a:moveTo>
                  <a:cubicBezTo>
                    <a:pt x="99" y="1676"/>
                    <a:pt x="50" y="3402"/>
                    <a:pt x="1" y="5078"/>
                  </a:cubicBezTo>
                  <a:cubicBezTo>
                    <a:pt x="50" y="4930"/>
                    <a:pt x="99" y="4782"/>
                    <a:pt x="198" y="4585"/>
                  </a:cubicBezTo>
                  <a:cubicBezTo>
                    <a:pt x="198" y="4486"/>
                    <a:pt x="198" y="4437"/>
                    <a:pt x="247" y="4338"/>
                  </a:cubicBezTo>
                  <a:cubicBezTo>
                    <a:pt x="247" y="4240"/>
                    <a:pt x="297" y="4190"/>
                    <a:pt x="297" y="4092"/>
                  </a:cubicBezTo>
                  <a:cubicBezTo>
                    <a:pt x="346" y="3944"/>
                    <a:pt x="395" y="3845"/>
                    <a:pt x="395" y="3697"/>
                  </a:cubicBezTo>
                  <a:cubicBezTo>
                    <a:pt x="543" y="3204"/>
                    <a:pt x="691" y="2662"/>
                    <a:pt x="790" y="2120"/>
                  </a:cubicBezTo>
                  <a:cubicBezTo>
                    <a:pt x="839" y="2021"/>
                    <a:pt x="839" y="1923"/>
                    <a:pt x="839" y="1824"/>
                  </a:cubicBezTo>
                  <a:cubicBezTo>
                    <a:pt x="888" y="1676"/>
                    <a:pt x="888" y="1578"/>
                    <a:pt x="937" y="1479"/>
                  </a:cubicBezTo>
                  <a:cubicBezTo>
                    <a:pt x="937" y="1282"/>
                    <a:pt x="1085" y="1183"/>
                    <a:pt x="1283" y="1183"/>
                  </a:cubicBezTo>
                  <a:cubicBezTo>
                    <a:pt x="1430" y="1233"/>
                    <a:pt x="1578" y="1381"/>
                    <a:pt x="1529" y="1578"/>
                  </a:cubicBezTo>
                  <a:cubicBezTo>
                    <a:pt x="1332" y="2613"/>
                    <a:pt x="1085" y="3599"/>
                    <a:pt x="790" y="4634"/>
                  </a:cubicBezTo>
                  <a:cubicBezTo>
                    <a:pt x="790" y="4733"/>
                    <a:pt x="740" y="4831"/>
                    <a:pt x="740" y="4880"/>
                  </a:cubicBezTo>
                  <a:cubicBezTo>
                    <a:pt x="592" y="5275"/>
                    <a:pt x="543" y="5521"/>
                    <a:pt x="494" y="5669"/>
                  </a:cubicBezTo>
                  <a:cubicBezTo>
                    <a:pt x="445" y="5669"/>
                    <a:pt x="445" y="5718"/>
                    <a:pt x="445" y="5718"/>
                  </a:cubicBezTo>
                  <a:cubicBezTo>
                    <a:pt x="445" y="5768"/>
                    <a:pt x="445" y="5768"/>
                    <a:pt x="445" y="5817"/>
                  </a:cubicBezTo>
                  <a:cubicBezTo>
                    <a:pt x="395" y="5866"/>
                    <a:pt x="395" y="5916"/>
                    <a:pt x="346" y="5916"/>
                  </a:cubicBezTo>
                  <a:cubicBezTo>
                    <a:pt x="543" y="6162"/>
                    <a:pt x="790" y="6310"/>
                    <a:pt x="1085" y="6310"/>
                  </a:cubicBezTo>
                  <a:cubicBezTo>
                    <a:pt x="1155" y="6327"/>
                    <a:pt x="1225" y="6336"/>
                    <a:pt x="1294" y="6336"/>
                  </a:cubicBezTo>
                  <a:cubicBezTo>
                    <a:pt x="1613" y="6336"/>
                    <a:pt x="1909" y="6159"/>
                    <a:pt x="2071" y="5916"/>
                  </a:cubicBezTo>
                  <a:cubicBezTo>
                    <a:pt x="2071" y="5866"/>
                    <a:pt x="2071" y="5866"/>
                    <a:pt x="2071" y="5817"/>
                  </a:cubicBezTo>
                  <a:cubicBezTo>
                    <a:pt x="2071" y="5768"/>
                    <a:pt x="2071" y="5718"/>
                    <a:pt x="2071" y="5669"/>
                  </a:cubicBezTo>
                  <a:cubicBezTo>
                    <a:pt x="2071" y="5620"/>
                    <a:pt x="2071" y="5620"/>
                    <a:pt x="2121" y="5571"/>
                  </a:cubicBezTo>
                  <a:cubicBezTo>
                    <a:pt x="2121" y="5521"/>
                    <a:pt x="2170" y="5423"/>
                    <a:pt x="2219" y="5225"/>
                  </a:cubicBezTo>
                  <a:cubicBezTo>
                    <a:pt x="2219" y="5176"/>
                    <a:pt x="2268" y="5078"/>
                    <a:pt x="2268" y="4979"/>
                  </a:cubicBezTo>
                  <a:cubicBezTo>
                    <a:pt x="2318" y="4880"/>
                    <a:pt x="2367" y="4782"/>
                    <a:pt x="2367" y="4634"/>
                  </a:cubicBezTo>
                  <a:cubicBezTo>
                    <a:pt x="2416" y="4437"/>
                    <a:pt x="2466" y="4240"/>
                    <a:pt x="2564" y="3993"/>
                  </a:cubicBezTo>
                  <a:cubicBezTo>
                    <a:pt x="2564" y="3796"/>
                    <a:pt x="2613" y="3599"/>
                    <a:pt x="2663" y="3402"/>
                  </a:cubicBezTo>
                  <a:cubicBezTo>
                    <a:pt x="2712" y="3204"/>
                    <a:pt x="2761" y="2958"/>
                    <a:pt x="2811" y="2761"/>
                  </a:cubicBezTo>
                  <a:cubicBezTo>
                    <a:pt x="2860" y="2514"/>
                    <a:pt x="2909" y="2317"/>
                    <a:pt x="2959" y="2071"/>
                  </a:cubicBezTo>
                  <a:cubicBezTo>
                    <a:pt x="2959" y="2021"/>
                    <a:pt x="3008" y="1923"/>
                    <a:pt x="3057" y="1923"/>
                  </a:cubicBezTo>
                  <a:cubicBezTo>
                    <a:pt x="3057" y="1873"/>
                    <a:pt x="3106" y="1873"/>
                    <a:pt x="3156" y="1824"/>
                  </a:cubicBezTo>
                  <a:lnTo>
                    <a:pt x="3304" y="1824"/>
                  </a:lnTo>
                  <a:cubicBezTo>
                    <a:pt x="3451" y="1873"/>
                    <a:pt x="3599" y="2021"/>
                    <a:pt x="3550" y="2169"/>
                  </a:cubicBezTo>
                  <a:cubicBezTo>
                    <a:pt x="3501" y="2416"/>
                    <a:pt x="3451" y="2662"/>
                    <a:pt x="3451" y="2859"/>
                  </a:cubicBezTo>
                  <a:cubicBezTo>
                    <a:pt x="3402" y="3007"/>
                    <a:pt x="3402" y="3106"/>
                    <a:pt x="3353" y="3204"/>
                  </a:cubicBezTo>
                  <a:cubicBezTo>
                    <a:pt x="3304" y="3549"/>
                    <a:pt x="3205" y="3845"/>
                    <a:pt x="3156" y="4141"/>
                  </a:cubicBezTo>
                  <a:cubicBezTo>
                    <a:pt x="3106" y="4338"/>
                    <a:pt x="3057" y="4535"/>
                    <a:pt x="3008" y="4683"/>
                  </a:cubicBezTo>
                  <a:cubicBezTo>
                    <a:pt x="2860" y="5176"/>
                    <a:pt x="2761" y="5571"/>
                    <a:pt x="2712" y="5718"/>
                  </a:cubicBezTo>
                  <a:cubicBezTo>
                    <a:pt x="2712" y="5768"/>
                    <a:pt x="2712" y="5768"/>
                    <a:pt x="2663" y="5768"/>
                  </a:cubicBezTo>
                  <a:cubicBezTo>
                    <a:pt x="2663" y="5817"/>
                    <a:pt x="2663" y="5866"/>
                    <a:pt x="2663" y="5866"/>
                  </a:cubicBezTo>
                  <a:cubicBezTo>
                    <a:pt x="2696" y="5871"/>
                    <a:pt x="2730" y="5873"/>
                    <a:pt x="2763" y="5873"/>
                  </a:cubicBezTo>
                  <a:cubicBezTo>
                    <a:pt x="3122" y="5873"/>
                    <a:pt x="3464" y="5636"/>
                    <a:pt x="3599" y="5275"/>
                  </a:cubicBezTo>
                  <a:cubicBezTo>
                    <a:pt x="3747" y="4930"/>
                    <a:pt x="4487" y="3106"/>
                    <a:pt x="5473" y="99"/>
                  </a:cubicBezTo>
                  <a:lnTo>
                    <a:pt x="5473" y="99"/>
                  </a:lnTo>
                  <a:cubicBezTo>
                    <a:pt x="4705" y="205"/>
                    <a:pt x="3929" y="257"/>
                    <a:pt x="3152" y="257"/>
                  </a:cubicBezTo>
                  <a:cubicBezTo>
                    <a:pt x="2130" y="257"/>
                    <a:pt x="1107" y="168"/>
                    <a:pt x="99" y="0"/>
                  </a:cubicBezTo>
                  <a:close/>
                </a:path>
              </a:pathLst>
            </a:custGeom>
            <a:solidFill>
              <a:srgbClr val="FFC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 name="Google Shape;725;p34"/>
            <p:cNvSpPr/>
            <p:nvPr/>
          </p:nvSpPr>
          <p:spPr>
            <a:xfrm>
              <a:off x="4644300" y="4208775"/>
              <a:ext cx="38225" cy="106000"/>
            </a:xfrm>
            <a:custGeom>
              <a:avLst/>
              <a:gdLst/>
              <a:ahLst/>
              <a:cxnLst/>
              <a:rect l="l" t="t" r="r" b="b"/>
              <a:pathLst>
                <a:path w="1529" h="4240" extrusionOk="0">
                  <a:moveTo>
                    <a:pt x="1085" y="0"/>
                  </a:moveTo>
                  <a:cubicBezTo>
                    <a:pt x="1035" y="49"/>
                    <a:pt x="986" y="49"/>
                    <a:pt x="986" y="99"/>
                  </a:cubicBezTo>
                  <a:cubicBezTo>
                    <a:pt x="937" y="99"/>
                    <a:pt x="888" y="197"/>
                    <a:pt x="888" y="247"/>
                  </a:cubicBezTo>
                  <a:cubicBezTo>
                    <a:pt x="838" y="493"/>
                    <a:pt x="789" y="690"/>
                    <a:pt x="740" y="937"/>
                  </a:cubicBezTo>
                  <a:cubicBezTo>
                    <a:pt x="690" y="1134"/>
                    <a:pt x="641" y="1380"/>
                    <a:pt x="592" y="1578"/>
                  </a:cubicBezTo>
                  <a:cubicBezTo>
                    <a:pt x="592" y="1775"/>
                    <a:pt x="542" y="1972"/>
                    <a:pt x="493" y="2169"/>
                  </a:cubicBezTo>
                  <a:cubicBezTo>
                    <a:pt x="395" y="2416"/>
                    <a:pt x="345" y="2613"/>
                    <a:pt x="296" y="2810"/>
                  </a:cubicBezTo>
                  <a:cubicBezTo>
                    <a:pt x="296" y="2958"/>
                    <a:pt x="247" y="3056"/>
                    <a:pt x="197" y="3155"/>
                  </a:cubicBezTo>
                  <a:cubicBezTo>
                    <a:pt x="197" y="3254"/>
                    <a:pt x="148" y="3352"/>
                    <a:pt x="148" y="3401"/>
                  </a:cubicBezTo>
                  <a:cubicBezTo>
                    <a:pt x="99" y="3599"/>
                    <a:pt x="50" y="3697"/>
                    <a:pt x="50" y="3747"/>
                  </a:cubicBezTo>
                  <a:cubicBezTo>
                    <a:pt x="0" y="3796"/>
                    <a:pt x="0" y="3796"/>
                    <a:pt x="0" y="3845"/>
                  </a:cubicBezTo>
                  <a:cubicBezTo>
                    <a:pt x="0" y="3894"/>
                    <a:pt x="0" y="3944"/>
                    <a:pt x="0" y="3993"/>
                  </a:cubicBezTo>
                  <a:cubicBezTo>
                    <a:pt x="0" y="4042"/>
                    <a:pt x="0" y="4042"/>
                    <a:pt x="0" y="4092"/>
                  </a:cubicBezTo>
                  <a:cubicBezTo>
                    <a:pt x="50" y="4141"/>
                    <a:pt x="99" y="4190"/>
                    <a:pt x="197" y="4239"/>
                  </a:cubicBezTo>
                  <a:lnTo>
                    <a:pt x="296" y="4239"/>
                  </a:lnTo>
                  <a:cubicBezTo>
                    <a:pt x="395" y="4239"/>
                    <a:pt x="542" y="4190"/>
                    <a:pt x="592" y="4042"/>
                  </a:cubicBezTo>
                  <a:cubicBezTo>
                    <a:pt x="592" y="4042"/>
                    <a:pt x="592" y="3993"/>
                    <a:pt x="592" y="3944"/>
                  </a:cubicBezTo>
                  <a:lnTo>
                    <a:pt x="641" y="3894"/>
                  </a:lnTo>
                  <a:cubicBezTo>
                    <a:pt x="690" y="3747"/>
                    <a:pt x="789" y="3352"/>
                    <a:pt x="937" y="2859"/>
                  </a:cubicBezTo>
                  <a:cubicBezTo>
                    <a:pt x="986" y="2711"/>
                    <a:pt x="1035" y="2514"/>
                    <a:pt x="1085" y="2317"/>
                  </a:cubicBezTo>
                  <a:cubicBezTo>
                    <a:pt x="1134" y="2021"/>
                    <a:pt x="1233" y="1725"/>
                    <a:pt x="1282" y="1380"/>
                  </a:cubicBezTo>
                  <a:cubicBezTo>
                    <a:pt x="1331" y="1282"/>
                    <a:pt x="1331" y="1183"/>
                    <a:pt x="1380" y="1035"/>
                  </a:cubicBezTo>
                  <a:cubicBezTo>
                    <a:pt x="1380" y="838"/>
                    <a:pt x="1430" y="592"/>
                    <a:pt x="1479" y="345"/>
                  </a:cubicBezTo>
                  <a:cubicBezTo>
                    <a:pt x="1528" y="197"/>
                    <a:pt x="1380" y="49"/>
                    <a:pt x="1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 name="Google Shape;726;p34"/>
            <p:cNvSpPr/>
            <p:nvPr/>
          </p:nvSpPr>
          <p:spPr>
            <a:xfrm>
              <a:off x="4671400" y="4243275"/>
              <a:ext cx="4950" cy="23450"/>
            </a:xfrm>
            <a:custGeom>
              <a:avLst/>
              <a:gdLst/>
              <a:ahLst/>
              <a:cxnLst/>
              <a:rect l="l" t="t" r="r" b="b"/>
              <a:pathLst>
                <a:path w="198" h="938" extrusionOk="0">
                  <a:moveTo>
                    <a:pt x="1" y="937"/>
                  </a:moveTo>
                  <a:cubicBezTo>
                    <a:pt x="50" y="641"/>
                    <a:pt x="149" y="345"/>
                    <a:pt x="198" y="0"/>
                  </a:cubicBezTo>
                  <a:cubicBezTo>
                    <a:pt x="149" y="345"/>
                    <a:pt x="50" y="641"/>
                    <a:pt x="1" y="9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 name="Google Shape;727;p34"/>
            <p:cNvSpPr/>
            <p:nvPr/>
          </p:nvSpPr>
          <p:spPr>
            <a:xfrm>
              <a:off x="4588825" y="4192750"/>
              <a:ext cx="43175" cy="120800"/>
            </a:xfrm>
            <a:custGeom>
              <a:avLst/>
              <a:gdLst/>
              <a:ahLst/>
              <a:cxnLst/>
              <a:rect l="l" t="t" r="r" b="b"/>
              <a:pathLst>
                <a:path w="1727" h="4832" extrusionOk="0">
                  <a:moveTo>
                    <a:pt x="1431" y="0"/>
                  </a:moveTo>
                  <a:cubicBezTo>
                    <a:pt x="1233" y="0"/>
                    <a:pt x="1085" y="99"/>
                    <a:pt x="1085" y="296"/>
                  </a:cubicBezTo>
                  <a:cubicBezTo>
                    <a:pt x="1036" y="395"/>
                    <a:pt x="1036" y="493"/>
                    <a:pt x="987" y="641"/>
                  </a:cubicBezTo>
                  <a:cubicBezTo>
                    <a:pt x="987" y="740"/>
                    <a:pt x="987" y="838"/>
                    <a:pt x="938" y="937"/>
                  </a:cubicBezTo>
                  <a:cubicBezTo>
                    <a:pt x="839" y="1479"/>
                    <a:pt x="691" y="2021"/>
                    <a:pt x="543" y="2514"/>
                  </a:cubicBezTo>
                  <a:cubicBezTo>
                    <a:pt x="543" y="2662"/>
                    <a:pt x="494" y="2761"/>
                    <a:pt x="445" y="2909"/>
                  </a:cubicBezTo>
                  <a:cubicBezTo>
                    <a:pt x="445" y="3007"/>
                    <a:pt x="395" y="3106"/>
                    <a:pt x="395" y="3155"/>
                  </a:cubicBezTo>
                  <a:cubicBezTo>
                    <a:pt x="346" y="3254"/>
                    <a:pt x="346" y="3303"/>
                    <a:pt x="346" y="3402"/>
                  </a:cubicBezTo>
                  <a:cubicBezTo>
                    <a:pt x="247" y="3599"/>
                    <a:pt x="198" y="3747"/>
                    <a:pt x="149" y="3895"/>
                  </a:cubicBezTo>
                  <a:cubicBezTo>
                    <a:pt x="149" y="3944"/>
                    <a:pt x="149" y="3993"/>
                    <a:pt x="149" y="4042"/>
                  </a:cubicBezTo>
                  <a:cubicBezTo>
                    <a:pt x="100" y="4092"/>
                    <a:pt x="100" y="4141"/>
                    <a:pt x="50" y="4190"/>
                  </a:cubicBezTo>
                  <a:cubicBezTo>
                    <a:pt x="50" y="4240"/>
                    <a:pt x="50" y="4240"/>
                    <a:pt x="50" y="4289"/>
                  </a:cubicBezTo>
                  <a:lnTo>
                    <a:pt x="50" y="4338"/>
                  </a:lnTo>
                  <a:cubicBezTo>
                    <a:pt x="1" y="4388"/>
                    <a:pt x="1" y="4437"/>
                    <a:pt x="1" y="4437"/>
                  </a:cubicBezTo>
                  <a:cubicBezTo>
                    <a:pt x="1" y="4437"/>
                    <a:pt x="1" y="4486"/>
                    <a:pt x="1" y="4486"/>
                  </a:cubicBezTo>
                  <a:cubicBezTo>
                    <a:pt x="1" y="4535"/>
                    <a:pt x="1" y="4535"/>
                    <a:pt x="1" y="4585"/>
                  </a:cubicBezTo>
                  <a:cubicBezTo>
                    <a:pt x="1" y="4585"/>
                    <a:pt x="1" y="4634"/>
                    <a:pt x="1" y="4634"/>
                  </a:cubicBezTo>
                  <a:cubicBezTo>
                    <a:pt x="50" y="4683"/>
                    <a:pt x="100" y="4733"/>
                    <a:pt x="149" y="4782"/>
                  </a:cubicBezTo>
                  <a:cubicBezTo>
                    <a:pt x="149" y="4782"/>
                    <a:pt x="149" y="4782"/>
                    <a:pt x="198" y="4831"/>
                  </a:cubicBezTo>
                  <a:lnTo>
                    <a:pt x="297" y="4831"/>
                  </a:lnTo>
                  <a:cubicBezTo>
                    <a:pt x="346" y="4831"/>
                    <a:pt x="445" y="4782"/>
                    <a:pt x="494" y="4733"/>
                  </a:cubicBezTo>
                  <a:cubicBezTo>
                    <a:pt x="543" y="4733"/>
                    <a:pt x="543" y="4683"/>
                    <a:pt x="593" y="4634"/>
                  </a:cubicBezTo>
                  <a:cubicBezTo>
                    <a:pt x="593" y="4585"/>
                    <a:pt x="593" y="4585"/>
                    <a:pt x="593" y="4535"/>
                  </a:cubicBezTo>
                  <a:cubicBezTo>
                    <a:pt x="593" y="4535"/>
                    <a:pt x="593" y="4486"/>
                    <a:pt x="642" y="4486"/>
                  </a:cubicBezTo>
                  <a:cubicBezTo>
                    <a:pt x="691" y="4338"/>
                    <a:pt x="740" y="4092"/>
                    <a:pt x="888" y="3697"/>
                  </a:cubicBezTo>
                  <a:cubicBezTo>
                    <a:pt x="888" y="3648"/>
                    <a:pt x="938" y="3550"/>
                    <a:pt x="938" y="3451"/>
                  </a:cubicBezTo>
                  <a:cubicBezTo>
                    <a:pt x="1233" y="2416"/>
                    <a:pt x="1480" y="1430"/>
                    <a:pt x="1677" y="395"/>
                  </a:cubicBezTo>
                  <a:cubicBezTo>
                    <a:pt x="1726" y="198"/>
                    <a:pt x="1578" y="50"/>
                    <a:pt x="1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 name="Google Shape;728;p34"/>
            <p:cNvSpPr/>
            <p:nvPr/>
          </p:nvSpPr>
          <p:spPr>
            <a:xfrm>
              <a:off x="4332500" y="3358450"/>
              <a:ext cx="241575" cy="268675"/>
            </a:xfrm>
            <a:custGeom>
              <a:avLst/>
              <a:gdLst/>
              <a:ahLst/>
              <a:cxnLst/>
              <a:rect l="l" t="t" r="r" b="b"/>
              <a:pathLst>
                <a:path w="9663" h="10747" extrusionOk="0">
                  <a:moveTo>
                    <a:pt x="1" y="0"/>
                  </a:moveTo>
                  <a:lnTo>
                    <a:pt x="1" y="0"/>
                  </a:lnTo>
                  <a:cubicBezTo>
                    <a:pt x="789" y="1775"/>
                    <a:pt x="1775" y="3451"/>
                    <a:pt x="3008" y="4930"/>
                  </a:cubicBezTo>
                  <a:cubicBezTo>
                    <a:pt x="3205" y="5127"/>
                    <a:pt x="3353" y="5324"/>
                    <a:pt x="3501" y="5472"/>
                  </a:cubicBezTo>
                  <a:cubicBezTo>
                    <a:pt x="3698" y="5669"/>
                    <a:pt x="3846" y="5866"/>
                    <a:pt x="4043" y="6063"/>
                  </a:cubicBezTo>
                  <a:cubicBezTo>
                    <a:pt x="4141" y="6211"/>
                    <a:pt x="4240" y="6310"/>
                    <a:pt x="4388" y="6458"/>
                  </a:cubicBezTo>
                  <a:cubicBezTo>
                    <a:pt x="4487" y="6556"/>
                    <a:pt x="4634" y="6704"/>
                    <a:pt x="4733" y="6803"/>
                  </a:cubicBezTo>
                  <a:cubicBezTo>
                    <a:pt x="4832" y="6901"/>
                    <a:pt x="4979" y="7049"/>
                    <a:pt x="5078" y="7148"/>
                  </a:cubicBezTo>
                  <a:cubicBezTo>
                    <a:pt x="5127" y="7197"/>
                    <a:pt x="5177" y="7246"/>
                    <a:pt x="5226" y="7296"/>
                  </a:cubicBezTo>
                  <a:lnTo>
                    <a:pt x="5522" y="7542"/>
                  </a:lnTo>
                  <a:cubicBezTo>
                    <a:pt x="5620" y="7641"/>
                    <a:pt x="5719" y="7739"/>
                    <a:pt x="5817" y="7838"/>
                  </a:cubicBezTo>
                  <a:cubicBezTo>
                    <a:pt x="5867" y="7887"/>
                    <a:pt x="5916" y="7937"/>
                    <a:pt x="5965" y="7986"/>
                  </a:cubicBezTo>
                  <a:cubicBezTo>
                    <a:pt x="6163" y="8134"/>
                    <a:pt x="6310" y="8282"/>
                    <a:pt x="6458" y="8429"/>
                  </a:cubicBezTo>
                  <a:cubicBezTo>
                    <a:pt x="7198" y="9021"/>
                    <a:pt x="7839" y="9514"/>
                    <a:pt x="8430" y="9908"/>
                  </a:cubicBezTo>
                  <a:cubicBezTo>
                    <a:pt x="8578" y="10056"/>
                    <a:pt x="8726" y="10155"/>
                    <a:pt x="8874" y="10253"/>
                  </a:cubicBezTo>
                  <a:cubicBezTo>
                    <a:pt x="9219" y="10451"/>
                    <a:pt x="9465" y="10648"/>
                    <a:pt x="9662" y="10746"/>
                  </a:cubicBezTo>
                  <a:cubicBezTo>
                    <a:pt x="9268" y="6408"/>
                    <a:pt x="8775" y="2810"/>
                    <a:pt x="8381" y="148"/>
                  </a:cubicBezTo>
                  <a:lnTo>
                    <a:pt x="4684" y="99"/>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 name="Google Shape;729;p34"/>
            <p:cNvSpPr/>
            <p:nvPr/>
          </p:nvSpPr>
          <p:spPr>
            <a:xfrm>
              <a:off x="3282550" y="3348575"/>
              <a:ext cx="1313700" cy="2087650"/>
            </a:xfrm>
            <a:custGeom>
              <a:avLst/>
              <a:gdLst/>
              <a:ahLst/>
              <a:cxnLst/>
              <a:rect l="l" t="t" r="r" b="b"/>
              <a:pathLst>
                <a:path w="52548" h="83506" extrusionOk="0">
                  <a:moveTo>
                    <a:pt x="13950" y="1"/>
                  </a:moveTo>
                  <a:lnTo>
                    <a:pt x="24943" y="4289"/>
                  </a:lnTo>
                  <a:lnTo>
                    <a:pt x="19866" y="18979"/>
                  </a:lnTo>
                  <a:cubicBezTo>
                    <a:pt x="19964" y="19028"/>
                    <a:pt x="20063" y="19127"/>
                    <a:pt x="20211" y="19176"/>
                  </a:cubicBezTo>
                  <a:cubicBezTo>
                    <a:pt x="20901" y="19521"/>
                    <a:pt x="20704" y="21049"/>
                    <a:pt x="19816" y="21049"/>
                  </a:cubicBezTo>
                  <a:cubicBezTo>
                    <a:pt x="19866" y="21099"/>
                    <a:pt x="19816" y="21148"/>
                    <a:pt x="19816" y="21197"/>
                  </a:cubicBezTo>
                  <a:cubicBezTo>
                    <a:pt x="19767" y="21296"/>
                    <a:pt x="19668" y="21345"/>
                    <a:pt x="19570" y="21394"/>
                  </a:cubicBezTo>
                  <a:cubicBezTo>
                    <a:pt x="19619" y="21789"/>
                    <a:pt x="19521" y="22183"/>
                    <a:pt x="19225" y="22479"/>
                  </a:cubicBezTo>
                  <a:cubicBezTo>
                    <a:pt x="19126" y="22578"/>
                    <a:pt x="18978" y="22676"/>
                    <a:pt x="18830" y="22676"/>
                  </a:cubicBezTo>
                  <a:cubicBezTo>
                    <a:pt x="18880" y="22775"/>
                    <a:pt x="18880" y="22873"/>
                    <a:pt x="18830" y="22923"/>
                  </a:cubicBezTo>
                  <a:cubicBezTo>
                    <a:pt x="18781" y="23021"/>
                    <a:pt x="18732" y="23120"/>
                    <a:pt x="18633" y="23120"/>
                  </a:cubicBezTo>
                  <a:cubicBezTo>
                    <a:pt x="18683" y="23416"/>
                    <a:pt x="18584" y="23711"/>
                    <a:pt x="18436" y="23958"/>
                  </a:cubicBezTo>
                  <a:cubicBezTo>
                    <a:pt x="18288" y="24155"/>
                    <a:pt x="18140" y="24303"/>
                    <a:pt x="17943" y="24401"/>
                  </a:cubicBezTo>
                  <a:lnTo>
                    <a:pt x="14887" y="33274"/>
                  </a:lnTo>
                  <a:lnTo>
                    <a:pt x="12915" y="32486"/>
                  </a:lnTo>
                  <a:lnTo>
                    <a:pt x="11929" y="32634"/>
                  </a:lnTo>
                  <a:lnTo>
                    <a:pt x="11535" y="33669"/>
                  </a:lnTo>
                  <a:lnTo>
                    <a:pt x="0" y="29282"/>
                  </a:lnTo>
                  <a:lnTo>
                    <a:pt x="0" y="29282"/>
                  </a:lnTo>
                  <a:cubicBezTo>
                    <a:pt x="247" y="31401"/>
                    <a:pt x="493" y="33472"/>
                    <a:pt x="887" y="35443"/>
                  </a:cubicBezTo>
                  <a:cubicBezTo>
                    <a:pt x="2021" y="41309"/>
                    <a:pt x="7936" y="71724"/>
                    <a:pt x="10303" y="83505"/>
                  </a:cubicBezTo>
                  <a:lnTo>
                    <a:pt x="29626" y="83505"/>
                  </a:lnTo>
                  <a:lnTo>
                    <a:pt x="28492" y="17007"/>
                  </a:lnTo>
                  <a:cubicBezTo>
                    <a:pt x="28492" y="16859"/>
                    <a:pt x="28640" y="16662"/>
                    <a:pt x="28837" y="16662"/>
                  </a:cubicBezTo>
                  <a:cubicBezTo>
                    <a:pt x="29034" y="16662"/>
                    <a:pt x="29182" y="16810"/>
                    <a:pt x="29182" y="17007"/>
                  </a:cubicBezTo>
                  <a:lnTo>
                    <a:pt x="30316" y="83505"/>
                  </a:lnTo>
                  <a:lnTo>
                    <a:pt x="48062" y="83505"/>
                  </a:lnTo>
                  <a:cubicBezTo>
                    <a:pt x="49886" y="71083"/>
                    <a:pt x="51858" y="54964"/>
                    <a:pt x="52400" y="38549"/>
                  </a:cubicBezTo>
                  <a:cubicBezTo>
                    <a:pt x="52351" y="38500"/>
                    <a:pt x="52301" y="38450"/>
                    <a:pt x="52252" y="38401"/>
                  </a:cubicBezTo>
                  <a:cubicBezTo>
                    <a:pt x="52252" y="38401"/>
                    <a:pt x="52252" y="38352"/>
                    <a:pt x="52252" y="38352"/>
                  </a:cubicBezTo>
                  <a:cubicBezTo>
                    <a:pt x="52252" y="38302"/>
                    <a:pt x="52252" y="38302"/>
                    <a:pt x="52252" y="38253"/>
                  </a:cubicBezTo>
                  <a:cubicBezTo>
                    <a:pt x="52252" y="38253"/>
                    <a:pt x="52252" y="38204"/>
                    <a:pt x="52252" y="38204"/>
                  </a:cubicBezTo>
                  <a:cubicBezTo>
                    <a:pt x="52252" y="38204"/>
                    <a:pt x="52252" y="38155"/>
                    <a:pt x="52301" y="38105"/>
                  </a:cubicBezTo>
                  <a:lnTo>
                    <a:pt x="52301" y="38056"/>
                  </a:lnTo>
                  <a:cubicBezTo>
                    <a:pt x="52301" y="38007"/>
                    <a:pt x="52301" y="38007"/>
                    <a:pt x="52301" y="37957"/>
                  </a:cubicBezTo>
                  <a:cubicBezTo>
                    <a:pt x="52351" y="37908"/>
                    <a:pt x="52351" y="37859"/>
                    <a:pt x="52400" y="37809"/>
                  </a:cubicBezTo>
                  <a:cubicBezTo>
                    <a:pt x="52400" y="37760"/>
                    <a:pt x="52400" y="37711"/>
                    <a:pt x="52400" y="37662"/>
                  </a:cubicBezTo>
                  <a:cubicBezTo>
                    <a:pt x="52449" y="35986"/>
                    <a:pt x="52498" y="34260"/>
                    <a:pt x="52498" y="32584"/>
                  </a:cubicBezTo>
                  <a:cubicBezTo>
                    <a:pt x="52548" y="30662"/>
                    <a:pt x="52548" y="28789"/>
                    <a:pt x="52498" y="26866"/>
                  </a:cubicBezTo>
                  <a:cubicBezTo>
                    <a:pt x="52449" y="21247"/>
                    <a:pt x="52153" y="16219"/>
                    <a:pt x="51759" y="11881"/>
                  </a:cubicBezTo>
                  <a:cubicBezTo>
                    <a:pt x="51562" y="11733"/>
                    <a:pt x="51266" y="11585"/>
                    <a:pt x="50872" y="11289"/>
                  </a:cubicBezTo>
                  <a:cubicBezTo>
                    <a:pt x="50724" y="11191"/>
                    <a:pt x="50527" y="11092"/>
                    <a:pt x="50329" y="10944"/>
                  </a:cubicBezTo>
                  <a:cubicBezTo>
                    <a:pt x="49491" y="10353"/>
                    <a:pt x="48703" y="9761"/>
                    <a:pt x="47963" y="9120"/>
                  </a:cubicBezTo>
                  <a:cubicBezTo>
                    <a:pt x="47815" y="9022"/>
                    <a:pt x="47717" y="8874"/>
                    <a:pt x="47569" y="8775"/>
                  </a:cubicBezTo>
                  <a:cubicBezTo>
                    <a:pt x="47421" y="8627"/>
                    <a:pt x="47273" y="8479"/>
                    <a:pt x="47125" y="8381"/>
                  </a:cubicBezTo>
                  <a:cubicBezTo>
                    <a:pt x="47027" y="8282"/>
                    <a:pt x="46879" y="8134"/>
                    <a:pt x="46780" y="8036"/>
                  </a:cubicBezTo>
                  <a:cubicBezTo>
                    <a:pt x="46632" y="7937"/>
                    <a:pt x="46534" y="7789"/>
                    <a:pt x="46386" y="7641"/>
                  </a:cubicBezTo>
                  <a:cubicBezTo>
                    <a:pt x="45992" y="7247"/>
                    <a:pt x="45597" y="6803"/>
                    <a:pt x="45203" y="6360"/>
                  </a:cubicBezTo>
                  <a:cubicBezTo>
                    <a:pt x="45055" y="6212"/>
                    <a:pt x="44907" y="6064"/>
                    <a:pt x="44759" y="5867"/>
                  </a:cubicBezTo>
                  <a:cubicBezTo>
                    <a:pt x="44365" y="5423"/>
                    <a:pt x="44020" y="4930"/>
                    <a:pt x="43625" y="4437"/>
                  </a:cubicBezTo>
                  <a:cubicBezTo>
                    <a:pt x="43527" y="4240"/>
                    <a:pt x="43379" y="4092"/>
                    <a:pt x="43280" y="3895"/>
                  </a:cubicBezTo>
                  <a:cubicBezTo>
                    <a:pt x="43182" y="3796"/>
                    <a:pt x="43133" y="3698"/>
                    <a:pt x="43034" y="3550"/>
                  </a:cubicBezTo>
                  <a:cubicBezTo>
                    <a:pt x="43034" y="3550"/>
                    <a:pt x="43034" y="3501"/>
                    <a:pt x="43034" y="3501"/>
                  </a:cubicBezTo>
                  <a:cubicBezTo>
                    <a:pt x="42886" y="3254"/>
                    <a:pt x="42738" y="3057"/>
                    <a:pt x="42590" y="2811"/>
                  </a:cubicBezTo>
                  <a:cubicBezTo>
                    <a:pt x="42442" y="2564"/>
                    <a:pt x="42295" y="2268"/>
                    <a:pt x="42147" y="2022"/>
                  </a:cubicBezTo>
                  <a:cubicBezTo>
                    <a:pt x="42048" y="1825"/>
                    <a:pt x="41949" y="1677"/>
                    <a:pt x="41900" y="1480"/>
                  </a:cubicBezTo>
                  <a:cubicBezTo>
                    <a:pt x="41703" y="1135"/>
                    <a:pt x="41555" y="789"/>
                    <a:pt x="41407" y="395"/>
                  </a:cubicBezTo>
                  <a:lnTo>
                    <a:pt x="139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 name="Google Shape;730;p34"/>
            <p:cNvSpPr/>
            <p:nvPr/>
          </p:nvSpPr>
          <p:spPr>
            <a:xfrm>
              <a:off x="3994850" y="3765125"/>
              <a:ext cx="45625" cy="1671100"/>
            </a:xfrm>
            <a:custGeom>
              <a:avLst/>
              <a:gdLst/>
              <a:ahLst/>
              <a:cxnLst/>
              <a:rect l="l" t="t" r="r" b="b"/>
              <a:pathLst>
                <a:path w="1825" h="66844" extrusionOk="0">
                  <a:moveTo>
                    <a:pt x="345" y="0"/>
                  </a:moveTo>
                  <a:cubicBezTo>
                    <a:pt x="148" y="0"/>
                    <a:pt x="0" y="197"/>
                    <a:pt x="0" y="345"/>
                  </a:cubicBezTo>
                  <a:lnTo>
                    <a:pt x="1134" y="66843"/>
                  </a:lnTo>
                  <a:lnTo>
                    <a:pt x="1824" y="66843"/>
                  </a:lnTo>
                  <a:lnTo>
                    <a:pt x="690" y="345"/>
                  </a:lnTo>
                  <a:cubicBezTo>
                    <a:pt x="690" y="148"/>
                    <a:pt x="542"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 name="Google Shape;731;p34"/>
            <p:cNvSpPr/>
            <p:nvPr/>
          </p:nvSpPr>
          <p:spPr>
            <a:xfrm>
              <a:off x="4317725" y="3358450"/>
              <a:ext cx="273600" cy="289625"/>
            </a:xfrm>
            <a:custGeom>
              <a:avLst/>
              <a:gdLst/>
              <a:ahLst/>
              <a:cxnLst/>
              <a:rect l="l" t="t" r="r" b="b"/>
              <a:pathLst>
                <a:path w="10944" h="11585" extrusionOk="0">
                  <a:moveTo>
                    <a:pt x="0" y="0"/>
                  </a:moveTo>
                  <a:cubicBezTo>
                    <a:pt x="148" y="394"/>
                    <a:pt x="296" y="740"/>
                    <a:pt x="493" y="1085"/>
                  </a:cubicBezTo>
                  <a:cubicBezTo>
                    <a:pt x="542" y="1282"/>
                    <a:pt x="641" y="1430"/>
                    <a:pt x="740" y="1627"/>
                  </a:cubicBezTo>
                  <a:cubicBezTo>
                    <a:pt x="888" y="1873"/>
                    <a:pt x="1035" y="2169"/>
                    <a:pt x="1183" y="2416"/>
                  </a:cubicBezTo>
                  <a:cubicBezTo>
                    <a:pt x="1331" y="2662"/>
                    <a:pt x="1479" y="2859"/>
                    <a:pt x="1627" y="3106"/>
                  </a:cubicBezTo>
                  <a:cubicBezTo>
                    <a:pt x="1627" y="3106"/>
                    <a:pt x="1627" y="3155"/>
                    <a:pt x="1627" y="3155"/>
                  </a:cubicBezTo>
                  <a:cubicBezTo>
                    <a:pt x="1726" y="3303"/>
                    <a:pt x="1775" y="3401"/>
                    <a:pt x="1873" y="3500"/>
                  </a:cubicBezTo>
                  <a:cubicBezTo>
                    <a:pt x="1972" y="3697"/>
                    <a:pt x="2120" y="3845"/>
                    <a:pt x="2218" y="4042"/>
                  </a:cubicBezTo>
                  <a:cubicBezTo>
                    <a:pt x="2613" y="4535"/>
                    <a:pt x="2958" y="5028"/>
                    <a:pt x="3352" y="5472"/>
                  </a:cubicBezTo>
                  <a:cubicBezTo>
                    <a:pt x="3500" y="5669"/>
                    <a:pt x="3648" y="5817"/>
                    <a:pt x="3796" y="5965"/>
                  </a:cubicBezTo>
                  <a:cubicBezTo>
                    <a:pt x="4190" y="6408"/>
                    <a:pt x="4585" y="6852"/>
                    <a:pt x="4979" y="7246"/>
                  </a:cubicBezTo>
                  <a:cubicBezTo>
                    <a:pt x="5127" y="7394"/>
                    <a:pt x="5225" y="7542"/>
                    <a:pt x="5373" y="7641"/>
                  </a:cubicBezTo>
                  <a:cubicBezTo>
                    <a:pt x="5472" y="7739"/>
                    <a:pt x="5620" y="7887"/>
                    <a:pt x="5718" y="7986"/>
                  </a:cubicBezTo>
                  <a:cubicBezTo>
                    <a:pt x="5866" y="8084"/>
                    <a:pt x="6014" y="8232"/>
                    <a:pt x="6162" y="8380"/>
                  </a:cubicBezTo>
                  <a:cubicBezTo>
                    <a:pt x="6310" y="8479"/>
                    <a:pt x="6408" y="8627"/>
                    <a:pt x="6556" y="8725"/>
                  </a:cubicBezTo>
                  <a:cubicBezTo>
                    <a:pt x="7296" y="9366"/>
                    <a:pt x="8084" y="9958"/>
                    <a:pt x="8922" y="10549"/>
                  </a:cubicBezTo>
                  <a:cubicBezTo>
                    <a:pt x="9120" y="10697"/>
                    <a:pt x="9317" y="10796"/>
                    <a:pt x="9465" y="10894"/>
                  </a:cubicBezTo>
                  <a:cubicBezTo>
                    <a:pt x="9859" y="11190"/>
                    <a:pt x="10155" y="11338"/>
                    <a:pt x="10352" y="11486"/>
                  </a:cubicBezTo>
                  <a:cubicBezTo>
                    <a:pt x="10451" y="11535"/>
                    <a:pt x="10500" y="11584"/>
                    <a:pt x="10500" y="11584"/>
                  </a:cubicBezTo>
                  <a:lnTo>
                    <a:pt x="10648" y="11584"/>
                  </a:lnTo>
                  <a:cubicBezTo>
                    <a:pt x="10746" y="11584"/>
                    <a:pt x="10845" y="11535"/>
                    <a:pt x="10894" y="11436"/>
                  </a:cubicBezTo>
                  <a:cubicBezTo>
                    <a:pt x="10944" y="11289"/>
                    <a:pt x="10894" y="11141"/>
                    <a:pt x="10796" y="11091"/>
                  </a:cubicBezTo>
                  <a:cubicBezTo>
                    <a:pt x="10746" y="11042"/>
                    <a:pt x="10598" y="10943"/>
                    <a:pt x="10253" y="10746"/>
                  </a:cubicBezTo>
                  <a:cubicBezTo>
                    <a:pt x="10056" y="10648"/>
                    <a:pt x="9810" y="10451"/>
                    <a:pt x="9465" y="10253"/>
                  </a:cubicBezTo>
                  <a:cubicBezTo>
                    <a:pt x="9317" y="10155"/>
                    <a:pt x="9169" y="10056"/>
                    <a:pt x="9021" y="9908"/>
                  </a:cubicBezTo>
                  <a:cubicBezTo>
                    <a:pt x="8430" y="9514"/>
                    <a:pt x="7789" y="9021"/>
                    <a:pt x="7049" y="8429"/>
                  </a:cubicBezTo>
                  <a:cubicBezTo>
                    <a:pt x="6901" y="8282"/>
                    <a:pt x="6754" y="8134"/>
                    <a:pt x="6556" y="7986"/>
                  </a:cubicBezTo>
                  <a:cubicBezTo>
                    <a:pt x="6507" y="7937"/>
                    <a:pt x="6458" y="7887"/>
                    <a:pt x="6408" y="7838"/>
                  </a:cubicBezTo>
                  <a:cubicBezTo>
                    <a:pt x="6310" y="7739"/>
                    <a:pt x="6211" y="7641"/>
                    <a:pt x="6113" y="7542"/>
                  </a:cubicBezTo>
                  <a:lnTo>
                    <a:pt x="5817" y="7296"/>
                  </a:lnTo>
                  <a:cubicBezTo>
                    <a:pt x="5768" y="7246"/>
                    <a:pt x="5718" y="7197"/>
                    <a:pt x="5669" y="7148"/>
                  </a:cubicBezTo>
                  <a:cubicBezTo>
                    <a:pt x="5570" y="7049"/>
                    <a:pt x="5423" y="6901"/>
                    <a:pt x="5324" y="6803"/>
                  </a:cubicBezTo>
                  <a:cubicBezTo>
                    <a:pt x="5225" y="6704"/>
                    <a:pt x="5078" y="6556"/>
                    <a:pt x="4979" y="6458"/>
                  </a:cubicBezTo>
                  <a:cubicBezTo>
                    <a:pt x="4831" y="6310"/>
                    <a:pt x="4732" y="6211"/>
                    <a:pt x="4634" y="6063"/>
                  </a:cubicBezTo>
                  <a:cubicBezTo>
                    <a:pt x="4437" y="5866"/>
                    <a:pt x="4289" y="5669"/>
                    <a:pt x="4092" y="5472"/>
                  </a:cubicBezTo>
                  <a:cubicBezTo>
                    <a:pt x="3944" y="5324"/>
                    <a:pt x="3796" y="5127"/>
                    <a:pt x="3599" y="4930"/>
                  </a:cubicBezTo>
                  <a:cubicBezTo>
                    <a:pt x="2366" y="3451"/>
                    <a:pt x="1380" y="1775"/>
                    <a:pt x="592" y="0"/>
                  </a:cubicBezTo>
                  <a:close/>
                </a:path>
              </a:pathLst>
            </a:custGeom>
            <a:solidFill>
              <a:srgbClr val="DD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 name="Google Shape;732;p34"/>
            <p:cNvSpPr/>
            <p:nvPr/>
          </p:nvSpPr>
          <p:spPr>
            <a:xfrm>
              <a:off x="4375650" y="2420625"/>
              <a:ext cx="154050" cy="335225"/>
            </a:xfrm>
            <a:custGeom>
              <a:avLst/>
              <a:gdLst/>
              <a:ahLst/>
              <a:cxnLst/>
              <a:rect l="l" t="t" r="r" b="b"/>
              <a:pathLst>
                <a:path w="6162" h="13409" extrusionOk="0">
                  <a:moveTo>
                    <a:pt x="542" y="0"/>
                  </a:moveTo>
                  <a:cubicBezTo>
                    <a:pt x="444" y="0"/>
                    <a:pt x="394" y="49"/>
                    <a:pt x="345" y="49"/>
                  </a:cubicBezTo>
                  <a:cubicBezTo>
                    <a:pt x="99" y="197"/>
                    <a:pt x="0" y="444"/>
                    <a:pt x="148" y="690"/>
                  </a:cubicBezTo>
                  <a:cubicBezTo>
                    <a:pt x="148" y="690"/>
                    <a:pt x="247" y="838"/>
                    <a:pt x="345" y="1085"/>
                  </a:cubicBezTo>
                  <a:cubicBezTo>
                    <a:pt x="1972" y="4338"/>
                    <a:pt x="3401" y="7690"/>
                    <a:pt x="4584" y="11141"/>
                  </a:cubicBezTo>
                  <a:cubicBezTo>
                    <a:pt x="4782" y="11782"/>
                    <a:pt x="4979" y="12422"/>
                    <a:pt x="5176" y="13063"/>
                  </a:cubicBezTo>
                  <a:cubicBezTo>
                    <a:pt x="5225" y="13211"/>
                    <a:pt x="5373" y="13359"/>
                    <a:pt x="5521" y="13359"/>
                  </a:cubicBezTo>
                  <a:cubicBezTo>
                    <a:pt x="5570" y="13359"/>
                    <a:pt x="5620" y="13359"/>
                    <a:pt x="5620" y="13408"/>
                  </a:cubicBezTo>
                  <a:cubicBezTo>
                    <a:pt x="5669" y="13408"/>
                    <a:pt x="5718" y="13359"/>
                    <a:pt x="5767" y="13359"/>
                  </a:cubicBezTo>
                  <a:cubicBezTo>
                    <a:pt x="6014" y="13310"/>
                    <a:pt x="6162" y="13014"/>
                    <a:pt x="6063" y="12817"/>
                  </a:cubicBezTo>
                  <a:cubicBezTo>
                    <a:pt x="5965" y="12373"/>
                    <a:pt x="5817" y="11929"/>
                    <a:pt x="5669" y="11486"/>
                  </a:cubicBezTo>
                  <a:cubicBezTo>
                    <a:pt x="4437" y="7739"/>
                    <a:pt x="2958" y="4141"/>
                    <a:pt x="1183" y="690"/>
                  </a:cubicBezTo>
                  <a:cubicBezTo>
                    <a:pt x="1035" y="395"/>
                    <a:pt x="986" y="247"/>
                    <a:pt x="937" y="247"/>
                  </a:cubicBezTo>
                  <a:cubicBezTo>
                    <a:pt x="887" y="99"/>
                    <a:pt x="690" y="0"/>
                    <a:pt x="5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 name="Google Shape;733;p34"/>
            <p:cNvSpPr/>
            <p:nvPr/>
          </p:nvSpPr>
          <p:spPr>
            <a:xfrm>
              <a:off x="3605425" y="3958600"/>
              <a:ext cx="125725" cy="221850"/>
            </a:xfrm>
            <a:custGeom>
              <a:avLst/>
              <a:gdLst/>
              <a:ahLst/>
              <a:cxnLst/>
              <a:rect l="l" t="t" r="r" b="b"/>
              <a:pathLst>
                <a:path w="5029" h="8874" extrusionOk="0">
                  <a:moveTo>
                    <a:pt x="5028" y="0"/>
                  </a:moveTo>
                  <a:cubicBezTo>
                    <a:pt x="4924" y="35"/>
                    <a:pt x="4819" y="70"/>
                    <a:pt x="4714" y="70"/>
                  </a:cubicBezTo>
                  <a:cubicBezTo>
                    <a:pt x="4671" y="70"/>
                    <a:pt x="4628" y="64"/>
                    <a:pt x="4585" y="50"/>
                  </a:cubicBezTo>
                  <a:cubicBezTo>
                    <a:pt x="4585" y="148"/>
                    <a:pt x="4585" y="247"/>
                    <a:pt x="4585" y="296"/>
                  </a:cubicBezTo>
                  <a:cubicBezTo>
                    <a:pt x="4535" y="444"/>
                    <a:pt x="4387" y="493"/>
                    <a:pt x="4289" y="493"/>
                  </a:cubicBezTo>
                  <a:lnTo>
                    <a:pt x="4190" y="493"/>
                  </a:lnTo>
                  <a:cubicBezTo>
                    <a:pt x="4092" y="641"/>
                    <a:pt x="3944" y="740"/>
                    <a:pt x="3796" y="838"/>
                  </a:cubicBezTo>
                  <a:lnTo>
                    <a:pt x="1331" y="7838"/>
                  </a:lnTo>
                  <a:lnTo>
                    <a:pt x="0" y="8085"/>
                  </a:lnTo>
                  <a:lnTo>
                    <a:pt x="1972" y="8873"/>
                  </a:lnTo>
                  <a:lnTo>
                    <a:pt x="50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 name="Google Shape;734;p34"/>
            <p:cNvSpPr/>
            <p:nvPr/>
          </p:nvSpPr>
          <p:spPr>
            <a:xfrm>
              <a:off x="3307175" y="3283275"/>
              <a:ext cx="1275" cy="25"/>
            </a:xfrm>
            <a:custGeom>
              <a:avLst/>
              <a:gdLst/>
              <a:ahLst/>
              <a:cxnLst/>
              <a:rect l="l" t="t" r="r" b="b"/>
              <a:pathLst>
                <a:path w="51" h="1" extrusionOk="0">
                  <a:moveTo>
                    <a:pt x="50" y="0"/>
                  </a:moveTo>
                  <a:cubicBezTo>
                    <a:pt x="50" y="0"/>
                    <a:pt x="50" y="0"/>
                    <a:pt x="50" y="0"/>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 name="Google Shape;735;p34"/>
            <p:cNvSpPr/>
            <p:nvPr/>
          </p:nvSpPr>
          <p:spPr>
            <a:xfrm>
              <a:off x="3580775" y="3970925"/>
              <a:ext cx="119550" cy="193500"/>
            </a:xfrm>
            <a:custGeom>
              <a:avLst/>
              <a:gdLst/>
              <a:ahLst/>
              <a:cxnLst/>
              <a:rect l="l" t="t" r="r" b="b"/>
              <a:pathLst>
                <a:path w="4782" h="7740" extrusionOk="0">
                  <a:moveTo>
                    <a:pt x="2958" y="0"/>
                  </a:moveTo>
                  <a:lnTo>
                    <a:pt x="197" y="7247"/>
                  </a:lnTo>
                  <a:lnTo>
                    <a:pt x="0" y="7740"/>
                  </a:lnTo>
                  <a:lnTo>
                    <a:pt x="0" y="7740"/>
                  </a:lnTo>
                  <a:lnTo>
                    <a:pt x="986" y="7592"/>
                  </a:lnTo>
                  <a:lnTo>
                    <a:pt x="2317" y="7345"/>
                  </a:lnTo>
                  <a:lnTo>
                    <a:pt x="4782" y="345"/>
                  </a:lnTo>
                  <a:lnTo>
                    <a:pt x="4782" y="345"/>
                  </a:lnTo>
                  <a:cubicBezTo>
                    <a:pt x="4683" y="370"/>
                    <a:pt x="4572" y="382"/>
                    <a:pt x="4455" y="382"/>
                  </a:cubicBezTo>
                  <a:cubicBezTo>
                    <a:pt x="4338" y="382"/>
                    <a:pt x="4215" y="370"/>
                    <a:pt x="4092" y="345"/>
                  </a:cubicBezTo>
                  <a:cubicBezTo>
                    <a:pt x="3944" y="296"/>
                    <a:pt x="3549" y="198"/>
                    <a:pt x="2958" y="0"/>
                  </a:cubicBezTo>
                  <a:close/>
                </a:path>
              </a:pathLst>
            </a:custGeom>
            <a:solidFill>
              <a:srgbClr val="DD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 name="Google Shape;736;p34"/>
            <p:cNvSpPr/>
            <p:nvPr/>
          </p:nvSpPr>
          <p:spPr>
            <a:xfrm>
              <a:off x="3347850" y="3283275"/>
              <a:ext cx="531175" cy="529925"/>
            </a:xfrm>
            <a:custGeom>
              <a:avLst/>
              <a:gdLst/>
              <a:ahLst/>
              <a:cxnLst/>
              <a:rect l="l" t="t" r="r" b="b"/>
              <a:pathLst>
                <a:path w="21247" h="21197" extrusionOk="0">
                  <a:moveTo>
                    <a:pt x="1825" y="0"/>
                  </a:moveTo>
                  <a:cubicBezTo>
                    <a:pt x="1184" y="148"/>
                    <a:pt x="592" y="345"/>
                    <a:pt x="1" y="592"/>
                  </a:cubicBezTo>
                  <a:lnTo>
                    <a:pt x="5078" y="2514"/>
                  </a:lnTo>
                  <a:lnTo>
                    <a:pt x="19620" y="8035"/>
                  </a:lnTo>
                  <a:lnTo>
                    <a:pt x="14937" y="20408"/>
                  </a:lnTo>
                  <a:cubicBezTo>
                    <a:pt x="15430" y="20654"/>
                    <a:pt x="15923" y="20950"/>
                    <a:pt x="16416" y="21197"/>
                  </a:cubicBezTo>
                  <a:lnTo>
                    <a:pt x="21246" y="7444"/>
                  </a:lnTo>
                  <a:cubicBezTo>
                    <a:pt x="21246" y="7444"/>
                    <a:pt x="14099" y="4732"/>
                    <a:pt x="8479" y="2563"/>
                  </a:cubicBezTo>
                  <a:cubicBezTo>
                    <a:pt x="4881" y="1183"/>
                    <a:pt x="1874" y="49"/>
                    <a:pt x="1825" y="0"/>
                  </a:cubicBezTo>
                  <a:close/>
                </a:path>
              </a:pathLst>
            </a:custGeom>
            <a:solidFill>
              <a:srgbClr val="DD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 name="Google Shape;737;p34"/>
            <p:cNvSpPr/>
            <p:nvPr/>
          </p:nvSpPr>
          <p:spPr>
            <a:xfrm>
              <a:off x="3041000" y="3793475"/>
              <a:ext cx="613725" cy="396825"/>
            </a:xfrm>
            <a:custGeom>
              <a:avLst/>
              <a:gdLst/>
              <a:ahLst/>
              <a:cxnLst/>
              <a:rect l="l" t="t" r="r" b="b"/>
              <a:pathLst>
                <a:path w="24549" h="15873" extrusionOk="0">
                  <a:moveTo>
                    <a:pt x="2958" y="0"/>
                  </a:moveTo>
                  <a:lnTo>
                    <a:pt x="0" y="7838"/>
                  </a:lnTo>
                  <a:lnTo>
                    <a:pt x="9662" y="11486"/>
                  </a:lnTo>
                  <a:lnTo>
                    <a:pt x="21197" y="15873"/>
                  </a:lnTo>
                  <a:lnTo>
                    <a:pt x="21591" y="14838"/>
                  </a:lnTo>
                  <a:lnTo>
                    <a:pt x="21788" y="14345"/>
                  </a:lnTo>
                  <a:lnTo>
                    <a:pt x="24549" y="7098"/>
                  </a:lnTo>
                  <a:cubicBezTo>
                    <a:pt x="23711" y="6803"/>
                    <a:pt x="22528" y="6408"/>
                    <a:pt x="21049" y="5866"/>
                  </a:cubicBezTo>
                  <a:cubicBezTo>
                    <a:pt x="20950" y="6014"/>
                    <a:pt x="20852" y="6211"/>
                    <a:pt x="20753" y="6408"/>
                  </a:cubicBezTo>
                  <a:cubicBezTo>
                    <a:pt x="16810" y="5472"/>
                    <a:pt x="12965" y="4289"/>
                    <a:pt x="9169" y="2810"/>
                  </a:cubicBezTo>
                  <a:cubicBezTo>
                    <a:pt x="7887" y="2268"/>
                    <a:pt x="6557" y="1725"/>
                    <a:pt x="5226" y="1134"/>
                  </a:cubicBezTo>
                  <a:cubicBezTo>
                    <a:pt x="4881" y="937"/>
                    <a:pt x="4535" y="789"/>
                    <a:pt x="4141" y="592"/>
                  </a:cubicBezTo>
                  <a:cubicBezTo>
                    <a:pt x="3747" y="394"/>
                    <a:pt x="3352" y="197"/>
                    <a:pt x="2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8" name="Google Shape;738;p34"/>
            <p:cNvSpPr/>
            <p:nvPr/>
          </p:nvSpPr>
          <p:spPr>
            <a:xfrm>
              <a:off x="3266525" y="3261075"/>
              <a:ext cx="639600" cy="562000"/>
            </a:xfrm>
            <a:custGeom>
              <a:avLst/>
              <a:gdLst/>
              <a:ahLst/>
              <a:cxnLst/>
              <a:rect l="l" t="t" r="r" b="b"/>
              <a:pathLst>
                <a:path w="25584" h="22480" extrusionOk="0">
                  <a:moveTo>
                    <a:pt x="5570" y="1"/>
                  </a:moveTo>
                  <a:lnTo>
                    <a:pt x="1676" y="888"/>
                  </a:lnTo>
                  <a:lnTo>
                    <a:pt x="1627" y="888"/>
                  </a:lnTo>
                  <a:lnTo>
                    <a:pt x="740" y="3304"/>
                  </a:lnTo>
                  <a:lnTo>
                    <a:pt x="0" y="5275"/>
                  </a:lnTo>
                  <a:cubicBezTo>
                    <a:pt x="99" y="5423"/>
                    <a:pt x="247" y="5571"/>
                    <a:pt x="444" y="5719"/>
                  </a:cubicBezTo>
                  <a:cubicBezTo>
                    <a:pt x="542" y="5867"/>
                    <a:pt x="690" y="5965"/>
                    <a:pt x="789" y="6064"/>
                  </a:cubicBezTo>
                  <a:cubicBezTo>
                    <a:pt x="888" y="6163"/>
                    <a:pt x="937" y="6261"/>
                    <a:pt x="1035" y="6311"/>
                  </a:cubicBezTo>
                  <a:cubicBezTo>
                    <a:pt x="6310" y="11486"/>
                    <a:pt x="15183" y="19374"/>
                    <a:pt x="15183" y="19374"/>
                  </a:cubicBezTo>
                  <a:cubicBezTo>
                    <a:pt x="15134" y="19521"/>
                    <a:pt x="15134" y="19620"/>
                    <a:pt x="15084" y="19768"/>
                  </a:cubicBezTo>
                  <a:cubicBezTo>
                    <a:pt x="16218" y="20310"/>
                    <a:pt x="17105" y="20754"/>
                    <a:pt x="17795" y="21099"/>
                  </a:cubicBezTo>
                  <a:cubicBezTo>
                    <a:pt x="17894" y="21197"/>
                    <a:pt x="18042" y="21247"/>
                    <a:pt x="18190" y="21296"/>
                  </a:cubicBezTo>
                  <a:lnTo>
                    <a:pt x="22873" y="8923"/>
                  </a:lnTo>
                  <a:lnTo>
                    <a:pt x="8331" y="3402"/>
                  </a:lnTo>
                  <a:lnTo>
                    <a:pt x="3254" y="1480"/>
                  </a:lnTo>
                  <a:cubicBezTo>
                    <a:pt x="3845" y="1233"/>
                    <a:pt x="4437" y="1036"/>
                    <a:pt x="5078" y="888"/>
                  </a:cubicBezTo>
                  <a:cubicBezTo>
                    <a:pt x="5127" y="937"/>
                    <a:pt x="8134" y="2071"/>
                    <a:pt x="11732" y="3451"/>
                  </a:cubicBezTo>
                  <a:cubicBezTo>
                    <a:pt x="17352" y="5620"/>
                    <a:pt x="24499" y="8332"/>
                    <a:pt x="24499" y="8332"/>
                  </a:cubicBezTo>
                  <a:lnTo>
                    <a:pt x="19669" y="22085"/>
                  </a:lnTo>
                  <a:cubicBezTo>
                    <a:pt x="19915" y="22183"/>
                    <a:pt x="20211" y="22331"/>
                    <a:pt x="20507" y="22479"/>
                  </a:cubicBezTo>
                  <a:lnTo>
                    <a:pt x="25584" y="7789"/>
                  </a:lnTo>
                  <a:lnTo>
                    <a:pt x="14591" y="3501"/>
                  </a:lnTo>
                  <a:lnTo>
                    <a:pt x="55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9" name="Google Shape;739;p34"/>
            <p:cNvSpPr/>
            <p:nvPr/>
          </p:nvSpPr>
          <p:spPr>
            <a:xfrm>
              <a:off x="3567225" y="3755250"/>
              <a:ext cx="237850" cy="225250"/>
            </a:xfrm>
            <a:custGeom>
              <a:avLst/>
              <a:gdLst/>
              <a:ahLst/>
              <a:cxnLst/>
              <a:rect l="l" t="t" r="r" b="b"/>
              <a:pathLst>
                <a:path w="9514" h="9010" extrusionOk="0">
                  <a:moveTo>
                    <a:pt x="3056" y="1"/>
                  </a:moveTo>
                  <a:cubicBezTo>
                    <a:pt x="2218" y="4487"/>
                    <a:pt x="1085" y="5325"/>
                    <a:pt x="0" y="7395"/>
                  </a:cubicBezTo>
                  <a:cubicBezTo>
                    <a:pt x="1479" y="7937"/>
                    <a:pt x="2662" y="8332"/>
                    <a:pt x="3500" y="8627"/>
                  </a:cubicBezTo>
                  <a:cubicBezTo>
                    <a:pt x="4091" y="8825"/>
                    <a:pt x="4486" y="8923"/>
                    <a:pt x="4634" y="8972"/>
                  </a:cubicBezTo>
                  <a:cubicBezTo>
                    <a:pt x="4757" y="8997"/>
                    <a:pt x="4880" y="9009"/>
                    <a:pt x="4997" y="9009"/>
                  </a:cubicBezTo>
                  <a:cubicBezTo>
                    <a:pt x="5114" y="9009"/>
                    <a:pt x="5225" y="8997"/>
                    <a:pt x="5324" y="8972"/>
                  </a:cubicBezTo>
                  <a:cubicBezTo>
                    <a:pt x="5472" y="8874"/>
                    <a:pt x="5620" y="8775"/>
                    <a:pt x="5718" y="8627"/>
                  </a:cubicBezTo>
                  <a:cubicBezTo>
                    <a:pt x="5669" y="8627"/>
                    <a:pt x="5620" y="8578"/>
                    <a:pt x="5472" y="8529"/>
                  </a:cubicBezTo>
                  <a:cubicBezTo>
                    <a:pt x="5127" y="8381"/>
                    <a:pt x="4535" y="8134"/>
                    <a:pt x="3796" y="7789"/>
                  </a:cubicBezTo>
                  <a:cubicBezTo>
                    <a:pt x="3303" y="7543"/>
                    <a:pt x="2810" y="7296"/>
                    <a:pt x="2268" y="7001"/>
                  </a:cubicBezTo>
                  <a:cubicBezTo>
                    <a:pt x="1974" y="6833"/>
                    <a:pt x="2144" y="6416"/>
                    <a:pt x="2444" y="6416"/>
                  </a:cubicBezTo>
                  <a:cubicBezTo>
                    <a:pt x="2497" y="6416"/>
                    <a:pt x="2554" y="6429"/>
                    <a:pt x="2613" y="6458"/>
                  </a:cubicBezTo>
                  <a:cubicBezTo>
                    <a:pt x="3056" y="6705"/>
                    <a:pt x="3549" y="7001"/>
                    <a:pt x="3993" y="7198"/>
                  </a:cubicBezTo>
                  <a:cubicBezTo>
                    <a:pt x="4732" y="7543"/>
                    <a:pt x="5324" y="7789"/>
                    <a:pt x="5669" y="7937"/>
                  </a:cubicBezTo>
                  <a:cubicBezTo>
                    <a:pt x="5817" y="7987"/>
                    <a:pt x="5915" y="8036"/>
                    <a:pt x="5915" y="8036"/>
                  </a:cubicBezTo>
                  <a:cubicBezTo>
                    <a:pt x="6014" y="8085"/>
                    <a:pt x="6063" y="8134"/>
                    <a:pt x="6113" y="8184"/>
                  </a:cubicBezTo>
                  <a:cubicBezTo>
                    <a:pt x="6156" y="8198"/>
                    <a:pt x="6199" y="8204"/>
                    <a:pt x="6242" y="8204"/>
                  </a:cubicBezTo>
                  <a:cubicBezTo>
                    <a:pt x="6347" y="8204"/>
                    <a:pt x="6452" y="8169"/>
                    <a:pt x="6556" y="8134"/>
                  </a:cubicBezTo>
                  <a:cubicBezTo>
                    <a:pt x="6753" y="8036"/>
                    <a:pt x="6901" y="7888"/>
                    <a:pt x="7049" y="7691"/>
                  </a:cubicBezTo>
                  <a:cubicBezTo>
                    <a:pt x="7197" y="7444"/>
                    <a:pt x="7296" y="7149"/>
                    <a:pt x="7246" y="6853"/>
                  </a:cubicBezTo>
                  <a:lnTo>
                    <a:pt x="7049" y="6853"/>
                  </a:lnTo>
                  <a:cubicBezTo>
                    <a:pt x="6951" y="6804"/>
                    <a:pt x="6605" y="6705"/>
                    <a:pt x="6162" y="6508"/>
                  </a:cubicBezTo>
                  <a:cubicBezTo>
                    <a:pt x="5718" y="6311"/>
                    <a:pt x="5127" y="6064"/>
                    <a:pt x="4535" y="5768"/>
                  </a:cubicBezTo>
                  <a:cubicBezTo>
                    <a:pt x="4042" y="5571"/>
                    <a:pt x="3549" y="5275"/>
                    <a:pt x="3056" y="5029"/>
                  </a:cubicBezTo>
                  <a:cubicBezTo>
                    <a:pt x="2908" y="4930"/>
                    <a:pt x="2859" y="4733"/>
                    <a:pt x="2958" y="4585"/>
                  </a:cubicBezTo>
                  <a:cubicBezTo>
                    <a:pt x="3021" y="4490"/>
                    <a:pt x="3126" y="4435"/>
                    <a:pt x="3232" y="4435"/>
                  </a:cubicBezTo>
                  <a:cubicBezTo>
                    <a:pt x="3290" y="4435"/>
                    <a:pt x="3349" y="4452"/>
                    <a:pt x="3401" y="4487"/>
                  </a:cubicBezTo>
                  <a:cubicBezTo>
                    <a:pt x="3796" y="4733"/>
                    <a:pt x="4289" y="4980"/>
                    <a:pt x="4782" y="5226"/>
                  </a:cubicBezTo>
                  <a:cubicBezTo>
                    <a:pt x="5373" y="5473"/>
                    <a:pt x="5915" y="5719"/>
                    <a:pt x="6359" y="5916"/>
                  </a:cubicBezTo>
                  <a:cubicBezTo>
                    <a:pt x="6803" y="6113"/>
                    <a:pt x="7098" y="6212"/>
                    <a:pt x="7246" y="6261"/>
                  </a:cubicBezTo>
                  <a:cubicBezTo>
                    <a:pt x="7345" y="6311"/>
                    <a:pt x="7394" y="6360"/>
                    <a:pt x="7443" y="6409"/>
                  </a:cubicBezTo>
                  <a:cubicBezTo>
                    <a:pt x="7591" y="6409"/>
                    <a:pt x="7739" y="6311"/>
                    <a:pt x="7838" y="6212"/>
                  </a:cubicBezTo>
                  <a:cubicBezTo>
                    <a:pt x="8134" y="5916"/>
                    <a:pt x="8232" y="5522"/>
                    <a:pt x="8183" y="5127"/>
                  </a:cubicBezTo>
                  <a:lnTo>
                    <a:pt x="8035" y="5127"/>
                  </a:lnTo>
                  <a:cubicBezTo>
                    <a:pt x="8035" y="5078"/>
                    <a:pt x="7887" y="5029"/>
                    <a:pt x="7690" y="4980"/>
                  </a:cubicBezTo>
                  <a:cubicBezTo>
                    <a:pt x="7443" y="4881"/>
                    <a:pt x="7197" y="4782"/>
                    <a:pt x="6852" y="4635"/>
                  </a:cubicBezTo>
                  <a:cubicBezTo>
                    <a:pt x="6359" y="4437"/>
                    <a:pt x="5817" y="4191"/>
                    <a:pt x="5275" y="3895"/>
                  </a:cubicBezTo>
                  <a:cubicBezTo>
                    <a:pt x="4831" y="3698"/>
                    <a:pt x="4437" y="3501"/>
                    <a:pt x="4042" y="3254"/>
                  </a:cubicBezTo>
                  <a:cubicBezTo>
                    <a:pt x="3720" y="3134"/>
                    <a:pt x="3891" y="2684"/>
                    <a:pt x="4179" y="2684"/>
                  </a:cubicBezTo>
                  <a:cubicBezTo>
                    <a:pt x="4244" y="2684"/>
                    <a:pt x="4315" y="2707"/>
                    <a:pt x="4387" y="2761"/>
                  </a:cubicBezTo>
                  <a:cubicBezTo>
                    <a:pt x="4732" y="2959"/>
                    <a:pt x="5077" y="3156"/>
                    <a:pt x="5472" y="3304"/>
                  </a:cubicBezTo>
                  <a:cubicBezTo>
                    <a:pt x="6014" y="3599"/>
                    <a:pt x="6556" y="3846"/>
                    <a:pt x="7049" y="4043"/>
                  </a:cubicBezTo>
                  <a:cubicBezTo>
                    <a:pt x="7394" y="4191"/>
                    <a:pt x="7690" y="4289"/>
                    <a:pt x="7887" y="4388"/>
                  </a:cubicBezTo>
                  <a:cubicBezTo>
                    <a:pt x="8084" y="4487"/>
                    <a:pt x="8232" y="4536"/>
                    <a:pt x="8232" y="4536"/>
                  </a:cubicBezTo>
                  <a:cubicBezTo>
                    <a:pt x="8380" y="4585"/>
                    <a:pt x="8429" y="4684"/>
                    <a:pt x="8429" y="4782"/>
                  </a:cubicBezTo>
                  <a:cubicBezTo>
                    <a:pt x="9317" y="4782"/>
                    <a:pt x="9514" y="3254"/>
                    <a:pt x="8824" y="2909"/>
                  </a:cubicBezTo>
                  <a:cubicBezTo>
                    <a:pt x="8676" y="2860"/>
                    <a:pt x="8577" y="2761"/>
                    <a:pt x="8479" y="2712"/>
                  </a:cubicBezTo>
                  <a:cubicBezTo>
                    <a:pt x="8183" y="2564"/>
                    <a:pt x="7887" y="2416"/>
                    <a:pt x="7641" y="2318"/>
                  </a:cubicBezTo>
                  <a:cubicBezTo>
                    <a:pt x="7148" y="2071"/>
                    <a:pt x="6655" y="1775"/>
                    <a:pt x="6162" y="1529"/>
                  </a:cubicBezTo>
                  <a:cubicBezTo>
                    <a:pt x="6014" y="1480"/>
                    <a:pt x="5866" y="1430"/>
                    <a:pt x="5767" y="1332"/>
                  </a:cubicBezTo>
                  <a:cubicBezTo>
                    <a:pt x="5077" y="987"/>
                    <a:pt x="4190" y="543"/>
                    <a:pt x="3056" y="1"/>
                  </a:cubicBezTo>
                  <a:close/>
                </a:path>
              </a:pathLst>
            </a:custGeom>
            <a:solidFill>
              <a:srgbClr val="E8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 name="Google Shape;740;p34"/>
            <p:cNvSpPr/>
            <p:nvPr/>
          </p:nvSpPr>
          <p:spPr>
            <a:xfrm>
              <a:off x="3616575" y="3915625"/>
              <a:ext cx="103475" cy="55325"/>
            </a:xfrm>
            <a:custGeom>
              <a:avLst/>
              <a:gdLst/>
              <a:ahLst/>
              <a:cxnLst/>
              <a:rect l="l" t="t" r="r" b="b"/>
              <a:pathLst>
                <a:path w="4139" h="2213" extrusionOk="0">
                  <a:moveTo>
                    <a:pt x="470" y="1"/>
                  </a:moveTo>
                  <a:cubicBezTo>
                    <a:pt x="170" y="1"/>
                    <a:pt x="0" y="418"/>
                    <a:pt x="294" y="586"/>
                  </a:cubicBezTo>
                  <a:cubicBezTo>
                    <a:pt x="836" y="881"/>
                    <a:pt x="1329" y="1128"/>
                    <a:pt x="1822" y="1374"/>
                  </a:cubicBezTo>
                  <a:cubicBezTo>
                    <a:pt x="2561" y="1719"/>
                    <a:pt x="3153" y="1966"/>
                    <a:pt x="3498" y="2114"/>
                  </a:cubicBezTo>
                  <a:cubicBezTo>
                    <a:pt x="3646" y="2163"/>
                    <a:pt x="3695" y="2212"/>
                    <a:pt x="3744" y="2212"/>
                  </a:cubicBezTo>
                  <a:lnTo>
                    <a:pt x="3843" y="2212"/>
                  </a:lnTo>
                  <a:cubicBezTo>
                    <a:pt x="3941" y="2212"/>
                    <a:pt x="4089" y="2163"/>
                    <a:pt x="4139" y="2015"/>
                  </a:cubicBezTo>
                  <a:cubicBezTo>
                    <a:pt x="4139" y="1966"/>
                    <a:pt x="4139" y="1867"/>
                    <a:pt x="4139" y="1769"/>
                  </a:cubicBezTo>
                  <a:cubicBezTo>
                    <a:pt x="4089" y="1719"/>
                    <a:pt x="4040" y="1670"/>
                    <a:pt x="3941" y="1621"/>
                  </a:cubicBezTo>
                  <a:cubicBezTo>
                    <a:pt x="3941" y="1621"/>
                    <a:pt x="3843" y="1572"/>
                    <a:pt x="3695" y="1522"/>
                  </a:cubicBezTo>
                  <a:cubicBezTo>
                    <a:pt x="3350" y="1374"/>
                    <a:pt x="2758" y="1128"/>
                    <a:pt x="2019" y="783"/>
                  </a:cubicBezTo>
                  <a:cubicBezTo>
                    <a:pt x="1575" y="586"/>
                    <a:pt x="1082" y="290"/>
                    <a:pt x="639" y="43"/>
                  </a:cubicBezTo>
                  <a:cubicBezTo>
                    <a:pt x="580" y="14"/>
                    <a:pt x="523" y="1"/>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 name="Google Shape;741;p34"/>
            <p:cNvSpPr/>
            <p:nvPr/>
          </p:nvSpPr>
          <p:spPr>
            <a:xfrm>
              <a:off x="3638700" y="3866125"/>
              <a:ext cx="115850" cy="60450"/>
            </a:xfrm>
            <a:custGeom>
              <a:avLst/>
              <a:gdLst/>
              <a:ahLst/>
              <a:cxnLst/>
              <a:rect l="l" t="t" r="r" b="b"/>
              <a:pathLst>
                <a:path w="4634" h="2418" extrusionOk="0">
                  <a:moveTo>
                    <a:pt x="373" y="0"/>
                  </a:moveTo>
                  <a:cubicBezTo>
                    <a:pt x="267" y="0"/>
                    <a:pt x="162" y="55"/>
                    <a:pt x="99" y="150"/>
                  </a:cubicBezTo>
                  <a:cubicBezTo>
                    <a:pt x="0" y="298"/>
                    <a:pt x="49" y="495"/>
                    <a:pt x="197" y="594"/>
                  </a:cubicBezTo>
                  <a:cubicBezTo>
                    <a:pt x="690" y="840"/>
                    <a:pt x="1183" y="1136"/>
                    <a:pt x="1676" y="1333"/>
                  </a:cubicBezTo>
                  <a:cubicBezTo>
                    <a:pt x="2268" y="1629"/>
                    <a:pt x="2859" y="1876"/>
                    <a:pt x="3303" y="2073"/>
                  </a:cubicBezTo>
                  <a:cubicBezTo>
                    <a:pt x="3746" y="2270"/>
                    <a:pt x="4092" y="2369"/>
                    <a:pt x="4141" y="2418"/>
                  </a:cubicBezTo>
                  <a:lnTo>
                    <a:pt x="4387" y="2418"/>
                  </a:lnTo>
                  <a:cubicBezTo>
                    <a:pt x="4486" y="2418"/>
                    <a:pt x="4535" y="2319"/>
                    <a:pt x="4584" y="2221"/>
                  </a:cubicBezTo>
                  <a:cubicBezTo>
                    <a:pt x="4634" y="2171"/>
                    <a:pt x="4634" y="2073"/>
                    <a:pt x="4584" y="1974"/>
                  </a:cubicBezTo>
                  <a:cubicBezTo>
                    <a:pt x="4535" y="1925"/>
                    <a:pt x="4486" y="1876"/>
                    <a:pt x="4387" y="1826"/>
                  </a:cubicBezTo>
                  <a:lnTo>
                    <a:pt x="4338" y="1826"/>
                  </a:lnTo>
                  <a:cubicBezTo>
                    <a:pt x="4239" y="1777"/>
                    <a:pt x="3944" y="1678"/>
                    <a:pt x="3500" y="1481"/>
                  </a:cubicBezTo>
                  <a:cubicBezTo>
                    <a:pt x="3056" y="1284"/>
                    <a:pt x="2465" y="1038"/>
                    <a:pt x="1873" y="791"/>
                  </a:cubicBezTo>
                  <a:cubicBezTo>
                    <a:pt x="1430" y="545"/>
                    <a:pt x="937" y="298"/>
                    <a:pt x="542" y="52"/>
                  </a:cubicBezTo>
                  <a:cubicBezTo>
                    <a:pt x="490" y="17"/>
                    <a:pt x="431" y="0"/>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 name="Google Shape;742;p34"/>
            <p:cNvSpPr/>
            <p:nvPr/>
          </p:nvSpPr>
          <p:spPr>
            <a:xfrm>
              <a:off x="3660225" y="3822350"/>
              <a:ext cx="118975" cy="61100"/>
            </a:xfrm>
            <a:custGeom>
              <a:avLst/>
              <a:gdLst/>
              <a:ahLst/>
              <a:cxnLst/>
              <a:rect l="l" t="t" r="r" b="b"/>
              <a:pathLst>
                <a:path w="4759" h="2444" extrusionOk="0">
                  <a:moveTo>
                    <a:pt x="459" y="0"/>
                  </a:moveTo>
                  <a:cubicBezTo>
                    <a:pt x="171" y="0"/>
                    <a:pt x="0" y="450"/>
                    <a:pt x="322" y="570"/>
                  </a:cubicBezTo>
                  <a:cubicBezTo>
                    <a:pt x="717" y="817"/>
                    <a:pt x="1111" y="1014"/>
                    <a:pt x="1555" y="1211"/>
                  </a:cubicBezTo>
                  <a:cubicBezTo>
                    <a:pt x="2097" y="1507"/>
                    <a:pt x="2639" y="1753"/>
                    <a:pt x="3132" y="1951"/>
                  </a:cubicBezTo>
                  <a:cubicBezTo>
                    <a:pt x="3477" y="2098"/>
                    <a:pt x="3723" y="2197"/>
                    <a:pt x="3970" y="2296"/>
                  </a:cubicBezTo>
                  <a:cubicBezTo>
                    <a:pt x="4167" y="2345"/>
                    <a:pt x="4315" y="2394"/>
                    <a:pt x="4315" y="2443"/>
                  </a:cubicBezTo>
                  <a:lnTo>
                    <a:pt x="4463" y="2443"/>
                  </a:lnTo>
                  <a:cubicBezTo>
                    <a:pt x="4561" y="2394"/>
                    <a:pt x="4660" y="2345"/>
                    <a:pt x="4709" y="2246"/>
                  </a:cubicBezTo>
                  <a:cubicBezTo>
                    <a:pt x="4709" y="2197"/>
                    <a:pt x="4759" y="2148"/>
                    <a:pt x="4709" y="2098"/>
                  </a:cubicBezTo>
                  <a:cubicBezTo>
                    <a:pt x="4709" y="2000"/>
                    <a:pt x="4660" y="1901"/>
                    <a:pt x="4512" y="1852"/>
                  </a:cubicBezTo>
                  <a:cubicBezTo>
                    <a:pt x="4512" y="1852"/>
                    <a:pt x="4364" y="1803"/>
                    <a:pt x="4167" y="1704"/>
                  </a:cubicBezTo>
                  <a:cubicBezTo>
                    <a:pt x="3970" y="1605"/>
                    <a:pt x="3674" y="1507"/>
                    <a:pt x="3329" y="1359"/>
                  </a:cubicBezTo>
                  <a:cubicBezTo>
                    <a:pt x="2836" y="1162"/>
                    <a:pt x="2294" y="915"/>
                    <a:pt x="1752" y="620"/>
                  </a:cubicBezTo>
                  <a:cubicBezTo>
                    <a:pt x="1357" y="472"/>
                    <a:pt x="1012" y="275"/>
                    <a:pt x="667" y="77"/>
                  </a:cubicBezTo>
                  <a:cubicBezTo>
                    <a:pt x="595" y="23"/>
                    <a:pt x="524" y="0"/>
                    <a:pt x="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 name="Google Shape;743;p34"/>
            <p:cNvSpPr/>
            <p:nvPr/>
          </p:nvSpPr>
          <p:spPr>
            <a:xfrm>
              <a:off x="2665125" y="2062000"/>
              <a:ext cx="2261400" cy="2107600"/>
            </a:xfrm>
            <a:custGeom>
              <a:avLst/>
              <a:gdLst/>
              <a:ahLst/>
              <a:cxnLst/>
              <a:rect l="l" t="t" r="r" b="b"/>
              <a:pathLst>
                <a:path w="90456" h="84304" extrusionOk="0">
                  <a:moveTo>
                    <a:pt x="68963" y="14345"/>
                  </a:moveTo>
                  <a:cubicBezTo>
                    <a:pt x="69111" y="14345"/>
                    <a:pt x="69308" y="14444"/>
                    <a:pt x="69358" y="14592"/>
                  </a:cubicBezTo>
                  <a:cubicBezTo>
                    <a:pt x="69407" y="14592"/>
                    <a:pt x="69456" y="14740"/>
                    <a:pt x="69604" y="15035"/>
                  </a:cubicBezTo>
                  <a:cubicBezTo>
                    <a:pt x="71379" y="18486"/>
                    <a:pt x="72858" y="22084"/>
                    <a:pt x="74090" y="25831"/>
                  </a:cubicBezTo>
                  <a:cubicBezTo>
                    <a:pt x="74238" y="26274"/>
                    <a:pt x="74386" y="26718"/>
                    <a:pt x="74484" y="27162"/>
                  </a:cubicBezTo>
                  <a:cubicBezTo>
                    <a:pt x="74583" y="27359"/>
                    <a:pt x="74435" y="27655"/>
                    <a:pt x="74188" y="27704"/>
                  </a:cubicBezTo>
                  <a:cubicBezTo>
                    <a:pt x="74139" y="27704"/>
                    <a:pt x="74090" y="27753"/>
                    <a:pt x="74041" y="27753"/>
                  </a:cubicBezTo>
                  <a:cubicBezTo>
                    <a:pt x="74041" y="27704"/>
                    <a:pt x="73991" y="27704"/>
                    <a:pt x="73942" y="27704"/>
                  </a:cubicBezTo>
                  <a:cubicBezTo>
                    <a:pt x="73794" y="27704"/>
                    <a:pt x="73646" y="27556"/>
                    <a:pt x="73597" y="27408"/>
                  </a:cubicBezTo>
                  <a:cubicBezTo>
                    <a:pt x="73400" y="26767"/>
                    <a:pt x="73203" y="26127"/>
                    <a:pt x="73005" y="25486"/>
                  </a:cubicBezTo>
                  <a:cubicBezTo>
                    <a:pt x="71822" y="22035"/>
                    <a:pt x="70393" y="18683"/>
                    <a:pt x="68766" y="15430"/>
                  </a:cubicBezTo>
                  <a:cubicBezTo>
                    <a:pt x="68668" y="15183"/>
                    <a:pt x="68569" y="15035"/>
                    <a:pt x="68569" y="15035"/>
                  </a:cubicBezTo>
                  <a:cubicBezTo>
                    <a:pt x="68421" y="14789"/>
                    <a:pt x="68520" y="14542"/>
                    <a:pt x="68766" y="14394"/>
                  </a:cubicBezTo>
                  <a:cubicBezTo>
                    <a:pt x="68815" y="14394"/>
                    <a:pt x="68865" y="14345"/>
                    <a:pt x="68963" y="14345"/>
                  </a:cubicBezTo>
                  <a:close/>
                  <a:moveTo>
                    <a:pt x="56689" y="1"/>
                  </a:moveTo>
                  <a:lnTo>
                    <a:pt x="56788" y="592"/>
                  </a:lnTo>
                  <a:cubicBezTo>
                    <a:pt x="56821" y="584"/>
                    <a:pt x="56855" y="580"/>
                    <a:pt x="56889" y="580"/>
                  </a:cubicBezTo>
                  <a:cubicBezTo>
                    <a:pt x="57050" y="580"/>
                    <a:pt x="57199" y="675"/>
                    <a:pt x="57281" y="839"/>
                  </a:cubicBezTo>
                  <a:cubicBezTo>
                    <a:pt x="57330" y="888"/>
                    <a:pt x="57330" y="986"/>
                    <a:pt x="57281" y="1085"/>
                  </a:cubicBezTo>
                  <a:cubicBezTo>
                    <a:pt x="57281" y="1233"/>
                    <a:pt x="57182" y="1381"/>
                    <a:pt x="57034" y="1430"/>
                  </a:cubicBezTo>
                  <a:cubicBezTo>
                    <a:pt x="53929" y="2860"/>
                    <a:pt x="49147" y="3057"/>
                    <a:pt x="46732" y="3057"/>
                  </a:cubicBezTo>
                  <a:lnTo>
                    <a:pt x="45844" y="3057"/>
                  </a:lnTo>
                  <a:cubicBezTo>
                    <a:pt x="46929" y="9662"/>
                    <a:pt x="46879" y="17401"/>
                    <a:pt x="45549" y="20606"/>
                  </a:cubicBezTo>
                  <a:cubicBezTo>
                    <a:pt x="45154" y="21542"/>
                    <a:pt x="41260" y="22676"/>
                    <a:pt x="36577" y="23563"/>
                  </a:cubicBezTo>
                  <a:cubicBezTo>
                    <a:pt x="33964" y="24056"/>
                    <a:pt x="31105" y="24500"/>
                    <a:pt x="28493" y="24746"/>
                  </a:cubicBezTo>
                  <a:cubicBezTo>
                    <a:pt x="26195" y="25012"/>
                    <a:pt x="24099" y="25172"/>
                    <a:pt x="22530" y="25172"/>
                  </a:cubicBezTo>
                  <a:cubicBezTo>
                    <a:pt x="20903" y="25172"/>
                    <a:pt x="19844" y="25000"/>
                    <a:pt x="19718" y="24598"/>
                  </a:cubicBezTo>
                  <a:cubicBezTo>
                    <a:pt x="19373" y="23366"/>
                    <a:pt x="19718" y="20655"/>
                    <a:pt x="18141" y="14690"/>
                  </a:cubicBezTo>
                  <a:cubicBezTo>
                    <a:pt x="9021" y="24993"/>
                    <a:pt x="691" y="38894"/>
                    <a:pt x="395" y="46830"/>
                  </a:cubicBezTo>
                  <a:cubicBezTo>
                    <a:pt x="1" y="57478"/>
                    <a:pt x="8972" y="64724"/>
                    <a:pt x="17993" y="69259"/>
                  </a:cubicBezTo>
                  <a:cubicBezTo>
                    <a:pt x="18387" y="69456"/>
                    <a:pt x="18782" y="69653"/>
                    <a:pt x="19176" y="69851"/>
                  </a:cubicBezTo>
                  <a:cubicBezTo>
                    <a:pt x="19570" y="70048"/>
                    <a:pt x="19916" y="70196"/>
                    <a:pt x="20261" y="70393"/>
                  </a:cubicBezTo>
                  <a:cubicBezTo>
                    <a:pt x="21592" y="70984"/>
                    <a:pt x="22922" y="71527"/>
                    <a:pt x="24204" y="72069"/>
                  </a:cubicBezTo>
                  <a:cubicBezTo>
                    <a:pt x="28000" y="73548"/>
                    <a:pt x="31845" y="74731"/>
                    <a:pt x="35788" y="75667"/>
                  </a:cubicBezTo>
                  <a:cubicBezTo>
                    <a:pt x="35887" y="75470"/>
                    <a:pt x="35985" y="75273"/>
                    <a:pt x="36084" y="75125"/>
                  </a:cubicBezTo>
                  <a:cubicBezTo>
                    <a:pt x="37169" y="73055"/>
                    <a:pt x="38302" y="72217"/>
                    <a:pt x="39140" y="67731"/>
                  </a:cubicBezTo>
                  <a:cubicBezTo>
                    <a:pt x="39190" y="67583"/>
                    <a:pt x="39190" y="67484"/>
                    <a:pt x="39239" y="67337"/>
                  </a:cubicBezTo>
                  <a:cubicBezTo>
                    <a:pt x="39239" y="67337"/>
                    <a:pt x="30366" y="59449"/>
                    <a:pt x="25091" y="54274"/>
                  </a:cubicBezTo>
                  <a:cubicBezTo>
                    <a:pt x="24993" y="54224"/>
                    <a:pt x="24944" y="54126"/>
                    <a:pt x="24845" y="54027"/>
                  </a:cubicBezTo>
                  <a:cubicBezTo>
                    <a:pt x="24746" y="53928"/>
                    <a:pt x="24598" y="53830"/>
                    <a:pt x="24500" y="53682"/>
                  </a:cubicBezTo>
                  <a:cubicBezTo>
                    <a:pt x="24303" y="53534"/>
                    <a:pt x="24155" y="53386"/>
                    <a:pt x="24056" y="53238"/>
                  </a:cubicBezTo>
                  <a:cubicBezTo>
                    <a:pt x="22282" y="51464"/>
                    <a:pt x="21099" y="50182"/>
                    <a:pt x="21197" y="49985"/>
                  </a:cubicBezTo>
                  <a:cubicBezTo>
                    <a:pt x="21394" y="49689"/>
                    <a:pt x="21542" y="49344"/>
                    <a:pt x="21789" y="48999"/>
                  </a:cubicBezTo>
                  <a:lnTo>
                    <a:pt x="21789" y="48999"/>
                  </a:lnTo>
                  <a:lnTo>
                    <a:pt x="21641" y="49147"/>
                  </a:lnTo>
                  <a:cubicBezTo>
                    <a:pt x="21542" y="49295"/>
                    <a:pt x="21394" y="49393"/>
                    <a:pt x="21246" y="49393"/>
                  </a:cubicBezTo>
                  <a:cubicBezTo>
                    <a:pt x="21148" y="49393"/>
                    <a:pt x="21099" y="49344"/>
                    <a:pt x="21000" y="49295"/>
                  </a:cubicBezTo>
                  <a:cubicBezTo>
                    <a:pt x="20803" y="49147"/>
                    <a:pt x="20754" y="48900"/>
                    <a:pt x="20852" y="48654"/>
                  </a:cubicBezTo>
                  <a:lnTo>
                    <a:pt x="24007" y="43774"/>
                  </a:lnTo>
                  <a:lnTo>
                    <a:pt x="32436" y="30760"/>
                  </a:lnTo>
                  <a:cubicBezTo>
                    <a:pt x="32535" y="30662"/>
                    <a:pt x="32683" y="30563"/>
                    <a:pt x="32831" y="30563"/>
                  </a:cubicBezTo>
                  <a:cubicBezTo>
                    <a:pt x="32929" y="30563"/>
                    <a:pt x="33028" y="30612"/>
                    <a:pt x="33077" y="30662"/>
                  </a:cubicBezTo>
                  <a:cubicBezTo>
                    <a:pt x="33274" y="30760"/>
                    <a:pt x="33373" y="31056"/>
                    <a:pt x="33225" y="31302"/>
                  </a:cubicBezTo>
                  <a:lnTo>
                    <a:pt x="23760" y="45894"/>
                  </a:lnTo>
                  <a:cubicBezTo>
                    <a:pt x="23563" y="47717"/>
                    <a:pt x="23465" y="49492"/>
                    <a:pt x="23465" y="51267"/>
                  </a:cubicBezTo>
                  <a:lnTo>
                    <a:pt x="24796" y="51267"/>
                  </a:lnTo>
                  <a:lnTo>
                    <a:pt x="25683" y="48851"/>
                  </a:lnTo>
                  <a:lnTo>
                    <a:pt x="25732" y="48851"/>
                  </a:lnTo>
                  <a:lnTo>
                    <a:pt x="29626" y="47964"/>
                  </a:lnTo>
                  <a:lnTo>
                    <a:pt x="38647" y="51464"/>
                  </a:lnTo>
                  <a:lnTo>
                    <a:pt x="66104" y="51858"/>
                  </a:lnTo>
                  <a:lnTo>
                    <a:pt x="66696" y="51858"/>
                  </a:lnTo>
                  <a:lnTo>
                    <a:pt x="71379" y="51957"/>
                  </a:lnTo>
                  <a:lnTo>
                    <a:pt x="75026" y="52006"/>
                  </a:lnTo>
                  <a:cubicBezTo>
                    <a:pt x="75470" y="54668"/>
                    <a:pt x="75963" y="58266"/>
                    <a:pt x="76357" y="62604"/>
                  </a:cubicBezTo>
                  <a:cubicBezTo>
                    <a:pt x="76702" y="62801"/>
                    <a:pt x="76850" y="62900"/>
                    <a:pt x="76900" y="62949"/>
                  </a:cubicBezTo>
                  <a:cubicBezTo>
                    <a:pt x="77146" y="63048"/>
                    <a:pt x="77048" y="63442"/>
                    <a:pt x="76752" y="63442"/>
                  </a:cubicBezTo>
                  <a:lnTo>
                    <a:pt x="76604" y="63442"/>
                  </a:lnTo>
                  <a:cubicBezTo>
                    <a:pt x="76604" y="63442"/>
                    <a:pt x="76555" y="63393"/>
                    <a:pt x="76456" y="63344"/>
                  </a:cubicBezTo>
                  <a:lnTo>
                    <a:pt x="76456" y="63344"/>
                  </a:lnTo>
                  <a:cubicBezTo>
                    <a:pt x="76850" y="67682"/>
                    <a:pt x="77146" y="72710"/>
                    <a:pt x="77195" y="78329"/>
                  </a:cubicBezTo>
                  <a:cubicBezTo>
                    <a:pt x="77245" y="80252"/>
                    <a:pt x="77245" y="82125"/>
                    <a:pt x="77195" y="84047"/>
                  </a:cubicBezTo>
                  <a:cubicBezTo>
                    <a:pt x="78203" y="84215"/>
                    <a:pt x="79226" y="84304"/>
                    <a:pt x="80248" y="84304"/>
                  </a:cubicBezTo>
                  <a:cubicBezTo>
                    <a:pt x="81025" y="84304"/>
                    <a:pt x="81801" y="84252"/>
                    <a:pt x="82569" y="84146"/>
                  </a:cubicBezTo>
                  <a:cubicBezTo>
                    <a:pt x="83357" y="84047"/>
                    <a:pt x="83850" y="83998"/>
                    <a:pt x="83850" y="83998"/>
                  </a:cubicBezTo>
                  <a:cubicBezTo>
                    <a:pt x="83850" y="83998"/>
                    <a:pt x="90456" y="70294"/>
                    <a:pt x="89667" y="49098"/>
                  </a:cubicBezTo>
                  <a:cubicBezTo>
                    <a:pt x="89174" y="35591"/>
                    <a:pt x="69308" y="2219"/>
                    <a:pt x="58316" y="839"/>
                  </a:cubicBezTo>
                  <a:cubicBezTo>
                    <a:pt x="57921" y="493"/>
                    <a:pt x="57626" y="198"/>
                    <a:pt x="57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 name="Google Shape;744;p34"/>
            <p:cNvSpPr/>
            <p:nvPr/>
          </p:nvSpPr>
          <p:spPr>
            <a:xfrm>
              <a:off x="3209825" y="3201925"/>
              <a:ext cx="50550" cy="85075"/>
            </a:xfrm>
            <a:custGeom>
              <a:avLst/>
              <a:gdLst/>
              <a:ahLst/>
              <a:cxnLst/>
              <a:rect l="l" t="t" r="r" b="b"/>
              <a:pathLst>
                <a:path w="2022" h="3403" extrusionOk="0">
                  <a:moveTo>
                    <a:pt x="2022" y="1"/>
                  </a:moveTo>
                  <a:lnTo>
                    <a:pt x="2022" y="1"/>
                  </a:lnTo>
                  <a:cubicBezTo>
                    <a:pt x="1184" y="1332"/>
                    <a:pt x="494" y="2465"/>
                    <a:pt x="1" y="3402"/>
                  </a:cubicBezTo>
                  <a:lnTo>
                    <a:pt x="1972" y="297"/>
                  </a:lnTo>
                  <a:cubicBezTo>
                    <a:pt x="2022" y="198"/>
                    <a:pt x="2022" y="99"/>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 name="Google Shape;745;p34"/>
            <p:cNvSpPr/>
            <p:nvPr/>
          </p:nvSpPr>
          <p:spPr>
            <a:xfrm>
              <a:off x="3183950" y="2826050"/>
              <a:ext cx="315500" cy="470800"/>
            </a:xfrm>
            <a:custGeom>
              <a:avLst/>
              <a:gdLst/>
              <a:ahLst/>
              <a:cxnLst/>
              <a:rect l="l" t="t" r="r" b="b"/>
              <a:pathLst>
                <a:path w="12620" h="18832" extrusionOk="0">
                  <a:moveTo>
                    <a:pt x="12078" y="1"/>
                  </a:moveTo>
                  <a:cubicBezTo>
                    <a:pt x="11930" y="1"/>
                    <a:pt x="11782" y="100"/>
                    <a:pt x="11683" y="198"/>
                  </a:cubicBezTo>
                  <a:lnTo>
                    <a:pt x="3254" y="13212"/>
                  </a:lnTo>
                  <a:lnTo>
                    <a:pt x="99" y="18092"/>
                  </a:lnTo>
                  <a:cubicBezTo>
                    <a:pt x="1" y="18338"/>
                    <a:pt x="50" y="18585"/>
                    <a:pt x="247" y="18733"/>
                  </a:cubicBezTo>
                  <a:cubicBezTo>
                    <a:pt x="346" y="18782"/>
                    <a:pt x="395" y="18831"/>
                    <a:pt x="493" y="18831"/>
                  </a:cubicBezTo>
                  <a:cubicBezTo>
                    <a:pt x="641" y="18831"/>
                    <a:pt x="789" y="18733"/>
                    <a:pt x="888" y="18585"/>
                  </a:cubicBezTo>
                  <a:lnTo>
                    <a:pt x="1036" y="18437"/>
                  </a:lnTo>
                  <a:cubicBezTo>
                    <a:pt x="1529" y="17500"/>
                    <a:pt x="2219" y="16367"/>
                    <a:pt x="3057" y="15036"/>
                  </a:cubicBezTo>
                  <a:lnTo>
                    <a:pt x="3057" y="15036"/>
                  </a:lnTo>
                  <a:cubicBezTo>
                    <a:pt x="3057" y="15134"/>
                    <a:pt x="3057" y="15233"/>
                    <a:pt x="3007" y="15332"/>
                  </a:cubicBezTo>
                  <a:lnTo>
                    <a:pt x="12472" y="740"/>
                  </a:lnTo>
                  <a:cubicBezTo>
                    <a:pt x="12620" y="494"/>
                    <a:pt x="12521" y="198"/>
                    <a:pt x="12324" y="100"/>
                  </a:cubicBezTo>
                  <a:cubicBezTo>
                    <a:pt x="12275" y="50"/>
                    <a:pt x="12176" y="1"/>
                    <a:pt x="12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 name="Google Shape;746;p34"/>
            <p:cNvSpPr/>
            <p:nvPr/>
          </p:nvSpPr>
          <p:spPr>
            <a:xfrm>
              <a:off x="3452600" y="912200"/>
              <a:ext cx="1114075" cy="1203150"/>
            </a:xfrm>
            <a:custGeom>
              <a:avLst/>
              <a:gdLst/>
              <a:ahLst/>
              <a:cxnLst/>
              <a:rect l="l" t="t" r="r" b="b"/>
              <a:pathLst>
                <a:path w="44563" h="48126" extrusionOk="0">
                  <a:moveTo>
                    <a:pt x="37635" y="5100"/>
                  </a:moveTo>
                  <a:cubicBezTo>
                    <a:pt x="37921" y="5100"/>
                    <a:pt x="38187" y="5134"/>
                    <a:pt x="38401" y="5226"/>
                  </a:cubicBezTo>
                  <a:cubicBezTo>
                    <a:pt x="38746" y="5374"/>
                    <a:pt x="38943" y="5719"/>
                    <a:pt x="38943" y="6064"/>
                  </a:cubicBezTo>
                  <a:cubicBezTo>
                    <a:pt x="38845" y="6557"/>
                    <a:pt x="38499" y="7001"/>
                    <a:pt x="38007" y="7149"/>
                  </a:cubicBezTo>
                  <a:cubicBezTo>
                    <a:pt x="37612" y="7346"/>
                    <a:pt x="37169" y="7494"/>
                    <a:pt x="36725" y="7592"/>
                  </a:cubicBezTo>
                  <a:cubicBezTo>
                    <a:pt x="36084" y="7740"/>
                    <a:pt x="35493" y="7888"/>
                    <a:pt x="34852" y="7987"/>
                  </a:cubicBezTo>
                  <a:cubicBezTo>
                    <a:pt x="34704" y="8036"/>
                    <a:pt x="34556" y="8036"/>
                    <a:pt x="34408" y="8036"/>
                  </a:cubicBezTo>
                  <a:cubicBezTo>
                    <a:pt x="34014" y="7987"/>
                    <a:pt x="33669" y="7395"/>
                    <a:pt x="33619" y="7099"/>
                  </a:cubicBezTo>
                  <a:cubicBezTo>
                    <a:pt x="33570" y="6902"/>
                    <a:pt x="33570" y="6656"/>
                    <a:pt x="33669" y="6459"/>
                  </a:cubicBezTo>
                  <a:cubicBezTo>
                    <a:pt x="34014" y="5818"/>
                    <a:pt x="35049" y="5571"/>
                    <a:pt x="35788" y="5374"/>
                  </a:cubicBezTo>
                  <a:cubicBezTo>
                    <a:pt x="36264" y="5272"/>
                    <a:pt x="36999" y="5100"/>
                    <a:pt x="37635" y="5100"/>
                  </a:cubicBezTo>
                  <a:close/>
                  <a:moveTo>
                    <a:pt x="25526" y="8174"/>
                  </a:moveTo>
                  <a:cubicBezTo>
                    <a:pt x="25837" y="8174"/>
                    <a:pt x="26130" y="8231"/>
                    <a:pt x="26373" y="8381"/>
                  </a:cubicBezTo>
                  <a:cubicBezTo>
                    <a:pt x="26521" y="8480"/>
                    <a:pt x="26669" y="8677"/>
                    <a:pt x="26718" y="8874"/>
                  </a:cubicBezTo>
                  <a:cubicBezTo>
                    <a:pt x="26817" y="9170"/>
                    <a:pt x="26817" y="9860"/>
                    <a:pt x="26521" y="10106"/>
                  </a:cubicBezTo>
                  <a:cubicBezTo>
                    <a:pt x="26373" y="10205"/>
                    <a:pt x="26225" y="10254"/>
                    <a:pt x="26077" y="10303"/>
                  </a:cubicBezTo>
                  <a:cubicBezTo>
                    <a:pt x="25486" y="10501"/>
                    <a:pt x="24894" y="10698"/>
                    <a:pt x="24303" y="10846"/>
                  </a:cubicBezTo>
                  <a:cubicBezTo>
                    <a:pt x="23859" y="10994"/>
                    <a:pt x="23366" y="11092"/>
                    <a:pt x="22923" y="11141"/>
                  </a:cubicBezTo>
                  <a:cubicBezTo>
                    <a:pt x="22872" y="11147"/>
                    <a:pt x="22822" y="11149"/>
                    <a:pt x="22772" y="11149"/>
                  </a:cubicBezTo>
                  <a:cubicBezTo>
                    <a:pt x="22330" y="11149"/>
                    <a:pt x="21901" y="10958"/>
                    <a:pt x="21592" y="10649"/>
                  </a:cubicBezTo>
                  <a:cubicBezTo>
                    <a:pt x="21394" y="10303"/>
                    <a:pt x="21394" y="9909"/>
                    <a:pt x="21641" y="9613"/>
                  </a:cubicBezTo>
                  <a:cubicBezTo>
                    <a:pt x="22084" y="9022"/>
                    <a:pt x="23317" y="8677"/>
                    <a:pt x="24007" y="8480"/>
                  </a:cubicBezTo>
                  <a:cubicBezTo>
                    <a:pt x="24466" y="8327"/>
                    <a:pt x="25019" y="8174"/>
                    <a:pt x="25526" y="8174"/>
                  </a:cubicBezTo>
                  <a:close/>
                  <a:moveTo>
                    <a:pt x="36556" y="9439"/>
                  </a:moveTo>
                  <a:cubicBezTo>
                    <a:pt x="37524" y="9439"/>
                    <a:pt x="38474" y="10138"/>
                    <a:pt x="38598" y="11289"/>
                  </a:cubicBezTo>
                  <a:cubicBezTo>
                    <a:pt x="38697" y="12374"/>
                    <a:pt x="37859" y="13409"/>
                    <a:pt x="36774" y="13508"/>
                  </a:cubicBezTo>
                  <a:cubicBezTo>
                    <a:pt x="36712" y="13513"/>
                    <a:pt x="36651" y="13515"/>
                    <a:pt x="36590" y="13515"/>
                  </a:cubicBezTo>
                  <a:cubicBezTo>
                    <a:pt x="34876" y="13515"/>
                    <a:pt x="33857" y="11538"/>
                    <a:pt x="35000" y="10205"/>
                  </a:cubicBezTo>
                  <a:cubicBezTo>
                    <a:pt x="35418" y="9678"/>
                    <a:pt x="35990" y="9439"/>
                    <a:pt x="36556" y="9439"/>
                  </a:cubicBezTo>
                  <a:close/>
                  <a:moveTo>
                    <a:pt x="26355" y="11965"/>
                  </a:moveTo>
                  <a:cubicBezTo>
                    <a:pt x="26864" y="11965"/>
                    <a:pt x="27383" y="12152"/>
                    <a:pt x="27803" y="12571"/>
                  </a:cubicBezTo>
                  <a:cubicBezTo>
                    <a:pt x="29021" y="13839"/>
                    <a:pt x="28119" y="16022"/>
                    <a:pt x="26382" y="16022"/>
                  </a:cubicBezTo>
                  <a:cubicBezTo>
                    <a:pt x="26363" y="16022"/>
                    <a:pt x="26343" y="16022"/>
                    <a:pt x="26324" y="16022"/>
                  </a:cubicBezTo>
                  <a:cubicBezTo>
                    <a:pt x="25190" y="16022"/>
                    <a:pt x="24253" y="15085"/>
                    <a:pt x="24303" y="13951"/>
                  </a:cubicBezTo>
                  <a:cubicBezTo>
                    <a:pt x="24303" y="12757"/>
                    <a:pt x="25307" y="11965"/>
                    <a:pt x="26355" y="11965"/>
                  </a:cubicBezTo>
                  <a:close/>
                  <a:moveTo>
                    <a:pt x="33936" y="19185"/>
                  </a:moveTo>
                  <a:cubicBezTo>
                    <a:pt x="34324" y="19185"/>
                    <a:pt x="34614" y="19732"/>
                    <a:pt x="34211" y="20014"/>
                  </a:cubicBezTo>
                  <a:cubicBezTo>
                    <a:pt x="33274" y="20655"/>
                    <a:pt x="32190" y="21000"/>
                    <a:pt x="31105" y="21099"/>
                  </a:cubicBezTo>
                  <a:lnTo>
                    <a:pt x="30612" y="21099"/>
                  </a:lnTo>
                  <a:cubicBezTo>
                    <a:pt x="29577" y="21099"/>
                    <a:pt x="28542" y="20852"/>
                    <a:pt x="27655" y="20360"/>
                  </a:cubicBezTo>
                  <a:cubicBezTo>
                    <a:pt x="27408" y="20212"/>
                    <a:pt x="27359" y="19916"/>
                    <a:pt x="27458" y="19719"/>
                  </a:cubicBezTo>
                  <a:cubicBezTo>
                    <a:pt x="27559" y="19550"/>
                    <a:pt x="27729" y="19474"/>
                    <a:pt x="27889" y="19474"/>
                  </a:cubicBezTo>
                  <a:cubicBezTo>
                    <a:pt x="27964" y="19474"/>
                    <a:pt x="28036" y="19490"/>
                    <a:pt x="28098" y="19522"/>
                  </a:cubicBezTo>
                  <a:cubicBezTo>
                    <a:pt x="28902" y="19968"/>
                    <a:pt x="29775" y="20182"/>
                    <a:pt x="30647" y="20182"/>
                  </a:cubicBezTo>
                  <a:cubicBezTo>
                    <a:pt x="31701" y="20182"/>
                    <a:pt x="32751" y="19869"/>
                    <a:pt x="33669" y="19275"/>
                  </a:cubicBezTo>
                  <a:cubicBezTo>
                    <a:pt x="33758" y="19212"/>
                    <a:pt x="33849" y="19185"/>
                    <a:pt x="33936" y="19185"/>
                  </a:cubicBezTo>
                  <a:close/>
                  <a:moveTo>
                    <a:pt x="6089" y="21173"/>
                  </a:moveTo>
                  <a:cubicBezTo>
                    <a:pt x="6298" y="21173"/>
                    <a:pt x="6508" y="21198"/>
                    <a:pt x="6705" y="21247"/>
                  </a:cubicBezTo>
                  <a:cubicBezTo>
                    <a:pt x="6951" y="21296"/>
                    <a:pt x="7099" y="21543"/>
                    <a:pt x="7050" y="21789"/>
                  </a:cubicBezTo>
                  <a:cubicBezTo>
                    <a:pt x="7007" y="22004"/>
                    <a:pt x="6814" y="22144"/>
                    <a:pt x="6603" y="22144"/>
                  </a:cubicBezTo>
                  <a:cubicBezTo>
                    <a:pt x="6571" y="22144"/>
                    <a:pt x="6539" y="22140"/>
                    <a:pt x="6508" y="22134"/>
                  </a:cubicBezTo>
                  <a:cubicBezTo>
                    <a:pt x="6360" y="22109"/>
                    <a:pt x="6199" y="22097"/>
                    <a:pt x="6033" y="22097"/>
                  </a:cubicBezTo>
                  <a:cubicBezTo>
                    <a:pt x="5867" y="22097"/>
                    <a:pt x="5694" y="22109"/>
                    <a:pt x="5522" y="22134"/>
                  </a:cubicBezTo>
                  <a:cubicBezTo>
                    <a:pt x="5423" y="22183"/>
                    <a:pt x="5324" y="22183"/>
                    <a:pt x="5226" y="22233"/>
                  </a:cubicBezTo>
                  <a:cubicBezTo>
                    <a:pt x="5324" y="22381"/>
                    <a:pt x="5423" y="22578"/>
                    <a:pt x="5571" y="22726"/>
                  </a:cubicBezTo>
                  <a:cubicBezTo>
                    <a:pt x="5867" y="23120"/>
                    <a:pt x="6212" y="23514"/>
                    <a:pt x="6606" y="23859"/>
                  </a:cubicBezTo>
                  <a:cubicBezTo>
                    <a:pt x="6803" y="24007"/>
                    <a:pt x="6803" y="24303"/>
                    <a:pt x="6655" y="24500"/>
                  </a:cubicBezTo>
                  <a:cubicBezTo>
                    <a:pt x="6550" y="24606"/>
                    <a:pt x="6416" y="24655"/>
                    <a:pt x="6291" y="24655"/>
                  </a:cubicBezTo>
                  <a:cubicBezTo>
                    <a:pt x="6184" y="24655"/>
                    <a:pt x="6083" y="24618"/>
                    <a:pt x="6015" y="24550"/>
                  </a:cubicBezTo>
                  <a:cubicBezTo>
                    <a:pt x="5867" y="24451"/>
                    <a:pt x="5768" y="24352"/>
                    <a:pt x="5620" y="24204"/>
                  </a:cubicBezTo>
                  <a:cubicBezTo>
                    <a:pt x="5177" y="23712"/>
                    <a:pt x="4733" y="23169"/>
                    <a:pt x="4339" y="22627"/>
                  </a:cubicBezTo>
                  <a:cubicBezTo>
                    <a:pt x="4339" y="22627"/>
                    <a:pt x="4339" y="22578"/>
                    <a:pt x="4339" y="22578"/>
                  </a:cubicBezTo>
                  <a:cubicBezTo>
                    <a:pt x="4141" y="22676"/>
                    <a:pt x="3944" y="22824"/>
                    <a:pt x="3796" y="22923"/>
                  </a:cubicBezTo>
                  <a:cubicBezTo>
                    <a:pt x="3698" y="22972"/>
                    <a:pt x="3599" y="23021"/>
                    <a:pt x="3501" y="23021"/>
                  </a:cubicBezTo>
                  <a:cubicBezTo>
                    <a:pt x="3057" y="23021"/>
                    <a:pt x="2860" y="22430"/>
                    <a:pt x="3254" y="22183"/>
                  </a:cubicBezTo>
                  <a:cubicBezTo>
                    <a:pt x="3895" y="21690"/>
                    <a:pt x="4684" y="21345"/>
                    <a:pt x="5472" y="21247"/>
                  </a:cubicBezTo>
                  <a:cubicBezTo>
                    <a:pt x="5670" y="21198"/>
                    <a:pt x="5879" y="21173"/>
                    <a:pt x="6089" y="21173"/>
                  </a:cubicBezTo>
                  <a:close/>
                  <a:moveTo>
                    <a:pt x="28098" y="1"/>
                  </a:moveTo>
                  <a:cubicBezTo>
                    <a:pt x="28098" y="1"/>
                    <a:pt x="27458" y="4339"/>
                    <a:pt x="26570" y="4536"/>
                  </a:cubicBezTo>
                  <a:cubicBezTo>
                    <a:pt x="25782" y="4684"/>
                    <a:pt x="24993" y="4881"/>
                    <a:pt x="24204" y="5029"/>
                  </a:cubicBezTo>
                  <a:cubicBezTo>
                    <a:pt x="23908" y="5078"/>
                    <a:pt x="23613" y="5177"/>
                    <a:pt x="23366" y="5226"/>
                  </a:cubicBezTo>
                  <a:cubicBezTo>
                    <a:pt x="20901" y="5719"/>
                    <a:pt x="18585" y="6212"/>
                    <a:pt x="16465" y="6656"/>
                  </a:cubicBezTo>
                  <a:cubicBezTo>
                    <a:pt x="16120" y="6705"/>
                    <a:pt x="15775" y="6804"/>
                    <a:pt x="15479" y="6853"/>
                  </a:cubicBezTo>
                  <a:cubicBezTo>
                    <a:pt x="15085" y="6951"/>
                    <a:pt x="14740" y="7001"/>
                    <a:pt x="14395" y="7099"/>
                  </a:cubicBezTo>
                  <a:lnTo>
                    <a:pt x="14050" y="7149"/>
                  </a:lnTo>
                  <a:cubicBezTo>
                    <a:pt x="13803" y="7198"/>
                    <a:pt x="13606" y="7247"/>
                    <a:pt x="13359" y="7297"/>
                  </a:cubicBezTo>
                  <a:cubicBezTo>
                    <a:pt x="13212" y="7297"/>
                    <a:pt x="13113" y="7346"/>
                    <a:pt x="12965" y="7395"/>
                  </a:cubicBezTo>
                  <a:lnTo>
                    <a:pt x="12916" y="7395"/>
                  </a:lnTo>
                  <a:cubicBezTo>
                    <a:pt x="12768" y="7395"/>
                    <a:pt x="12620" y="7444"/>
                    <a:pt x="12472" y="7494"/>
                  </a:cubicBezTo>
                  <a:cubicBezTo>
                    <a:pt x="11536" y="7691"/>
                    <a:pt x="10698" y="7839"/>
                    <a:pt x="10007" y="7987"/>
                  </a:cubicBezTo>
                  <a:cubicBezTo>
                    <a:pt x="9860" y="8036"/>
                    <a:pt x="9712" y="8036"/>
                    <a:pt x="9613" y="8085"/>
                  </a:cubicBezTo>
                  <a:cubicBezTo>
                    <a:pt x="9514" y="8085"/>
                    <a:pt x="9416" y="8135"/>
                    <a:pt x="9367" y="8135"/>
                  </a:cubicBezTo>
                  <a:cubicBezTo>
                    <a:pt x="9219" y="8135"/>
                    <a:pt x="9071" y="8184"/>
                    <a:pt x="8972" y="8233"/>
                  </a:cubicBezTo>
                  <a:lnTo>
                    <a:pt x="8775" y="8233"/>
                  </a:lnTo>
                  <a:cubicBezTo>
                    <a:pt x="8726" y="8282"/>
                    <a:pt x="8676" y="8282"/>
                    <a:pt x="8627" y="8282"/>
                  </a:cubicBezTo>
                  <a:cubicBezTo>
                    <a:pt x="8578" y="8282"/>
                    <a:pt x="8529" y="8282"/>
                    <a:pt x="8479" y="8332"/>
                  </a:cubicBezTo>
                  <a:lnTo>
                    <a:pt x="8331" y="8332"/>
                  </a:lnTo>
                  <a:cubicBezTo>
                    <a:pt x="8184" y="8381"/>
                    <a:pt x="8085" y="8381"/>
                    <a:pt x="7986" y="8430"/>
                  </a:cubicBezTo>
                  <a:cubicBezTo>
                    <a:pt x="7937" y="8430"/>
                    <a:pt x="7888" y="8480"/>
                    <a:pt x="7838" y="8480"/>
                  </a:cubicBezTo>
                  <a:lnTo>
                    <a:pt x="7691" y="8480"/>
                  </a:lnTo>
                  <a:cubicBezTo>
                    <a:pt x="7691" y="8480"/>
                    <a:pt x="7641" y="8529"/>
                    <a:pt x="7641" y="8529"/>
                  </a:cubicBezTo>
                  <a:lnTo>
                    <a:pt x="7592" y="8529"/>
                  </a:lnTo>
                  <a:cubicBezTo>
                    <a:pt x="7641" y="9515"/>
                    <a:pt x="7986" y="13705"/>
                    <a:pt x="8578" y="18881"/>
                  </a:cubicBezTo>
                  <a:cubicBezTo>
                    <a:pt x="7890" y="18787"/>
                    <a:pt x="7203" y="18753"/>
                    <a:pt x="6528" y="18753"/>
                  </a:cubicBezTo>
                  <a:cubicBezTo>
                    <a:pt x="6138" y="18753"/>
                    <a:pt x="5753" y="18764"/>
                    <a:pt x="5374" y="18782"/>
                  </a:cubicBezTo>
                  <a:cubicBezTo>
                    <a:pt x="3698" y="18881"/>
                    <a:pt x="2170" y="19275"/>
                    <a:pt x="1332" y="20360"/>
                  </a:cubicBezTo>
                  <a:cubicBezTo>
                    <a:pt x="1" y="22331"/>
                    <a:pt x="543" y="25042"/>
                    <a:pt x="2613" y="26275"/>
                  </a:cubicBezTo>
                  <a:cubicBezTo>
                    <a:pt x="3599" y="26916"/>
                    <a:pt x="4684" y="27359"/>
                    <a:pt x="5817" y="27655"/>
                  </a:cubicBezTo>
                  <a:cubicBezTo>
                    <a:pt x="7099" y="28000"/>
                    <a:pt x="8430" y="28197"/>
                    <a:pt x="9761" y="28296"/>
                  </a:cubicBezTo>
                  <a:cubicBezTo>
                    <a:pt x="10205" y="31303"/>
                    <a:pt x="10698" y="34211"/>
                    <a:pt x="11190" y="36725"/>
                  </a:cubicBezTo>
                  <a:cubicBezTo>
                    <a:pt x="11338" y="37415"/>
                    <a:pt x="11486" y="38105"/>
                    <a:pt x="11634" y="38697"/>
                  </a:cubicBezTo>
                  <a:cubicBezTo>
                    <a:pt x="11930" y="40028"/>
                    <a:pt x="12275" y="41359"/>
                    <a:pt x="12719" y="42641"/>
                  </a:cubicBezTo>
                  <a:cubicBezTo>
                    <a:pt x="13212" y="43873"/>
                    <a:pt x="13557" y="45204"/>
                    <a:pt x="13852" y="46485"/>
                  </a:cubicBezTo>
                  <a:cubicBezTo>
                    <a:pt x="13951" y="47028"/>
                    <a:pt x="14099" y="47570"/>
                    <a:pt x="14197" y="48112"/>
                  </a:cubicBezTo>
                  <a:cubicBezTo>
                    <a:pt x="14434" y="48120"/>
                    <a:pt x="14768" y="48126"/>
                    <a:pt x="15176" y="48126"/>
                  </a:cubicBezTo>
                  <a:cubicBezTo>
                    <a:pt x="17484" y="48126"/>
                    <a:pt x="22167" y="47925"/>
                    <a:pt x="25141" y="46584"/>
                  </a:cubicBezTo>
                  <a:lnTo>
                    <a:pt x="25289" y="46584"/>
                  </a:lnTo>
                  <a:lnTo>
                    <a:pt x="25190" y="45993"/>
                  </a:lnTo>
                  <a:lnTo>
                    <a:pt x="24106" y="40077"/>
                  </a:lnTo>
                  <a:lnTo>
                    <a:pt x="22430" y="40077"/>
                  </a:lnTo>
                  <a:cubicBezTo>
                    <a:pt x="20901" y="40077"/>
                    <a:pt x="19324" y="40028"/>
                    <a:pt x="17697" y="39880"/>
                  </a:cubicBezTo>
                  <a:cubicBezTo>
                    <a:pt x="17500" y="39880"/>
                    <a:pt x="17352" y="39781"/>
                    <a:pt x="17254" y="39584"/>
                  </a:cubicBezTo>
                  <a:cubicBezTo>
                    <a:pt x="17254" y="39535"/>
                    <a:pt x="17254" y="39486"/>
                    <a:pt x="17254" y="39387"/>
                  </a:cubicBezTo>
                  <a:cubicBezTo>
                    <a:pt x="17254" y="39166"/>
                    <a:pt x="17451" y="38985"/>
                    <a:pt x="17670" y="38985"/>
                  </a:cubicBezTo>
                  <a:cubicBezTo>
                    <a:pt x="17695" y="38985"/>
                    <a:pt x="17721" y="38988"/>
                    <a:pt x="17747" y="38993"/>
                  </a:cubicBezTo>
                  <a:cubicBezTo>
                    <a:pt x="19299" y="39104"/>
                    <a:pt x="20852" y="39159"/>
                    <a:pt x="22405" y="39159"/>
                  </a:cubicBezTo>
                  <a:cubicBezTo>
                    <a:pt x="22923" y="39159"/>
                    <a:pt x="23440" y="39153"/>
                    <a:pt x="23958" y="39141"/>
                  </a:cubicBezTo>
                  <a:cubicBezTo>
                    <a:pt x="30662" y="38943"/>
                    <a:pt x="35887" y="37317"/>
                    <a:pt x="39732" y="34310"/>
                  </a:cubicBezTo>
                  <a:cubicBezTo>
                    <a:pt x="39823" y="34241"/>
                    <a:pt x="39925" y="34204"/>
                    <a:pt x="40028" y="34204"/>
                  </a:cubicBezTo>
                  <a:cubicBezTo>
                    <a:pt x="40147" y="34204"/>
                    <a:pt x="40267" y="34253"/>
                    <a:pt x="40373" y="34359"/>
                  </a:cubicBezTo>
                  <a:cubicBezTo>
                    <a:pt x="42492" y="32141"/>
                    <a:pt x="43774" y="29232"/>
                    <a:pt x="43873" y="26127"/>
                  </a:cubicBezTo>
                  <a:cubicBezTo>
                    <a:pt x="44563" y="16071"/>
                    <a:pt x="40126" y="4191"/>
                    <a:pt x="40126" y="4191"/>
                  </a:cubicBezTo>
                  <a:lnTo>
                    <a:pt x="39239" y="1923"/>
                  </a:lnTo>
                  <a:cubicBezTo>
                    <a:pt x="37809" y="2219"/>
                    <a:pt x="35000" y="2761"/>
                    <a:pt x="31648" y="3501"/>
                  </a:cubicBezTo>
                  <a:cubicBezTo>
                    <a:pt x="31632" y="3504"/>
                    <a:pt x="31615" y="3505"/>
                    <a:pt x="31598" y="3505"/>
                  </a:cubicBezTo>
                  <a:cubicBezTo>
                    <a:pt x="30750" y="3505"/>
                    <a:pt x="28098" y="1"/>
                    <a:pt x="28098" y="1"/>
                  </a:cubicBezTo>
                  <a:close/>
                </a:path>
              </a:pathLst>
            </a:custGeom>
            <a:solidFill>
              <a:srgbClr val="E8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 name="Google Shape;747;p34"/>
            <p:cNvSpPr/>
            <p:nvPr/>
          </p:nvSpPr>
          <p:spPr>
            <a:xfrm>
              <a:off x="3883925" y="1767300"/>
              <a:ext cx="582925" cy="146850"/>
            </a:xfrm>
            <a:custGeom>
              <a:avLst/>
              <a:gdLst/>
              <a:ahLst/>
              <a:cxnLst/>
              <a:rect l="l" t="t" r="r" b="b"/>
              <a:pathLst>
                <a:path w="23317" h="5874" extrusionOk="0">
                  <a:moveTo>
                    <a:pt x="22775" y="0"/>
                  </a:moveTo>
                  <a:cubicBezTo>
                    <a:pt x="22672" y="0"/>
                    <a:pt x="22570" y="37"/>
                    <a:pt x="22479" y="106"/>
                  </a:cubicBezTo>
                  <a:cubicBezTo>
                    <a:pt x="18634" y="3113"/>
                    <a:pt x="13409" y="4739"/>
                    <a:pt x="6705" y="4937"/>
                  </a:cubicBezTo>
                  <a:cubicBezTo>
                    <a:pt x="6187" y="4949"/>
                    <a:pt x="5670" y="4955"/>
                    <a:pt x="5152" y="4955"/>
                  </a:cubicBezTo>
                  <a:cubicBezTo>
                    <a:pt x="3599" y="4955"/>
                    <a:pt x="2046" y="4900"/>
                    <a:pt x="494" y="4789"/>
                  </a:cubicBezTo>
                  <a:cubicBezTo>
                    <a:pt x="468" y="4784"/>
                    <a:pt x="442" y="4781"/>
                    <a:pt x="417" y="4781"/>
                  </a:cubicBezTo>
                  <a:cubicBezTo>
                    <a:pt x="198" y="4781"/>
                    <a:pt x="1" y="4962"/>
                    <a:pt x="1" y="5183"/>
                  </a:cubicBezTo>
                  <a:cubicBezTo>
                    <a:pt x="1" y="5282"/>
                    <a:pt x="1" y="5331"/>
                    <a:pt x="50" y="5380"/>
                  </a:cubicBezTo>
                  <a:cubicBezTo>
                    <a:pt x="99" y="5577"/>
                    <a:pt x="247" y="5676"/>
                    <a:pt x="444" y="5676"/>
                  </a:cubicBezTo>
                  <a:cubicBezTo>
                    <a:pt x="2071" y="5824"/>
                    <a:pt x="3648" y="5873"/>
                    <a:pt x="5177" y="5873"/>
                  </a:cubicBezTo>
                  <a:lnTo>
                    <a:pt x="6853" y="5873"/>
                  </a:lnTo>
                  <a:cubicBezTo>
                    <a:pt x="13754" y="5627"/>
                    <a:pt x="19078" y="3951"/>
                    <a:pt x="23070" y="845"/>
                  </a:cubicBezTo>
                  <a:cubicBezTo>
                    <a:pt x="23268" y="648"/>
                    <a:pt x="23317" y="402"/>
                    <a:pt x="23120" y="204"/>
                  </a:cubicBezTo>
                  <a:cubicBezTo>
                    <a:pt x="23120" y="155"/>
                    <a:pt x="23120" y="155"/>
                    <a:pt x="23120" y="155"/>
                  </a:cubicBezTo>
                  <a:cubicBezTo>
                    <a:pt x="23014" y="49"/>
                    <a:pt x="22894" y="0"/>
                    <a:pt x="22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8" name="Google Shape;748;p34"/>
            <p:cNvSpPr/>
            <p:nvPr/>
          </p:nvSpPr>
          <p:spPr>
            <a:xfrm>
              <a:off x="4299225" y="1148400"/>
              <a:ext cx="121000" cy="101775"/>
            </a:xfrm>
            <a:custGeom>
              <a:avLst/>
              <a:gdLst/>
              <a:ahLst/>
              <a:cxnLst/>
              <a:rect l="l" t="t" r="r" b="b"/>
              <a:pathLst>
                <a:path w="4840" h="4071" extrusionOk="0">
                  <a:moveTo>
                    <a:pt x="2725" y="1"/>
                  </a:moveTo>
                  <a:cubicBezTo>
                    <a:pt x="2639" y="1"/>
                    <a:pt x="2553" y="6"/>
                    <a:pt x="2466" y="17"/>
                  </a:cubicBezTo>
                  <a:cubicBezTo>
                    <a:pt x="691" y="215"/>
                    <a:pt x="1" y="2482"/>
                    <a:pt x="1430" y="3616"/>
                  </a:cubicBezTo>
                  <a:cubicBezTo>
                    <a:pt x="1814" y="3931"/>
                    <a:pt x="2250" y="4071"/>
                    <a:pt x="2677" y="4071"/>
                  </a:cubicBezTo>
                  <a:cubicBezTo>
                    <a:pt x="3789" y="4071"/>
                    <a:pt x="4840" y="3123"/>
                    <a:pt x="4733" y="1841"/>
                  </a:cubicBezTo>
                  <a:cubicBezTo>
                    <a:pt x="4597" y="795"/>
                    <a:pt x="3746" y="1"/>
                    <a:pt x="2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 name="Google Shape;749;p34"/>
            <p:cNvSpPr/>
            <p:nvPr/>
          </p:nvSpPr>
          <p:spPr>
            <a:xfrm>
              <a:off x="4043250" y="1211650"/>
              <a:ext cx="119225" cy="101425"/>
            </a:xfrm>
            <a:custGeom>
              <a:avLst/>
              <a:gdLst/>
              <a:ahLst/>
              <a:cxnLst/>
              <a:rect l="l" t="t" r="r" b="b"/>
              <a:pathLst>
                <a:path w="4769" h="4057" extrusionOk="0">
                  <a:moveTo>
                    <a:pt x="2686" y="1"/>
                  </a:moveTo>
                  <a:cubicBezTo>
                    <a:pt x="903" y="1"/>
                    <a:pt x="0" y="2136"/>
                    <a:pt x="1219" y="3452"/>
                  </a:cubicBezTo>
                  <a:cubicBezTo>
                    <a:pt x="1636" y="3869"/>
                    <a:pt x="2153" y="4057"/>
                    <a:pt x="2660" y="4057"/>
                  </a:cubicBezTo>
                  <a:cubicBezTo>
                    <a:pt x="3710" y="4057"/>
                    <a:pt x="4719" y="3253"/>
                    <a:pt x="4719" y="2023"/>
                  </a:cubicBezTo>
                  <a:cubicBezTo>
                    <a:pt x="4768" y="938"/>
                    <a:pt x="3832" y="1"/>
                    <a:pt x="2747" y="1"/>
                  </a:cubicBezTo>
                  <a:cubicBezTo>
                    <a:pt x="2727" y="1"/>
                    <a:pt x="2706" y="1"/>
                    <a:pt x="2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0" name="Google Shape;750;p34"/>
            <p:cNvSpPr/>
            <p:nvPr/>
          </p:nvSpPr>
          <p:spPr>
            <a:xfrm>
              <a:off x="4136550" y="1391825"/>
              <a:ext cx="181425" cy="47850"/>
            </a:xfrm>
            <a:custGeom>
              <a:avLst/>
              <a:gdLst/>
              <a:ahLst/>
              <a:cxnLst/>
              <a:rect l="l" t="t" r="r" b="b"/>
              <a:pathLst>
                <a:path w="7257" h="1914" extrusionOk="0">
                  <a:moveTo>
                    <a:pt x="6578" y="0"/>
                  </a:moveTo>
                  <a:cubicBezTo>
                    <a:pt x="6491" y="0"/>
                    <a:pt x="6400" y="27"/>
                    <a:pt x="6311" y="90"/>
                  </a:cubicBezTo>
                  <a:cubicBezTo>
                    <a:pt x="5393" y="684"/>
                    <a:pt x="4343" y="997"/>
                    <a:pt x="3289" y="997"/>
                  </a:cubicBezTo>
                  <a:cubicBezTo>
                    <a:pt x="2417" y="997"/>
                    <a:pt x="1544" y="783"/>
                    <a:pt x="740" y="337"/>
                  </a:cubicBezTo>
                  <a:cubicBezTo>
                    <a:pt x="678" y="305"/>
                    <a:pt x="606" y="289"/>
                    <a:pt x="531" y="289"/>
                  </a:cubicBezTo>
                  <a:cubicBezTo>
                    <a:pt x="371" y="289"/>
                    <a:pt x="201" y="365"/>
                    <a:pt x="100" y="534"/>
                  </a:cubicBezTo>
                  <a:cubicBezTo>
                    <a:pt x="1" y="731"/>
                    <a:pt x="50" y="1027"/>
                    <a:pt x="297" y="1175"/>
                  </a:cubicBezTo>
                  <a:cubicBezTo>
                    <a:pt x="1184" y="1667"/>
                    <a:pt x="2219" y="1914"/>
                    <a:pt x="3254" y="1914"/>
                  </a:cubicBezTo>
                  <a:lnTo>
                    <a:pt x="3747" y="1914"/>
                  </a:lnTo>
                  <a:cubicBezTo>
                    <a:pt x="4832" y="1815"/>
                    <a:pt x="5916" y="1470"/>
                    <a:pt x="6853" y="829"/>
                  </a:cubicBezTo>
                  <a:cubicBezTo>
                    <a:pt x="7256" y="547"/>
                    <a:pt x="6966" y="0"/>
                    <a:pt x="6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 name="Google Shape;751;p34"/>
            <p:cNvSpPr/>
            <p:nvPr/>
          </p:nvSpPr>
          <p:spPr>
            <a:xfrm>
              <a:off x="3024975" y="559750"/>
              <a:ext cx="1433250" cy="2131550"/>
            </a:xfrm>
            <a:custGeom>
              <a:avLst/>
              <a:gdLst/>
              <a:ahLst/>
              <a:cxnLst/>
              <a:rect l="l" t="t" r="r" b="b"/>
              <a:pathLst>
                <a:path w="57330" h="85262" extrusionOk="0">
                  <a:moveTo>
                    <a:pt x="34753" y="1"/>
                  </a:moveTo>
                  <a:cubicBezTo>
                    <a:pt x="34605" y="346"/>
                    <a:pt x="34260" y="642"/>
                    <a:pt x="33866" y="691"/>
                  </a:cubicBezTo>
                  <a:lnTo>
                    <a:pt x="20359" y="3698"/>
                  </a:lnTo>
                  <a:cubicBezTo>
                    <a:pt x="20258" y="3723"/>
                    <a:pt x="20155" y="3736"/>
                    <a:pt x="20053" y="3736"/>
                  </a:cubicBezTo>
                  <a:cubicBezTo>
                    <a:pt x="19559" y="3736"/>
                    <a:pt x="19084" y="3449"/>
                    <a:pt x="18880" y="2958"/>
                  </a:cubicBezTo>
                  <a:cubicBezTo>
                    <a:pt x="6902" y="8085"/>
                    <a:pt x="2022" y="20064"/>
                    <a:pt x="2564" y="33176"/>
                  </a:cubicBezTo>
                  <a:cubicBezTo>
                    <a:pt x="2810" y="39584"/>
                    <a:pt x="1627" y="46682"/>
                    <a:pt x="641" y="54915"/>
                  </a:cubicBezTo>
                  <a:cubicBezTo>
                    <a:pt x="1" y="60731"/>
                    <a:pt x="2170" y="69456"/>
                    <a:pt x="3106" y="72562"/>
                  </a:cubicBezTo>
                  <a:cubicBezTo>
                    <a:pt x="3353" y="73351"/>
                    <a:pt x="3550" y="74090"/>
                    <a:pt x="3747" y="74780"/>
                  </a:cubicBezTo>
                  <a:cubicBezTo>
                    <a:pt x="5324" y="80745"/>
                    <a:pt x="4979" y="83456"/>
                    <a:pt x="5324" y="84688"/>
                  </a:cubicBezTo>
                  <a:cubicBezTo>
                    <a:pt x="5450" y="85090"/>
                    <a:pt x="6509" y="85262"/>
                    <a:pt x="8136" y="85262"/>
                  </a:cubicBezTo>
                  <a:cubicBezTo>
                    <a:pt x="9705" y="85262"/>
                    <a:pt x="11801" y="85102"/>
                    <a:pt x="14099" y="84836"/>
                  </a:cubicBezTo>
                  <a:cubicBezTo>
                    <a:pt x="16711" y="84590"/>
                    <a:pt x="19570" y="84146"/>
                    <a:pt x="22183" y="83653"/>
                  </a:cubicBezTo>
                  <a:cubicBezTo>
                    <a:pt x="26866" y="82766"/>
                    <a:pt x="30760" y="81632"/>
                    <a:pt x="31155" y="80696"/>
                  </a:cubicBezTo>
                  <a:cubicBezTo>
                    <a:pt x="32485" y="77491"/>
                    <a:pt x="32535" y="69752"/>
                    <a:pt x="31450" y="63147"/>
                  </a:cubicBezTo>
                  <a:lnTo>
                    <a:pt x="30809" y="63147"/>
                  </a:lnTo>
                  <a:cubicBezTo>
                    <a:pt x="30563" y="63097"/>
                    <a:pt x="30366" y="62900"/>
                    <a:pt x="30415" y="62654"/>
                  </a:cubicBezTo>
                  <a:cubicBezTo>
                    <a:pt x="30415" y="62555"/>
                    <a:pt x="30415" y="62457"/>
                    <a:pt x="30464" y="62407"/>
                  </a:cubicBezTo>
                  <a:cubicBezTo>
                    <a:pt x="30563" y="62259"/>
                    <a:pt x="30711" y="62210"/>
                    <a:pt x="30859" y="62210"/>
                  </a:cubicBezTo>
                  <a:lnTo>
                    <a:pt x="31302" y="62210"/>
                  </a:lnTo>
                  <a:cubicBezTo>
                    <a:pt x="31204" y="61668"/>
                    <a:pt x="31105" y="61126"/>
                    <a:pt x="30957" y="60583"/>
                  </a:cubicBezTo>
                  <a:cubicBezTo>
                    <a:pt x="30662" y="59302"/>
                    <a:pt x="30317" y="57971"/>
                    <a:pt x="29824" y="56739"/>
                  </a:cubicBezTo>
                  <a:cubicBezTo>
                    <a:pt x="29380" y="55457"/>
                    <a:pt x="29035" y="54126"/>
                    <a:pt x="28739" y="52795"/>
                  </a:cubicBezTo>
                  <a:cubicBezTo>
                    <a:pt x="28591" y="52203"/>
                    <a:pt x="28443" y="51513"/>
                    <a:pt x="28295" y="50823"/>
                  </a:cubicBezTo>
                  <a:cubicBezTo>
                    <a:pt x="27803" y="48309"/>
                    <a:pt x="27310" y="45401"/>
                    <a:pt x="26866" y="42394"/>
                  </a:cubicBezTo>
                  <a:cubicBezTo>
                    <a:pt x="25535" y="42295"/>
                    <a:pt x="24204" y="42098"/>
                    <a:pt x="22922" y="41753"/>
                  </a:cubicBezTo>
                  <a:cubicBezTo>
                    <a:pt x="21789" y="41457"/>
                    <a:pt x="20704" y="41014"/>
                    <a:pt x="19718" y="40373"/>
                  </a:cubicBezTo>
                  <a:cubicBezTo>
                    <a:pt x="17648" y="39140"/>
                    <a:pt x="17106" y="36429"/>
                    <a:pt x="18486" y="34458"/>
                  </a:cubicBezTo>
                  <a:cubicBezTo>
                    <a:pt x="19275" y="33373"/>
                    <a:pt x="20803" y="32979"/>
                    <a:pt x="22479" y="32880"/>
                  </a:cubicBezTo>
                  <a:cubicBezTo>
                    <a:pt x="22858" y="32862"/>
                    <a:pt x="23243" y="32851"/>
                    <a:pt x="23633" y="32851"/>
                  </a:cubicBezTo>
                  <a:cubicBezTo>
                    <a:pt x="24308" y="32851"/>
                    <a:pt x="24995" y="32885"/>
                    <a:pt x="25683" y="32979"/>
                  </a:cubicBezTo>
                  <a:cubicBezTo>
                    <a:pt x="25091" y="27803"/>
                    <a:pt x="24746" y="23613"/>
                    <a:pt x="24697" y="22627"/>
                  </a:cubicBezTo>
                  <a:lnTo>
                    <a:pt x="24746" y="22627"/>
                  </a:lnTo>
                  <a:cubicBezTo>
                    <a:pt x="24746" y="22627"/>
                    <a:pt x="24796" y="22578"/>
                    <a:pt x="24796" y="22578"/>
                  </a:cubicBezTo>
                  <a:lnTo>
                    <a:pt x="24943" y="22578"/>
                  </a:lnTo>
                  <a:cubicBezTo>
                    <a:pt x="24993" y="22578"/>
                    <a:pt x="25042" y="22528"/>
                    <a:pt x="25091" y="22528"/>
                  </a:cubicBezTo>
                  <a:cubicBezTo>
                    <a:pt x="25190" y="22479"/>
                    <a:pt x="25289" y="22479"/>
                    <a:pt x="25436" y="22430"/>
                  </a:cubicBezTo>
                  <a:lnTo>
                    <a:pt x="25584" y="22430"/>
                  </a:lnTo>
                  <a:cubicBezTo>
                    <a:pt x="25634" y="22380"/>
                    <a:pt x="25683" y="22380"/>
                    <a:pt x="25732" y="22380"/>
                  </a:cubicBezTo>
                  <a:cubicBezTo>
                    <a:pt x="25781" y="22380"/>
                    <a:pt x="25831" y="22380"/>
                    <a:pt x="25929" y="22331"/>
                  </a:cubicBezTo>
                  <a:lnTo>
                    <a:pt x="26077" y="22331"/>
                  </a:lnTo>
                  <a:cubicBezTo>
                    <a:pt x="26176" y="22282"/>
                    <a:pt x="26324" y="22233"/>
                    <a:pt x="26472" y="22233"/>
                  </a:cubicBezTo>
                  <a:cubicBezTo>
                    <a:pt x="26521" y="22233"/>
                    <a:pt x="26619" y="22183"/>
                    <a:pt x="26718" y="22183"/>
                  </a:cubicBezTo>
                  <a:cubicBezTo>
                    <a:pt x="26817" y="22134"/>
                    <a:pt x="26965" y="22134"/>
                    <a:pt x="27112" y="22085"/>
                  </a:cubicBezTo>
                  <a:cubicBezTo>
                    <a:pt x="27803" y="21937"/>
                    <a:pt x="28641" y="21789"/>
                    <a:pt x="29577" y="21592"/>
                  </a:cubicBezTo>
                  <a:cubicBezTo>
                    <a:pt x="29725" y="21542"/>
                    <a:pt x="29873" y="21493"/>
                    <a:pt x="30021" y="21493"/>
                  </a:cubicBezTo>
                  <a:lnTo>
                    <a:pt x="30070" y="21493"/>
                  </a:lnTo>
                  <a:cubicBezTo>
                    <a:pt x="30218" y="21444"/>
                    <a:pt x="30317" y="21395"/>
                    <a:pt x="30464" y="21395"/>
                  </a:cubicBezTo>
                  <a:cubicBezTo>
                    <a:pt x="30711" y="21345"/>
                    <a:pt x="30908" y="21296"/>
                    <a:pt x="31155" y="21247"/>
                  </a:cubicBezTo>
                  <a:lnTo>
                    <a:pt x="31500" y="21197"/>
                  </a:lnTo>
                  <a:cubicBezTo>
                    <a:pt x="31845" y="21099"/>
                    <a:pt x="32190" y="21049"/>
                    <a:pt x="32584" y="20951"/>
                  </a:cubicBezTo>
                  <a:cubicBezTo>
                    <a:pt x="32880" y="20902"/>
                    <a:pt x="33225" y="20803"/>
                    <a:pt x="33619" y="20754"/>
                  </a:cubicBezTo>
                  <a:cubicBezTo>
                    <a:pt x="35690" y="20310"/>
                    <a:pt x="38006" y="19817"/>
                    <a:pt x="40471" y="19324"/>
                  </a:cubicBezTo>
                  <a:cubicBezTo>
                    <a:pt x="40767" y="19275"/>
                    <a:pt x="41013" y="19176"/>
                    <a:pt x="41309" y="19127"/>
                  </a:cubicBezTo>
                  <a:cubicBezTo>
                    <a:pt x="42098" y="18979"/>
                    <a:pt x="42887" y="18782"/>
                    <a:pt x="43675" y="18634"/>
                  </a:cubicBezTo>
                  <a:cubicBezTo>
                    <a:pt x="44612" y="18437"/>
                    <a:pt x="45203" y="14099"/>
                    <a:pt x="45203" y="14099"/>
                  </a:cubicBezTo>
                  <a:cubicBezTo>
                    <a:pt x="45203" y="14099"/>
                    <a:pt x="47855" y="17603"/>
                    <a:pt x="48703" y="17603"/>
                  </a:cubicBezTo>
                  <a:cubicBezTo>
                    <a:pt x="48720" y="17603"/>
                    <a:pt x="48737" y="17602"/>
                    <a:pt x="48753" y="17599"/>
                  </a:cubicBezTo>
                  <a:cubicBezTo>
                    <a:pt x="52105" y="16859"/>
                    <a:pt x="54914" y="16317"/>
                    <a:pt x="56344" y="16021"/>
                  </a:cubicBezTo>
                  <a:cubicBezTo>
                    <a:pt x="56689" y="15972"/>
                    <a:pt x="56985" y="15923"/>
                    <a:pt x="57182" y="15874"/>
                  </a:cubicBezTo>
                  <a:cubicBezTo>
                    <a:pt x="57330" y="15874"/>
                    <a:pt x="53830" y="198"/>
                    <a:pt x="34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 name="Google Shape;752;p34"/>
            <p:cNvSpPr/>
            <p:nvPr/>
          </p:nvSpPr>
          <p:spPr>
            <a:xfrm>
              <a:off x="3524075" y="1441500"/>
              <a:ext cx="106025" cy="87075"/>
            </a:xfrm>
            <a:custGeom>
              <a:avLst/>
              <a:gdLst/>
              <a:ahLst/>
              <a:cxnLst/>
              <a:rect l="l" t="t" r="r" b="b"/>
              <a:pathLst>
                <a:path w="4241" h="3483" extrusionOk="0">
                  <a:moveTo>
                    <a:pt x="3230" y="1"/>
                  </a:moveTo>
                  <a:cubicBezTo>
                    <a:pt x="3020" y="1"/>
                    <a:pt x="2811" y="26"/>
                    <a:pt x="2613" y="75"/>
                  </a:cubicBezTo>
                  <a:cubicBezTo>
                    <a:pt x="1825" y="173"/>
                    <a:pt x="1036" y="518"/>
                    <a:pt x="395" y="1011"/>
                  </a:cubicBezTo>
                  <a:cubicBezTo>
                    <a:pt x="1" y="1258"/>
                    <a:pt x="198" y="1849"/>
                    <a:pt x="642" y="1849"/>
                  </a:cubicBezTo>
                  <a:cubicBezTo>
                    <a:pt x="740" y="1849"/>
                    <a:pt x="839" y="1800"/>
                    <a:pt x="937" y="1751"/>
                  </a:cubicBezTo>
                  <a:cubicBezTo>
                    <a:pt x="1085" y="1652"/>
                    <a:pt x="1282" y="1504"/>
                    <a:pt x="1480" y="1406"/>
                  </a:cubicBezTo>
                  <a:cubicBezTo>
                    <a:pt x="1480" y="1406"/>
                    <a:pt x="1480" y="1455"/>
                    <a:pt x="1480" y="1455"/>
                  </a:cubicBezTo>
                  <a:cubicBezTo>
                    <a:pt x="1874" y="1997"/>
                    <a:pt x="2318" y="2540"/>
                    <a:pt x="2761" y="3032"/>
                  </a:cubicBezTo>
                  <a:cubicBezTo>
                    <a:pt x="2909" y="3180"/>
                    <a:pt x="3008" y="3279"/>
                    <a:pt x="3156" y="3378"/>
                  </a:cubicBezTo>
                  <a:cubicBezTo>
                    <a:pt x="3224" y="3446"/>
                    <a:pt x="3325" y="3483"/>
                    <a:pt x="3432" y="3483"/>
                  </a:cubicBezTo>
                  <a:cubicBezTo>
                    <a:pt x="3557" y="3483"/>
                    <a:pt x="3691" y="3434"/>
                    <a:pt x="3796" y="3328"/>
                  </a:cubicBezTo>
                  <a:cubicBezTo>
                    <a:pt x="3944" y="3131"/>
                    <a:pt x="3944" y="2835"/>
                    <a:pt x="3747" y="2687"/>
                  </a:cubicBezTo>
                  <a:cubicBezTo>
                    <a:pt x="3353" y="2342"/>
                    <a:pt x="3008" y="1948"/>
                    <a:pt x="2712" y="1554"/>
                  </a:cubicBezTo>
                  <a:cubicBezTo>
                    <a:pt x="2564" y="1406"/>
                    <a:pt x="2465" y="1209"/>
                    <a:pt x="2367" y="1061"/>
                  </a:cubicBezTo>
                  <a:cubicBezTo>
                    <a:pt x="2465" y="1011"/>
                    <a:pt x="2564" y="1011"/>
                    <a:pt x="2663" y="962"/>
                  </a:cubicBezTo>
                  <a:cubicBezTo>
                    <a:pt x="2835" y="937"/>
                    <a:pt x="3008" y="925"/>
                    <a:pt x="3174" y="925"/>
                  </a:cubicBezTo>
                  <a:cubicBezTo>
                    <a:pt x="3340" y="925"/>
                    <a:pt x="3501" y="937"/>
                    <a:pt x="3649" y="962"/>
                  </a:cubicBezTo>
                  <a:cubicBezTo>
                    <a:pt x="3680" y="968"/>
                    <a:pt x="3712" y="972"/>
                    <a:pt x="3744" y="972"/>
                  </a:cubicBezTo>
                  <a:cubicBezTo>
                    <a:pt x="3955" y="972"/>
                    <a:pt x="4148" y="832"/>
                    <a:pt x="4191" y="617"/>
                  </a:cubicBezTo>
                  <a:cubicBezTo>
                    <a:pt x="4240" y="371"/>
                    <a:pt x="4092" y="124"/>
                    <a:pt x="3846" y="75"/>
                  </a:cubicBezTo>
                  <a:cubicBezTo>
                    <a:pt x="3649" y="26"/>
                    <a:pt x="3439" y="1"/>
                    <a:pt x="32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 name="Google Shape;753;p34"/>
            <p:cNvSpPr/>
            <p:nvPr/>
          </p:nvSpPr>
          <p:spPr>
            <a:xfrm>
              <a:off x="3445200" y="238050"/>
              <a:ext cx="414100" cy="325425"/>
            </a:xfrm>
            <a:custGeom>
              <a:avLst/>
              <a:gdLst/>
              <a:ahLst/>
              <a:cxnLst/>
              <a:rect l="l" t="t" r="r" b="b"/>
              <a:pathLst>
                <a:path w="16564" h="13017" extrusionOk="0">
                  <a:moveTo>
                    <a:pt x="9348" y="1"/>
                  </a:moveTo>
                  <a:cubicBezTo>
                    <a:pt x="8785" y="1"/>
                    <a:pt x="8183" y="49"/>
                    <a:pt x="7543" y="151"/>
                  </a:cubicBezTo>
                  <a:cubicBezTo>
                    <a:pt x="790" y="1285"/>
                    <a:pt x="1" y="7151"/>
                    <a:pt x="1135" y="10749"/>
                  </a:cubicBezTo>
                  <a:cubicBezTo>
                    <a:pt x="1430" y="11587"/>
                    <a:pt x="1874" y="12376"/>
                    <a:pt x="2466" y="13017"/>
                  </a:cubicBezTo>
                  <a:cubicBezTo>
                    <a:pt x="2564" y="12967"/>
                    <a:pt x="2663" y="12967"/>
                    <a:pt x="2712" y="12967"/>
                  </a:cubicBezTo>
                  <a:lnTo>
                    <a:pt x="16219" y="9960"/>
                  </a:lnTo>
                  <a:cubicBezTo>
                    <a:pt x="16514" y="8531"/>
                    <a:pt x="16564" y="7101"/>
                    <a:pt x="16317" y="5721"/>
                  </a:cubicBezTo>
                  <a:cubicBezTo>
                    <a:pt x="15794" y="2842"/>
                    <a:pt x="13687" y="1"/>
                    <a:pt x="9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 name="Google Shape;754;p34"/>
            <p:cNvSpPr/>
            <p:nvPr/>
          </p:nvSpPr>
          <p:spPr>
            <a:xfrm>
              <a:off x="3485875" y="485875"/>
              <a:ext cx="411625" cy="167050"/>
            </a:xfrm>
            <a:custGeom>
              <a:avLst/>
              <a:gdLst/>
              <a:ahLst/>
              <a:cxnLst/>
              <a:rect l="l" t="t" r="r" b="b"/>
              <a:pathLst>
                <a:path w="16465" h="6682" extrusionOk="0">
                  <a:moveTo>
                    <a:pt x="14974" y="0"/>
                  </a:moveTo>
                  <a:cubicBezTo>
                    <a:pt x="14864" y="0"/>
                    <a:pt x="14753" y="16"/>
                    <a:pt x="14641" y="47"/>
                  </a:cubicBezTo>
                  <a:lnTo>
                    <a:pt x="14592" y="47"/>
                  </a:lnTo>
                  <a:lnTo>
                    <a:pt x="1085" y="3054"/>
                  </a:lnTo>
                  <a:cubicBezTo>
                    <a:pt x="1036" y="3054"/>
                    <a:pt x="937" y="3054"/>
                    <a:pt x="839" y="3104"/>
                  </a:cubicBezTo>
                  <a:cubicBezTo>
                    <a:pt x="296" y="3350"/>
                    <a:pt x="1" y="3991"/>
                    <a:pt x="149" y="4583"/>
                  </a:cubicBezTo>
                  <a:lnTo>
                    <a:pt x="395" y="5716"/>
                  </a:lnTo>
                  <a:cubicBezTo>
                    <a:pt x="524" y="6273"/>
                    <a:pt x="1062" y="6681"/>
                    <a:pt x="1654" y="6681"/>
                  </a:cubicBezTo>
                  <a:cubicBezTo>
                    <a:pt x="1743" y="6681"/>
                    <a:pt x="1833" y="6672"/>
                    <a:pt x="1923" y="6653"/>
                  </a:cubicBezTo>
                  <a:lnTo>
                    <a:pt x="15430" y="3646"/>
                  </a:lnTo>
                  <a:cubicBezTo>
                    <a:pt x="15824" y="3597"/>
                    <a:pt x="16169" y="3301"/>
                    <a:pt x="16317" y="2956"/>
                  </a:cubicBezTo>
                  <a:cubicBezTo>
                    <a:pt x="16465" y="2709"/>
                    <a:pt x="16465" y="2414"/>
                    <a:pt x="16416" y="2118"/>
                  </a:cubicBezTo>
                  <a:lnTo>
                    <a:pt x="16169" y="984"/>
                  </a:lnTo>
                  <a:cubicBezTo>
                    <a:pt x="16045" y="406"/>
                    <a:pt x="15540" y="0"/>
                    <a:pt x="149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5" name="Google Shape;755;p34"/>
            <p:cNvSpPr/>
            <p:nvPr/>
          </p:nvSpPr>
          <p:spPr>
            <a:xfrm>
              <a:off x="3784100" y="2076475"/>
              <a:ext cx="314275" cy="61950"/>
            </a:xfrm>
            <a:custGeom>
              <a:avLst/>
              <a:gdLst/>
              <a:ahLst/>
              <a:cxnLst/>
              <a:rect l="l" t="t" r="r" b="b"/>
              <a:pathLst>
                <a:path w="12571" h="2478" extrusionOk="0">
                  <a:moveTo>
                    <a:pt x="12130" y="1"/>
                  </a:moveTo>
                  <a:cubicBezTo>
                    <a:pt x="12096" y="1"/>
                    <a:pt x="12062" y="5"/>
                    <a:pt x="12029" y="13"/>
                  </a:cubicBezTo>
                  <a:lnTo>
                    <a:pt x="11881" y="13"/>
                  </a:lnTo>
                  <a:cubicBezTo>
                    <a:pt x="8907" y="1354"/>
                    <a:pt x="4224" y="1555"/>
                    <a:pt x="1916" y="1555"/>
                  </a:cubicBezTo>
                  <a:cubicBezTo>
                    <a:pt x="1508" y="1555"/>
                    <a:pt x="1174" y="1549"/>
                    <a:pt x="937" y="1541"/>
                  </a:cubicBezTo>
                  <a:lnTo>
                    <a:pt x="494" y="1541"/>
                  </a:lnTo>
                  <a:cubicBezTo>
                    <a:pt x="346" y="1541"/>
                    <a:pt x="198" y="1590"/>
                    <a:pt x="99" y="1738"/>
                  </a:cubicBezTo>
                  <a:cubicBezTo>
                    <a:pt x="50" y="1788"/>
                    <a:pt x="50" y="1886"/>
                    <a:pt x="50" y="1985"/>
                  </a:cubicBezTo>
                  <a:cubicBezTo>
                    <a:pt x="1" y="2231"/>
                    <a:pt x="198" y="2428"/>
                    <a:pt x="444" y="2478"/>
                  </a:cubicBezTo>
                  <a:lnTo>
                    <a:pt x="1973" y="2478"/>
                  </a:lnTo>
                  <a:cubicBezTo>
                    <a:pt x="4388" y="2478"/>
                    <a:pt x="9170" y="2281"/>
                    <a:pt x="12275" y="851"/>
                  </a:cubicBezTo>
                  <a:cubicBezTo>
                    <a:pt x="12423" y="802"/>
                    <a:pt x="12522" y="654"/>
                    <a:pt x="12522" y="506"/>
                  </a:cubicBezTo>
                  <a:cubicBezTo>
                    <a:pt x="12571" y="407"/>
                    <a:pt x="12571" y="309"/>
                    <a:pt x="12522" y="260"/>
                  </a:cubicBezTo>
                  <a:cubicBezTo>
                    <a:pt x="12440" y="96"/>
                    <a:pt x="12291" y="1"/>
                    <a:pt x="12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6" name="Google Shape;756;p34"/>
            <p:cNvSpPr/>
            <p:nvPr/>
          </p:nvSpPr>
          <p:spPr>
            <a:xfrm>
              <a:off x="3987450" y="1116525"/>
              <a:ext cx="135575" cy="74400"/>
            </a:xfrm>
            <a:custGeom>
              <a:avLst/>
              <a:gdLst/>
              <a:ahLst/>
              <a:cxnLst/>
              <a:rect l="l" t="t" r="r" b="b"/>
              <a:pathLst>
                <a:path w="5423" h="2976" extrusionOk="0">
                  <a:moveTo>
                    <a:pt x="4132" y="1"/>
                  </a:moveTo>
                  <a:cubicBezTo>
                    <a:pt x="3625" y="1"/>
                    <a:pt x="3072" y="154"/>
                    <a:pt x="2613" y="307"/>
                  </a:cubicBezTo>
                  <a:cubicBezTo>
                    <a:pt x="1923" y="504"/>
                    <a:pt x="690" y="849"/>
                    <a:pt x="247" y="1440"/>
                  </a:cubicBezTo>
                  <a:cubicBezTo>
                    <a:pt x="0" y="1736"/>
                    <a:pt x="0" y="2130"/>
                    <a:pt x="198" y="2476"/>
                  </a:cubicBezTo>
                  <a:cubicBezTo>
                    <a:pt x="507" y="2785"/>
                    <a:pt x="936" y="2976"/>
                    <a:pt x="1378" y="2976"/>
                  </a:cubicBezTo>
                  <a:cubicBezTo>
                    <a:pt x="1428" y="2976"/>
                    <a:pt x="1478" y="2974"/>
                    <a:pt x="1529" y="2968"/>
                  </a:cubicBezTo>
                  <a:cubicBezTo>
                    <a:pt x="1972" y="2919"/>
                    <a:pt x="2465" y="2821"/>
                    <a:pt x="2909" y="2673"/>
                  </a:cubicBezTo>
                  <a:cubicBezTo>
                    <a:pt x="3500" y="2525"/>
                    <a:pt x="4092" y="2328"/>
                    <a:pt x="4683" y="2130"/>
                  </a:cubicBezTo>
                  <a:cubicBezTo>
                    <a:pt x="4831" y="2081"/>
                    <a:pt x="4979" y="2032"/>
                    <a:pt x="5127" y="1933"/>
                  </a:cubicBezTo>
                  <a:cubicBezTo>
                    <a:pt x="5423" y="1687"/>
                    <a:pt x="5423" y="997"/>
                    <a:pt x="5324" y="701"/>
                  </a:cubicBezTo>
                  <a:cubicBezTo>
                    <a:pt x="5275" y="504"/>
                    <a:pt x="5127" y="307"/>
                    <a:pt x="4979" y="208"/>
                  </a:cubicBezTo>
                  <a:cubicBezTo>
                    <a:pt x="4736" y="58"/>
                    <a:pt x="4443" y="1"/>
                    <a:pt x="4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 name="Google Shape;757;p34"/>
            <p:cNvSpPr/>
            <p:nvPr/>
          </p:nvSpPr>
          <p:spPr>
            <a:xfrm>
              <a:off x="4291850" y="1039675"/>
              <a:ext cx="134350" cy="73425"/>
            </a:xfrm>
            <a:custGeom>
              <a:avLst/>
              <a:gdLst/>
              <a:ahLst/>
              <a:cxnLst/>
              <a:rect l="l" t="t" r="r" b="b"/>
              <a:pathLst>
                <a:path w="5374" h="2937" extrusionOk="0">
                  <a:moveTo>
                    <a:pt x="4065" y="1"/>
                  </a:moveTo>
                  <a:cubicBezTo>
                    <a:pt x="3429" y="1"/>
                    <a:pt x="2694" y="173"/>
                    <a:pt x="2218" y="275"/>
                  </a:cubicBezTo>
                  <a:cubicBezTo>
                    <a:pt x="1479" y="472"/>
                    <a:pt x="444" y="719"/>
                    <a:pt x="99" y="1360"/>
                  </a:cubicBezTo>
                  <a:cubicBezTo>
                    <a:pt x="0" y="1557"/>
                    <a:pt x="0" y="1803"/>
                    <a:pt x="49" y="2000"/>
                  </a:cubicBezTo>
                  <a:cubicBezTo>
                    <a:pt x="99" y="2296"/>
                    <a:pt x="444" y="2888"/>
                    <a:pt x="838" y="2937"/>
                  </a:cubicBezTo>
                  <a:cubicBezTo>
                    <a:pt x="986" y="2937"/>
                    <a:pt x="1134" y="2937"/>
                    <a:pt x="1282" y="2888"/>
                  </a:cubicBezTo>
                  <a:cubicBezTo>
                    <a:pt x="1923" y="2789"/>
                    <a:pt x="2514" y="2641"/>
                    <a:pt x="3155" y="2493"/>
                  </a:cubicBezTo>
                  <a:cubicBezTo>
                    <a:pt x="3599" y="2395"/>
                    <a:pt x="4042" y="2247"/>
                    <a:pt x="4437" y="2050"/>
                  </a:cubicBezTo>
                  <a:cubicBezTo>
                    <a:pt x="4929" y="1902"/>
                    <a:pt x="5275" y="1458"/>
                    <a:pt x="5373" y="965"/>
                  </a:cubicBezTo>
                  <a:cubicBezTo>
                    <a:pt x="5373" y="620"/>
                    <a:pt x="5176" y="275"/>
                    <a:pt x="4831" y="127"/>
                  </a:cubicBezTo>
                  <a:cubicBezTo>
                    <a:pt x="4617" y="35"/>
                    <a:pt x="4351" y="1"/>
                    <a:pt x="4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75" name="Google Shape;775;p34"/>
          <p:cNvGrpSpPr/>
          <p:nvPr/>
        </p:nvGrpSpPr>
        <p:grpSpPr>
          <a:xfrm>
            <a:off x="1812488" y="1041930"/>
            <a:ext cx="426462" cy="426462"/>
            <a:chOff x="5737332" y="1482035"/>
            <a:chExt cx="1015830" cy="1015830"/>
          </a:xfrm>
        </p:grpSpPr>
        <p:grpSp>
          <p:nvGrpSpPr>
            <p:cNvPr id="776" name="Google Shape;776;p34"/>
            <p:cNvGrpSpPr/>
            <p:nvPr/>
          </p:nvGrpSpPr>
          <p:grpSpPr>
            <a:xfrm rot="-1090689" flipH="1">
              <a:off x="5842799" y="1587502"/>
              <a:ext cx="804896" cy="804896"/>
              <a:chOff x="419475" y="2272029"/>
              <a:chExt cx="623400" cy="623400"/>
            </a:xfrm>
          </p:grpSpPr>
          <p:sp>
            <p:nvSpPr>
              <p:cNvPr id="777" name="Google Shape;777;p34"/>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 name="Google Shape;778;p34"/>
              <p:cNvSpPr/>
              <p:nvPr/>
            </p:nvSpPr>
            <p:spPr>
              <a:xfrm>
                <a:off x="426030" y="2278584"/>
                <a:ext cx="610500" cy="610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79" name="Google Shape;779;p34"/>
            <p:cNvGrpSpPr/>
            <p:nvPr/>
          </p:nvGrpSpPr>
          <p:grpSpPr>
            <a:xfrm>
              <a:off x="6125938" y="1815863"/>
              <a:ext cx="238450" cy="348275"/>
              <a:chOff x="7105250" y="3746875"/>
              <a:chExt cx="238450" cy="348275"/>
            </a:xfrm>
          </p:grpSpPr>
          <p:sp>
            <p:nvSpPr>
              <p:cNvPr id="780" name="Google Shape;780;p34"/>
              <p:cNvSpPr/>
              <p:nvPr/>
            </p:nvSpPr>
            <p:spPr>
              <a:xfrm>
                <a:off x="7105250" y="3746875"/>
                <a:ext cx="238450" cy="348275"/>
              </a:xfrm>
              <a:custGeom>
                <a:avLst/>
                <a:gdLst/>
                <a:ahLst/>
                <a:cxnLst/>
                <a:rect l="l" t="t" r="r" b="b"/>
                <a:pathLst>
                  <a:path w="9538" h="13931" extrusionOk="0">
                    <a:moveTo>
                      <a:pt x="1227" y="0"/>
                    </a:moveTo>
                    <a:cubicBezTo>
                      <a:pt x="560" y="0"/>
                      <a:pt x="12" y="548"/>
                      <a:pt x="12" y="1215"/>
                    </a:cubicBezTo>
                    <a:lnTo>
                      <a:pt x="12" y="2798"/>
                    </a:lnTo>
                    <a:cubicBezTo>
                      <a:pt x="1" y="3584"/>
                      <a:pt x="191" y="4358"/>
                      <a:pt x="548" y="5048"/>
                    </a:cubicBezTo>
                    <a:cubicBezTo>
                      <a:pt x="703" y="5334"/>
                      <a:pt x="882" y="5906"/>
                      <a:pt x="882" y="6965"/>
                    </a:cubicBezTo>
                    <a:cubicBezTo>
                      <a:pt x="882" y="8013"/>
                      <a:pt x="703" y="8585"/>
                      <a:pt x="548" y="8870"/>
                    </a:cubicBezTo>
                    <a:cubicBezTo>
                      <a:pt x="191" y="9561"/>
                      <a:pt x="1" y="10335"/>
                      <a:pt x="12" y="11121"/>
                    </a:cubicBezTo>
                    <a:lnTo>
                      <a:pt x="12" y="12704"/>
                    </a:lnTo>
                    <a:cubicBezTo>
                      <a:pt x="12" y="13383"/>
                      <a:pt x="560" y="13930"/>
                      <a:pt x="1227" y="13930"/>
                    </a:cubicBezTo>
                    <a:lnTo>
                      <a:pt x="2620" y="13930"/>
                    </a:lnTo>
                    <a:lnTo>
                      <a:pt x="2620" y="6120"/>
                    </a:lnTo>
                    <a:cubicBezTo>
                      <a:pt x="2596" y="4917"/>
                      <a:pt x="3560" y="3941"/>
                      <a:pt x="4751" y="3929"/>
                    </a:cubicBezTo>
                    <a:cubicBezTo>
                      <a:pt x="5954" y="3929"/>
                      <a:pt x="6918" y="4894"/>
                      <a:pt x="6918" y="6084"/>
                    </a:cubicBezTo>
                    <a:lnTo>
                      <a:pt x="6918" y="13930"/>
                    </a:lnTo>
                    <a:lnTo>
                      <a:pt x="8311" y="13930"/>
                    </a:lnTo>
                    <a:cubicBezTo>
                      <a:pt x="8978" y="13930"/>
                      <a:pt x="9526" y="13371"/>
                      <a:pt x="9526" y="12704"/>
                    </a:cubicBezTo>
                    <a:lnTo>
                      <a:pt x="9526" y="11121"/>
                    </a:lnTo>
                    <a:cubicBezTo>
                      <a:pt x="9537" y="10335"/>
                      <a:pt x="9347" y="9561"/>
                      <a:pt x="8990" y="8870"/>
                    </a:cubicBezTo>
                    <a:cubicBezTo>
                      <a:pt x="8835" y="8585"/>
                      <a:pt x="8656" y="8013"/>
                      <a:pt x="8656" y="6965"/>
                    </a:cubicBezTo>
                    <a:cubicBezTo>
                      <a:pt x="8656" y="5906"/>
                      <a:pt x="8835" y="5334"/>
                      <a:pt x="8990" y="5048"/>
                    </a:cubicBezTo>
                    <a:cubicBezTo>
                      <a:pt x="9347" y="4358"/>
                      <a:pt x="9537" y="3584"/>
                      <a:pt x="9526" y="2798"/>
                    </a:cubicBezTo>
                    <a:lnTo>
                      <a:pt x="9526" y="1215"/>
                    </a:lnTo>
                    <a:cubicBezTo>
                      <a:pt x="9526" y="548"/>
                      <a:pt x="8978" y="0"/>
                      <a:pt x="8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 name="Google Shape;781;p34"/>
              <p:cNvSpPr/>
              <p:nvPr/>
            </p:nvSpPr>
            <p:spPr>
              <a:xfrm>
                <a:off x="7190975" y="3865925"/>
                <a:ext cx="67000" cy="229225"/>
              </a:xfrm>
              <a:custGeom>
                <a:avLst/>
                <a:gdLst/>
                <a:ahLst/>
                <a:cxnLst/>
                <a:rect l="l" t="t" r="r" b="b"/>
                <a:pathLst>
                  <a:path w="2680" h="9169" extrusionOk="0">
                    <a:moveTo>
                      <a:pt x="1325" y="1790"/>
                    </a:moveTo>
                    <a:cubicBezTo>
                      <a:pt x="1351" y="1790"/>
                      <a:pt x="1378" y="1793"/>
                      <a:pt x="1405" y="1799"/>
                    </a:cubicBezTo>
                    <a:cubicBezTo>
                      <a:pt x="1620" y="1846"/>
                      <a:pt x="1763" y="2037"/>
                      <a:pt x="1739" y="2239"/>
                    </a:cubicBezTo>
                    <a:cubicBezTo>
                      <a:pt x="1717" y="2468"/>
                      <a:pt x="1525" y="2606"/>
                      <a:pt x="1328" y="2606"/>
                    </a:cubicBezTo>
                    <a:cubicBezTo>
                      <a:pt x="1208" y="2606"/>
                      <a:pt x="1086" y="2554"/>
                      <a:pt x="1001" y="2441"/>
                    </a:cubicBezTo>
                    <a:cubicBezTo>
                      <a:pt x="792" y="2167"/>
                      <a:pt x="1009" y="1790"/>
                      <a:pt x="1325" y="1790"/>
                    </a:cubicBezTo>
                    <a:close/>
                    <a:moveTo>
                      <a:pt x="1356" y="1"/>
                    </a:moveTo>
                    <a:cubicBezTo>
                      <a:pt x="1349" y="1"/>
                      <a:pt x="1341" y="1"/>
                      <a:pt x="1334" y="1"/>
                    </a:cubicBezTo>
                    <a:cubicBezTo>
                      <a:pt x="584" y="1"/>
                      <a:pt x="1" y="608"/>
                      <a:pt x="12" y="1346"/>
                    </a:cubicBezTo>
                    <a:lnTo>
                      <a:pt x="12" y="9168"/>
                    </a:lnTo>
                    <a:lnTo>
                      <a:pt x="2679" y="9168"/>
                    </a:lnTo>
                    <a:lnTo>
                      <a:pt x="2679" y="1322"/>
                    </a:lnTo>
                    <a:cubicBezTo>
                      <a:pt x="2668" y="591"/>
                      <a:pt x="2084" y="1"/>
                      <a:pt x="1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3" name="Group 12"/>
          <p:cNvGrpSpPr/>
          <p:nvPr/>
        </p:nvGrpSpPr>
        <p:grpSpPr>
          <a:xfrm>
            <a:off x="1213366" y="458448"/>
            <a:ext cx="2758407" cy="482278"/>
            <a:chOff x="2421273" y="854101"/>
            <a:chExt cx="3013102" cy="565916"/>
          </a:xfrm>
        </p:grpSpPr>
        <p:sp>
          <p:nvSpPr>
            <p:cNvPr id="6" name="Google Shape;309;p29"/>
            <p:cNvSpPr txBox="1"/>
            <p:nvPr/>
          </p:nvSpPr>
          <p:spPr>
            <a:xfrm>
              <a:off x="2949708" y="870417"/>
              <a:ext cx="2484667" cy="549600"/>
            </a:xfrm>
            <a:prstGeom prst="rect">
              <a:avLst/>
            </a:prstGeom>
            <a:solidFill>
              <a:srgbClr val="FFFFFF"/>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Cấu</a:t>
              </a:r>
              <a:r>
                <a:rPr lang="en-US" sz="24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Tạo</a:t>
              </a:r>
              <a:r>
                <a:rPr lang="en-US" sz="24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Phân</a:t>
              </a:r>
              <a:r>
                <a:rPr lang="en-US" sz="24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Tử</a:t>
              </a:r>
              <a:endParaRPr lang="en-US" sz="24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7" name="Google Shape;316;p29"/>
            <p:cNvGrpSpPr/>
            <p:nvPr/>
          </p:nvGrpSpPr>
          <p:grpSpPr>
            <a:xfrm>
              <a:off x="2421273" y="854101"/>
              <a:ext cx="579750" cy="549604"/>
              <a:chOff x="1666550" y="3179683"/>
              <a:chExt cx="579750" cy="549604"/>
            </a:xfrm>
          </p:grpSpPr>
          <p:sp>
            <p:nvSpPr>
              <p:cNvPr id="8" name="Google Shape;317;p29"/>
              <p:cNvSpPr/>
              <p:nvPr/>
            </p:nvSpPr>
            <p:spPr>
              <a:xfrm>
                <a:off x="1687400" y="3191977"/>
                <a:ext cx="558900" cy="52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318;p29"/>
              <p:cNvGrpSpPr/>
              <p:nvPr/>
            </p:nvGrpSpPr>
            <p:grpSpPr>
              <a:xfrm rot="10800000">
                <a:off x="1666550" y="3179683"/>
                <a:ext cx="540022" cy="549604"/>
                <a:chOff x="1742750" y="3179683"/>
                <a:chExt cx="540022" cy="549604"/>
              </a:xfrm>
            </p:grpSpPr>
            <p:cxnSp>
              <p:nvCxnSpPr>
                <p:cNvPr id="10" name="Google Shape;319;p29"/>
                <p:cNvCxnSpPr/>
                <p:nvPr/>
              </p:nvCxnSpPr>
              <p:spPr>
                <a:xfrm>
                  <a:off x="1742750" y="3179688"/>
                  <a:ext cx="0" cy="549600"/>
                </a:xfrm>
                <a:prstGeom prst="straightConnector1">
                  <a:avLst/>
                </a:prstGeom>
                <a:noFill/>
                <a:ln w="19050" cap="flat" cmpd="sng">
                  <a:solidFill>
                    <a:schemeClr val="dk1"/>
                  </a:solidFill>
                  <a:prstDash val="solid"/>
                  <a:round/>
                  <a:headEnd type="none" w="med" len="med"/>
                  <a:tailEnd type="none" w="med" len="med"/>
                </a:ln>
              </p:spPr>
            </p:cxnSp>
            <p:sp>
              <p:nvSpPr>
                <p:cNvPr id="11" name="Google Shape;320;p29"/>
                <p:cNvSpPr/>
                <p:nvPr/>
              </p:nvSpPr>
              <p:spPr>
                <a:xfrm rot="2700178">
                  <a:off x="2088875" y="3242186"/>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grpSp>
      <p:sp>
        <p:nvSpPr>
          <p:cNvPr id="12" name="Google Shape;332;p29"/>
          <p:cNvSpPr txBox="1">
            <a:spLocks noGrp="1"/>
          </p:cNvSpPr>
          <p:nvPr>
            <p:ph type="subTitle" idx="1"/>
          </p:nvPr>
        </p:nvSpPr>
        <p:spPr>
          <a:xfrm>
            <a:off x="1229508" y="410634"/>
            <a:ext cx="470572" cy="5601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dirty="0">
                <a:solidFill>
                  <a:srgbClr val="FFFFFF"/>
                </a:solidFill>
              </a:rPr>
              <a:t>II</a:t>
            </a:r>
            <a:endParaRPr sz="2800" b="1" dirty="0">
              <a:solidFill>
                <a:srgbClr val="FFFFFF"/>
              </a:solidFill>
            </a:endParaRPr>
          </a:p>
        </p:txBody>
      </p:sp>
      <p:sp>
        <p:nvSpPr>
          <p:cNvPr id="15" name="Google Shape;198;p27"/>
          <p:cNvSpPr txBox="1"/>
          <p:nvPr/>
        </p:nvSpPr>
        <p:spPr>
          <a:xfrm>
            <a:off x="2215311" y="956875"/>
            <a:ext cx="5923889"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dirty="0">
                <a:solidFill>
                  <a:srgbClr val="002060"/>
                </a:solidFill>
              </a:rPr>
              <a:t>Protein </a:t>
            </a:r>
            <a:r>
              <a:rPr lang="en-US" dirty="0" err="1">
                <a:solidFill>
                  <a:srgbClr val="002060"/>
                </a:solidFill>
              </a:rPr>
              <a:t>gồm</a:t>
            </a:r>
            <a:r>
              <a:rPr lang="en-US" dirty="0">
                <a:solidFill>
                  <a:srgbClr val="002060"/>
                </a:solidFill>
              </a:rPr>
              <a:t> </a:t>
            </a:r>
            <a:r>
              <a:rPr lang="en-US" dirty="0" err="1">
                <a:solidFill>
                  <a:srgbClr val="002060"/>
                </a:solidFill>
              </a:rPr>
              <a:t>nhiều</a:t>
            </a:r>
            <a:r>
              <a:rPr lang="en-US" dirty="0">
                <a:solidFill>
                  <a:srgbClr val="002060"/>
                </a:solidFill>
              </a:rPr>
              <a:t> </a:t>
            </a:r>
            <a:r>
              <a:rPr lang="en-US" dirty="0" err="1">
                <a:solidFill>
                  <a:srgbClr val="002060"/>
                </a:solidFill>
              </a:rPr>
              <a:t>đơn</a:t>
            </a:r>
            <a:r>
              <a:rPr lang="en-US" dirty="0">
                <a:solidFill>
                  <a:srgbClr val="002060"/>
                </a:solidFill>
              </a:rPr>
              <a:t> </a:t>
            </a:r>
            <a:r>
              <a:rPr lang="en-US" dirty="0" err="1">
                <a:solidFill>
                  <a:srgbClr val="002060"/>
                </a:solidFill>
              </a:rPr>
              <a:t>vị</a:t>
            </a:r>
            <a:r>
              <a:rPr lang="en-US" dirty="0">
                <a:solidFill>
                  <a:srgbClr val="002060"/>
                </a:solidFill>
              </a:rPr>
              <a:t> amino acid </a:t>
            </a:r>
            <a:r>
              <a:rPr lang="en-US" dirty="0" err="1">
                <a:solidFill>
                  <a:srgbClr val="002060"/>
                </a:solidFill>
              </a:rPr>
              <a:t>liên</a:t>
            </a:r>
            <a:r>
              <a:rPr lang="en-US" dirty="0">
                <a:solidFill>
                  <a:srgbClr val="002060"/>
                </a:solidFill>
              </a:rPr>
              <a:t> </a:t>
            </a:r>
            <a:r>
              <a:rPr lang="en-US" dirty="0" err="1">
                <a:solidFill>
                  <a:srgbClr val="002060"/>
                </a:solidFill>
              </a:rPr>
              <a:t>kết</a:t>
            </a:r>
            <a:r>
              <a:rPr lang="en-US" dirty="0">
                <a:solidFill>
                  <a:srgbClr val="002060"/>
                </a:solidFill>
              </a:rPr>
              <a:t> </a:t>
            </a:r>
            <a:r>
              <a:rPr lang="en-US" dirty="0" err="1">
                <a:solidFill>
                  <a:srgbClr val="002060"/>
                </a:solidFill>
              </a:rPr>
              <a:t>với</a:t>
            </a:r>
            <a:r>
              <a:rPr lang="en-US" dirty="0">
                <a:solidFill>
                  <a:srgbClr val="002060"/>
                </a:solidFill>
              </a:rPr>
              <a:t> </a:t>
            </a:r>
            <a:r>
              <a:rPr lang="en-US" dirty="0" err="1">
                <a:solidFill>
                  <a:srgbClr val="002060"/>
                </a:solidFill>
              </a:rPr>
              <a:t>nhau</a:t>
            </a:r>
            <a:r>
              <a:rPr lang="en-US" dirty="0">
                <a:solidFill>
                  <a:srgbClr val="002060"/>
                </a:solidFill>
              </a:rPr>
              <a:t> </a:t>
            </a:r>
            <a:r>
              <a:rPr lang="en-US" dirty="0" err="1">
                <a:solidFill>
                  <a:srgbClr val="002060"/>
                </a:solidFill>
              </a:rPr>
              <a:t>bằng</a:t>
            </a:r>
            <a:r>
              <a:rPr lang="en-US" dirty="0">
                <a:solidFill>
                  <a:srgbClr val="002060"/>
                </a:solidFill>
              </a:rPr>
              <a:t> </a:t>
            </a:r>
            <a:r>
              <a:rPr lang="en-US" dirty="0" err="1">
                <a:solidFill>
                  <a:srgbClr val="002060"/>
                </a:solidFill>
              </a:rPr>
              <a:t>liên</a:t>
            </a:r>
            <a:r>
              <a:rPr lang="en-US" dirty="0">
                <a:solidFill>
                  <a:srgbClr val="002060"/>
                </a:solidFill>
              </a:rPr>
              <a:t> </a:t>
            </a:r>
            <a:r>
              <a:rPr lang="en-US" dirty="0" err="1">
                <a:solidFill>
                  <a:srgbClr val="002060"/>
                </a:solidFill>
              </a:rPr>
              <a:t>kết</a:t>
            </a:r>
            <a:r>
              <a:rPr lang="en-US" dirty="0">
                <a:solidFill>
                  <a:srgbClr val="002060"/>
                </a:solidFill>
              </a:rPr>
              <a:t> peptide  </a:t>
            </a:r>
            <a:endParaRPr lang="en-US" dirty="0">
              <a:solidFill>
                <a:srgbClr val="002060"/>
              </a:solidFill>
            </a:endParaRPr>
          </a:p>
        </p:txBody>
      </p:sp>
      <p:sp>
        <p:nvSpPr>
          <p:cNvPr id="2" name="Text Box 7"/>
          <p:cNvSpPr txBox="1">
            <a:spLocks noChangeArrowheads="1"/>
          </p:cNvSpPr>
          <p:nvPr/>
        </p:nvSpPr>
        <p:spPr bwMode="auto">
          <a:xfrm>
            <a:off x="1707740" y="1900690"/>
            <a:ext cx="30340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
                <a:srgbClr val="000000"/>
              </a:buClr>
              <a:buSzTx/>
              <a:buFont typeface="Arial" panose="020B0604020202020204"/>
              <a:buNone/>
              <a:defRPr/>
            </a:pPr>
            <a:r>
              <a:rPr kumimoji="0" lang="en-US" altLang="en-US" sz="2000" b="1" i="0" u="none" strike="noStrike" kern="0" cap="none" spc="0" normalizeH="0" baseline="0" noProof="0" dirty="0" err="1">
                <a:ln>
                  <a:noFill/>
                </a:ln>
                <a:solidFill>
                  <a:srgbClr val="C00000"/>
                </a:solidFill>
                <a:effectLst/>
                <a:uLnTx/>
                <a:uFillTx/>
                <a:latin typeface="Roboto" panose="02000000000000000000" pitchFamily="2" charset="0"/>
                <a:cs typeface="Times New Roman" panose="02020603050405020304" pitchFamily="18" charset="0"/>
                <a:sym typeface="Arial" panose="020B0604020202020204"/>
              </a:rPr>
              <a:t>Công</a:t>
            </a:r>
            <a:r>
              <a:rPr kumimoji="0" lang="en-US" altLang="en-US" sz="20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panose="020B0604020202020204"/>
              </a:rPr>
              <a:t> </a:t>
            </a:r>
            <a:r>
              <a:rPr kumimoji="0" lang="en-US" altLang="en-US" sz="2000" b="1" i="0" u="none" strike="noStrike" kern="0" cap="none" spc="0" normalizeH="0" baseline="0" noProof="0" dirty="0" err="1">
                <a:ln>
                  <a:noFill/>
                </a:ln>
                <a:solidFill>
                  <a:srgbClr val="C00000"/>
                </a:solidFill>
                <a:effectLst/>
                <a:uLnTx/>
                <a:uFillTx/>
                <a:latin typeface="Roboto" panose="02000000000000000000" pitchFamily="2" charset="0"/>
                <a:cs typeface="Times New Roman" panose="02020603050405020304" pitchFamily="18" charset="0"/>
                <a:sym typeface="Arial" panose="020B0604020202020204"/>
              </a:rPr>
              <a:t>thức</a:t>
            </a:r>
            <a:r>
              <a:rPr kumimoji="0" lang="en-US" altLang="en-US" sz="20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panose="020B0604020202020204"/>
              </a:rPr>
              <a:t> </a:t>
            </a:r>
            <a:r>
              <a:rPr kumimoji="0" lang="en-US" altLang="en-US" sz="2000" b="1" i="0" u="none" strike="noStrike" kern="0" cap="none" spc="0" normalizeH="0" baseline="0" noProof="0" dirty="0" err="1">
                <a:ln>
                  <a:noFill/>
                </a:ln>
                <a:solidFill>
                  <a:srgbClr val="C00000"/>
                </a:solidFill>
                <a:effectLst/>
                <a:uLnTx/>
                <a:uFillTx/>
                <a:latin typeface="Roboto" panose="02000000000000000000" pitchFamily="2" charset="0"/>
                <a:cs typeface="Times New Roman" panose="02020603050405020304" pitchFamily="18" charset="0"/>
                <a:sym typeface="Arial" panose="020B0604020202020204"/>
              </a:rPr>
              <a:t>cấu</a:t>
            </a:r>
            <a:r>
              <a:rPr kumimoji="0" lang="en-US" altLang="en-US" sz="20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panose="020B0604020202020204"/>
              </a:rPr>
              <a:t> </a:t>
            </a:r>
            <a:r>
              <a:rPr kumimoji="0" lang="en-US" altLang="en-US" sz="2000" b="1" i="0" u="none" strike="noStrike" kern="0" cap="none" spc="0" normalizeH="0" baseline="0" noProof="0" dirty="0" err="1">
                <a:ln>
                  <a:noFill/>
                </a:ln>
                <a:solidFill>
                  <a:srgbClr val="C00000"/>
                </a:solidFill>
                <a:effectLst/>
                <a:uLnTx/>
                <a:uFillTx/>
                <a:latin typeface="Roboto" panose="02000000000000000000" pitchFamily="2" charset="0"/>
                <a:cs typeface="Times New Roman" panose="02020603050405020304" pitchFamily="18" charset="0"/>
                <a:sym typeface="Arial" panose="020B0604020202020204"/>
              </a:rPr>
              <a:t>tạo</a:t>
            </a:r>
            <a:r>
              <a:rPr kumimoji="0" lang="en-US" altLang="en-US" sz="20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panose="020B0604020202020204"/>
              </a:rPr>
              <a:t> </a:t>
            </a:r>
            <a:r>
              <a:rPr kumimoji="0" lang="en-US" altLang="en-US" sz="2000" b="1" i="0" u="none" strike="noStrike" kern="0" cap="none" spc="0" normalizeH="0" baseline="0" noProof="0" dirty="0" err="1">
                <a:ln>
                  <a:noFill/>
                </a:ln>
                <a:solidFill>
                  <a:srgbClr val="C00000"/>
                </a:solidFill>
                <a:effectLst/>
                <a:uLnTx/>
                <a:uFillTx/>
                <a:latin typeface="Roboto" panose="02000000000000000000" pitchFamily="2" charset="0"/>
                <a:cs typeface="Times New Roman" panose="02020603050405020304" pitchFamily="18" charset="0"/>
                <a:sym typeface="Arial" panose="020B0604020202020204"/>
              </a:rPr>
              <a:t>chung</a:t>
            </a:r>
            <a:endParaRPr kumimoji="0" lang="en-US" altLang="en-US" sz="20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panose="020B0604020202020204"/>
            </a:endParaRPr>
          </a:p>
        </p:txBody>
      </p:sp>
      <p:sp>
        <p:nvSpPr>
          <p:cNvPr id="3" name="Text Box 7"/>
          <p:cNvSpPr txBox="1">
            <a:spLocks noChangeArrowheads="1"/>
          </p:cNvSpPr>
          <p:nvPr/>
        </p:nvSpPr>
        <p:spPr bwMode="auto">
          <a:xfrm>
            <a:off x="2400542" y="4011411"/>
            <a:ext cx="9702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0" fontAlgn="auto" latinLnBrk="0" hangingPunct="0">
              <a:lnSpc>
                <a:spcPct val="100000"/>
              </a:lnSpc>
              <a:spcBef>
                <a:spcPct val="50000"/>
              </a:spcBef>
              <a:spcAft>
                <a:spcPts val="0"/>
              </a:spcAft>
              <a:buClr>
                <a:srgbClr val="000000"/>
              </a:buClr>
              <a:buSzTx/>
              <a:buFont typeface="Arial" panose="020B0604020202020204"/>
              <a:buNone/>
              <a:defRPr/>
            </a:pPr>
            <a:r>
              <a:rPr kumimoji="0" lang="en-US" altLang="en-US" sz="20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panose="020B0604020202020204"/>
              </a:rPr>
              <a:t>Hay</a:t>
            </a:r>
            <a:endParaRPr kumimoji="0" lang="en-US" altLang="en-US" sz="20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panose="020B0604020202020204"/>
            </a:endParaRPr>
          </a:p>
        </p:txBody>
      </p:sp>
      <p:grpSp>
        <p:nvGrpSpPr>
          <p:cNvPr id="4" name="Group 3"/>
          <p:cNvGrpSpPr/>
          <p:nvPr/>
        </p:nvGrpSpPr>
        <p:grpSpPr bwMode="auto">
          <a:xfrm>
            <a:off x="1149318" y="2619230"/>
            <a:ext cx="7551899" cy="938212"/>
            <a:chOff x="257627" y="4824412"/>
            <a:chExt cx="7633126" cy="938214"/>
          </a:xfrm>
          <a:solidFill>
            <a:srgbClr val="FFFFFF"/>
          </a:solidFill>
        </p:grpSpPr>
        <p:grpSp>
          <p:nvGrpSpPr>
            <p:cNvPr id="5" name="Group 38"/>
            <p:cNvGrpSpPr/>
            <p:nvPr/>
          </p:nvGrpSpPr>
          <p:grpSpPr bwMode="auto">
            <a:xfrm>
              <a:off x="257627" y="4824412"/>
              <a:ext cx="7633126" cy="938214"/>
              <a:chOff x="2957511" y="1764"/>
              <a:chExt cx="7633126" cy="591"/>
            </a:xfrm>
            <a:grpFill/>
          </p:grpSpPr>
          <p:sp>
            <p:nvSpPr>
              <p:cNvPr id="24" name="Text Box 39"/>
              <p:cNvSpPr txBox="1">
                <a:spLocks noChangeArrowheads="1"/>
              </p:cNvSpPr>
              <p:nvPr/>
            </p:nvSpPr>
            <p:spPr bwMode="auto">
              <a:xfrm>
                <a:off x="2957511" y="1764"/>
                <a:ext cx="7633126" cy="591"/>
              </a:xfrm>
              <a:prstGeom prst="rect">
                <a:avLst/>
              </a:prstGeom>
              <a:noFill/>
              <a:ln w="9525">
                <a:solidFill>
                  <a:schemeClr val="accent6">
                    <a:lumMod val="50000"/>
                  </a:schemeClr>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1775" indent="-231775"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31775" marR="0" lvl="0" indent="-231775" algn="just" defTabSz="914400" rtl="0" eaLnBrk="1" fontAlgn="auto" latinLnBrk="0" hangingPunct="1">
                  <a:lnSpc>
                    <a:spcPct val="100000"/>
                  </a:lnSpc>
                  <a:spcBef>
                    <a:spcPct val="50000"/>
                  </a:spcBef>
                  <a:spcAft>
                    <a:spcPts val="0"/>
                  </a:spcAft>
                  <a:buClr>
                    <a:srgbClr val="000000"/>
                  </a:buClr>
                  <a:buSzTx/>
                  <a:buFont typeface="Arial" panose="020B0604020202020204"/>
                  <a:buNone/>
                  <a:defRPr/>
                </a:pPr>
                <a:r>
                  <a:rPr kumimoji="0" lang="en-US" altLang="en-US" sz="2200" b="1" i="1" u="none" strike="noStrike" kern="0" cap="none" spc="0" normalizeH="0" baseline="0" noProof="0" dirty="0">
                    <a:ln>
                      <a:noFill/>
                    </a:ln>
                    <a:solidFill>
                      <a:srgbClr val="FFFFFF"/>
                    </a:solidFill>
                    <a:effectLst/>
                    <a:uLnTx/>
                    <a:uFillTx/>
                    <a:latin typeface="Roboto" panose="02000000000000000000" pitchFamily="2" charset="0"/>
                    <a:cs typeface="Times New Roman" panose="02020603050405020304" pitchFamily="18" charset="0"/>
                    <a:sym typeface="Arial" panose="020B0604020202020204"/>
                  </a:rPr>
                  <a:t> </a:t>
                </a:r>
                <a:r>
                  <a:rPr kumimoji="0" lang="en-US" altLang="en-US" sz="2200" b="1"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panose="020B0604020202020204"/>
                  </a:rPr>
                  <a:t>...</a:t>
                </a:r>
                <a:r>
                  <a:rPr kumimoji="0" lang="en-US" altLang="en-US" sz="2200" b="1" i="0" u="none" strike="noStrike" kern="0" cap="none" spc="0" normalizeH="0" baseline="0" noProof="0" dirty="0">
                    <a:ln>
                      <a:noFill/>
                    </a:ln>
                    <a:solidFill>
                      <a:srgbClr val="FFFFFF"/>
                    </a:solidFill>
                    <a:effectLst/>
                    <a:uLnTx/>
                    <a:uFillTx/>
                    <a:latin typeface="Roboto" panose="02000000000000000000" pitchFamily="2" charset="0"/>
                    <a:cs typeface="Times New Roman" panose="02020603050405020304" pitchFamily="18" charset="0"/>
                    <a:sym typeface="Arial" panose="020B0604020202020204"/>
                  </a:rPr>
                  <a:t>  </a:t>
                </a:r>
                <a:r>
                  <a:rPr kumimoji="0" lang="en-US" altLang="en-US" sz="2200" b="1" i="0" u="none" strike="noStrike" kern="0" cap="none" spc="0" normalizeH="0" baseline="0" noProof="0" dirty="0">
                    <a:ln>
                      <a:noFill/>
                    </a:ln>
                    <a:solidFill>
                      <a:srgbClr val="FFC867"/>
                    </a:solidFill>
                    <a:effectLst/>
                    <a:uLnTx/>
                    <a:uFillTx/>
                    <a:latin typeface="Roboto" panose="02000000000000000000" pitchFamily="2" charset="0"/>
                    <a:cs typeface="Times New Roman" panose="02020603050405020304" pitchFamily="18" charset="0"/>
                    <a:sym typeface="Arial" panose="020B0604020202020204"/>
                  </a:rPr>
                  <a:t>─</a:t>
                </a:r>
                <a:r>
                  <a:rPr kumimoji="0" lang="en-US" altLang="en-US" sz="2200" b="1" i="0" u="none" strike="noStrike" kern="0" cap="none" spc="0" normalizeH="0" baseline="0" noProof="0" dirty="0">
                    <a:ln>
                      <a:noFill/>
                    </a:ln>
                    <a:solidFill>
                      <a:srgbClr val="008EC0"/>
                    </a:solidFill>
                    <a:effectLst/>
                    <a:uLnTx/>
                    <a:uFillTx/>
                    <a:latin typeface="Roboto" panose="02000000000000000000" pitchFamily="2" charset="0"/>
                    <a:cs typeface="Times New Roman" panose="02020603050405020304" pitchFamily="18" charset="0"/>
                    <a:sym typeface="Arial" panose="020B0604020202020204"/>
                  </a:rPr>
                  <a:t> NH ─ CH ─ C </a:t>
                </a:r>
                <a:r>
                  <a:rPr kumimoji="0" lang="en-US" altLang="en-US" sz="2200" b="1" i="0" u="none" strike="noStrike" kern="0" cap="none" spc="0" normalizeH="0" baseline="0" noProof="0" dirty="0">
                    <a:ln>
                      <a:noFill/>
                    </a:ln>
                    <a:solidFill>
                      <a:srgbClr val="FFC867"/>
                    </a:solidFill>
                    <a:effectLst/>
                    <a:uLnTx/>
                    <a:uFillTx/>
                    <a:latin typeface="Roboto" panose="02000000000000000000" pitchFamily="2" charset="0"/>
                    <a:cs typeface="Times New Roman" panose="02020603050405020304" pitchFamily="18" charset="0"/>
                    <a:sym typeface="Arial" panose="020B0604020202020204"/>
                  </a:rPr>
                  <a:t>─</a:t>
                </a:r>
                <a:r>
                  <a:rPr kumimoji="0" lang="en-US" altLang="en-US" sz="2200" b="1" i="0" u="none" strike="noStrike" kern="0" cap="none" spc="0" normalizeH="0" baseline="0" noProof="0" dirty="0">
                    <a:ln>
                      <a:noFill/>
                    </a:ln>
                    <a:solidFill>
                      <a:srgbClr val="FFFFFF"/>
                    </a:solidFill>
                    <a:effectLst/>
                    <a:uLnTx/>
                    <a:uFillTx/>
                    <a:latin typeface="Roboto" panose="02000000000000000000" pitchFamily="2" charset="0"/>
                    <a:cs typeface="Times New Roman" panose="02020603050405020304" pitchFamily="18" charset="0"/>
                    <a:sym typeface="Arial" panose="020B0604020202020204"/>
                  </a:rPr>
                  <a:t> </a:t>
                </a:r>
                <a:r>
                  <a:rPr kumimoji="0" lang="en-US" altLang="en-US" sz="22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panose="020B0604020202020204"/>
                  </a:rPr>
                  <a:t>NH ─ CH ─ C </a:t>
                </a:r>
                <a:r>
                  <a:rPr kumimoji="0" lang="en-US" altLang="en-US" sz="2200" b="1" i="0" u="none" strike="noStrike" kern="0" cap="none" spc="0" normalizeH="0" baseline="0" noProof="0" dirty="0">
                    <a:ln>
                      <a:noFill/>
                    </a:ln>
                    <a:solidFill>
                      <a:srgbClr val="FFC867"/>
                    </a:solidFill>
                    <a:effectLst/>
                    <a:uLnTx/>
                    <a:uFillTx/>
                    <a:latin typeface="Roboto" panose="02000000000000000000" pitchFamily="2" charset="0"/>
                    <a:cs typeface="Times New Roman" panose="02020603050405020304" pitchFamily="18" charset="0"/>
                    <a:sym typeface="Arial" panose="020B0604020202020204"/>
                  </a:rPr>
                  <a:t>─</a:t>
                </a:r>
                <a:r>
                  <a:rPr kumimoji="0" lang="en-US" altLang="en-US" sz="2200" b="1" i="0" u="none" strike="noStrike" kern="0" cap="none" spc="0" normalizeH="0" baseline="0" noProof="0" dirty="0">
                    <a:ln>
                      <a:noFill/>
                    </a:ln>
                    <a:solidFill>
                      <a:srgbClr val="FFFFFF"/>
                    </a:solidFill>
                    <a:effectLst/>
                    <a:uLnTx/>
                    <a:uFillTx/>
                    <a:latin typeface="Roboto" panose="02000000000000000000" pitchFamily="2" charset="0"/>
                    <a:cs typeface="Times New Roman" panose="02020603050405020304" pitchFamily="18" charset="0"/>
                    <a:sym typeface="Arial" panose="020B0604020202020204"/>
                  </a:rPr>
                  <a:t> </a:t>
                </a:r>
                <a:r>
                  <a:rPr kumimoji="0" lang="en-US" altLang="en-US" sz="2200" b="1" i="0" u="none" strike="noStrike" kern="0" cap="none" spc="0" normalizeH="0" baseline="0" noProof="0" dirty="0">
                    <a:ln>
                      <a:noFill/>
                    </a:ln>
                    <a:solidFill>
                      <a:srgbClr val="7030A0"/>
                    </a:solidFill>
                    <a:effectLst/>
                    <a:uLnTx/>
                    <a:uFillTx/>
                    <a:latin typeface="Roboto" panose="02000000000000000000" pitchFamily="2" charset="0"/>
                    <a:cs typeface="Times New Roman" panose="02020603050405020304" pitchFamily="18" charset="0"/>
                    <a:sym typeface="Arial" panose="020B0604020202020204"/>
                  </a:rPr>
                  <a:t>NH ─ CH ─ C</a:t>
                </a:r>
                <a:r>
                  <a:rPr kumimoji="0" lang="en-US" altLang="en-US" sz="2200" b="1" i="0" u="none" strike="noStrike" kern="0" cap="none" spc="0" normalizeH="0" baseline="0" noProof="0" dirty="0">
                    <a:ln>
                      <a:noFill/>
                    </a:ln>
                    <a:solidFill>
                      <a:srgbClr val="FFC867"/>
                    </a:solidFill>
                    <a:effectLst/>
                    <a:uLnTx/>
                    <a:uFillTx/>
                    <a:latin typeface="Roboto" panose="02000000000000000000" pitchFamily="2" charset="0"/>
                    <a:cs typeface="Times New Roman" panose="02020603050405020304" pitchFamily="18" charset="0"/>
                    <a:sym typeface="Arial" panose="020B0604020202020204"/>
                  </a:rPr>
                  <a:t> ─ </a:t>
                </a:r>
                <a:r>
                  <a:rPr kumimoji="0" lang="en-US" altLang="en-US" sz="2200" b="1"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panose="020B0604020202020204"/>
                  </a:rPr>
                  <a:t>...</a:t>
                </a:r>
                <a:endParaRPr kumimoji="0" lang="en-US" altLang="en-US" sz="2200" b="1"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panose="020B0604020202020204"/>
                </a:endParaRPr>
              </a:p>
              <a:p>
                <a:pPr marL="231775" marR="0" lvl="0" indent="-231775" algn="just" defTabSz="914400" rtl="0" eaLnBrk="1" fontAlgn="auto" latinLnBrk="0" hangingPunct="1">
                  <a:lnSpc>
                    <a:spcPct val="100000"/>
                  </a:lnSpc>
                  <a:spcBef>
                    <a:spcPct val="50000"/>
                  </a:spcBef>
                  <a:spcAft>
                    <a:spcPts val="0"/>
                  </a:spcAft>
                  <a:buClr>
                    <a:srgbClr val="000000"/>
                  </a:buClr>
                  <a:buSzTx/>
                  <a:buFont typeface="Arial" panose="020B0604020202020204"/>
                  <a:buNone/>
                  <a:defRPr/>
                </a:pPr>
                <a:r>
                  <a:rPr kumimoji="0" lang="en-US" altLang="en-US" sz="2200" b="1" i="0" u="none" strike="noStrike" kern="0" cap="none" spc="0" normalizeH="0" baseline="0" noProof="0" dirty="0">
                    <a:ln>
                      <a:noFill/>
                    </a:ln>
                    <a:solidFill>
                      <a:srgbClr val="FFFFFF"/>
                    </a:solidFill>
                    <a:effectLst/>
                    <a:uLnTx/>
                    <a:uFillTx/>
                    <a:latin typeface="Roboto" panose="02000000000000000000" pitchFamily="2" charset="0"/>
                    <a:cs typeface="Times New Roman" panose="02020603050405020304" pitchFamily="18" charset="0"/>
                    <a:sym typeface="Arial" panose="020B0604020202020204"/>
                  </a:rPr>
                  <a:t>                     </a:t>
                </a:r>
                <a:r>
                  <a:rPr kumimoji="0" lang="en-US" altLang="en-US" sz="2200" b="1" i="0" u="none" strike="noStrike" kern="0" cap="none" spc="0" normalizeH="0" baseline="0" noProof="0" dirty="0">
                    <a:ln>
                      <a:noFill/>
                    </a:ln>
                    <a:solidFill>
                      <a:srgbClr val="008EC0"/>
                    </a:solidFill>
                    <a:effectLst/>
                    <a:uLnTx/>
                    <a:uFillTx/>
                    <a:latin typeface="Roboto" panose="02000000000000000000" pitchFamily="2" charset="0"/>
                    <a:cs typeface="Times New Roman" panose="02020603050405020304" pitchFamily="18" charset="0"/>
                    <a:sym typeface="Arial" panose="020B0604020202020204"/>
                  </a:rPr>
                  <a:t>R</a:t>
                </a:r>
                <a:r>
                  <a:rPr kumimoji="0" lang="en-US" altLang="en-US" sz="2200" b="1" i="0" u="none" strike="noStrike" kern="0" cap="none" spc="0" normalizeH="0" baseline="-25000" noProof="0" dirty="0">
                    <a:ln>
                      <a:noFill/>
                    </a:ln>
                    <a:solidFill>
                      <a:srgbClr val="008EC0"/>
                    </a:solidFill>
                    <a:effectLst/>
                    <a:uLnTx/>
                    <a:uFillTx/>
                    <a:latin typeface="Roboto" panose="02000000000000000000" pitchFamily="2" charset="0"/>
                    <a:cs typeface="Times New Roman" panose="02020603050405020304" pitchFamily="18" charset="0"/>
                    <a:sym typeface="Arial" panose="020B0604020202020204"/>
                  </a:rPr>
                  <a:t>1</a:t>
                </a:r>
                <a:r>
                  <a:rPr kumimoji="0" lang="en-US" altLang="en-US" sz="2200" b="1" i="0" u="none" strike="noStrike" kern="0" cap="none" spc="0" normalizeH="0" baseline="0" noProof="0" dirty="0">
                    <a:ln>
                      <a:noFill/>
                    </a:ln>
                    <a:solidFill>
                      <a:srgbClr val="008EC0"/>
                    </a:solidFill>
                    <a:effectLst/>
                    <a:uLnTx/>
                    <a:uFillTx/>
                    <a:latin typeface="Roboto" panose="02000000000000000000" pitchFamily="2" charset="0"/>
                    <a:cs typeface="Times New Roman" panose="02020603050405020304" pitchFamily="18" charset="0"/>
                    <a:sym typeface="Arial" panose="020B0604020202020204"/>
                  </a:rPr>
                  <a:t>       O</a:t>
                </a:r>
                <a:r>
                  <a:rPr kumimoji="0" lang="en-US" altLang="en-US" sz="2200" b="1" i="0" u="none" strike="noStrike" kern="0" cap="none" spc="0" normalizeH="0" baseline="0" noProof="0" dirty="0">
                    <a:ln>
                      <a:noFill/>
                    </a:ln>
                    <a:solidFill>
                      <a:srgbClr val="00B050"/>
                    </a:solidFill>
                    <a:effectLst/>
                    <a:uLnTx/>
                    <a:uFillTx/>
                    <a:latin typeface="Roboto" panose="02000000000000000000" pitchFamily="2" charset="0"/>
                    <a:cs typeface="Times New Roman" panose="02020603050405020304" pitchFamily="18" charset="0"/>
                    <a:sym typeface="Arial" panose="020B0604020202020204"/>
                  </a:rPr>
                  <a:t>               </a:t>
                </a:r>
                <a:r>
                  <a:rPr kumimoji="0" lang="en-US" altLang="en-US" sz="22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panose="020B0604020202020204"/>
                  </a:rPr>
                  <a:t>R</a:t>
                </a:r>
                <a:r>
                  <a:rPr kumimoji="0" lang="en-US" altLang="en-US" sz="2200" b="1" i="0" u="none" strike="noStrike" kern="0" cap="none" spc="0" normalizeH="0" baseline="-25000" noProof="0" dirty="0">
                    <a:ln>
                      <a:noFill/>
                    </a:ln>
                    <a:solidFill>
                      <a:srgbClr val="C00000"/>
                    </a:solidFill>
                    <a:effectLst/>
                    <a:uLnTx/>
                    <a:uFillTx/>
                    <a:latin typeface="Roboto" panose="02000000000000000000" pitchFamily="2" charset="0"/>
                    <a:cs typeface="Times New Roman" panose="02020603050405020304" pitchFamily="18" charset="0"/>
                    <a:sym typeface="Arial" panose="020B0604020202020204"/>
                  </a:rPr>
                  <a:t>2  </a:t>
                </a:r>
                <a:r>
                  <a:rPr kumimoji="0" lang="en-US" altLang="en-US" sz="22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panose="020B0604020202020204"/>
                  </a:rPr>
                  <a:t>      O</a:t>
                </a:r>
                <a:r>
                  <a:rPr kumimoji="0" lang="en-US" altLang="en-US" sz="2200" b="1" i="0" u="none" strike="noStrike" kern="0" cap="none" spc="0" normalizeH="0" baseline="0" noProof="0" dirty="0">
                    <a:ln>
                      <a:noFill/>
                    </a:ln>
                    <a:solidFill>
                      <a:srgbClr val="FFFFFF"/>
                    </a:solidFill>
                    <a:effectLst/>
                    <a:uLnTx/>
                    <a:uFillTx/>
                    <a:latin typeface="Roboto" panose="02000000000000000000" pitchFamily="2" charset="0"/>
                    <a:cs typeface="Times New Roman" panose="02020603050405020304" pitchFamily="18" charset="0"/>
                    <a:sym typeface="Arial" panose="020B0604020202020204"/>
                  </a:rPr>
                  <a:t>                </a:t>
                </a:r>
                <a:r>
                  <a:rPr kumimoji="0" lang="en-US" altLang="en-US" sz="2200" b="1" i="0" u="none" strike="noStrike" kern="0" cap="none" spc="0" normalizeH="0" baseline="0" noProof="0" dirty="0">
                    <a:ln>
                      <a:noFill/>
                    </a:ln>
                    <a:solidFill>
                      <a:srgbClr val="7030A0"/>
                    </a:solidFill>
                    <a:effectLst/>
                    <a:uLnTx/>
                    <a:uFillTx/>
                    <a:latin typeface="Roboto" panose="02000000000000000000" pitchFamily="2" charset="0"/>
                    <a:cs typeface="Times New Roman" panose="02020603050405020304" pitchFamily="18" charset="0"/>
                    <a:sym typeface="Arial" panose="020B0604020202020204"/>
                  </a:rPr>
                  <a:t>R</a:t>
                </a:r>
                <a:r>
                  <a:rPr kumimoji="0" lang="en-US" altLang="en-US" sz="2200" b="1" i="0" u="none" strike="noStrike" kern="0" cap="none" spc="0" normalizeH="0" baseline="-25000" noProof="0" dirty="0">
                    <a:ln>
                      <a:noFill/>
                    </a:ln>
                    <a:solidFill>
                      <a:srgbClr val="7030A0"/>
                    </a:solidFill>
                    <a:effectLst/>
                    <a:uLnTx/>
                    <a:uFillTx/>
                    <a:latin typeface="Roboto" panose="02000000000000000000" pitchFamily="2" charset="0"/>
                    <a:cs typeface="Times New Roman" panose="02020603050405020304" pitchFamily="18" charset="0"/>
                    <a:sym typeface="Arial" panose="020B0604020202020204"/>
                  </a:rPr>
                  <a:t>3 </a:t>
                </a:r>
                <a:r>
                  <a:rPr kumimoji="0" lang="en-US" altLang="en-US" sz="2200" b="1" i="0" u="none" strike="noStrike" kern="0" cap="none" spc="0" normalizeH="0" baseline="0" noProof="0" dirty="0">
                    <a:ln>
                      <a:noFill/>
                    </a:ln>
                    <a:solidFill>
                      <a:srgbClr val="7030A0"/>
                    </a:solidFill>
                    <a:effectLst/>
                    <a:uLnTx/>
                    <a:uFillTx/>
                    <a:latin typeface="Roboto" panose="02000000000000000000" pitchFamily="2" charset="0"/>
                    <a:cs typeface="Times New Roman" panose="02020603050405020304" pitchFamily="18" charset="0"/>
                    <a:sym typeface="Arial" panose="020B0604020202020204"/>
                  </a:rPr>
                  <a:t>      O</a:t>
                </a:r>
                <a:r>
                  <a:rPr kumimoji="0" lang="en-US" altLang="en-US" sz="2200" b="1" i="0" u="none" strike="noStrike" kern="0" cap="none" spc="0" normalizeH="0" baseline="0" noProof="0" dirty="0">
                    <a:ln>
                      <a:noFill/>
                    </a:ln>
                    <a:solidFill>
                      <a:srgbClr val="C9C9C9">
                        <a:lumMod val="40000"/>
                        <a:lumOff val="60000"/>
                      </a:srgbClr>
                    </a:solidFill>
                    <a:effectLst/>
                    <a:uLnTx/>
                    <a:uFillTx/>
                    <a:latin typeface="Roboto" panose="02000000000000000000" pitchFamily="2" charset="0"/>
                    <a:cs typeface="Times New Roman" panose="02020603050405020304" pitchFamily="18" charset="0"/>
                    <a:sym typeface="Arial" panose="020B0604020202020204"/>
                  </a:rPr>
                  <a:t>  </a:t>
                </a:r>
                <a:r>
                  <a:rPr kumimoji="0" lang="en-US" altLang="en-US" sz="2200" b="0" i="0" u="none" strike="noStrike" kern="0" cap="none" spc="0" normalizeH="0" baseline="0" noProof="0" dirty="0">
                    <a:ln>
                      <a:noFill/>
                    </a:ln>
                    <a:solidFill>
                      <a:srgbClr val="C9C9C9">
                        <a:lumMod val="40000"/>
                        <a:lumOff val="60000"/>
                      </a:srgbClr>
                    </a:solidFill>
                    <a:effectLst/>
                    <a:uLnTx/>
                    <a:uFillTx/>
                    <a:latin typeface="Roboto" panose="02000000000000000000" pitchFamily="2" charset="0"/>
                    <a:cs typeface="Times New Roman" panose="02020603050405020304" pitchFamily="18" charset="0"/>
                    <a:sym typeface="Arial" panose="020B0604020202020204"/>
                  </a:rPr>
                  <a:t> </a:t>
                </a:r>
                <a:endParaRPr kumimoji="0" lang="en-US" altLang="en-US" sz="2200" b="1" i="0" u="none" strike="noStrike" kern="0" cap="none" spc="0" normalizeH="0" baseline="0" noProof="0" dirty="0">
                  <a:ln>
                    <a:noFill/>
                  </a:ln>
                  <a:solidFill>
                    <a:srgbClr val="C9C9C9">
                      <a:lumMod val="40000"/>
                      <a:lumOff val="60000"/>
                    </a:srgbClr>
                  </a:solidFill>
                  <a:effectLst/>
                  <a:uLnTx/>
                  <a:uFillTx/>
                  <a:latin typeface="Roboto" panose="02000000000000000000" pitchFamily="2" charset="0"/>
                  <a:cs typeface="Times New Roman" panose="02020603050405020304" pitchFamily="18" charset="0"/>
                  <a:sym typeface="Arial" panose="020B0604020202020204"/>
                </a:endParaRPr>
              </a:p>
            </p:txBody>
          </p:sp>
          <p:sp>
            <p:nvSpPr>
              <p:cNvPr id="25" name="Line 40"/>
              <p:cNvSpPr>
                <a:spLocks noChangeShapeType="1"/>
              </p:cNvSpPr>
              <p:nvPr/>
            </p:nvSpPr>
            <p:spPr bwMode="auto">
              <a:xfrm>
                <a:off x="4602934" y="1998"/>
                <a:ext cx="0" cy="144"/>
              </a:xfrm>
              <a:prstGeom prst="line">
                <a:avLst/>
              </a:prstGeom>
              <a:grpFill/>
              <a:ln w="22225">
                <a:solidFill>
                  <a:srgbClr val="008EC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2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26" name="Line 41"/>
              <p:cNvSpPr>
                <a:spLocks noChangeShapeType="1"/>
              </p:cNvSpPr>
              <p:nvPr/>
            </p:nvSpPr>
            <p:spPr bwMode="auto">
              <a:xfrm>
                <a:off x="5417980" y="1988"/>
                <a:ext cx="0" cy="135"/>
              </a:xfrm>
              <a:prstGeom prst="line">
                <a:avLst/>
              </a:prstGeom>
              <a:grpFill/>
              <a:ln w="22225">
                <a:solidFill>
                  <a:srgbClr val="008EC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200" b="0" i="0" u="none" strike="noStrike" kern="0" cap="none" spc="0" normalizeH="0" baseline="0" noProof="0" dirty="0">
                  <a:ln>
                    <a:noFill/>
                  </a:ln>
                  <a:solidFill>
                    <a:srgbClr val="FFFFFF"/>
                  </a:solidFill>
                  <a:effectLst/>
                  <a:uLnTx/>
                  <a:uFillTx/>
                  <a:latin typeface="Arial" panose="020B0604020202020204"/>
                  <a:cs typeface="Arial" panose="020B0604020202020204"/>
                  <a:sym typeface="Arial" panose="020B0604020202020204"/>
                </a:endParaRPr>
              </a:p>
            </p:txBody>
          </p:sp>
          <p:sp>
            <p:nvSpPr>
              <p:cNvPr id="27" name="Line 42"/>
              <p:cNvSpPr>
                <a:spLocks noChangeShapeType="1"/>
              </p:cNvSpPr>
              <p:nvPr/>
            </p:nvSpPr>
            <p:spPr bwMode="auto">
              <a:xfrm>
                <a:off x="6692621" y="1988"/>
                <a:ext cx="0" cy="144"/>
              </a:xfrm>
              <a:prstGeom prst="line">
                <a:avLst/>
              </a:prstGeom>
              <a:grpFill/>
              <a:ln w="22225">
                <a:solidFill>
                  <a:srgbClr val="C0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2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28" name="Line 43"/>
              <p:cNvSpPr>
                <a:spLocks noChangeShapeType="1"/>
              </p:cNvSpPr>
              <p:nvPr/>
            </p:nvSpPr>
            <p:spPr bwMode="auto">
              <a:xfrm>
                <a:off x="5351706" y="1983"/>
                <a:ext cx="0" cy="144"/>
              </a:xfrm>
              <a:prstGeom prst="line">
                <a:avLst/>
              </a:prstGeom>
              <a:grpFill/>
              <a:ln w="22225">
                <a:solidFill>
                  <a:srgbClr val="008EC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200" b="0" i="0" u="none" strike="noStrike" kern="0" cap="none" spc="0" normalizeH="0" baseline="0" noProof="0" dirty="0">
                  <a:ln>
                    <a:noFill/>
                  </a:ln>
                  <a:solidFill>
                    <a:srgbClr val="FFFFFF"/>
                  </a:solidFill>
                  <a:effectLst/>
                  <a:uLnTx/>
                  <a:uFillTx/>
                  <a:latin typeface="Arial" panose="020B0604020202020204"/>
                  <a:cs typeface="Arial" panose="020B0604020202020204"/>
                  <a:sym typeface="Arial" panose="020B0604020202020204"/>
                </a:endParaRPr>
              </a:p>
            </p:txBody>
          </p:sp>
          <p:sp>
            <p:nvSpPr>
              <p:cNvPr id="29" name="Line 44"/>
              <p:cNvSpPr>
                <a:spLocks noChangeShapeType="1"/>
              </p:cNvSpPr>
              <p:nvPr/>
            </p:nvSpPr>
            <p:spPr bwMode="auto">
              <a:xfrm>
                <a:off x="7439112" y="1975"/>
                <a:ext cx="0" cy="144"/>
              </a:xfrm>
              <a:prstGeom prst="line">
                <a:avLst/>
              </a:prstGeom>
              <a:grpFill/>
              <a:ln w="22225">
                <a:solidFill>
                  <a:srgbClr val="C0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200" b="0" i="0" u="none" strike="noStrike" kern="0" cap="none" spc="0" normalizeH="0" baseline="0" noProof="0" dirty="0">
                    <a:ln>
                      <a:noFill/>
                    </a:ln>
                    <a:solidFill>
                      <a:srgbClr val="FFFFFF"/>
                    </a:solidFill>
                    <a:effectLst/>
                    <a:uLnTx/>
                    <a:uFillTx/>
                    <a:latin typeface="Arial" panose="020B0604020202020204"/>
                    <a:cs typeface="Arial" panose="020B0604020202020204"/>
                    <a:sym typeface="Arial" panose="020B0604020202020204"/>
                  </a:rPr>
                  <a:t> </a:t>
                </a:r>
                <a:endParaRPr kumimoji="0" lang="en-US" sz="2200" b="0" i="0" u="none" strike="noStrike" kern="0" cap="none" spc="0" normalizeH="0" baseline="0" noProof="0" dirty="0">
                  <a:ln>
                    <a:noFill/>
                  </a:ln>
                  <a:solidFill>
                    <a:srgbClr val="FFFFFF"/>
                  </a:solidFill>
                  <a:effectLst/>
                  <a:uLnTx/>
                  <a:uFillTx/>
                  <a:latin typeface="Arial" panose="020B0604020202020204"/>
                  <a:cs typeface="Arial" panose="020B0604020202020204"/>
                  <a:sym typeface="Arial" panose="020B0604020202020204"/>
                </a:endParaRPr>
              </a:p>
            </p:txBody>
          </p:sp>
          <p:sp>
            <p:nvSpPr>
              <p:cNvPr id="30" name="Line 45"/>
              <p:cNvSpPr>
                <a:spLocks noChangeShapeType="1"/>
              </p:cNvSpPr>
              <p:nvPr/>
            </p:nvSpPr>
            <p:spPr bwMode="auto">
              <a:xfrm>
                <a:off x="7494336" y="1975"/>
                <a:ext cx="0" cy="144"/>
              </a:xfrm>
              <a:prstGeom prst="line">
                <a:avLst/>
              </a:prstGeom>
              <a:grpFill/>
              <a:ln w="22225">
                <a:solidFill>
                  <a:srgbClr val="C0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200" b="0" i="0" u="none" strike="noStrike" kern="0" cap="none" spc="0" normalizeH="0" baseline="0" noProof="0" dirty="0">
                    <a:ln>
                      <a:noFill/>
                    </a:ln>
                    <a:solidFill>
                      <a:srgbClr val="FFFFFF"/>
                    </a:solidFill>
                    <a:effectLst/>
                    <a:uLnTx/>
                    <a:uFillTx/>
                    <a:latin typeface="Arial" panose="020B0604020202020204"/>
                    <a:cs typeface="Arial" panose="020B0604020202020204"/>
                    <a:sym typeface="Arial" panose="020B0604020202020204"/>
                  </a:rPr>
                  <a:t>   </a:t>
                </a:r>
                <a:endParaRPr kumimoji="0" lang="en-US" sz="2200" b="0" i="0" u="none" strike="noStrike" kern="0" cap="none" spc="0" normalizeH="0" baseline="0" noProof="0" dirty="0">
                  <a:ln>
                    <a:noFill/>
                  </a:ln>
                  <a:solidFill>
                    <a:srgbClr val="FFFFFF"/>
                  </a:solidFill>
                  <a:effectLst/>
                  <a:uLnTx/>
                  <a:uFillTx/>
                  <a:latin typeface="Arial" panose="020B0604020202020204"/>
                  <a:cs typeface="Arial" panose="020B0604020202020204"/>
                  <a:sym typeface="Arial" panose="020B0604020202020204"/>
                </a:endParaRPr>
              </a:p>
            </p:txBody>
          </p:sp>
          <p:sp>
            <p:nvSpPr>
              <p:cNvPr id="31" name="Line 46"/>
              <p:cNvSpPr>
                <a:spLocks noChangeShapeType="1"/>
              </p:cNvSpPr>
              <p:nvPr/>
            </p:nvSpPr>
            <p:spPr bwMode="auto">
              <a:xfrm>
                <a:off x="8762253" y="1984"/>
                <a:ext cx="0" cy="144"/>
              </a:xfrm>
              <a:prstGeom prst="line">
                <a:avLst/>
              </a:prstGeom>
              <a:grpFill/>
              <a:ln w="22225">
                <a:solidFill>
                  <a:srgbClr val="7030A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2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sp>
          <p:nvSpPr>
            <p:cNvPr id="16" name="Line 46"/>
            <p:cNvSpPr>
              <a:spLocks noChangeShapeType="1"/>
            </p:cNvSpPr>
            <p:nvPr/>
          </p:nvSpPr>
          <p:spPr bwMode="auto">
            <a:xfrm>
              <a:off x="6840037" y="5171698"/>
              <a:ext cx="0" cy="228600"/>
            </a:xfrm>
            <a:prstGeom prst="line">
              <a:avLst/>
            </a:prstGeom>
            <a:grpFill/>
            <a:ln w="22225">
              <a:solidFill>
                <a:srgbClr val="7030A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200" b="0" i="0" u="none" strike="noStrike" kern="0" cap="none" spc="0" normalizeH="0" baseline="0" noProof="0" dirty="0">
                  <a:ln>
                    <a:noFill/>
                  </a:ln>
                  <a:solidFill>
                    <a:srgbClr val="FFFFFF"/>
                  </a:solidFill>
                  <a:effectLst/>
                  <a:uLnTx/>
                  <a:uFillTx/>
                  <a:latin typeface="Arial" panose="020B0604020202020204"/>
                  <a:cs typeface="Arial" panose="020B0604020202020204"/>
                  <a:sym typeface="Arial" panose="020B0604020202020204"/>
                </a:rPr>
                <a:t>    </a:t>
              </a:r>
              <a:endParaRPr kumimoji="0" lang="en-US" sz="2200" b="0" i="0" u="none" strike="noStrike" kern="0" cap="none" spc="0" normalizeH="0" baseline="0" noProof="0" dirty="0">
                <a:ln>
                  <a:noFill/>
                </a:ln>
                <a:solidFill>
                  <a:srgbClr val="FFFFFF"/>
                </a:solidFill>
                <a:effectLst/>
                <a:uLnTx/>
                <a:uFillTx/>
                <a:latin typeface="Arial" panose="020B0604020202020204"/>
                <a:cs typeface="Arial" panose="020B0604020202020204"/>
                <a:sym typeface="Arial" panose="020B0604020202020204"/>
              </a:endParaRPr>
            </a:p>
          </p:txBody>
        </p:sp>
        <p:sp>
          <p:nvSpPr>
            <p:cNvPr id="23" name="Line 46"/>
            <p:cNvSpPr>
              <a:spLocks noChangeShapeType="1"/>
            </p:cNvSpPr>
            <p:nvPr/>
          </p:nvSpPr>
          <p:spPr bwMode="auto">
            <a:xfrm>
              <a:off x="6799166" y="5168391"/>
              <a:ext cx="0" cy="228600"/>
            </a:xfrm>
            <a:prstGeom prst="line">
              <a:avLst/>
            </a:prstGeom>
            <a:grpFill/>
            <a:ln w="22225">
              <a:solidFill>
                <a:srgbClr val="7030A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2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704" name="Group 703"/>
          <p:cNvGrpSpPr/>
          <p:nvPr/>
        </p:nvGrpSpPr>
        <p:grpSpPr bwMode="auto">
          <a:xfrm>
            <a:off x="3437730" y="3742107"/>
            <a:ext cx="4208710" cy="938719"/>
            <a:chOff x="7466771" y="1931719"/>
            <a:chExt cx="4209076" cy="938556"/>
          </a:xfrm>
        </p:grpSpPr>
        <p:sp>
          <p:nvSpPr>
            <p:cNvPr id="705" name="TextBox 704"/>
            <p:cNvSpPr txBox="1">
              <a:spLocks noChangeArrowheads="1"/>
            </p:cNvSpPr>
            <p:nvPr/>
          </p:nvSpPr>
          <p:spPr bwMode="auto">
            <a:xfrm>
              <a:off x="7466771" y="1931719"/>
              <a:ext cx="4209076" cy="938556"/>
            </a:xfrm>
            <a:prstGeom prst="rect">
              <a:avLst/>
            </a:prstGeom>
            <a:solidFill>
              <a:srgbClr val="FFFFFF"/>
            </a:solidFill>
            <a:ln w="9525">
              <a:solidFill>
                <a:srgbClr val="000000"/>
              </a:solidFill>
              <a:miter lim="800000"/>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panose="020B0604020202020204"/>
                <a:buNone/>
                <a:defRPr/>
              </a:pPr>
              <a:r>
                <a:rPr kumimoji="0" lang="en-US" altLang="en-US" sz="2200" b="1"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panose="020B0604020202020204"/>
                </a:rPr>
                <a:t>─ NH ─ CH ─ C ─  </a:t>
              </a:r>
              <a:endParaRPr kumimoji="0" lang="en-US" altLang="en-US" sz="2200" b="1"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panose="020B0604020202020204"/>
              </a:endParaRPr>
            </a:p>
            <a:p>
              <a:pPr marL="0" marR="0" lvl="0" indent="0" algn="just" defTabSz="914400" rtl="0" eaLnBrk="1" fontAlgn="auto" latinLnBrk="0" hangingPunct="1">
                <a:lnSpc>
                  <a:spcPct val="100000"/>
                </a:lnSpc>
                <a:spcBef>
                  <a:spcPct val="50000"/>
                </a:spcBef>
                <a:spcAft>
                  <a:spcPts val="0"/>
                </a:spcAft>
                <a:buClr>
                  <a:srgbClr val="000000"/>
                </a:buClr>
                <a:buSzTx/>
                <a:buFont typeface="Arial" panose="020B0604020202020204"/>
                <a:buNone/>
                <a:defRPr/>
              </a:pPr>
              <a:r>
                <a:rPr kumimoji="0" lang="en-US" altLang="en-US" sz="2200" b="1"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panose="020B0604020202020204"/>
                </a:rPr>
                <a:t>               R</a:t>
              </a:r>
              <a:r>
                <a:rPr kumimoji="0" lang="en-US" altLang="en-US" sz="2200" b="1" i="0" u="none" strike="noStrike" kern="0" cap="none" spc="0" normalizeH="0" baseline="-25000" noProof="0" dirty="0">
                  <a:ln>
                    <a:noFill/>
                  </a:ln>
                  <a:solidFill>
                    <a:srgbClr val="002060"/>
                  </a:solidFill>
                  <a:effectLst/>
                  <a:uLnTx/>
                  <a:uFillTx/>
                  <a:latin typeface="Roboto" panose="02000000000000000000" pitchFamily="2" charset="0"/>
                  <a:cs typeface="Times New Roman" panose="02020603050405020304" pitchFamily="18" charset="0"/>
                  <a:sym typeface="Arial" panose="020B0604020202020204"/>
                </a:rPr>
                <a:t>i</a:t>
              </a:r>
              <a:r>
                <a:rPr kumimoji="0" lang="en-US" altLang="en-US" sz="2200" b="1" i="0" u="none" strike="noStrike" kern="0" cap="none" spc="0" normalizeH="0" baseline="30000" noProof="0" dirty="0">
                  <a:ln>
                    <a:noFill/>
                  </a:ln>
                  <a:solidFill>
                    <a:srgbClr val="002060"/>
                  </a:solidFill>
                  <a:effectLst/>
                  <a:uLnTx/>
                  <a:uFillTx/>
                  <a:latin typeface="Roboto" panose="02000000000000000000" pitchFamily="2" charset="0"/>
                  <a:cs typeface="Times New Roman" panose="02020603050405020304" pitchFamily="18" charset="0"/>
                  <a:sym typeface="Arial" panose="020B0604020202020204"/>
                </a:rPr>
                <a:t>          </a:t>
              </a:r>
              <a:r>
                <a:rPr kumimoji="0" lang="en-US" altLang="en-US" sz="2200" b="1"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panose="020B0604020202020204"/>
                </a:rPr>
                <a:t>O   n  </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panose="020B0604020202020204"/>
                </a:rPr>
                <a:t>(</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cs typeface="Times New Roman" panose="02020603050405020304" pitchFamily="18" charset="0"/>
                  <a:sym typeface="Arial" panose="020B0604020202020204"/>
                </a:rPr>
                <a:t>Với</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panose="020B0604020202020204"/>
                </a:rPr>
                <a:t> n ≥ 50)</a:t>
              </a:r>
              <a:endParaRPr kumimoji="0" lang="en-US" altLang="en-US" sz="2200" b="0"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panose="020B0604020202020204"/>
              </a:endParaRPr>
            </a:p>
          </p:txBody>
        </p:sp>
        <p:sp>
          <p:nvSpPr>
            <p:cNvPr id="706" name="Line 53"/>
            <p:cNvSpPr>
              <a:spLocks noChangeShapeType="1"/>
            </p:cNvSpPr>
            <p:nvPr/>
          </p:nvSpPr>
          <p:spPr bwMode="auto">
            <a:xfrm>
              <a:off x="8683221" y="2287958"/>
              <a:ext cx="0" cy="228600"/>
            </a:xfrm>
            <a:prstGeom prst="line">
              <a:avLst/>
            </a:prstGeom>
            <a:noFill/>
            <a:ln w="22225">
              <a:solidFill>
                <a:srgbClr val="00206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200" b="0" i="0" u="none" strike="noStrike" kern="0" cap="none" spc="0" normalizeH="0" baseline="0" noProof="0">
                <a:ln>
                  <a:noFill/>
                </a:ln>
                <a:solidFill>
                  <a:srgbClr val="FFFF00"/>
                </a:solidFill>
                <a:effectLst/>
                <a:uLnTx/>
                <a:uFillTx/>
                <a:latin typeface="Arial" panose="020B0604020202020204"/>
                <a:cs typeface="Arial" panose="020B0604020202020204"/>
                <a:sym typeface="Arial" panose="020B0604020202020204"/>
              </a:endParaRPr>
            </a:p>
          </p:txBody>
        </p:sp>
        <p:sp>
          <p:nvSpPr>
            <p:cNvPr id="707" name="Line 55"/>
            <p:cNvSpPr>
              <a:spLocks noChangeShapeType="1"/>
            </p:cNvSpPr>
            <p:nvPr/>
          </p:nvSpPr>
          <p:spPr bwMode="auto">
            <a:xfrm>
              <a:off x="9417931" y="2301998"/>
              <a:ext cx="0" cy="228600"/>
            </a:xfrm>
            <a:prstGeom prst="line">
              <a:avLst/>
            </a:prstGeom>
            <a:noFill/>
            <a:ln w="22225">
              <a:solidFill>
                <a:srgbClr val="00206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200" b="0" i="0" u="none" strike="noStrike" kern="0" cap="none" spc="0" normalizeH="0" baseline="0" noProof="0">
                <a:ln>
                  <a:noFill/>
                </a:ln>
                <a:solidFill>
                  <a:srgbClr val="FFFF00"/>
                </a:solidFill>
                <a:effectLst/>
                <a:uLnTx/>
                <a:uFillTx/>
                <a:latin typeface="Arial" panose="020B0604020202020204"/>
                <a:cs typeface="Arial" panose="020B0604020202020204"/>
                <a:sym typeface="Arial" panose="020B0604020202020204"/>
              </a:endParaRPr>
            </a:p>
          </p:txBody>
        </p:sp>
        <p:sp>
          <p:nvSpPr>
            <p:cNvPr id="708" name="Line 55"/>
            <p:cNvSpPr>
              <a:spLocks noChangeShapeType="1"/>
            </p:cNvSpPr>
            <p:nvPr/>
          </p:nvSpPr>
          <p:spPr bwMode="auto">
            <a:xfrm>
              <a:off x="9473345" y="2301998"/>
              <a:ext cx="0" cy="228600"/>
            </a:xfrm>
            <a:prstGeom prst="line">
              <a:avLst/>
            </a:prstGeom>
            <a:noFill/>
            <a:ln w="22225">
              <a:solidFill>
                <a:srgbClr val="00206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200" b="0" i="0" u="none" strike="noStrike" kern="0" cap="none" spc="0" normalizeH="0" baseline="0" noProof="0">
                <a:ln>
                  <a:noFill/>
                </a:ln>
                <a:solidFill>
                  <a:srgbClr val="FFFF00"/>
                </a:solidFill>
                <a:effectLst/>
                <a:uLnTx/>
                <a:uFillTx/>
                <a:latin typeface="Arial" panose="020B0604020202020204"/>
                <a:cs typeface="Arial" panose="020B0604020202020204"/>
                <a:sym typeface="Arial" panose="020B0604020202020204"/>
              </a:endParaRPr>
            </a:p>
          </p:txBody>
        </p:sp>
        <p:sp>
          <p:nvSpPr>
            <p:cNvPr id="709" name="AutoShape 47"/>
            <p:cNvSpPr/>
            <p:nvPr/>
          </p:nvSpPr>
          <p:spPr bwMode="auto">
            <a:xfrm>
              <a:off x="7645114" y="1958074"/>
              <a:ext cx="60932" cy="805714"/>
            </a:xfrm>
            <a:prstGeom prst="leftBracket">
              <a:avLst>
                <a:gd name="adj" fmla="val 116667"/>
              </a:avLst>
            </a:prstGeom>
            <a:noFill/>
            <a:ln w="9525">
              <a:solidFill>
                <a:srgbClr val="00206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altLang="en-US" sz="2200" b="0"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panose="020B0604020202020204"/>
              </a:endParaRPr>
            </a:p>
          </p:txBody>
        </p:sp>
        <p:sp>
          <p:nvSpPr>
            <p:cNvPr id="710" name="AutoShape 48"/>
            <p:cNvSpPr/>
            <p:nvPr/>
          </p:nvSpPr>
          <p:spPr bwMode="auto">
            <a:xfrm>
              <a:off x="9668298" y="1956881"/>
              <a:ext cx="45723" cy="829423"/>
            </a:xfrm>
            <a:prstGeom prst="rightBracket">
              <a:avLst>
                <a:gd name="adj" fmla="val 125000"/>
              </a:avLst>
            </a:prstGeom>
            <a:noFill/>
            <a:ln w="9525">
              <a:solidFill>
                <a:srgbClr val="00206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altLang="en-US" sz="2200" b="0" i="0" u="none" strike="noStrike" kern="0" cap="none" spc="0" normalizeH="0" baseline="0" noProof="0" dirty="0">
                <a:ln>
                  <a:noFill/>
                </a:ln>
                <a:solidFill>
                  <a:srgbClr val="FFFF00"/>
                </a:solidFill>
                <a:effectLst/>
                <a:uLnTx/>
                <a:uFillTx/>
                <a:latin typeface="Roboto" panose="02000000000000000000" pitchFamily="2" charset="0"/>
                <a:cs typeface="Times New Roman" panose="02020603050405020304" pitchFamily="18" charset="0"/>
                <a:sym typeface="Arial" panose="020B0604020202020204"/>
              </a:endParaRPr>
            </a:p>
          </p:txBody>
        </p:sp>
      </p:grpSp>
      <p:pic>
        <p:nvPicPr>
          <p:cNvPr id="712" name="Graphic 711" descr="Line arrow Slight curv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18847134" flipH="1">
            <a:off x="5558436" y="2169066"/>
            <a:ext cx="749156" cy="749156"/>
          </a:xfrm>
          <a:prstGeom prst="rect">
            <a:avLst/>
          </a:prstGeom>
        </p:spPr>
      </p:pic>
      <p:sp>
        <p:nvSpPr>
          <p:cNvPr id="713" name="Text Box 7"/>
          <p:cNvSpPr txBox="1">
            <a:spLocks noChangeArrowheads="1"/>
          </p:cNvSpPr>
          <p:nvPr/>
        </p:nvSpPr>
        <p:spPr bwMode="auto">
          <a:xfrm>
            <a:off x="5177255" y="1862555"/>
            <a:ext cx="19607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
                <a:srgbClr val="000000"/>
              </a:buClr>
              <a:buSzTx/>
              <a:buFont typeface="Arial" panose="020B0604020202020204"/>
              <a:buNone/>
              <a:defRPr/>
            </a:pPr>
            <a:r>
              <a:rPr kumimoji="0" lang="en-US" altLang="en-US" sz="2000" b="1" i="0" u="none" strike="noStrike" kern="0" cap="none" spc="0" normalizeH="0" baseline="0" noProof="0" dirty="0" err="1">
                <a:ln>
                  <a:noFill/>
                </a:ln>
                <a:solidFill>
                  <a:schemeClr val="accent2">
                    <a:lumMod val="50000"/>
                  </a:schemeClr>
                </a:solidFill>
                <a:effectLst/>
                <a:uLnTx/>
                <a:uFillTx/>
                <a:latin typeface="Roboto" panose="02000000000000000000" pitchFamily="2" charset="0"/>
                <a:cs typeface="Times New Roman" panose="02020603050405020304" pitchFamily="18" charset="0"/>
                <a:sym typeface="Arial" panose="020B0604020202020204"/>
              </a:rPr>
              <a:t>liên</a:t>
            </a:r>
            <a:r>
              <a:rPr kumimoji="0" lang="en-US" altLang="en-US" sz="2000" b="1" i="0" u="none" strike="noStrike" kern="0" cap="none" spc="0" normalizeH="0" noProof="0" dirty="0">
                <a:ln>
                  <a:noFill/>
                </a:ln>
                <a:solidFill>
                  <a:schemeClr val="accent2">
                    <a:lumMod val="50000"/>
                  </a:schemeClr>
                </a:solidFill>
                <a:effectLst/>
                <a:uLnTx/>
                <a:uFillTx/>
                <a:latin typeface="Roboto" panose="02000000000000000000" pitchFamily="2" charset="0"/>
                <a:cs typeface="Times New Roman" panose="02020603050405020304" pitchFamily="18" charset="0"/>
                <a:sym typeface="Arial" panose="020B0604020202020204"/>
              </a:rPr>
              <a:t> </a:t>
            </a:r>
            <a:r>
              <a:rPr kumimoji="0" lang="en-US" altLang="en-US" sz="2000" b="1" i="0" u="none" strike="noStrike" kern="0" cap="none" spc="0" normalizeH="0" noProof="0" dirty="0" err="1">
                <a:ln>
                  <a:noFill/>
                </a:ln>
                <a:solidFill>
                  <a:schemeClr val="accent2">
                    <a:lumMod val="50000"/>
                  </a:schemeClr>
                </a:solidFill>
                <a:effectLst/>
                <a:uLnTx/>
                <a:uFillTx/>
                <a:latin typeface="Roboto" panose="02000000000000000000" pitchFamily="2" charset="0"/>
                <a:cs typeface="Times New Roman" panose="02020603050405020304" pitchFamily="18" charset="0"/>
                <a:sym typeface="Arial" panose="020B0604020202020204"/>
              </a:rPr>
              <a:t>kết</a:t>
            </a:r>
            <a:r>
              <a:rPr kumimoji="0" lang="en-US" altLang="en-US" sz="2000" b="1" i="0" u="none" strike="noStrike" kern="0" cap="none" spc="0" normalizeH="0" noProof="0" dirty="0">
                <a:ln>
                  <a:noFill/>
                </a:ln>
                <a:solidFill>
                  <a:schemeClr val="accent2">
                    <a:lumMod val="50000"/>
                  </a:schemeClr>
                </a:solidFill>
                <a:effectLst/>
                <a:uLnTx/>
                <a:uFillTx/>
                <a:latin typeface="Roboto" panose="02000000000000000000" pitchFamily="2" charset="0"/>
                <a:cs typeface="Times New Roman" panose="02020603050405020304" pitchFamily="18" charset="0"/>
                <a:sym typeface="Arial" panose="020B0604020202020204"/>
              </a:rPr>
              <a:t> peptide</a:t>
            </a:r>
            <a:endParaRPr kumimoji="0" lang="en-US" altLang="en-US" sz="2000" b="1" i="0" u="none" strike="noStrike" kern="0" cap="none" spc="0" normalizeH="0" baseline="0" noProof="0" dirty="0">
              <a:ln>
                <a:noFill/>
              </a:ln>
              <a:solidFill>
                <a:schemeClr val="accent2">
                  <a:lumMod val="50000"/>
                </a:schemeClr>
              </a:solidFill>
              <a:effectLst/>
              <a:uLnTx/>
              <a:uFillTx/>
              <a:latin typeface="Roboto" panose="02000000000000000000" pitchFamily="2" charset="0"/>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5"/>
                                        </p:tgtEl>
                                        <p:attrNameLst>
                                          <p:attrName>style.visibility</p:attrName>
                                        </p:attrNameLst>
                                      </p:cBhvr>
                                      <p:to>
                                        <p:strVal val="visible"/>
                                      </p:to>
                                    </p:set>
                                    <p:animEffect transition="in" filter="fade">
                                      <p:cBhvr>
                                        <p:cTn id="12" dur="500"/>
                                        <p:tgtEl>
                                          <p:spTgt spid="77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500"/>
                                        <p:tgtEl>
                                          <p:spTgt spid="2"/>
                                        </p:tgtEl>
                                      </p:cBhvr>
                                    </p:animEffect>
                                  </p:childTnLst>
                                </p:cTn>
                              </p:par>
                              <p:par>
                                <p:cTn id="18" presetID="18" presetClass="entr" presetSubtype="12"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down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ox(in)">
                                      <p:cBhvr>
                                        <p:cTn id="25" dur="500"/>
                                        <p:tgtEl>
                                          <p:spTgt spid="3"/>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704"/>
                                        </p:tgtEl>
                                        <p:attrNameLst>
                                          <p:attrName>style.visibility</p:attrName>
                                        </p:attrNameLst>
                                      </p:cBhvr>
                                      <p:to>
                                        <p:strVal val="visible"/>
                                      </p:to>
                                    </p:set>
                                    <p:animEffect transition="in" filter="fade">
                                      <p:cBhvr>
                                        <p:cTn id="29" dur="1000"/>
                                        <p:tgtEl>
                                          <p:spTgt spid="70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712"/>
                                        </p:tgtEl>
                                        <p:attrNameLst>
                                          <p:attrName>style.visibility</p:attrName>
                                        </p:attrNameLst>
                                      </p:cBhvr>
                                      <p:to>
                                        <p:strVal val="visible"/>
                                      </p:to>
                                    </p:set>
                                    <p:animEffect transition="in" filter="wipe(up)">
                                      <p:cBhvr>
                                        <p:cTn id="34" dur="500"/>
                                        <p:tgtEl>
                                          <p:spTgt spid="712"/>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713"/>
                                        </p:tgtEl>
                                        <p:attrNameLst>
                                          <p:attrName>style.visibility</p:attrName>
                                        </p:attrNameLst>
                                      </p:cBhvr>
                                      <p:to>
                                        <p:strVal val="visible"/>
                                      </p:to>
                                    </p:set>
                                    <p:animEffect transition="in" filter="box(in)">
                                      <p:cBhvr>
                                        <p:cTn id="39" dur="500"/>
                                        <p:tgtEl>
                                          <p:spTgt spid="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3" grpId="0"/>
      <p:bldP spid="7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inh học 10 Bài 5 - Protêin - Thái Thị Cẩm Nguyệt | Trường THPT Thủ Thiêm"/>
          <p:cNvPicPr>
            <a:picLocks noChangeAspect="1" noChangeArrowheads="1"/>
          </p:cNvPicPr>
          <p:nvPr/>
        </p:nvPicPr>
        <p:blipFill rotWithShape="1">
          <a:blip r:embed="rId1">
            <a:extLst>
              <a:ext uri="{28A0092B-C50C-407E-A947-70E740481C1C}">
                <a14:useLocalDpi xmlns:a14="http://schemas.microsoft.com/office/drawing/2010/main" val="0"/>
              </a:ext>
            </a:extLst>
          </a:blip>
          <a:srcRect b="29842"/>
          <a:stretch>
            <a:fillRect/>
          </a:stretch>
        </p:blipFill>
        <p:spPr bwMode="auto">
          <a:xfrm>
            <a:off x="1589330" y="1549339"/>
            <a:ext cx="6142288" cy="241960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p:cNvSpPr/>
          <p:nvPr/>
        </p:nvSpPr>
        <p:spPr>
          <a:xfrm>
            <a:off x="1101995" y="3813774"/>
            <a:ext cx="7192304" cy="1201584"/>
          </a:xfrm>
          <a:prstGeom prst="roundRect">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p:cNvSpPr/>
          <p:nvPr/>
        </p:nvSpPr>
        <p:spPr>
          <a:xfrm>
            <a:off x="1558068" y="308574"/>
            <a:ext cx="7192304" cy="1201584"/>
          </a:xfrm>
          <a:prstGeom prst="roundRect">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a:stretch>
            <a:fillRect/>
          </a:stretch>
        </p:blipFill>
        <p:spPr>
          <a:xfrm>
            <a:off x="545988" y="-329453"/>
            <a:ext cx="2024159" cy="2024159"/>
          </a:xfrm>
          <a:prstGeom prst="rect">
            <a:avLst/>
          </a:prstGeom>
        </p:spPr>
      </p:pic>
      <p:sp>
        <p:nvSpPr>
          <p:cNvPr id="7" name="Google Shape;198;p27"/>
          <p:cNvSpPr txBox="1"/>
          <p:nvPr/>
        </p:nvSpPr>
        <p:spPr>
          <a:xfrm>
            <a:off x="2474699" y="308574"/>
            <a:ext cx="5671656"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20000"/>
              </a:lnSpc>
            </a:pPr>
            <a:r>
              <a:rPr lang="en-US" sz="2800" b="1" dirty="0">
                <a:solidFill>
                  <a:schemeClr val="bg1">
                    <a:lumMod val="10000"/>
                  </a:schemeClr>
                </a:solidFill>
              </a:rPr>
              <a:t>Trong </a:t>
            </a:r>
            <a:r>
              <a:rPr lang="en-US" sz="2800" b="1" dirty="0" err="1">
                <a:solidFill>
                  <a:schemeClr val="bg1">
                    <a:lumMod val="10000"/>
                  </a:schemeClr>
                </a:solidFill>
              </a:rPr>
              <a:t>phân</a:t>
            </a:r>
            <a:r>
              <a:rPr lang="en-US" sz="2800" b="1" dirty="0">
                <a:solidFill>
                  <a:schemeClr val="bg1">
                    <a:lumMod val="10000"/>
                  </a:schemeClr>
                </a:solidFill>
              </a:rPr>
              <a:t> </a:t>
            </a:r>
            <a:r>
              <a:rPr lang="en-US" sz="2800" b="1" dirty="0" err="1">
                <a:solidFill>
                  <a:schemeClr val="bg1">
                    <a:lumMod val="10000"/>
                  </a:schemeClr>
                </a:solidFill>
              </a:rPr>
              <a:t>tử</a:t>
            </a:r>
            <a:r>
              <a:rPr lang="en-US" sz="2800" b="1" dirty="0">
                <a:solidFill>
                  <a:schemeClr val="bg1">
                    <a:lumMod val="10000"/>
                  </a:schemeClr>
                </a:solidFill>
              </a:rPr>
              <a:t> protein </a:t>
            </a:r>
            <a:r>
              <a:rPr lang="en-US" sz="2800" b="1" dirty="0" err="1">
                <a:solidFill>
                  <a:schemeClr val="bg1">
                    <a:lumMod val="10000"/>
                  </a:schemeClr>
                </a:solidFill>
              </a:rPr>
              <a:t>có</a:t>
            </a:r>
            <a:r>
              <a:rPr lang="en-US" sz="2800" b="1" dirty="0">
                <a:solidFill>
                  <a:schemeClr val="bg1">
                    <a:lumMod val="10000"/>
                  </a:schemeClr>
                </a:solidFill>
              </a:rPr>
              <a:t> </a:t>
            </a:r>
            <a:r>
              <a:rPr lang="en-US" sz="2800" b="1" dirty="0" err="1">
                <a:solidFill>
                  <a:schemeClr val="bg1">
                    <a:lumMod val="10000"/>
                  </a:schemeClr>
                </a:solidFill>
              </a:rPr>
              <a:t>một</a:t>
            </a:r>
            <a:r>
              <a:rPr lang="en-US" sz="2800" b="1" dirty="0">
                <a:solidFill>
                  <a:schemeClr val="bg1">
                    <a:lumMod val="10000"/>
                  </a:schemeClr>
                </a:solidFill>
              </a:rPr>
              <a:t> hay </a:t>
            </a:r>
            <a:r>
              <a:rPr lang="en-US" sz="2800" b="1" dirty="0" err="1">
                <a:solidFill>
                  <a:schemeClr val="bg1">
                    <a:lumMod val="10000"/>
                  </a:schemeClr>
                </a:solidFill>
              </a:rPr>
              <a:t>nhiều</a:t>
            </a:r>
            <a:r>
              <a:rPr lang="en-US" sz="2800" b="1" dirty="0">
                <a:solidFill>
                  <a:schemeClr val="bg1">
                    <a:lumMod val="10000"/>
                  </a:schemeClr>
                </a:solidFill>
              </a:rPr>
              <a:t> </a:t>
            </a:r>
            <a:r>
              <a:rPr lang="en-US" sz="2800" b="1" dirty="0" err="1">
                <a:solidFill>
                  <a:schemeClr val="bg1">
                    <a:lumMod val="10000"/>
                  </a:schemeClr>
                </a:solidFill>
              </a:rPr>
              <a:t>liên</a:t>
            </a:r>
            <a:r>
              <a:rPr lang="en-US" sz="2800" b="1" dirty="0">
                <a:solidFill>
                  <a:schemeClr val="bg1">
                    <a:lumMod val="10000"/>
                  </a:schemeClr>
                </a:solidFill>
              </a:rPr>
              <a:t> </a:t>
            </a:r>
            <a:r>
              <a:rPr lang="en-US" sz="2800" b="1" dirty="0" err="1">
                <a:solidFill>
                  <a:schemeClr val="bg1">
                    <a:lumMod val="10000"/>
                  </a:schemeClr>
                </a:solidFill>
              </a:rPr>
              <a:t>kết</a:t>
            </a:r>
            <a:r>
              <a:rPr lang="en-US" sz="2800" b="1" dirty="0">
                <a:solidFill>
                  <a:schemeClr val="bg1">
                    <a:lumMod val="10000"/>
                  </a:schemeClr>
                </a:solidFill>
              </a:rPr>
              <a:t> peptide? </a:t>
            </a:r>
            <a:endParaRPr lang="en-US" sz="2800" b="1" dirty="0">
              <a:solidFill>
                <a:schemeClr val="bg1">
                  <a:lumMod val="10000"/>
                </a:schemeClr>
              </a:solidFill>
            </a:endParaRPr>
          </a:p>
        </p:txBody>
      </p:sp>
      <p:pic>
        <p:nvPicPr>
          <p:cNvPr id="8" name="Picture 7"/>
          <p:cNvPicPr>
            <a:picLocks noChangeAspect="1"/>
          </p:cNvPicPr>
          <p:nvPr/>
        </p:nvPicPr>
        <p:blipFill>
          <a:blip r:embed="rId3"/>
          <a:stretch>
            <a:fillRect/>
          </a:stretch>
        </p:blipFill>
        <p:spPr>
          <a:xfrm>
            <a:off x="163636" y="3611198"/>
            <a:ext cx="1532302" cy="1532302"/>
          </a:xfrm>
          <a:prstGeom prst="rect">
            <a:avLst/>
          </a:prstGeom>
        </p:spPr>
      </p:pic>
      <p:sp>
        <p:nvSpPr>
          <p:cNvPr id="10" name="Google Shape;198;p27"/>
          <p:cNvSpPr txBox="1"/>
          <p:nvPr/>
        </p:nvSpPr>
        <p:spPr>
          <a:xfrm>
            <a:off x="2018626" y="3813774"/>
            <a:ext cx="5671656"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20000"/>
              </a:lnSpc>
            </a:pPr>
            <a:r>
              <a:rPr lang="en-US" sz="2800" b="1" dirty="0">
                <a:solidFill>
                  <a:schemeClr val="bg1">
                    <a:lumMod val="10000"/>
                  </a:schemeClr>
                </a:solidFill>
              </a:rPr>
              <a:t>Trong </a:t>
            </a:r>
            <a:r>
              <a:rPr lang="en-US" sz="2800" b="1" dirty="0" err="1">
                <a:solidFill>
                  <a:schemeClr val="bg1">
                    <a:lumMod val="10000"/>
                  </a:schemeClr>
                </a:solidFill>
              </a:rPr>
              <a:t>phân</a:t>
            </a:r>
            <a:r>
              <a:rPr lang="en-US" sz="2800" b="1" dirty="0">
                <a:solidFill>
                  <a:schemeClr val="bg1">
                    <a:lumMod val="10000"/>
                  </a:schemeClr>
                </a:solidFill>
              </a:rPr>
              <a:t> </a:t>
            </a:r>
            <a:r>
              <a:rPr lang="en-US" sz="2800" b="1" dirty="0" err="1">
                <a:solidFill>
                  <a:schemeClr val="bg1">
                    <a:lumMod val="10000"/>
                  </a:schemeClr>
                </a:solidFill>
              </a:rPr>
              <a:t>tử</a:t>
            </a:r>
            <a:r>
              <a:rPr lang="en-US" sz="2800" b="1" dirty="0">
                <a:solidFill>
                  <a:schemeClr val="bg1">
                    <a:lumMod val="10000"/>
                  </a:schemeClr>
                </a:solidFill>
              </a:rPr>
              <a:t> protein </a:t>
            </a:r>
            <a:r>
              <a:rPr lang="en-US" sz="2800" b="1" dirty="0" err="1">
                <a:solidFill>
                  <a:schemeClr val="bg1">
                    <a:lumMod val="10000"/>
                  </a:schemeClr>
                </a:solidFill>
              </a:rPr>
              <a:t>có</a:t>
            </a:r>
            <a:r>
              <a:rPr lang="en-US" sz="2800" b="1" dirty="0">
                <a:solidFill>
                  <a:schemeClr val="bg1">
                    <a:lumMod val="10000"/>
                  </a:schemeClr>
                </a:solidFill>
              </a:rPr>
              <a:t> </a:t>
            </a:r>
            <a:r>
              <a:rPr lang="en-US" sz="2800" b="1" dirty="0" err="1">
                <a:solidFill>
                  <a:schemeClr val="bg1">
                    <a:lumMod val="10000"/>
                  </a:schemeClr>
                </a:solidFill>
              </a:rPr>
              <a:t>một</a:t>
            </a:r>
            <a:r>
              <a:rPr lang="en-US" sz="2800" b="1" dirty="0">
                <a:solidFill>
                  <a:schemeClr val="bg1">
                    <a:lumMod val="10000"/>
                  </a:schemeClr>
                </a:solidFill>
              </a:rPr>
              <a:t> hay </a:t>
            </a:r>
            <a:r>
              <a:rPr lang="en-US" sz="2800" b="1" dirty="0" err="1">
                <a:solidFill>
                  <a:schemeClr val="bg1">
                    <a:lumMod val="10000"/>
                  </a:schemeClr>
                </a:solidFill>
              </a:rPr>
              <a:t>nhiều</a:t>
            </a:r>
            <a:r>
              <a:rPr lang="en-US" sz="2800" b="1" dirty="0">
                <a:solidFill>
                  <a:schemeClr val="bg1">
                    <a:lumMod val="10000"/>
                  </a:schemeClr>
                </a:solidFill>
              </a:rPr>
              <a:t> </a:t>
            </a:r>
            <a:r>
              <a:rPr lang="en-US" sz="2800" b="1" dirty="0" err="1">
                <a:solidFill>
                  <a:schemeClr val="bg1">
                    <a:lumMod val="10000"/>
                  </a:schemeClr>
                </a:solidFill>
              </a:rPr>
              <a:t>liên</a:t>
            </a:r>
            <a:r>
              <a:rPr lang="en-US" sz="2800" b="1" dirty="0">
                <a:solidFill>
                  <a:schemeClr val="bg1">
                    <a:lumMod val="10000"/>
                  </a:schemeClr>
                </a:solidFill>
              </a:rPr>
              <a:t> </a:t>
            </a:r>
            <a:r>
              <a:rPr lang="en-US" sz="2800" b="1" dirty="0" err="1">
                <a:solidFill>
                  <a:schemeClr val="bg1">
                    <a:lumMod val="10000"/>
                  </a:schemeClr>
                </a:solidFill>
              </a:rPr>
              <a:t>kết</a:t>
            </a:r>
            <a:r>
              <a:rPr lang="en-US" sz="2800" b="1" dirty="0">
                <a:solidFill>
                  <a:schemeClr val="bg1">
                    <a:lumMod val="10000"/>
                  </a:schemeClr>
                </a:solidFill>
              </a:rPr>
              <a:t> peptide? </a:t>
            </a:r>
            <a:endParaRPr lang="en-US" sz="2800" b="1" dirty="0">
              <a:solidFill>
                <a:schemeClr val="bg1">
                  <a:lumMod val="1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randombar(horizontal)">
                                      <p:cBhvr>
                                        <p:cTn id="20" dur="500"/>
                                        <p:tgtEl>
                                          <p:spTgt spid="92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1000"/>
                            </p:stCondLst>
                            <p:childTnLst>
                              <p:par>
                                <p:cTn id="31" presetID="22" presetClass="entr" presetSubtype="1" fill="hold" grpId="0" nodeType="afterEffect">
                                  <p:stCondLst>
                                    <p:cond delay="0"/>
                                  </p:stCondLst>
                                  <p:iterate type="lt">
                                    <p:tmPct val="3000"/>
                                  </p:iterate>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grpSp>
        <p:nvGrpSpPr>
          <p:cNvPr id="6" name="Group 5"/>
          <p:cNvGrpSpPr/>
          <p:nvPr/>
        </p:nvGrpSpPr>
        <p:grpSpPr>
          <a:xfrm>
            <a:off x="441688" y="615780"/>
            <a:ext cx="3705009" cy="4116594"/>
            <a:chOff x="2922619" y="3343942"/>
            <a:chExt cx="3141525" cy="3490513"/>
          </a:xfrm>
        </p:grpSpPr>
        <p:grpSp>
          <p:nvGrpSpPr>
            <p:cNvPr id="1178" name="Google Shape;1178;p41"/>
            <p:cNvGrpSpPr/>
            <p:nvPr/>
          </p:nvGrpSpPr>
          <p:grpSpPr>
            <a:xfrm rot="5400000">
              <a:off x="4011676" y="4648483"/>
              <a:ext cx="2753951" cy="510609"/>
              <a:chOff x="4399950" y="2954075"/>
              <a:chExt cx="1287675" cy="238725"/>
            </a:xfrm>
          </p:grpSpPr>
          <p:sp>
            <p:nvSpPr>
              <p:cNvPr id="1179" name="Google Shape;1179;p41"/>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0" name="Google Shape;1180;p41"/>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1" name="Google Shape;1181;p41"/>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2" name="Google Shape;1182;p41"/>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3" name="Google Shape;1183;p41"/>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4" name="Google Shape;1184;p41"/>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185;p41"/>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6" name="Google Shape;1186;p41"/>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7" name="Google Shape;1187;p41"/>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8" name="Google Shape;1188;p41"/>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9" name="Google Shape;1189;p41"/>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0" name="Google Shape;1190;p41"/>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1" name="Google Shape;1191;p41"/>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2" name="Google Shape;1192;p41"/>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3" name="Google Shape;1193;p41"/>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4" name="Google Shape;1194;p41"/>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5" name="Google Shape;1195;p41"/>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6" name="Google Shape;1196;p41"/>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7" name="Google Shape;1197;p41"/>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8" name="Google Shape;1198;p41"/>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9" name="Google Shape;1199;p41"/>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0" name="Google Shape;1200;p41"/>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1201;p41"/>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2" name="Google Shape;1202;p41"/>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1203;p41"/>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4" name="Google Shape;1204;p41"/>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1205;p41"/>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6" name="Google Shape;1206;p41"/>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7" name="Google Shape;1207;p41"/>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8" name="Google Shape;1208;p41"/>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9" name="Google Shape;1209;p41"/>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0" name="Google Shape;1210;p41"/>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1" name="Google Shape;1211;p41"/>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2" name="Google Shape;1212;p41"/>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3" name="Google Shape;1213;p41"/>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14" name="Google Shape;1214;p41"/>
            <p:cNvGrpSpPr/>
            <p:nvPr/>
          </p:nvGrpSpPr>
          <p:grpSpPr>
            <a:xfrm rot="-5613178" flipH="1">
              <a:off x="4077065" y="4759331"/>
              <a:ext cx="3397388" cy="576771"/>
              <a:chOff x="4330300" y="3920250"/>
              <a:chExt cx="1682975" cy="210775"/>
            </a:xfrm>
          </p:grpSpPr>
          <p:sp>
            <p:nvSpPr>
              <p:cNvPr id="1215" name="Google Shape;1215;p41"/>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6" name="Google Shape;1216;p41"/>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7" name="Google Shape;1217;p41"/>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18;p41"/>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9" name="Google Shape;1219;p41"/>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0" name="Google Shape;1220;p41"/>
            <p:cNvGrpSpPr/>
            <p:nvPr/>
          </p:nvGrpSpPr>
          <p:grpSpPr>
            <a:xfrm rot="5725711" flipH="1">
              <a:off x="2432233" y="3985580"/>
              <a:ext cx="3490513" cy="2207237"/>
              <a:chOff x="2600325" y="3927100"/>
              <a:chExt cx="1196000" cy="691475"/>
            </a:xfrm>
          </p:grpSpPr>
          <p:sp>
            <p:nvSpPr>
              <p:cNvPr id="1221" name="Google Shape;1221;p41"/>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2" name="Google Shape;1222;p41"/>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3" name="Google Shape;1223;p41"/>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4" name="Google Shape;1224;p41"/>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5" name="Google Shape;1225;p41"/>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6" name="Google Shape;1226;p41"/>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7" name="Google Shape;1227;p41"/>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8" name="Google Shape;1228;p41"/>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9" name="Google Shape;1229;p41"/>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0" name="Google Shape;1230;p41"/>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1" name="Google Shape;1231;p41"/>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2" name="Google Shape;1232;p41"/>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3" name="Google Shape;1233;p41"/>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4" name="Google Shape;1234;p41"/>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5" name="Google Shape;1235;p41"/>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6" name="Google Shape;1236;p41"/>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7" name="Google Shape;1237;p41"/>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8" name="Google Shape;1238;p41"/>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9" name="Google Shape;1239;p41"/>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0" name="Google Shape;1240;p41"/>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1" name="Google Shape;1241;p41"/>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42" name="Google Shape;1242;p41"/>
            <p:cNvGrpSpPr/>
            <p:nvPr/>
          </p:nvGrpSpPr>
          <p:grpSpPr>
            <a:xfrm rot="-10439837" flipH="1">
              <a:off x="3450117" y="3900992"/>
              <a:ext cx="1160957" cy="2376414"/>
              <a:chOff x="6404350" y="3138600"/>
              <a:chExt cx="658750" cy="1348425"/>
            </a:xfrm>
          </p:grpSpPr>
          <p:sp>
            <p:nvSpPr>
              <p:cNvPr id="1243" name="Google Shape;1243;p41"/>
              <p:cNvSpPr/>
              <p:nvPr/>
            </p:nvSpPr>
            <p:spPr>
              <a:xfrm>
                <a:off x="6404350" y="3138600"/>
                <a:ext cx="658750" cy="1348425"/>
              </a:xfrm>
              <a:custGeom>
                <a:avLst/>
                <a:gdLst/>
                <a:ahLst/>
                <a:cxnLst/>
                <a:rect l="l" t="t" r="r" b="b"/>
                <a:pathLst>
                  <a:path w="26350" h="53937" extrusionOk="0">
                    <a:moveTo>
                      <a:pt x="19218" y="8502"/>
                    </a:moveTo>
                    <a:lnTo>
                      <a:pt x="19218" y="45435"/>
                    </a:lnTo>
                    <a:cubicBezTo>
                      <a:pt x="11931" y="42518"/>
                      <a:pt x="7145" y="35446"/>
                      <a:pt x="7145" y="27600"/>
                    </a:cubicBezTo>
                    <a:lnTo>
                      <a:pt x="7145" y="26349"/>
                    </a:lnTo>
                    <a:cubicBezTo>
                      <a:pt x="7145" y="18491"/>
                      <a:pt x="11931" y="11431"/>
                      <a:pt x="19218" y="8502"/>
                    </a:cubicBezTo>
                    <a:close/>
                    <a:moveTo>
                      <a:pt x="26349" y="1"/>
                    </a:moveTo>
                    <a:cubicBezTo>
                      <a:pt x="11800" y="1"/>
                      <a:pt x="1" y="11800"/>
                      <a:pt x="1" y="26349"/>
                    </a:cubicBezTo>
                    <a:lnTo>
                      <a:pt x="1" y="27600"/>
                    </a:lnTo>
                    <a:cubicBezTo>
                      <a:pt x="1" y="42149"/>
                      <a:pt x="11800" y="53936"/>
                      <a:pt x="26349" y="53936"/>
                    </a:cubicBezTo>
                    <a:lnTo>
                      <a:pt x="263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4" name="Google Shape;1244;p41"/>
              <p:cNvSpPr/>
              <p:nvPr/>
            </p:nvSpPr>
            <p:spPr>
              <a:xfrm>
                <a:off x="6977050" y="4388775"/>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2"/>
                      <a:pt x="2572" y="131"/>
                      <a:pt x="2525" y="83"/>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5" name="Google Shape;1245;p41"/>
              <p:cNvSpPr/>
              <p:nvPr/>
            </p:nvSpPr>
            <p:spPr>
              <a:xfrm>
                <a:off x="6976350" y="4327125"/>
                <a:ext cx="65625" cy="13775"/>
              </a:xfrm>
              <a:custGeom>
                <a:avLst/>
                <a:gdLst/>
                <a:ahLst/>
                <a:cxnLst/>
                <a:rect l="l" t="t" r="r" b="b"/>
                <a:pathLst>
                  <a:path w="2625" h="551" extrusionOk="0">
                    <a:moveTo>
                      <a:pt x="375" y="1"/>
                    </a:moveTo>
                    <a:cubicBezTo>
                      <a:pt x="4" y="1"/>
                      <a:pt x="0" y="551"/>
                      <a:pt x="364" y="551"/>
                    </a:cubicBezTo>
                    <a:cubicBezTo>
                      <a:pt x="375" y="551"/>
                      <a:pt x="386" y="550"/>
                      <a:pt x="398" y="549"/>
                    </a:cubicBezTo>
                    <a:lnTo>
                      <a:pt x="2350" y="549"/>
                    </a:lnTo>
                    <a:cubicBezTo>
                      <a:pt x="2505" y="549"/>
                      <a:pt x="2624" y="430"/>
                      <a:pt x="2624" y="275"/>
                    </a:cubicBezTo>
                    <a:cubicBezTo>
                      <a:pt x="2624" y="204"/>
                      <a:pt x="2600" y="132"/>
                      <a:pt x="2553" y="85"/>
                    </a:cubicBezTo>
                    <a:cubicBezTo>
                      <a:pt x="2493" y="37"/>
                      <a:pt x="2434" y="1"/>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6" name="Google Shape;1246;p41"/>
              <p:cNvSpPr/>
              <p:nvPr/>
            </p:nvSpPr>
            <p:spPr>
              <a:xfrm>
                <a:off x="6976350" y="4265825"/>
                <a:ext cx="65625" cy="14050"/>
              </a:xfrm>
              <a:custGeom>
                <a:avLst/>
                <a:gdLst/>
                <a:ahLst/>
                <a:cxnLst/>
                <a:rect l="l" t="t" r="r" b="b"/>
                <a:pathLst>
                  <a:path w="2625" h="562" extrusionOk="0">
                    <a:moveTo>
                      <a:pt x="375" y="0"/>
                    </a:moveTo>
                    <a:cubicBezTo>
                      <a:pt x="0" y="0"/>
                      <a:pt x="0" y="561"/>
                      <a:pt x="375" y="561"/>
                    </a:cubicBezTo>
                    <a:cubicBezTo>
                      <a:pt x="382" y="561"/>
                      <a:pt x="390" y="561"/>
                      <a:pt x="398" y="560"/>
                    </a:cubicBezTo>
                    <a:lnTo>
                      <a:pt x="2350" y="560"/>
                    </a:lnTo>
                    <a:cubicBezTo>
                      <a:pt x="2505" y="560"/>
                      <a:pt x="2624" y="429"/>
                      <a:pt x="2624" y="287"/>
                    </a:cubicBezTo>
                    <a:cubicBezTo>
                      <a:pt x="2624" y="215"/>
                      <a:pt x="2600" y="144"/>
                      <a:pt x="2553" y="96"/>
                    </a:cubicBezTo>
                    <a:cubicBezTo>
                      <a:pt x="2493" y="37"/>
                      <a:pt x="2434" y="13"/>
                      <a:pt x="2350" y="1"/>
                    </a:cubicBezTo>
                    <a:lnTo>
                      <a:pt x="398" y="1"/>
                    </a:lnTo>
                    <a:cubicBezTo>
                      <a:pt x="390" y="0"/>
                      <a:pt x="382" y="0"/>
                      <a:pt x="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7" name="Google Shape;1247;p41"/>
              <p:cNvSpPr/>
              <p:nvPr/>
            </p:nvSpPr>
            <p:spPr>
              <a:xfrm>
                <a:off x="6976350" y="4204775"/>
                <a:ext cx="65625" cy="13775"/>
              </a:xfrm>
              <a:custGeom>
                <a:avLst/>
                <a:gdLst/>
                <a:ahLst/>
                <a:cxnLst/>
                <a:rect l="l" t="t" r="r" b="b"/>
                <a:pathLst>
                  <a:path w="2625" h="551" extrusionOk="0">
                    <a:moveTo>
                      <a:pt x="364" y="1"/>
                    </a:moveTo>
                    <a:cubicBezTo>
                      <a:pt x="0" y="1"/>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8" name="Google Shape;1248;p41"/>
              <p:cNvSpPr/>
              <p:nvPr/>
            </p:nvSpPr>
            <p:spPr>
              <a:xfrm>
                <a:off x="6976350" y="4143450"/>
                <a:ext cx="68000" cy="13775"/>
              </a:xfrm>
              <a:custGeom>
                <a:avLst/>
                <a:gdLst/>
                <a:ahLst/>
                <a:cxnLst/>
                <a:rect l="l" t="t" r="r" b="b"/>
                <a:pathLst>
                  <a:path w="2720" h="551" extrusionOk="0">
                    <a:moveTo>
                      <a:pt x="364" y="1"/>
                    </a:moveTo>
                    <a:cubicBezTo>
                      <a:pt x="0" y="1"/>
                      <a:pt x="4" y="551"/>
                      <a:pt x="375" y="551"/>
                    </a:cubicBezTo>
                    <a:cubicBezTo>
                      <a:pt x="382" y="551"/>
                      <a:pt x="390" y="550"/>
                      <a:pt x="398" y="550"/>
                    </a:cubicBezTo>
                    <a:lnTo>
                      <a:pt x="2350" y="550"/>
                    </a:lnTo>
                    <a:cubicBezTo>
                      <a:pt x="2600" y="538"/>
                      <a:pt x="2719" y="252"/>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9" name="Google Shape;1249;p41"/>
              <p:cNvSpPr/>
              <p:nvPr/>
            </p:nvSpPr>
            <p:spPr>
              <a:xfrm>
                <a:off x="6976350" y="4082150"/>
                <a:ext cx="65625" cy="13775"/>
              </a:xfrm>
              <a:custGeom>
                <a:avLst/>
                <a:gdLst/>
                <a:ahLst/>
                <a:cxnLst/>
                <a:rect l="l" t="t" r="r" b="b"/>
                <a:pathLst>
                  <a:path w="2625" h="551" extrusionOk="0">
                    <a:moveTo>
                      <a:pt x="364" y="0"/>
                    </a:moveTo>
                    <a:cubicBezTo>
                      <a:pt x="0" y="0"/>
                      <a:pt x="4" y="550"/>
                      <a:pt x="375" y="550"/>
                    </a:cubicBezTo>
                    <a:cubicBezTo>
                      <a:pt x="382" y="550"/>
                      <a:pt x="390" y="550"/>
                      <a:pt x="398" y="549"/>
                    </a:cubicBezTo>
                    <a:lnTo>
                      <a:pt x="2350" y="549"/>
                    </a:lnTo>
                    <a:cubicBezTo>
                      <a:pt x="2505" y="549"/>
                      <a:pt x="2624" y="418"/>
                      <a:pt x="2624" y="276"/>
                    </a:cubicBezTo>
                    <a:cubicBezTo>
                      <a:pt x="2624" y="204"/>
                      <a:pt x="2600" y="133"/>
                      <a:pt x="2553" y="85"/>
                    </a:cubicBezTo>
                    <a:cubicBezTo>
                      <a:pt x="2493" y="25"/>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0" name="Google Shape;1250;p41"/>
              <p:cNvSpPr/>
              <p:nvPr/>
            </p:nvSpPr>
            <p:spPr>
              <a:xfrm>
                <a:off x="6976350" y="40208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1" name="Google Shape;1251;p41"/>
              <p:cNvSpPr/>
              <p:nvPr/>
            </p:nvSpPr>
            <p:spPr>
              <a:xfrm>
                <a:off x="6976350" y="3959225"/>
                <a:ext cx="65625" cy="14050"/>
              </a:xfrm>
              <a:custGeom>
                <a:avLst/>
                <a:gdLst/>
                <a:ahLst/>
                <a:cxnLst/>
                <a:rect l="l" t="t" r="r" b="b"/>
                <a:pathLst>
                  <a:path w="2625" h="562" extrusionOk="0">
                    <a:moveTo>
                      <a:pt x="375" y="1"/>
                    </a:moveTo>
                    <a:cubicBezTo>
                      <a:pt x="0" y="1"/>
                      <a:pt x="0" y="562"/>
                      <a:pt x="375" y="562"/>
                    </a:cubicBezTo>
                    <a:cubicBezTo>
                      <a:pt x="382" y="562"/>
                      <a:pt x="390" y="561"/>
                      <a:pt x="398" y="561"/>
                    </a:cubicBezTo>
                    <a:lnTo>
                      <a:pt x="2350" y="561"/>
                    </a:lnTo>
                    <a:cubicBezTo>
                      <a:pt x="2505" y="561"/>
                      <a:pt x="2624" y="430"/>
                      <a:pt x="2624" y="287"/>
                    </a:cubicBezTo>
                    <a:cubicBezTo>
                      <a:pt x="2624" y="216"/>
                      <a:pt x="2600" y="144"/>
                      <a:pt x="2553" y="97"/>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2" name="Google Shape;1252;p41"/>
              <p:cNvSpPr/>
              <p:nvPr/>
            </p:nvSpPr>
            <p:spPr>
              <a:xfrm>
                <a:off x="6977650" y="3897925"/>
                <a:ext cx="66700" cy="14025"/>
              </a:xfrm>
              <a:custGeom>
                <a:avLst/>
                <a:gdLst/>
                <a:ahLst/>
                <a:cxnLst/>
                <a:rect l="l" t="t" r="r" b="b"/>
                <a:pathLst>
                  <a:path w="2668" h="561" extrusionOk="0">
                    <a:moveTo>
                      <a:pt x="334" y="1"/>
                    </a:moveTo>
                    <a:cubicBezTo>
                      <a:pt x="0" y="36"/>
                      <a:pt x="0" y="536"/>
                      <a:pt x="334" y="560"/>
                    </a:cubicBezTo>
                    <a:lnTo>
                      <a:pt x="2298" y="560"/>
                    </a:lnTo>
                    <a:cubicBezTo>
                      <a:pt x="2548" y="548"/>
                      <a:pt x="2667" y="263"/>
                      <a:pt x="2501" y="96"/>
                    </a:cubicBezTo>
                    <a:cubicBezTo>
                      <a:pt x="2441" y="36"/>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3" name="Google Shape;1253;p41"/>
              <p:cNvSpPr/>
              <p:nvPr/>
            </p:nvSpPr>
            <p:spPr>
              <a:xfrm>
                <a:off x="6976350" y="3836850"/>
                <a:ext cx="68000" cy="13800"/>
              </a:xfrm>
              <a:custGeom>
                <a:avLst/>
                <a:gdLst/>
                <a:ahLst/>
                <a:cxnLst/>
                <a:rect l="l" t="t" r="r" b="b"/>
                <a:pathLst>
                  <a:path w="2720" h="552" extrusionOk="0">
                    <a:moveTo>
                      <a:pt x="2378" y="1"/>
                    </a:moveTo>
                    <a:cubicBezTo>
                      <a:pt x="2369" y="1"/>
                      <a:pt x="2359" y="1"/>
                      <a:pt x="2350" y="3"/>
                    </a:cubicBezTo>
                    <a:lnTo>
                      <a:pt x="398" y="3"/>
                    </a:lnTo>
                    <a:cubicBezTo>
                      <a:pt x="386" y="2"/>
                      <a:pt x="375" y="1"/>
                      <a:pt x="364" y="1"/>
                    </a:cubicBezTo>
                    <a:cubicBezTo>
                      <a:pt x="0" y="1"/>
                      <a:pt x="4" y="551"/>
                      <a:pt x="375" y="551"/>
                    </a:cubicBezTo>
                    <a:cubicBezTo>
                      <a:pt x="382" y="551"/>
                      <a:pt x="390" y="551"/>
                      <a:pt x="398" y="551"/>
                    </a:cubicBezTo>
                    <a:lnTo>
                      <a:pt x="2350" y="551"/>
                    </a:lnTo>
                    <a:cubicBezTo>
                      <a:pt x="2600" y="539"/>
                      <a:pt x="2719" y="253"/>
                      <a:pt x="2553" y="86"/>
                    </a:cubicBezTo>
                    <a:cubicBezTo>
                      <a:pt x="2501" y="34"/>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4" name="Google Shape;1254;p41"/>
              <p:cNvSpPr/>
              <p:nvPr/>
            </p:nvSpPr>
            <p:spPr>
              <a:xfrm>
                <a:off x="6976350" y="3775525"/>
                <a:ext cx="68000" cy="13800"/>
              </a:xfrm>
              <a:custGeom>
                <a:avLst/>
                <a:gdLst/>
                <a:ahLst/>
                <a:cxnLst/>
                <a:rect l="l" t="t" r="r" b="b"/>
                <a:pathLst>
                  <a:path w="2720" h="552" extrusionOk="0">
                    <a:moveTo>
                      <a:pt x="2378" y="1"/>
                    </a:moveTo>
                    <a:cubicBezTo>
                      <a:pt x="2369" y="1"/>
                      <a:pt x="2359" y="2"/>
                      <a:pt x="2350" y="3"/>
                    </a:cubicBezTo>
                    <a:lnTo>
                      <a:pt x="398" y="3"/>
                    </a:lnTo>
                    <a:cubicBezTo>
                      <a:pt x="386" y="2"/>
                      <a:pt x="375" y="2"/>
                      <a:pt x="364" y="2"/>
                    </a:cubicBezTo>
                    <a:cubicBezTo>
                      <a:pt x="0" y="2"/>
                      <a:pt x="4" y="552"/>
                      <a:pt x="375" y="552"/>
                    </a:cubicBezTo>
                    <a:cubicBezTo>
                      <a:pt x="382" y="552"/>
                      <a:pt x="390" y="551"/>
                      <a:pt x="398" y="551"/>
                    </a:cubicBezTo>
                    <a:lnTo>
                      <a:pt x="2350" y="551"/>
                    </a:lnTo>
                    <a:cubicBezTo>
                      <a:pt x="2600" y="539"/>
                      <a:pt x="2719" y="253"/>
                      <a:pt x="2553" y="87"/>
                    </a:cubicBezTo>
                    <a:cubicBezTo>
                      <a:pt x="2501" y="35"/>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5" name="Google Shape;1255;p41"/>
              <p:cNvSpPr/>
              <p:nvPr/>
            </p:nvSpPr>
            <p:spPr>
              <a:xfrm>
                <a:off x="6976350" y="3714225"/>
                <a:ext cx="65625" cy="13775"/>
              </a:xfrm>
              <a:custGeom>
                <a:avLst/>
                <a:gdLst/>
                <a:ahLst/>
                <a:cxnLst/>
                <a:rect l="l" t="t" r="r" b="b"/>
                <a:pathLst>
                  <a:path w="2625" h="551" extrusionOk="0">
                    <a:moveTo>
                      <a:pt x="2381" y="0"/>
                    </a:moveTo>
                    <a:cubicBezTo>
                      <a:pt x="2371" y="0"/>
                      <a:pt x="2361" y="1"/>
                      <a:pt x="2350" y="3"/>
                    </a:cubicBezTo>
                    <a:lnTo>
                      <a:pt x="398" y="3"/>
                    </a:lnTo>
                    <a:cubicBezTo>
                      <a:pt x="386" y="2"/>
                      <a:pt x="375" y="1"/>
                      <a:pt x="364" y="1"/>
                    </a:cubicBezTo>
                    <a:cubicBezTo>
                      <a:pt x="0" y="1"/>
                      <a:pt x="4" y="551"/>
                      <a:pt x="375" y="551"/>
                    </a:cubicBezTo>
                    <a:cubicBezTo>
                      <a:pt x="382" y="551"/>
                      <a:pt x="390" y="551"/>
                      <a:pt x="398" y="550"/>
                    </a:cubicBezTo>
                    <a:lnTo>
                      <a:pt x="2350" y="550"/>
                    </a:lnTo>
                    <a:cubicBezTo>
                      <a:pt x="2505" y="550"/>
                      <a:pt x="2624" y="419"/>
                      <a:pt x="2624" y="276"/>
                    </a:cubicBezTo>
                    <a:cubicBezTo>
                      <a:pt x="2624" y="205"/>
                      <a:pt x="2600" y="134"/>
                      <a:pt x="2553" y="86"/>
                    </a:cubicBezTo>
                    <a:cubicBezTo>
                      <a:pt x="2501" y="34"/>
                      <a:pt x="2449" y="0"/>
                      <a:pt x="2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6" name="Google Shape;1256;p41"/>
              <p:cNvSpPr/>
              <p:nvPr/>
            </p:nvSpPr>
            <p:spPr>
              <a:xfrm>
                <a:off x="6976350" y="36529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192"/>
                      <a:pt x="2600" y="133"/>
                      <a:pt x="2553" y="73"/>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7" name="Google Shape;1257;p41"/>
              <p:cNvSpPr/>
              <p:nvPr/>
            </p:nvSpPr>
            <p:spPr>
              <a:xfrm>
                <a:off x="6977050" y="3591650"/>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3"/>
                      <a:pt x="2572" y="131"/>
                      <a:pt x="2525" y="84"/>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8" name="Google Shape;1258;p41"/>
              <p:cNvSpPr/>
              <p:nvPr/>
            </p:nvSpPr>
            <p:spPr>
              <a:xfrm>
                <a:off x="6976350" y="3530000"/>
                <a:ext cx="65625" cy="14050"/>
              </a:xfrm>
              <a:custGeom>
                <a:avLst/>
                <a:gdLst/>
                <a:ahLst/>
                <a:cxnLst/>
                <a:rect l="l" t="t" r="r" b="b"/>
                <a:pathLst>
                  <a:path w="2625" h="562" extrusionOk="0">
                    <a:moveTo>
                      <a:pt x="375" y="1"/>
                    </a:moveTo>
                    <a:cubicBezTo>
                      <a:pt x="0" y="1"/>
                      <a:pt x="0" y="562"/>
                      <a:pt x="375" y="562"/>
                    </a:cubicBezTo>
                    <a:cubicBezTo>
                      <a:pt x="382" y="562"/>
                      <a:pt x="390" y="562"/>
                      <a:pt x="398" y="561"/>
                    </a:cubicBezTo>
                    <a:lnTo>
                      <a:pt x="2350" y="561"/>
                    </a:lnTo>
                    <a:cubicBezTo>
                      <a:pt x="2505" y="561"/>
                      <a:pt x="2624" y="430"/>
                      <a:pt x="2624" y="287"/>
                    </a:cubicBezTo>
                    <a:cubicBezTo>
                      <a:pt x="2624" y="216"/>
                      <a:pt x="2600" y="144"/>
                      <a:pt x="2553" y="97"/>
                    </a:cubicBezTo>
                    <a:cubicBezTo>
                      <a:pt x="2493" y="37"/>
                      <a:pt x="2434" y="14"/>
                      <a:pt x="2350" y="2"/>
                    </a:cubicBezTo>
                    <a:lnTo>
                      <a:pt x="398" y="2"/>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9" name="Google Shape;1259;p41"/>
              <p:cNvSpPr/>
              <p:nvPr/>
            </p:nvSpPr>
            <p:spPr>
              <a:xfrm>
                <a:off x="6976350" y="346897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0" name="Google Shape;1260;p41"/>
              <p:cNvSpPr/>
              <p:nvPr/>
            </p:nvSpPr>
            <p:spPr>
              <a:xfrm>
                <a:off x="6976350" y="3407650"/>
                <a:ext cx="65625" cy="13775"/>
              </a:xfrm>
              <a:custGeom>
                <a:avLst/>
                <a:gdLst/>
                <a:ahLst/>
                <a:cxnLst/>
                <a:rect l="l" t="t" r="r" b="b"/>
                <a:pathLst>
                  <a:path w="2625" h="551" extrusionOk="0">
                    <a:moveTo>
                      <a:pt x="364" y="1"/>
                    </a:moveTo>
                    <a:cubicBezTo>
                      <a:pt x="0" y="1"/>
                      <a:pt x="4" y="551"/>
                      <a:pt x="375" y="551"/>
                    </a:cubicBezTo>
                    <a:cubicBezTo>
                      <a:pt x="382" y="551"/>
                      <a:pt x="390" y="550"/>
                      <a:pt x="398" y="550"/>
                    </a:cubicBezTo>
                    <a:lnTo>
                      <a:pt x="2350" y="550"/>
                    </a:lnTo>
                    <a:cubicBezTo>
                      <a:pt x="2505" y="550"/>
                      <a:pt x="2624" y="419"/>
                      <a:pt x="2624" y="276"/>
                    </a:cubicBezTo>
                    <a:cubicBezTo>
                      <a:pt x="2624" y="205"/>
                      <a:pt x="2600" y="13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1" name="Google Shape;1261;p41"/>
              <p:cNvSpPr/>
              <p:nvPr/>
            </p:nvSpPr>
            <p:spPr>
              <a:xfrm>
                <a:off x="6976350" y="3346325"/>
                <a:ext cx="68000" cy="13775"/>
              </a:xfrm>
              <a:custGeom>
                <a:avLst/>
                <a:gdLst/>
                <a:ahLst/>
                <a:cxnLst/>
                <a:rect l="l" t="t" r="r" b="b"/>
                <a:pathLst>
                  <a:path w="2720" h="551" extrusionOk="0">
                    <a:moveTo>
                      <a:pt x="364" y="1"/>
                    </a:moveTo>
                    <a:cubicBezTo>
                      <a:pt x="0" y="1"/>
                      <a:pt x="4" y="551"/>
                      <a:pt x="375" y="551"/>
                    </a:cubicBezTo>
                    <a:cubicBezTo>
                      <a:pt x="382" y="551"/>
                      <a:pt x="390" y="551"/>
                      <a:pt x="398" y="550"/>
                    </a:cubicBezTo>
                    <a:lnTo>
                      <a:pt x="2350" y="550"/>
                    </a:lnTo>
                    <a:cubicBezTo>
                      <a:pt x="2600" y="538"/>
                      <a:pt x="2719" y="25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2" name="Google Shape;1262;p41"/>
              <p:cNvSpPr/>
              <p:nvPr/>
            </p:nvSpPr>
            <p:spPr>
              <a:xfrm>
                <a:off x="6977650" y="3284750"/>
                <a:ext cx="66700" cy="14025"/>
              </a:xfrm>
              <a:custGeom>
                <a:avLst/>
                <a:gdLst/>
                <a:ahLst/>
                <a:cxnLst/>
                <a:rect l="l" t="t" r="r" b="b"/>
                <a:pathLst>
                  <a:path w="2668" h="561" extrusionOk="0">
                    <a:moveTo>
                      <a:pt x="334" y="1"/>
                    </a:moveTo>
                    <a:cubicBezTo>
                      <a:pt x="0" y="37"/>
                      <a:pt x="0" y="537"/>
                      <a:pt x="334" y="560"/>
                    </a:cubicBezTo>
                    <a:lnTo>
                      <a:pt x="2298" y="560"/>
                    </a:lnTo>
                    <a:cubicBezTo>
                      <a:pt x="2548" y="549"/>
                      <a:pt x="2667" y="263"/>
                      <a:pt x="2501" y="96"/>
                    </a:cubicBezTo>
                    <a:cubicBezTo>
                      <a:pt x="2441" y="37"/>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3" name="Google Shape;1263;p41"/>
              <p:cNvSpPr/>
              <p:nvPr/>
            </p:nvSpPr>
            <p:spPr>
              <a:xfrm>
                <a:off x="6976350" y="3223425"/>
                <a:ext cx="68000" cy="14050"/>
              </a:xfrm>
              <a:custGeom>
                <a:avLst/>
                <a:gdLst/>
                <a:ahLst/>
                <a:cxnLst/>
                <a:rect l="l" t="t" r="r" b="b"/>
                <a:pathLst>
                  <a:path w="2720" h="562" extrusionOk="0">
                    <a:moveTo>
                      <a:pt x="375" y="1"/>
                    </a:moveTo>
                    <a:cubicBezTo>
                      <a:pt x="0" y="1"/>
                      <a:pt x="0" y="561"/>
                      <a:pt x="375" y="561"/>
                    </a:cubicBezTo>
                    <a:cubicBezTo>
                      <a:pt x="382" y="561"/>
                      <a:pt x="390" y="561"/>
                      <a:pt x="398" y="561"/>
                    </a:cubicBezTo>
                    <a:lnTo>
                      <a:pt x="2350" y="561"/>
                    </a:lnTo>
                    <a:cubicBezTo>
                      <a:pt x="2600" y="549"/>
                      <a:pt x="2719" y="263"/>
                      <a:pt x="2553" y="96"/>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64" name="Google Shape;1264;p41"/>
            <p:cNvGrpSpPr/>
            <p:nvPr/>
          </p:nvGrpSpPr>
          <p:grpSpPr>
            <a:xfrm rot="-7708923">
              <a:off x="2572250" y="3901579"/>
              <a:ext cx="2564825" cy="1864088"/>
              <a:chOff x="7365331" y="3876744"/>
              <a:chExt cx="752588" cy="546995"/>
            </a:xfrm>
          </p:grpSpPr>
          <p:sp>
            <p:nvSpPr>
              <p:cNvPr id="1265" name="Google Shape;1265;p41"/>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6" name="Google Shape;1266;p41"/>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7" name="Google Shape;1267;p41"/>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8" name="Google Shape;1268;p41"/>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69" name="Google Shape;1269;p41"/>
            <p:cNvGrpSpPr/>
            <p:nvPr/>
          </p:nvGrpSpPr>
          <p:grpSpPr>
            <a:xfrm rot="5188659">
              <a:off x="3339352" y="4768254"/>
              <a:ext cx="3122058" cy="641906"/>
              <a:chOff x="4341300" y="4367325"/>
              <a:chExt cx="1511525" cy="310775"/>
            </a:xfrm>
          </p:grpSpPr>
          <p:sp>
            <p:nvSpPr>
              <p:cNvPr id="1270" name="Google Shape;1270;p41"/>
              <p:cNvSpPr/>
              <p:nvPr/>
            </p:nvSpPr>
            <p:spPr>
              <a:xfrm>
                <a:off x="4341300" y="4473600"/>
                <a:ext cx="118800" cy="96450"/>
              </a:xfrm>
              <a:custGeom>
                <a:avLst/>
                <a:gdLst/>
                <a:ahLst/>
                <a:cxnLst/>
                <a:rect l="l" t="t" r="r" b="b"/>
                <a:pathLst>
                  <a:path w="4752" h="3858" extrusionOk="0">
                    <a:moveTo>
                      <a:pt x="4751" y="0"/>
                    </a:moveTo>
                    <a:lnTo>
                      <a:pt x="1096" y="893"/>
                    </a:lnTo>
                    <a:cubicBezTo>
                      <a:pt x="1" y="1155"/>
                      <a:pt x="1" y="2703"/>
                      <a:pt x="1096" y="2965"/>
                    </a:cubicBezTo>
                    <a:lnTo>
                      <a:pt x="4751" y="3858"/>
                    </a:lnTo>
                    <a:lnTo>
                      <a:pt x="47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1" name="Google Shape;1271;p41"/>
              <p:cNvSpPr/>
              <p:nvPr/>
            </p:nvSpPr>
            <p:spPr>
              <a:xfrm>
                <a:off x="4547575" y="4395325"/>
                <a:ext cx="141125" cy="254500"/>
              </a:xfrm>
              <a:custGeom>
                <a:avLst/>
                <a:gdLst/>
                <a:ahLst/>
                <a:cxnLst/>
                <a:rect l="l" t="t" r="r" b="b"/>
                <a:pathLst>
                  <a:path w="5645" h="10180" extrusionOk="0">
                    <a:moveTo>
                      <a:pt x="2501" y="0"/>
                    </a:moveTo>
                    <a:cubicBezTo>
                      <a:pt x="1120" y="0"/>
                      <a:pt x="1" y="1119"/>
                      <a:pt x="1" y="2500"/>
                    </a:cubicBezTo>
                    <a:lnTo>
                      <a:pt x="1" y="7680"/>
                    </a:lnTo>
                    <a:cubicBezTo>
                      <a:pt x="1" y="9061"/>
                      <a:pt x="1120" y="10180"/>
                      <a:pt x="2501" y="10180"/>
                    </a:cubicBezTo>
                    <a:lnTo>
                      <a:pt x="5644" y="10180"/>
                    </a:lnTo>
                    <a:lnTo>
                      <a:pt x="5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2" name="Google Shape;1272;p41"/>
              <p:cNvSpPr/>
              <p:nvPr/>
            </p:nvSpPr>
            <p:spPr>
              <a:xfrm>
                <a:off x="4438350" y="4442650"/>
                <a:ext cx="109250" cy="159550"/>
              </a:xfrm>
              <a:custGeom>
                <a:avLst/>
                <a:gdLst/>
                <a:ahLst/>
                <a:cxnLst/>
                <a:rect l="l" t="t" r="r" b="b"/>
                <a:pathLst>
                  <a:path w="4370" h="6382" extrusionOk="0">
                    <a:moveTo>
                      <a:pt x="2917" y="0"/>
                    </a:moveTo>
                    <a:cubicBezTo>
                      <a:pt x="1310" y="0"/>
                      <a:pt x="0" y="1310"/>
                      <a:pt x="0" y="2929"/>
                    </a:cubicBezTo>
                    <a:lnTo>
                      <a:pt x="0" y="3465"/>
                    </a:lnTo>
                    <a:cubicBezTo>
                      <a:pt x="0" y="5084"/>
                      <a:pt x="1310" y="6382"/>
                      <a:pt x="2917" y="6382"/>
                    </a:cubicBezTo>
                    <a:lnTo>
                      <a:pt x="4370" y="6382"/>
                    </a:lnTo>
                    <a:lnTo>
                      <a:pt x="43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3" name="Google Shape;1273;p41"/>
              <p:cNvSpPr/>
              <p:nvPr/>
            </p:nvSpPr>
            <p:spPr>
              <a:xfrm>
                <a:off x="4544300" y="4439800"/>
                <a:ext cx="6875" cy="165975"/>
              </a:xfrm>
              <a:custGeom>
                <a:avLst/>
                <a:gdLst/>
                <a:ahLst/>
                <a:cxnLst/>
                <a:rect l="l" t="t" r="r" b="b"/>
                <a:pathLst>
                  <a:path w="275" h="6639" extrusionOk="0">
                    <a:moveTo>
                      <a:pt x="133" y="1"/>
                    </a:moveTo>
                    <a:cubicBezTo>
                      <a:pt x="69" y="1"/>
                      <a:pt x="7" y="43"/>
                      <a:pt x="1" y="126"/>
                    </a:cubicBezTo>
                    <a:lnTo>
                      <a:pt x="1" y="6496"/>
                    </a:lnTo>
                    <a:cubicBezTo>
                      <a:pt x="1" y="6579"/>
                      <a:pt x="60" y="6639"/>
                      <a:pt x="132" y="6639"/>
                    </a:cubicBezTo>
                    <a:cubicBezTo>
                      <a:pt x="167" y="6639"/>
                      <a:pt x="191" y="6627"/>
                      <a:pt x="215" y="6615"/>
                    </a:cubicBezTo>
                    <a:cubicBezTo>
                      <a:pt x="251" y="6579"/>
                      <a:pt x="275" y="6543"/>
                      <a:pt x="275" y="6496"/>
                    </a:cubicBezTo>
                    <a:lnTo>
                      <a:pt x="275" y="126"/>
                    </a:lnTo>
                    <a:cubicBezTo>
                      <a:pt x="263" y="43"/>
                      <a:pt x="197"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4" name="Google Shape;1274;p41"/>
              <p:cNvSpPr/>
              <p:nvPr/>
            </p:nvSpPr>
            <p:spPr>
              <a:xfrm>
                <a:off x="4664550" y="4367325"/>
                <a:ext cx="1188275" cy="310775"/>
              </a:xfrm>
              <a:custGeom>
                <a:avLst/>
                <a:gdLst/>
                <a:ahLst/>
                <a:cxnLst/>
                <a:rect l="l" t="t" r="r" b="b"/>
                <a:pathLst>
                  <a:path w="47531" h="12431" extrusionOk="0">
                    <a:moveTo>
                      <a:pt x="2311" y="1"/>
                    </a:moveTo>
                    <a:cubicBezTo>
                      <a:pt x="1037" y="1"/>
                      <a:pt x="1" y="1037"/>
                      <a:pt x="1" y="2323"/>
                    </a:cubicBezTo>
                    <a:lnTo>
                      <a:pt x="1" y="10121"/>
                    </a:lnTo>
                    <a:cubicBezTo>
                      <a:pt x="1" y="11395"/>
                      <a:pt x="1037" y="12431"/>
                      <a:pt x="2311" y="12431"/>
                    </a:cubicBezTo>
                    <a:lnTo>
                      <a:pt x="45209" y="12431"/>
                    </a:lnTo>
                    <a:cubicBezTo>
                      <a:pt x="46495" y="12431"/>
                      <a:pt x="47531" y="11395"/>
                      <a:pt x="47531" y="10121"/>
                    </a:cubicBezTo>
                    <a:lnTo>
                      <a:pt x="47531" y="2323"/>
                    </a:lnTo>
                    <a:cubicBezTo>
                      <a:pt x="47531" y="1037"/>
                      <a:pt x="46483" y="1"/>
                      <a:pt x="452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5" name="Google Shape;1275;p41"/>
              <p:cNvSpPr/>
              <p:nvPr/>
            </p:nvSpPr>
            <p:spPr>
              <a:xfrm>
                <a:off x="5734925" y="4367325"/>
                <a:ext cx="46175" cy="310775"/>
              </a:xfrm>
              <a:custGeom>
                <a:avLst/>
                <a:gdLst/>
                <a:ahLst/>
                <a:cxnLst/>
                <a:rect l="l" t="t" r="r" b="b"/>
                <a:pathLst>
                  <a:path w="1847" h="12431" extrusionOk="0">
                    <a:moveTo>
                      <a:pt x="1" y="1"/>
                    </a:moveTo>
                    <a:lnTo>
                      <a:pt x="1"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6" name="Google Shape;1276;p41"/>
              <p:cNvSpPr/>
              <p:nvPr/>
            </p:nvSpPr>
            <p:spPr>
              <a:xfrm>
                <a:off x="4740175" y="4367325"/>
                <a:ext cx="46150" cy="310775"/>
              </a:xfrm>
              <a:custGeom>
                <a:avLst/>
                <a:gdLst/>
                <a:ahLst/>
                <a:cxnLst/>
                <a:rect l="l" t="t" r="r" b="b"/>
                <a:pathLst>
                  <a:path w="1846" h="12431" extrusionOk="0">
                    <a:moveTo>
                      <a:pt x="0" y="1"/>
                    </a:moveTo>
                    <a:lnTo>
                      <a:pt x="0"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7" name="Google Shape;197;p27"/>
          <p:cNvSpPr txBox="1"/>
          <p:nvPr/>
        </p:nvSpPr>
        <p:spPr>
          <a:xfrm>
            <a:off x="4903990" y="1637459"/>
            <a:ext cx="3541811" cy="244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defRPr>
            </a:lvl1pPr>
            <a:lvl2pPr marR="0" lvl="1"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2pPr>
            <a:lvl3pPr marR="0" lvl="2"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3pPr>
            <a:lvl4pPr marR="0" lvl="3"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4pPr>
            <a:lvl5pPr marR="0" lvl="4"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5pPr>
            <a:lvl6pPr marR="0" lvl="5"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6pPr>
            <a:lvl7pPr marR="0" lvl="6"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7pPr>
            <a:lvl8pPr marR="0" lvl="7"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8pPr>
            <a:lvl9pPr marR="0" lvl="8"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9pPr>
          </a:lstStyle>
          <a:p>
            <a:pPr algn="l"/>
            <a:r>
              <a:rPr lang="en-US" sz="6600" b="1" dirty="0"/>
              <a:t>III. TÍNH CHẤT HÓA HỌC</a:t>
            </a:r>
            <a:endParaRPr lang="en-US" sz="6600" b="1"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grpSp>
        <p:nvGrpSpPr>
          <p:cNvPr id="13" name="Group 12"/>
          <p:cNvGrpSpPr/>
          <p:nvPr/>
        </p:nvGrpSpPr>
        <p:grpSpPr>
          <a:xfrm>
            <a:off x="185631" y="123623"/>
            <a:ext cx="2581770" cy="622908"/>
            <a:chOff x="773966" y="3348833"/>
            <a:chExt cx="3145831" cy="759000"/>
          </a:xfrm>
        </p:grpSpPr>
        <p:sp>
          <p:nvSpPr>
            <p:cNvPr id="6" name="Google Shape;310;p29"/>
            <p:cNvSpPr txBox="1"/>
            <p:nvPr/>
          </p:nvSpPr>
          <p:spPr>
            <a:xfrm>
              <a:off x="1317027" y="3430631"/>
              <a:ext cx="2602770"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Tính</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Chất</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Hóa</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7" name="Google Shape;321;p29"/>
            <p:cNvGrpSpPr/>
            <p:nvPr/>
          </p:nvGrpSpPr>
          <p:grpSpPr>
            <a:xfrm>
              <a:off x="778539" y="3426469"/>
              <a:ext cx="595372" cy="549604"/>
              <a:chOff x="1687400" y="2453546"/>
              <a:chExt cx="595372" cy="549604"/>
            </a:xfrm>
          </p:grpSpPr>
          <p:sp>
            <p:nvSpPr>
              <p:cNvPr id="8" name="Google Shape;322;p29"/>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9" name="Google Shape;323;p29"/>
              <p:cNvGrpSpPr/>
              <p:nvPr/>
            </p:nvGrpSpPr>
            <p:grpSpPr>
              <a:xfrm rot="10800000" flipH="1">
                <a:off x="1742750" y="2453546"/>
                <a:ext cx="540022" cy="549604"/>
                <a:chOff x="1742750" y="2453546"/>
                <a:chExt cx="540022" cy="549604"/>
              </a:xfrm>
            </p:grpSpPr>
            <p:cxnSp>
              <p:nvCxnSpPr>
                <p:cNvPr id="10" name="Google Shape;324;p29"/>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11" name="Google Shape;325;p29"/>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12" name="Google Shape;335;p29"/>
            <p:cNvSpPr txBox="1"/>
            <p:nvPr/>
          </p:nvSpPr>
          <p:spPr>
            <a:xfrm>
              <a:off x="773966" y="3348833"/>
              <a:ext cx="642280"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800" b="1">
                  <a:solidFill>
                    <a:srgbClr val="FFFFFF"/>
                  </a:solidFill>
                </a:rPr>
                <a:t>III</a:t>
              </a:r>
              <a:endParaRPr lang="en-US" sz="2800" b="1" dirty="0">
                <a:solidFill>
                  <a:srgbClr val="FFFFFF"/>
                </a:solidFill>
              </a:endParaRPr>
            </a:p>
          </p:txBody>
        </p:sp>
      </p:grpSp>
      <p:grpSp>
        <p:nvGrpSpPr>
          <p:cNvPr id="785" name="Group 784"/>
          <p:cNvGrpSpPr/>
          <p:nvPr/>
        </p:nvGrpSpPr>
        <p:grpSpPr>
          <a:xfrm>
            <a:off x="2899330" y="629833"/>
            <a:ext cx="3345340" cy="536982"/>
            <a:chOff x="2934958" y="435076"/>
            <a:chExt cx="3345340" cy="536982"/>
          </a:xfrm>
        </p:grpSpPr>
        <p:grpSp>
          <p:nvGrpSpPr>
            <p:cNvPr id="14" name="Google Shape;976;p39"/>
            <p:cNvGrpSpPr/>
            <p:nvPr/>
          </p:nvGrpSpPr>
          <p:grpSpPr>
            <a:xfrm rot="10800000">
              <a:off x="2934958" y="435076"/>
              <a:ext cx="3345340" cy="515199"/>
              <a:chOff x="4399950" y="2954075"/>
              <a:chExt cx="1287675" cy="238725"/>
            </a:xfrm>
          </p:grpSpPr>
          <p:sp>
            <p:nvSpPr>
              <p:cNvPr id="15" name="Google Shape;977;p39"/>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978;p39"/>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979;p39"/>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980;p39"/>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981;p39"/>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982;p39"/>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983;p39"/>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984;p39"/>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985;p39"/>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986;p39"/>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987;p39"/>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988;p39"/>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989;p39"/>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990;p39"/>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1;p39"/>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992;p39"/>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993;p39"/>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 name="Google Shape;994;p39"/>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 name="Google Shape;995;p39"/>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 name="Google Shape;996;p39"/>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 name="Google Shape;997;p39"/>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 name="Google Shape;998;p39"/>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 name="Google Shape;999;p39"/>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 name="Google Shape;1000;p39"/>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 name="Google Shape;1001;p39"/>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 name="Google Shape;1002;p39"/>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 name="Google Shape;1003;p39"/>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 name="Google Shape;1004;p39"/>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 name="Google Shape;1005;p39"/>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 name="Google Shape;1006;p39"/>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 name="Google Shape;1007;p39"/>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 name="Google Shape;1008;p39"/>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 name="Google Shape;1009;p39"/>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 name="Google Shape;1010;p39"/>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 name="Google Shape;1011;p39"/>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84" name="Google Shape;310;p29"/>
            <p:cNvSpPr txBox="1"/>
            <p:nvPr/>
          </p:nvSpPr>
          <p:spPr>
            <a:xfrm>
              <a:off x="3103232" y="521004"/>
              <a:ext cx="2984164" cy="45105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1.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Phản</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Ứng</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Thủy</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Phân</a:t>
              </a:r>
              <a:endPar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grpSp>
        <p:nvGrpSpPr>
          <p:cNvPr id="787" name="Google Shape;758;p34"/>
          <p:cNvGrpSpPr/>
          <p:nvPr/>
        </p:nvGrpSpPr>
        <p:grpSpPr>
          <a:xfrm>
            <a:off x="1012752" y="1514289"/>
            <a:ext cx="566420" cy="566403"/>
            <a:chOff x="6937421" y="1527109"/>
            <a:chExt cx="1252770" cy="1252734"/>
          </a:xfrm>
        </p:grpSpPr>
        <p:grpSp>
          <p:nvGrpSpPr>
            <p:cNvPr id="788" name="Google Shape;759;p34"/>
            <p:cNvGrpSpPr/>
            <p:nvPr/>
          </p:nvGrpSpPr>
          <p:grpSpPr>
            <a:xfrm rot="-1090643" flipH="1">
              <a:off x="7067485" y="1657172"/>
              <a:ext cx="992643" cy="992608"/>
              <a:chOff x="419475" y="2272029"/>
              <a:chExt cx="623400" cy="623400"/>
            </a:xfrm>
          </p:grpSpPr>
          <p:sp>
            <p:nvSpPr>
              <p:cNvPr id="795" name="Google Shape;760;p34"/>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 name="Google Shape;761;p34"/>
              <p:cNvSpPr/>
              <p:nvPr/>
            </p:nvSpPr>
            <p:spPr>
              <a:xfrm>
                <a:off x="426030" y="2278584"/>
                <a:ext cx="610500" cy="61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89" name="Google Shape;762;p34"/>
            <p:cNvGrpSpPr/>
            <p:nvPr/>
          </p:nvGrpSpPr>
          <p:grpSpPr>
            <a:xfrm>
              <a:off x="7337430" y="1927968"/>
              <a:ext cx="452757" cy="451003"/>
              <a:chOff x="5287175" y="3748050"/>
              <a:chExt cx="348275" cy="346925"/>
            </a:xfrm>
          </p:grpSpPr>
          <p:sp>
            <p:nvSpPr>
              <p:cNvPr id="790" name="Google Shape;763;p34"/>
              <p:cNvSpPr/>
              <p:nvPr/>
            </p:nvSpPr>
            <p:spPr>
              <a:xfrm>
                <a:off x="5395225"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7" y="1060"/>
                      <a:pt x="1357" y="679"/>
                    </a:cubicBezTo>
                    <a:cubicBezTo>
                      <a:pt x="1357"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 name="Google Shape;764;p34"/>
              <p:cNvSpPr/>
              <p:nvPr/>
            </p:nvSpPr>
            <p:spPr>
              <a:xfrm>
                <a:off x="5493150"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8" y="1060"/>
                      <a:pt x="1358" y="679"/>
                    </a:cubicBezTo>
                    <a:cubicBezTo>
                      <a:pt x="1358"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 name="Google Shape;765;p34"/>
              <p:cNvSpPr/>
              <p:nvPr/>
            </p:nvSpPr>
            <p:spPr>
              <a:xfrm>
                <a:off x="5351750" y="3904625"/>
                <a:ext cx="33975" cy="34250"/>
              </a:xfrm>
              <a:custGeom>
                <a:avLst/>
                <a:gdLst/>
                <a:ahLst/>
                <a:cxnLst/>
                <a:rect l="l" t="t" r="r" b="b"/>
                <a:pathLst>
                  <a:path w="1359" h="1370" extrusionOk="0">
                    <a:moveTo>
                      <a:pt x="679" y="1"/>
                    </a:moveTo>
                    <a:cubicBezTo>
                      <a:pt x="298" y="1"/>
                      <a:pt x="1" y="310"/>
                      <a:pt x="1" y="679"/>
                    </a:cubicBezTo>
                    <a:cubicBezTo>
                      <a:pt x="1" y="1060"/>
                      <a:pt x="298" y="1370"/>
                      <a:pt x="679" y="1370"/>
                    </a:cubicBezTo>
                    <a:cubicBezTo>
                      <a:pt x="1060" y="1370"/>
                      <a:pt x="1358" y="1060"/>
                      <a:pt x="1358" y="679"/>
                    </a:cubicBezTo>
                    <a:cubicBezTo>
                      <a:pt x="1358" y="310"/>
                      <a:pt x="1060" y="1"/>
                      <a:pt x="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 name="Google Shape;766;p34"/>
              <p:cNvSpPr/>
              <p:nvPr/>
            </p:nvSpPr>
            <p:spPr>
              <a:xfrm>
                <a:off x="5287175" y="3748050"/>
                <a:ext cx="348275" cy="346925"/>
              </a:xfrm>
              <a:custGeom>
                <a:avLst/>
                <a:gdLst/>
                <a:ahLst/>
                <a:cxnLst/>
                <a:rect l="l" t="t" r="r" b="b"/>
                <a:pathLst>
                  <a:path w="13931" h="13877" extrusionOk="0">
                    <a:moveTo>
                      <a:pt x="4993" y="2180"/>
                    </a:moveTo>
                    <a:cubicBezTo>
                      <a:pt x="5765" y="2180"/>
                      <a:pt x="6501" y="2777"/>
                      <a:pt x="6501" y="3680"/>
                    </a:cubicBezTo>
                    <a:cubicBezTo>
                      <a:pt x="6501" y="4513"/>
                      <a:pt x="5834" y="5180"/>
                      <a:pt x="5001" y="5180"/>
                    </a:cubicBezTo>
                    <a:cubicBezTo>
                      <a:pt x="3667" y="5180"/>
                      <a:pt x="3001" y="3573"/>
                      <a:pt x="3941" y="2620"/>
                    </a:cubicBezTo>
                    <a:cubicBezTo>
                      <a:pt x="4249" y="2316"/>
                      <a:pt x="4625" y="2180"/>
                      <a:pt x="4993" y="2180"/>
                    </a:cubicBezTo>
                    <a:close/>
                    <a:moveTo>
                      <a:pt x="8934" y="2180"/>
                    </a:moveTo>
                    <a:cubicBezTo>
                      <a:pt x="9300" y="2180"/>
                      <a:pt x="9674" y="2316"/>
                      <a:pt x="9978" y="2620"/>
                    </a:cubicBezTo>
                    <a:cubicBezTo>
                      <a:pt x="10918" y="3573"/>
                      <a:pt x="10251" y="5180"/>
                      <a:pt x="8918" y="5180"/>
                    </a:cubicBezTo>
                    <a:cubicBezTo>
                      <a:pt x="8096" y="5180"/>
                      <a:pt x="7430" y="4513"/>
                      <a:pt x="7430" y="3680"/>
                    </a:cubicBezTo>
                    <a:cubicBezTo>
                      <a:pt x="7430" y="2777"/>
                      <a:pt x="8166" y="2180"/>
                      <a:pt x="8934" y="2180"/>
                    </a:cubicBezTo>
                    <a:close/>
                    <a:moveTo>
                      <a:pt x="3257" y="5446"/>
                    </a:moveTo>
                    <a:cubicBezTo>
                      <a:pt x="4025" y="5446"/>
                      <a:pt x="4763" y="6042"/>
                      <a:pt x="4763" y="6942"/>
                    </a:cubicBezTo>
                    <a:cubicBezTo>
                      <a:pt x="4763" y="7776"/>
                      <a:pt x="4084" y="8442"/>
                      <a:pt x="3262" y="8442"/>
                    </a:cubicBezTo>
                    <a:cubicBezTo>
                      <a:pt x="1929" y="8442"/>
                      <a:pt x="1262" y="6835"/>
                      <a:pt x="2203" y="5894"/>
                    </a:cubicBezTo>
                    <a:cubicBezTo>
                      <a:pt x="2509" y="5585"/>
                      <a:pt x="2886" y="5446"/>
                      <a:pt x="3257" y="5446"/>
                    </a:cubicBezTo>
                    <a:close/>
                    <a:moveTo>
                      <a:pt x="10660" y="5446"/>
                    </a:moveTo>
                    <a:cubicBezTo>
                      <a:pt x="11425" y="5446"/>
                      <a:pt x="12156" y="6042"/>
                      <a:pt x="12156" y="6942"/>
                    </a:cubicBezTo>
                    <a:cubicBezTo>
                      <a:pt x="12156" y="7776"/>
                      <a:pt x="11490" y="8442"/>
                      <a:pt x="10668" y="8442"/>
                    </a:cubicBezTo>
                    <a:cubicBezTo>
                      <a:pt x="9335" y="8442"/>
                      <a:pt x="8656" y="6835"/>
                      <a:pt x="9608" y="5894"/>
                    </a:cubicBezTo>
                    <a:cubicBezTo>
                      <a:pt x="9914" y="5585"/>
                      <a:pt x="10291" y="5446"/>
                      <a:pt x="10660" y="5446"/>
                    </a:cubicBezTo>
                    <a:close/>
                    <a:moveTo>
                      <a:pt x="6979" y="1"/>
                    </a:moveTo>
                    <a:cubicBezTo>
                      <a:pt x="3132" y="1"/>
                      <a:pt x="0" y="3175"/>
                      <a:pt x="0" y="6990"/>
                    </a:cubicBezTo>
                    <a:lnTo>
                      <a:pt x="0" y="11407"/>
                    </a:lnTo>
                    <a:cubicBezTo>
                      <a:pt x="0" y="12764"/>
                      <a:pt x="1133" y="13877"/>
                      <a:pt x="2510" y="13877"/>
                    </a:cubicBezTo>
                    <a:cubicBezTo>
                      <a:pt x="3284" y="13877"/>
                      <a:pt x="4135" y="13526"/>
                      <a:pt x="4906" y="12669"/>
                    </a:cubicBezTo>
                    <a:cubicBezTo>
                      <a:pt x="4953" y="12610"/>
                      <a:pt x="4989" y="12538"/>
                      <a:pt x="4989" y="12467"/>
                    </a:cubicBezTo>
                    <a:lnTo>
                      <a:pt x="4989" y="9776"/>
                    </a:lnTo>
                    <a:cubicBezTo>
                      <a:pt x="4989" y="9752"/>
                      <a:pt x="5001" y="9740"/>
                      <a:pt x="5013" y="9740"/>
                    </a:cubicBezTo>
                    <a:lnTo>
                      <a:pt x="5275" y="9740"/>
                    </a:lnTo>
                    <a:cubicBezTo>
                      <a:pt x="5370" y="9740"/>
                      <a:pt x="5453" y="9788"/>
                      <a:pt x="5501" y="9859"/>
                    </a:cubicBezTo>
                    <a:cubicBezTo>
                      <a:pt x="6465" y="11288"/>
                      <a:pt x="8084" y="12133"/>
                      <a:pt x="9799" y="12133"/>
                    </a:cubicBezTo>
                    <a:cubicBezTo>
                      <a:pt x="12656" y="12133"/>
                      <a:pt x="13930" y="9847"/>
                      <a:pt x="13930" y="6942"/>
                    </a:cubicBezTo>
                    <a:cubicBezTo>
                      <a:pt x="13919" y="3108"/>
                      <a:pt x="10823" y="13"/>
                      <a:pt x="7001" y="1"/>
                    </a:cubicBezTo>
                    <a:cubicBezTo>
                      <a:pt x="6994" y="1"/>
                      <a:pt x="6987" y="1"/>
                      <a:pt x="6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 name="Google Shape;767;p34"/>
              <p:cNvSpPr/>
              <p:nvPr/>
            </p:nvSpPr>
            <p:spPr>
              <a:xfrm>
                <a:off x="5536600" y="3904625"/>
                <a:ext cx="34250" cy="34250"/>
              </a:xfrm>
              <a:custGeom>
                <a:avLst/>
                <a:gdLst/>
                <a:ahLst/>
                <a:cxnLst/>
                <a:rect l="l" t="t" r="r" b="b"/>
                <a:pathLst>
                  <a:path w="1370" h="1370" extrusionOk="0">
                    <a:moveTo>
                      <a:pt x="691" y="1"/>
                    </a:moveTo>
                    <a:cubicBezTo>
                      <a:pt x="310" y="1"/>
                      <a:pt x="1" y="310"/>
                      <a:pt x="1" y="679"/>
                    </a:cubicBezTo>
                    <a:cubicBezTo>
                      <a:pt x="1" y="1060"/>
                      <a:pt x="310" y="1370"/>
                      <a:pt x="691" y="1370"/>
                    </a:cubicBezTo>
                    <a:cubicBezTo>
                      <a:pt x="1060" y="1370"/>
                      <a:pt x="1370" y="1060"/>
                      <a:pt x="1370" y="679"/>
                    </a:cubicBezTo>
                    <a:cubicBezTo>
                      <a:pt x="1370" y="310"/>
                      <a:pt x="1060" y="1"/>
                      <a:pt x="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797" name="Google Shape;198;p27"/>
          <p:cNvSpPr txBox="1"/>
          <p:nvPr/>
        </p:nvSpPr>
        <p:spPr>
          <a:xfrm>
            <a:off x="1498761" y="1483311"/>
            <a:ext cx="6799284"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dirty="0">
                <a:solidFill>
                  <a:srgbClr val="002060"/>
                </a:solidFill>
              </a:rPr>
              <a:t>Khi </a:t>
            </a:r>
            <a:r>
              <a:rPr lang="en-US" dirty="0" err="1">
                <a:solidFill>
                  <a:srgbClr val="002060"/>
                </a:solidFill>
              </a:rPr>
              <a:t>đun</a:t>
            </a:r>
            <a:r>
              <a:rPr lang="en-US" dirty="0">
                <a:solidFill>
                  <a:srgbClr val="002060"/>
                </a:solidFill>
              </a:rPr>
              <a:t> </a:t>
            </a:r>
            <a:r>
              <a:rPr lang="en-US" dirty="0" err="1">
                <a:solidFill>
                  <a:srgbClr val="002060"/>
                </a:solidFill>
              </a:rPr>
              <a:t>nóng</a:t>
            </a:r>
            <a:r>
              <a:rPr lang="en-US" dirty="0">
                <a:solidFill>
                  <a:srgbClr val="002060"/>
                </a:solidFill>
              </a:rPr>
              <a:t> </a:t>
            </a:r>
            <a:r>
              <a:rPr lang="en-US" dirty="0" err="1">
                <a:solidFill>
                  <a:srgbClr val="002060"/>
                </a:solidFill>
              </a:rPr>
              <a:t>trong</a:t>
            </a:r>
            <a:r>
              <a:rPr lang="en-US" dirty="0">
                <a:solidFill>
                  <a:srgbClr val="002060"/>
                </a:solidFill>
              </a:rPr>
              <a:t> dung </a:t>
            </a:r>
            <a:r>
              <a:rPr lang="en-US" dirty="0" err="1">
                <a:solidFill>
                  <a:srgbClr val="002060"/>
                </a:solidFill>
              </a:rPr>
              <a:t>dịch</a:t>
            </a:r>
            <a:r>
              <a:rPr lang="en-US" dirty="0">
                <a:solidFill>
                  <a:srgbClr val="002060"/>
                </a:solidFill>
              </a:rPr>
              <a:t> acid </a:t>
            </a:r>
            <a:r>
              <a:rPr lang="en-US" dirty="0" err="1">
                <a:solidFill>
                  <a:srgbClr val="002060"/>
                </a:solidFill>
              </a:rPr>
              <a:t>hoặc</a:t>
            </a:r>
            <a:r>
              <a:rPr lang="en-US" dirty="0">
                <a:solidFill>
                  <a:srgbClr val="002060"/>
                </a:solidFill>
              </a:rPr>
              <a:t> base, protein </a:t>
            </a:r>
            <a:r>
              <a:rPr lang="en-US" dirty="0" err="1">
                <a:solidFill>
                  <a:srgbClr val="002060"/>
                </a:solidFill>
              </a:rPr>
              <a:t>sẽ</a:t>
            </a:r>
            <a:r>
              <a:rPr lang="en-US" dirty="0">
                <a:solidFill>
                  <a:srgbClr val="002060"/>
                </a:solidFill>
              </a:rPr>
              <a:t> </a:t>
            </a:r>
            <a:r>
              <a:rPr lang="en-US" dirty="0" err="1">
                <a:solidFill>
                  <a:srgbClr val="002060"/>
                </a:solidFill>
              </a:rPr>
              <a:t>thủy</a:t>
            </a:r>
            <a:r>
              <a:rPr lang="en-US" dirty="0">
                <a:solidFill>
                  <a:srgbClr val="002060"/>
                </a:solidFill>
              </a:rPr>
              <a:t> </a:t>
            </a:r>
            <a:r>
              <a:rPr lang="en-US" dirty="0" err="1">
                <a:solidFill>
                  <a:srgbClr val="002060"/>
                </a:solidFill>
              </a:rPr>
              <a:t>phân</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ra</a:t>
            </a:r>
            <a:r>
              <a:rPr lang="en-US" dirty="0">
                <a:solidFill>
                  <a:srgbClr val="002060"/>
                </a:solidFill>
              </a:rPr>
              <a:t> amino acid</a:t>
            </a:r>
            <a:endParaRPr lang="en-US" dirty="0">
              <a:solidFill>
                <a:srgbClr val="002060"/>
              </a:solidFill>
            </a:endParaRPr>
          </a:p>
        </p:txBody>
      </p:sp>
      <p:grpSp>
        <p:nvGrpSpPr>
          <p:cNvPr id="803" name="Group 802"/>
          <p:cNvGrpSpPr/>
          <p:nvPr/>
        </p:nvGrpSpPr>
        <p:grpSpPr>
          <a:xfrm>
            <a:off x="1193610" y="2605568"/>
            <a:ext cx="7809368" cy="930973"/>
            <a:chOff x="1234462" y="2424281"/>
            <a:chExt cx="7809368" cy="930973"/>
          </a:xfrm>
        </p:grpSpPr>
        <p:sp>
          <p:nvSpPr>
            <p:cNvPr id="802" name="Rectangle: Rounded Corners 801"/>
            <p:cNvSpPr/>
            <p:nvPr/>
          </p:nvSpPr>
          <p:spPr>
            <a:xfrm>
              <a:off x="1293413" y="2424281"/>
              <a:ext cx="7737174" cy="930973"/>
            </a:xfrm>
            <a:prstGeom prst="roundRect">
              <a:avLst/>
            </a:prstGeom>
            <a:solidFill>
              <a:srgbClr val="FFC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9" name="Group 798"/>
            <p:cNvGrpSpPr/>
            <p:nvPr/>
          </p:nvGrpSpPr>
          <p:grpSpPr>
            <a:xfrm>
              <a:off x="1234462" y="2424281"/>
              <a:ext cx="7809368" cy="830371"/>
              <a:chOff x="2290352" y="3355816"/>
              <a:chExt cx="6281616" cy="830371"/>
            </a:xfrm>
          </p:grpSpPr>
          <mc:AlternateContent xmlns:mc="http://schemas.openxmlformats.org/markup-compatibility/2006">
            <mc:Choice xmlns:a14="http://schemas.microsoft.com/office/drawing/2010/main" Requires="a14">
              <p:sp>
                <p:nvSpPr>
                  <p:cNvPr id="800" name="TextBox 799"/>
                  <p:cNvSpPr txBox="1"/>
                  <p:nvPr/>
                </p:nvSpPr>
                <p:spPr>
                  <a:xfrm>
                    <a:off x="2290352" y="3355816"/>
                    <a:ext cx="6281616" cy="663258"/>
                  </a:xfrm>
                  <a:prstGeom prst="rect">
                    <a:avLst/>
                  </a:prstGeom>
                  <a:noFill/>
                  <a:ln>
                    <a:noFill/>
                  </a:ln>
                </p:spPr>
                <p:txBody>
                  <a:bodyPr wrap="square" rtlCol="0">
                    <a:spAutoFit/>
                  </a:bodyPr>
                  <a:lstStyle/>
                  <a:p>
                    <a:pPr algn="ctr"/>
                    <a:r>
                      <a:rPr lang="en-US" sz="2600" b="1" dirty="0">
                        <a:solidFill>
                          <a:srgbClr val="7030A0"/>
                        </a:solidFill>
                        <a:latin typeface="Roboto" panose="02000000000000000000" pitchFamily="2" charset="0"/>
                        <a:cs typeface="Times New Roman" panose="02020603050405020304" pitchFamily="18" charset="0"/>
                      </a:rPr>
                      <a:t>Protein  +  n</a:t>
                    </a:r>
                    <a:r>
                      <a:rPr lang="vi-VN" sz="2600" b="1" dirty="0">
                        <a:solidFill>
                          <a:srgbClr val="7030A0"/>
                        </a:solidFill>
                        <a:latin typeface="Roboto" panose="02000000000000000000" pitchFamily="2" charset="0"/>
                        <a:cs typeface="Times New Roman" panose="02020603050405020304" pitchFamily="18" charset="0"/>
                      </a:rPr>
                      <a:t>ư</a:t>
                    </a:r>
                    <a:r>
                      <a:rPr lang="en-US" sz="2600" b="1" dirty="0" err="1">
                        <a:solidFill>
                          <a:srgbClr val="7030A0"/>
                        </a:solidFill>
                        <a:latin typeface="Roboto" panose="02000000000000000000" pitchFamily="2" charset="0"/>
                        <a:cs typeface="Times New Roman" panose="02020603050405020304" pitchFamily="18" charset="0"/>
                      </a:rPr>
                      <a:t>ớc</a:t>
                    </a:r>
                    <a:r>
                      <a:rPr lang="en-US" sz="2600" b="1" dirty="0">
                        <a:solidFill>
                          <a:srgbClr val="7030A0"/>
                        </a:solidFill>
                        <a:latin typeface="Roboto" panose="02000000000000000000" pitchFamily="2" charset="0"/>
                        <a:cs typeface="Times New Roman" panose="02020603050405020304" pitchFamily="18" charset="0"/>
                      </a:rPr>
                      <a:t> </a:t>
                    </a:r>
                    <a14:m>
                      <m:oMath xmlns:m="http://schemas.openxmlformats.org/officeDocument/2006/math">
                        <m:groupChr>
                          <m:groupChrPr>
                            <m:chr m:val="→"/>
                            <m:vertJc m:val="bot"/>
                            <m:ctrlPr>
                              <a:rPr lang="en-US" sz="2600" b="1" i="1" smtClean="0">
                                <a:solidFill>
                                  <a:srgbClr val="7030A0"/>
                                </a:solidFill>
                                <a:latin typeface="Cambria Math" panose="02040503050406030204" pitchFamily="18" charset="0"/>
                              </a:rPr>
                            </m:ctrlPr>
                          </m:groupChrPr>
                          <m:e>
                            <m:sSup>
                              <m:sSupPr>
                                <m:ctrlPr>
                                  <a:rPr lang="en-US" sz="2600" b="1" i="1" smtClean="0">
                                    <a:solidFill>
                                      <a:srgbClr val="7030A0"/>
                                    </a:solidFill>
                                    <a:latin typeface="Cambria Math" panose="02040503050406030204" pitchFamily="18" charset="0"/>
                                  </a:rPr>
                                </m:ctrlPr>
                              </m:sSupPr>
                              <m:e>
                                <m:r>
                                  <a:rPr lang="en-US" sz="2600" b="1" i="1" smtClean="0">
                                    <a:solidFill>
                                      <a:srgbClr val="7030A0"/>
                                    </a:solidFill>
                                    <a:latin typeface="Cambria Math" panose="02040503050406030204" pitchFamily="18" charset="0"/>
                                  </a:rPr>
                                  <m:t>                   </m:t>
                                </m:r>
                                <m:r>
                                  <a:rPr lang="en-US" sz="2600" b="1" i="1" smtClean="0">
                                    <a:solidFill>
                                      <a:srgbClr val="7030A0"/>
                                    </a:solidFill>
                                    <a:latin typeface="Cambria Math" panose="02040503050406030204" pitchFamily="18" charset="0"/>
                                  </a:rPr>
                                  <m:t>𝒕</m:t>
                                </m:r>
                              </m:e>
                              <m:sup>
                                <m:r>
                                  <a:rPr lang="en-US" sz="2600" b="1" i="1" smtClean="0">
                                    <a:solidFill>
                                      <a:srgbClr val="7030A0"/>
                                    </a:solidFill>
                                    <a:latin typeface="Cambria Math" panose="02040503050406030204" pitchFamily="18" charset="0"/>
                                  </a:rPr>
                                  <m:t>𝒐</m:t>
                                </m:r>
                              </m:sup>
                            </m:sSup>
                            <m:r>
                              <m:rPr>
                                <m:brk m:alnAt="2"/>
                              </m:rPr>
                              <a:rPr lang="en-US" sz="2600" b="1" i="1" smtClean="0">
                                <a:solidFill>
                                  <a:srgbClr val="7030A0"/>
                                </a:solidFill>
                                <a:latin typeface="Cambria Math" panose="02040503050406030204" pitchFamily="18" charset="0"/>
                              </a:rPr>
                              <m:t> </m:t>
                            </m:r>
                            <m:r>
                              <a:rPr lang="en-US" sz="2600" b="1" i="1" smtClean="0">
                                <a:solidFill>
                                  <a:srgbClr val="7030A0"/>
                                </a:solidFill>
                                <a:latin typeface="Cambria Math" panose="02040503050406030204" pitchFamily="18" charset="0"/>
                              </a:rPr>
                              <m:t>            </m:t>
                            </m:r>
                          </m:e>
                        </m:groupChr>
                      </m:oMath>
                    </a14:m>
                    <a:r>
                      <a:rPr lang="en-US" sz="2600" b="1" dirty="0">
                        <a:solidFill>
                          <a:srgbClr val="7030A0"/>
                        </a:solidFill>
                        <a:latin typeface="Roboto" panose="02000000000000000000" pitchFamily="2" charset="0"/>
                        <a:cs typeface="Times New Roman" panose="02020603050405020304" pitchFamily="18" charset="0"/>
                      </a:rPr>
                      <a:t>   Hỗn hợp amino acid</a:t>
                    </a:r>
                    <a:endParaRPr lang="en-US" sz="2600" b="1" dirty="0">
                      <a:solidFill>
                        <a:srgbClr val="7030A0"/>
                      </a:solidFill>
                      <a:latin typeface="Roboto" panose="02000000000000000000" pitchFamily="2" charset="0"/>
                      <a:cs typeface="Times New Roman" panose="02020603050405020304" pitchFamily="18" charset="0"/>
                    </a:endParaRPr>
                  </a:p>
                </p:txBody>
              </p:sp>
            </mc:Choice>
            <mc:Fallback>
              <p:sp>
                <p:nvSpPr>
                  <p:cNvPr id="800" name="TextBox 799"/>
                  <p:cNvSpPr txBox="1">
                    <a:spLocks noRot="1" noChangeAspect="1" noMove="1" noResize="1" noEditPoints="1" noAdjustHandles="1" noChangeArrowheads="1" noChangeShapeType="1" noTextEdit="1"/>
                  </p:cNvSpPr>
                  <p:nvPr/>
                </p:nvSpPr>
                <p:spPr>
                  <a:xfrm>
                    <a:off x="2290352" y="3355816"/>
                    <a:ext cx="6281616" cy="663258"/>
                  </a:xfrm>
                  <a:prstGeom prst="rect">
                    <a:avLst/>
                  </a:prstGeom>
                  <a:blipFill rotWithShape="1">
                    <a:blip r:embed="rId1"/>
                  </a:blipFill>
                  <a:ln>
                    <a:noFill/>
                  </a:ln>
                </p:spPr>
                <p:txBody>
                  <a:bodyPr/>
                  <a:lstStyle/>
                  <a:p>
                    <a:r>
                      <a:rPr lang="en-US" altLang="en-US">
                        <a:noFill/>
                      </a:rPr>
                      <a:t> </a:t>
                    </a:r>
                  </a:p>
                </p:txBody>
              </p:sp>
            </mc:Fallback>
          </mc:AlternateContent>
          <p:sp>
            <p:nvSpPr>
              <p:cNvPr id="801" name="TextBox 800"/>
              <p:cNvSpPr txBox="1"/>
              <p:nvPr/>
            </p:nvSpPr>
            <p:spPr>
              <a:xfrm>
                <a:off x="4413858" y="3786077"/>
                <a:ext cx="1699048" cy="400110"/>
              </a:xfrm>
              <a:prstGeom prst="rect">
                <a:avLst/>
              </a:prstGeom>
              <a:noFill/>
            </p:spPr>
            <p:txBody>
              <a:bodyPr wrap="square" rtlCol="0">
                <a:spAutoFit/>
              </a:bodyPr>
              <a:lstStyle/>
              <a:p>
                <a:r>
                  <a:rPr lang="en-US" sz="2000" b="1" i="1" dirty="0">
                    <a:solidFill>
                      <a:srgbClr val="7030A0"/>
                    </a:solidFill>
                    <a:latin typeface="Roboto" panose="02000000000000000000" pitchFamily="2" charset="0"/>
                    <a:cs typeface="Times New Roman" panose="02020603050405020304" pitchFamily="18" charset="0"/>
                  </a:rPr>
                  <a:t>acid hoặc base</a:t>
                </a:r>
                <a:endParaRPr lang="en-US" sz="2000" b="1" i="1" dirty="0">
                  <a:solidFill>
                    <a:srgbClr val="7030A0"/>
                  </a:solidFill>
                  <a:latin typeface="Roboto" panose="02000000000000000000" pitchFamily="2" charset="0"/>
                  <a:cs typeface="Times New Roman" panose="02020603050405020304" pitchFamily="18" charset="0"/>
                </a:endParaRPr>
              </a:p>
            </p:txBody>
          </p:sp>
        </p:grpSp>
      </p:grpSp>
      <p:grpSp>
        <p:nvGrpSpPr>
          <p:cNvPr id="804" name="Google Shape;758;p34"/>
          <p:cNvGrpSpPr/>
          <p:nvPr/>
        </p:nvGrpSpPr>
        <p:grpSpPr>
          <a:xfrm>
            <a:off x="1006841" y="3929396"/>
            <a:ext cx="566420" cy="566403"/>
            <a:chOff x="6937421" y="1527109"/>
            <a:chExt cx="1252770" cy="1252734"/>
          </a:xfrm>
        </p:grpSpPr>
        <p:grpSp>
          <p:nvGrpSpPr>
            <p:cNvPr id="805" name="Google Shape;759;p34"/>
            <p:cNvGrpSpPr/>
            <p:nvPr/>
          </p:nvGrpSpPr>
          <p:grpSpPr>
            <a:xfrm rot="-1090643" flipH="1">
              <a:off x="7067485" y="1657172"/>
              <a:ext cx="992643" cy="992608"/>
              <a:chOff x="419475" y="2272029"/>
              <a:chExt cx="623400" cy="623400"/>
            </a:xfrm>
          </p:grpSpPr>
          <p:sp>
            <p:nvSpPr>
              <p:cNvPr id="812" name="Google Shape;760;p34"/>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 name="Google Shape;761;p34"/>
              <p:cNvSpPr/>
              <p:nvPr/>
            </p:nvSpPr>
            <p:spPr>
              <a:xfrm>
                <a:off x="426030" y="2278584"/>
                <a:ext cx="610500" cy="61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06" name="Google Shape;762;p34"/>
            <p:cNvGrpSpPr/>
            <p:nvPr/>
          </p:nvGrpSpPr>
          <p:grpSpPr>
            <a:xfrm>
              <a:off x="7337430" y="1927968"/>
              <a:ext cx="452757" cy="451003"/>
              <a:chOff x="5287175" y="3748050"/>
              <a:chExt cx="348275" cy="346925"/>
            </a:xfrm>
          </p:grpSpPr>
          <p:sp>
            <p:nvSpPr>
              <p:cNvPr id="807" name="Google Shape;763;p34"/>
              <p:cNvSpPr/>
              <p:nvPr/>
            </p:nvSpPr>
            <p:spPr>
              <a:xfrm>
                <a:off x="5395225"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7" y="1060"/>
                      <a:pt x="1357" y="679"/>
                    </a:cubicBezTo>
                    <a:cubicBezTo>
                      <a:pt x="1357"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 name="Google Shape;764;p34"/>
              <p:cNvSpPr/>
              <p:nvPr/>
            </p:nvSpPr>
            <p:spPr>
              <a:xfrm>
                <a:off x="5493150"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8" y="1060"/>
                      <a:pt x="1358" y="679"/>
                    </a:cubicBezTo>
                    <a:cubicBezTo>
                      <a:pt x="1358"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 name="Google Shape;765;p34"/>
              <p:cNvSpPr/>
              <p:nvPr/>
            </p:nvSpPr>
            <p:spPr>
              <a:xfrm>
                <a:off x="5351750" y="3904625"/>
                <a:ext cx="33975" cy="34250"/>
              </a:xfrm>
              <a:custGeom>
                <a:avLst/>
                <a:gdLst/>
                <a:ahLst/>
                <a:cxnLst/>
                <a:rect l="l" t="t" r="r" b="b"/>
                <a:pathLst>
                  <a:path w="1359" h="1370" extrusionOk="0">
                    <a:moveTo>
                      <a:pt x="679" y="1"/>
                    </a:moveTo>
                    <a:cubicBezTo>
                      <a:pt x="298" y="1"/>
                      <a:pt x="1" y="310"/>
                      <a:pt x="1" y="679"/>
                    </a:cubicBezTo>
                    <a:cubicBezTo>
                      <a:pt x="1" y="1060"/>
                      <a:pt x="298" y="1370"/>
                      <a:pt x="679" y="1370"/>
                    </a:cubicBezTo>
                    <a:cubicBezTo>
                      <a:pt x="1060" y="1370"/>
                      <a:pt x="1358" y="1060"/>
                      <a:pt x="1358" y="679"/>
                    </a:cubicBezTo>
                    <a:cubicBezTo>
                      <a:pt x="1358" y="310"/>
                      <a:pt x="1060" y="1"/>
                      <a:pt x="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 name="Google Shape;766;p34"/>
              <p:cNvSpPr/>
              <p:nvPr/>
            </p:nvSpPr>
            <p:spPr>
              <a:xfrm>
                <a:off x="5287175" y="3748050"/>
                <a:ext cx="348275" cy="346925"/>
              </a:xfrm>
              <a:custGeom>
                <a:avLst/>
                <a:gdLst/>
                <a:ahLst/>
                <a:cxnLst/>
                <a:rect l="l" t="t" r="r" b="b"/>
                <a:pathLst>
                  <a:path w="13931" h="13877" extrusionOk="0">
                    <a:moveTo>
                      <a:pt x="4993" y="2180"/>
                    </a:moveTo>
                    <a:cubicBezTo>
                      <a:pt x="5765" y="2180"/>
                      <a:pt x="6501" y="2777"/>
                      <a:pt x="6501" y="3680"/>
                    </a:cubicBezTo>
                    <a:cubicBezTo>
                      <a:pt x="6501" y="4513"/>
                      <a:pt x="5834" y="5180"/>
                      <a:pt x="5001" y="5180"/>
                    </a:cubicBezTo>
                    <a:cubicBezTo>
                      <a:pt x="3667" y="5180"/>
                      <a:pt x="3001" y="3573"/>
                      <a:pt x="3941" y="2620"/>
                    </a:cubicBezTo>
                    <a:cubicBezTo>
                      <a:pt x="4249" y="2316"/>
                      <a:pt x="4625" y="2180"/>
                      <a:pt x="4993" y="2180"/>
                    </a:cubicBezTo>
                    <a:close/>
                    <a:moveTo>
                      <a:pt x="8934" y="2180"/>
                    </a:moveTo>
                    <a:cubicBezTo>
                      <a:pt x="9300" y="2180"/>
                      <a:pt x="9674" y="2316"/>
                      <a:pt x="9978" y="2620"/>
                    </a:cubicBezTo>
                    <a:cubicBezTo>
                      <a:pt x="10918" y="3573"/>
                      <a:pt x="10251" y="5180"/>
                      <a:pt x="8918" y="5180"/>
                    </a:cubicBezTo>
                    <a:cubicBezTo>
                      <a:pt x="8096" y="5180"/>
                      <a:pt x="7430" y="4513"/>
                      <a:pt x="7430" y="3680"/>
                    </a:cubicBezTo>
                    <a:cubicBezTo>
                      <a:pt x="7430" y="2777"/>
                      <a:pt x="8166" y="2180"/>
                      <a:pt x="8934" y="2180"/>
                    </a:cubicBezTo>
                    <a:close/>
                    <a:moveTo>
                      <a:pt x="3257" y="5446"/>
                    </a:moveTo>
                    <a:cubicBezTo>
                      <a:pt x="4025" y="5446"/>
                      <a:pt x="4763" y="6042"/>
                      <a:pt x="4763" y="6942"/>
                    </a:cubicBezTo>
                    <a:cubicBezTo>
                      <a:pt x="4763" y="7776"/>
                      <a:pt x="4084" y="8442"/>
                      <a:pt x="3262" y="8442"/>
                    </a:cubicBezTo>
                    <a:cubicBezTo>
                      <a:pt x="1929" y="8442"/>
                      <a:pt x="1262" y="6835"/>
                      <a:pt x="2203" y="5894"/>
                    </a:cubicBezTo>
                    <a:cubicBezTo>
                      <a:pt x="2509" y="5585"/>
                      <a:pt x="2886" y="5446"/>
                      <a:pt x="3257" y="5446"/>
                    </a:cubicBezTo>
                    <a:close/>
                    <a:moveTo>
                      <a:pt x="10660" y="5446"/>
                    </a:moveTo>
                    <a:cubicBezTo>
                      <a:pt x="11425" y="5446"/>
                      <a:pt x="12156" y="6042"/>
                      <a:pt x="12156" y="6942"/>
                    </a:cubicBezTo>
                    <a:cubicBezTo>
                      <a:pt x="12156" y="7776"/>
                      <a:pt x="11490" y="8442"/>
                      <a:pt x="10668" y="8442"/>
                    </a:cubicBezTo>
                    <a:cubicBezTo>
                      <a:pt x="9335" y="8442"/>
                      <a:pt x="8656" y="6835"/>
                      <a:pt x="9608" y="5894"/>
                    </a:cubicBezTo>
                    <a:cubicBezTo>
                      <a:pt x="9914" y="5585"/>
                      <a:pt x="10291" y="5446"/>
                      <a:pt x="10660" y="5446"/>
                    </a:cubicBezTo>
                    <a:close/>
                    <a:moveTo>
                      <a:pt x="6979" y="1"/>
                    </a:moveTo>
                    <a:cubicBezTo>
                      <a:pt x="3132" y="1"/>
                      <a:pt x="0" y="3175"/>
                      <a:pt x="0" y="6990"/>
                    </a:cubicBezTo>
                    <a:lnTo>
                      <a:pt x="0" y="11407"/>
                    </a:lnTo>
                    <a:cubicBezTo>
                      <a:pt x="0" y="12764"/>
                      <a:pt x="1133" y="13877"/>
                      <a:pt x="2510" y="13877"/>
                    </a:cubicBezTo>
                    <a:cubicBezTo>
                      <a:pt x="3284" y="13877"/>
                      <a:pt x="4135" y="13526"/>
                      <a:pt x="4906" y="12669"/>
                    </a:cubicBezTo>
                    <a:cubicBezTo>
                      <a:pt x="4953" y="12610"/>
                      <a:pt x="4989" y="12538"/>
                      <a:pt x="4989" y="12467"/>
                    </a:cubicBezTo>
                    <a:lnTo>
                      <a:pt x="4989" y="9776"/>
                    </a:lnTo>
                    <a:cubicBezTo>
                      <a:pt x="4989" y="9752"/>
                      <a:pt x="5001" y="9740"/>
                      <a:pt x="5013" y="9740"/>
                    </a:cubicBezTo>
                    <a:lnTo>
                      <a:pt x="5275" y="9740"/>
                    </a:lnTo>
                    <a:cubicBezTo>
                      <a:pt x="5370" y="9740"/>
                      <a:pt x="5453" y="9788"/>
                      <a:pt x="5501" y="9859"/>
                    </a:cubicBezTo>
                    <a:cubicBezTo>
                      <a:pt x="6465" y="11288"/>
                      <a:pt x="8084" y="12133"/>
                      <a:pt x="9799" y="12133"/>
                    </a:cubicBezTo>
                    <a:cubicBezTo>
                      <a:pt x="12656" y="12133"/>
                      <a:pt x="13930" y="9847"/>
                      <a:pt x="13930" y="6942"/>
                    </a:cubicBezTo>
                    <a:cubicBezTo>
                      <a:pt x="13919" y="3108"/>
                      <a:pt x="10823" y="13"/>
                      <a:pt x="7001" y="1"/>
                    </a:cubicBezTo>
                    <a:cubicBezTo>
                      <a:pt x="6994" y="1"/>
                      <a:pt x="6987" y="1"/>
                      <a:pt x="6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 name="Google Shape;767;p34"/>
              <p:cNvSpPr/>
              <p:nvPr/>
            </p:nvSpPr>
            <p:spPr>
              <a:xfrm>
                <a:off x="5536600" y="3904625"/>
                <a:ext cx="34250" cy="34250"/>
              </a:xfrm>
              <a:custGeom>
                <a:avLst/>
                <a:gdLst/>
                <a:ahLst/>
                <a:cxnLst/>
                <a:rect l="l" t="t" r="r" b="b"/>
                <a:pathLst>
                  <a:path w="1370" h="1370" extrusionOk="0">
                    <a:moveTo>
                      <a:pt x="691" y="1"/>
                    </a:moveTo>
                    <a:cubicBezTo>
                      <a:pt x="310" y="1"/>
                      <a:pt x="1" y="310"/>
                      <a:pt x="1" y="679"/>
                    </a:cubicBezTo>
                    <a:cubicBezTo>
                      <a:pt x="1" y="1060"/>
                      <a:pt x="310" y="1370"/>
                      <a:pt x="691" y="1370"/>
                    </a:cubicBezTo>
                    <a:cubicBezTo>
                      <a:pt x="1060" y="1370"/>
                      <a:pt x="1370" y="1060"/>
                      <a:pt x="1370" y="679"/>
                    </a:cubicBezTo>
                    <a:cubicBezTo>
                      <a:pt x="1370" y="310"/>
                      <a:pt x="1060" y="1"/>
                      <a:pt x="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814" name="Google Shape;198;p27"/>
          <p:cNvSpPr txBox="1"/>
          <p:nvPr/>
        </p:nvSpPr>
        <p:spPr>
          <a:xfrm>
            <a:off x="1481086" y="3962150"/>
            <a:ext cx="7627446"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dirty="0">
                <a:solidFill>
                  <a:srgbClr val="002060"/>
                </a:solidFill>
              </a:rPr>
              <a:t>Protein </a:t>
            </a:r>
            <a:r>
              <a:rPr lang="en-US" dirty="0" err="1">
                <a:solidFill>
                  <a:srgbClr val="002060"/>
                </a:solidFill>
              </a:rPr>
              <a:t>bị</a:t>
            </a:r>
            <a:r>
              <a:rPr lang="en-US" dirty="0">
                <a:solidFill>
                  <a:srgbClr val="002060"/>
                </a:solidFill>
              </a:rPr>
              <a:t> </a:t>
            </a:r>
            <a:r>
              <a:rPr lang="en-US" dirty="0" err="1">
                <a:solidFill>
                  <a:srgbClr val="002060"/>
                </a:solidFill>
              </a:rPr>
              <a:t>thủy</a:t>
            </a:r>
            <a:r>
              <a:rPr lang="en-US" dirty="0">
                <a:solidFill>
                  <a:srgbClr val="002060"/>
                </a:solidFill>
              </a:rPr>
              <a:t> </a:t>
            </a:r>
            <a:r>
              <a:rPr lang="en-US" dirty="0" err="1">
                <a:solidFill>
                  <a:srgbClr val="002060"/>
                </a:solidFill>
              </a:rPr>
              <a:t>phân</a:t>
            </a:r>
            <a:r>
              <a:rPr lang="en-US" dirty="0">
                <a:solidFill>
                  <a:srgbClr val="002060"/>
                </a:solidFill>
              </a:rPr>
              <a:t> </a:t>
            </a:r>
            <a:r>
              <a:rPr lang="en-US" dirty="0" err="1">
                <a:solidFill>
                  <a:srgbClr val="002060"/>
                </a:solidFill>
              </a:rPr>
              <a:t>dưới</a:t>
            </a:r>
            <a:r>
              <a:rPr lang="en-US" dirty="0">
                <a:solidFill>
                  <a:srgbClr val="002060"/>
                </a:solidFill>
              </a:rPr>
              <a:t> </a:t>
            </a:r>
            <a:r>
              <a:rPr lang="en-US" dirty="0" err="1">
                <a:solidFill>
                  <a:srgbClr val="002060"/>
                </a:solidFill>
              </a:rPr>
              <a:t>tác</a:t>
            </a:r>
            <a:r>
              <a:rPr lang="en-US" dirty="0">
                <a:solidFill>
                  <a:srgbClr val="002060"/>
                </a:solidFill>
              </a:rPr>
              <a:t> </a:t>
            </a:r>
            <a:r>
              <a:rPr lang="en-US" dirty="0" err="1">
                <a:solidFill>
                  <a:srgbClr val="002060"/>
                </a:solidFill>
              </a:rPr>
              <a:t>dụng</a:t>
            </a:r>
            <a:r>
              <a:rPr lang="en-US" dirty="0">
                <a:solidFill>
                  <a:srgbClr val="002060"/>
                </a:solidFill>
              </a:rPr>
              <a:t> </a:t>
            </a:r>
            <a:r>
              <a:rPr lang="en-US" dirty="0" err="1">
                <a:solidFill>
                  <a:srgbClr val="002060"/>
                </a:solidFill>
              </a:rPr>
              <a:t>của</a:t>
            </a:r>
            <a:r>
              <a:rPr lang="en-US" dirty="0">
                <a:solidFill>
                  <a:srgbClr val="002060"/>
                </a:solidFill>
              </a:rPr>
              <a:t> enzyme ở </a:t>
            </a:r>
            <a:r>
              <a:rPr lang="en-US" dirty="0" err="1">
                <a:solidFill>
                  <a:srgbClr val="002060"/>
                </a:solidFill>
              </a:rPr>
              <a:t>nhiệt</a:t>
            </a:r>
            <a:r>
              <a:rPr lang="en-US" dirty="0">
                <a:solidFill>
                  <a:srgbClr val="002060"/>
                </a:solidFill>
              </a:rPr>
              <a:t> </a:t>
            </a:r>
            <a:r>
              <a:rPr lang="en-US" dirty="0" err="1">
                <a:solidFill>
                  <a:srgbClr val="002060"/>
                </a:solidFill>
              </a:rPr>
              <a:t>độ</a:t>
            </a:r>
            <a:r>
              <a:rPr lang="en-US" dirty="0">
                <a:solidFill>
                  <a:srgbClr val="002060"/>
                </a:solidFill>
              </a:rPr>
              <a:t> </a:t>
            </a:r>
            <a:r>
              <a:rPr lang="en-US" dirty="0" err="1">
                <a:solidFill>
                  <a:srgbClr val="002060"/>
                </a:solidFill>
              </a:rPr>
              <a:t>thường</a:t>
            </a:r>
            <a:endParaRPr lang="en-US" dirty="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85"/>
                                        </p:tgtEl>
                                        <p:attrNameLst>
                                          <p:attrName>style.visibility</p:attrName>
                                        </p:attrNameLst>
                                      </p:cBhvr>
                                      <p:to>
                                        <p:strVal val="visible"/>
                                      </p:to>
                                    </p:set>
                                    <p:animEffect transition="in" filter="fade">
                                      <p:cBhvr>
                                        <p:cTn id="7" dur="500"/>
                                        <p:tgtEl>
                                          <p:spTgt spid="785"/>
                                        </p:tgtEl>
                                      </p:cBhvr>
                                    </p:animEffect>
                                    <p:anim calcmode="lin" valueType="num">
                                      <p:cBhvr>
                                        <p:cTn id="8" dur="500" fill="hold"/>
                                        <p:tgtEl>
                                          <p:spTgt spid="785"/>
                                        </p:tgtEl>
                                        <p:attrNameLst>
                                          <p:attrName>ppt_x</p:attrName>
                                        </p:attrNameLst>
                                      </p:cBhvr>
                                      <p:tavLst>
                                        <p:tav tm="0">
                                          <p:val>
                                            <p:strVal val="#ppt_x"/>
                                          </p:val>
                                        </p:tav>
                                        <p:tav tm="100000">
                                          <p:val>
                                            <p:strVal val="#ppt_x"/>
                                          </p:val>
                                        </p:tav>
                                      </p:tavLst>
                                    </p:anim>
                                    <p:anim calcmode="lin" valueType="num">
                                      <p:cBhvr>
                                        <p:cTn id="9" dur="500" fill="hold"/>
                                        <p:tgtEl>
                                          <p:spTgt spid="7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87"/>
                                        </p:tgtEl>
                                        <p:attrNameLst>
                                          <p:attrName>style.visibility</p:attrName>
                                        </p:attrNameLst>
                                      </p:cBhvr>
                                      <p:to>
                                        <p:strVal val="visible"/>
                                      </p:to>
                                    </p:set>
                                    <p:animEffect transition="in" filter="fade">
                                      <p:cBhvr>
                                        <p:cTn id="14" dur="500"/>
                                        <p:tgtEl>
                                          <p:spTgt spid="78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iterate type="lt">
                                    <p:tmPct val="3000"/>
                                  </p:iterate>
                                  <p:childTnLst>
                                    <p:set>
                                      <p:cBhvr>
                                        <p:cTn id="18" dur="1" fill="hold">
                                          <p:stCondLst>
                                            <p:cond delay="0"/>
                                          </p:stCondLst>
                                        </p:cTn>
                                        <p:tgtEl>
                                          <p:spTgt spid="797"/>
                                        </p:tgtEl>
                                        <p:attrNameLst>
                                          <p:attrName>style.visibility</p:attrName>
                                        </p:attrNameLst>
                                      </p:cBhvr>
                                      <p:to>
                                        <p:strVal val="visible"/>
                                      </p:to>
                                    </p:set>
                                    <p:animEffect transition="in" filter="wipe(up)">
                                      <p:cBhvr>
                                        <p:cTn id="19" dur="500"/>
                                        <p:tgtEl>
                                          <p:spTgt spid="79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803"/>
                                        </p:tgtEl>
                                        <p:attrNameLst>
                                          <p:attrName>style.visibility</p:attrName>
                                        </p:attrNameLst>
                                      </p:cBhvr>
                                      <p:to>
                                        <p:strVal val="visible"/>
                                      </p:to>
                                    </p:set>
                                    <p:animEffect transition="in" filter="randombar(horizontal)">
                                      <p:cBhvr>
                                        <p:cTn id="24" dur="500"/>
                                        <p:tgtEl>
                                          <p:spTgt spid="80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04"/>
                                        </p:tgtEl>
                                        <p:attrNameLst>
                                          <p:attrName>style.visibility</p:attrName>
                                        </p:attrNameLst>
                                      </p:cBhvr>
                                      <p:to>
                                        <p:strVal val="visible"/>
                                      </p:to>
                                    </p:set>
                                    <p:animEffect transition="in" filter="fade">
                                      <p:cBhvr>
                                        <p:cTn id="29" dur="500"/>
                                        <p:tgtEl>
                                          <p:spTgt spid="80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iterate type="lt">
                                    <p:tmPct val="3000"/>
                                  </p:iterate>
                                  <p:childTnLst>
                                    <p:set>
                                      <p:cBhvr>
                                        <p:cTn id="33" dur="1" fill="hold">
                                          <p:stCondLst>
                                            <p:cond delay="0"/>
                                          </p:stCondLst>
                                        </p:cTn>
                                        <p:tgtEl>
                                          <p:spTgt spid="814"/>
                                        </p:tgtEl>
                                        <p:attrNameLst>
                                          <p:attrName>style.visibility</p:attrName>
                                        </p:attrNameLst>
                                      </p:cBhvr>
                                      <p:to>
                                        <p:strVal val="visible"/>
                                      </p:to>
                                    </p:set>
                                    <p:animEffect transition="in" filter="wipe(up)">
                                      <p:cBhvr>
                                        <p:cTn id="34" dur="5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 grpId="0"/>
      <p:bldP spid="8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á trình tiêu hóa thức ăn ở người diễn da như thế nào? - Việt Nam Forestr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13778" y="451319"/>
            <a:ext cx="4030222" cy="4518311"/>
          </a:xfrm>
          <a:prstGeom prst="roundRect">
            <a:avLst/>
          </a:prstGeom>
          <a:noFill/>
          <a:extLst>
            <a:ext uri="{909E8E84-426E-40DD-AFC4-6F175D3DCCD1}">
              <a14:hiddenFill xmlns:a14="http://schemas.microsoft.com/office/drawing/2010/main">
                <a:solidFill>
                  <a:srgbClr val="FFFFFF"/>
                </a:solidFill>
              </a14:hiddenFill>
            </a:ext>
          </a:extLst>
        </p:spPr>
      </p:pic>
      <p:sp>
        <p:nvSpPr>
          <p:cNvPr id="5" name="Rectangle: Rounded Corners 11"/>
          <p:cNvSpPr/>
          <p:nvPr/>
        </p:nvSpPr>
        <p:spPr>
          <a:xfrm>
            <a:off x="280522" y="547314"/>
            <a:ext cx="4516450" cy="4422316"/>
          </a:xfrm>
          <a:prstGeom prst="roundRect">
            <a:avLst/>
          </a:prstGeom>
          <a:noFill/>
          <a:ln w="25400" cap="flat" cmpd="sng" algn="ctr">
            <a:solidFill>
              <a:srgbClr val="ED4C67"/>
            </a:solidFill>
            <a:prstDash val="sys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defRPr/>
            </a:pPr>
            <a:r>
              <a:rPr lang="en-US" sz="2200" dirty="0">
                <a:latin typeface="Roboto" panose="02000000000000000000" pitchFamily="2" charset="0"/>
                <a:ea typeface="+mn-ea"/>
                <a:cs typeface="Times New Roman" panose="02020603050405020304" pitchFamily="18" charset="0"/>
              </a:rPr>
              <a:t>N</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hờ</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tác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dụng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của</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các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men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tiêu</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hóa</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ở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dạ</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dày</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và</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ruột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protein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bị</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n</a:t>
            </a:r>
            <a:r>
              <a:rPr kumimoji="0" lang="vi-VN"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ư</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ớc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phân</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tích</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thành</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những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chất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đ</a:t>
            </a:r>
            <a:r>
              <a:rPr kumimoji="0" lang="vi-VN"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ơ</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n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giản</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h</a:t>
            </a:r>
            <a:r>
              <a:rPr kumimoji="0" lang="vi-VN"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ơ</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n,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thấm</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qua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ruột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vào</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máu</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rồi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đ</a:t>
            </a:r>
            <a:r>
              <a:rPr kumimoji="0" lang="vi-VN"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ư</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ợc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dẫn</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đến</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các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tế</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bào</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Ở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đây</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các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chất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đ</a:t>
            </a:r>
            <a:r>
              <a:rPr kumimoji="0" lang="vi-VN"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ơ</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n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giản</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trên</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lại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tổng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hợp</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thành</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các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protein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mới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Các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protein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này</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dung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chủ</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yếu</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vào</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việc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xây</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dựng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các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tế</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bào</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mới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hoặc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bị</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oxi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hóa</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để</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sinh</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ra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năng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l</a:t>
            </a:r>
            <a:r>
              <a:rPr kumimoji="0" lang="vi-VN"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ư</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ợng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cho</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cơ</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thể</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hoạt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động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a:t>
            </a:r>
            <a:endPar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103" name="Google Shape;1103;p40"/>
          <p:cNvGrpSpPr/>
          <p:nvPr/>
        </p:nvGrpSpPr>
        <p:grpSpPr>
          <a:xfrm rot="-4071618" flipH="1">
            <a:off x="-1376969" y="4460529"/>
            <a:ext cx="2753938" cy="510612"/>
            <a:chOff x="4399950" y="2954075"/>
            <a:chExt cx="1287675" cy="238725"/>
          </a:xfrm>
        </p:grpSpPr>
        <p:sp>
          <p:nvSpPr>
            <p:cNvPr id="1104" name="Google Shape;1104;p40"/>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5" name="Google Shape;1105;p40"/>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 name="Google Shape;1106;p40"/>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7" name="Google Shape;1107;p40"/>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8" name="Google Shape;1108;p40"/>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9" name="Google Shape;1109;p40"/>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0" name="Google Shape;1110;p40"/>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1" name="Google Shape;1111;p40"/>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2" name="Google Shape;1112;p40"/>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3" name="Google Shape;1113;p40"/>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4" name="Google Shape;1114;p40"/>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5" name="Google Shape;1115;p40"/>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6" name="Google Shape;1116;p40"/>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7" name="Google Shape;1117;p40"/>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8" name="Google Shape;1118;p40"/>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9" name="Google Shape;1119;p40"/>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0" name="Google Shape;1120;p40"/>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1" name="Google Shape;1121;p40"/>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2" name="Google Shape;1122;p40"/>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3" name="Google Shape;1123;p40"/>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4" name="Google Shape;1124;p40"/>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5" name="Google Shape;1125;p40"/>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6" name="Google Shape;1126;p40"/>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7" name="Google Shape;1127;p40"/>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8" name="Google Shape;1128;p40"/>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9" name="Google Shape;1129;p40"/>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0" name="Google Shape;1130;p40"/>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1" name="Google Shape;1131;p40"/>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2" name="Google Shape;1132;p40"/>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3" name="Google Shape;1133;p40"/>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4" name="Google Shape;1134;p40"/>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5" name="Google Shape;1135;p40"/>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6" name="Google Shape;1136;p40"/>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7" name="Google Shape;1137;p40"/>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8" name="Google Shape;1138;p40"/>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39" name="Google Shape;1139;p40"/>
          <p:cNvGrpSpPr/>
          <p:nvPr/>
        </p:nvGrpSpPr>
        <p:grpSpPr>
          <a:xfrm rot="4691530">
            <a:off x="7720822" y="1276264"/>
            <a:ext cx="2715725" cy="461406"/>
            <a:chOff x="4330300" y="3920250"/>
            <a:chExt cx="1682975" cy="210775"/>
          </a:xfrm>
        </p:grpSpPr>
        <p:sp>
          <p:nvSpPr>
            <p:cNvPr id="1140" name="Google Shape;1140;p40"/>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1" name="Google Shape;1141;p40"/>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2" name="Google Shape;1142;p40"/>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3" name="Google Shape;1143;p40"/>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4" name="Google Shape;1144;p40"/>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45" name="Google Shape;1145;p40"/>
          <p:cNvGrpSpPr/>
          <p:nvPr/>
        </p:nvGrpSpPr>
        <p:grpSpPr>
          <a:xfrm rot="-6079491">
            <a:off x="-2066846" y="3956329"/>
            <a:ext cx="2792493" cy="1765778"/>
            <a:chOff x="2600325" y="3927100"/>
            <a:chExt cx="1196000" cy="691475"/>
          </a:xfrm>
        </p:grpSpPr>
        <p:sp>
          <p:nvSpPr>
            <p:cNvPr id="1146" name="Google Shape;1146;p40"/>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7" name="Google Shape;1147;p40"/>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8" name="Google Shape;1148;p40"/>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9" name="Google Shape;1149;p40"/>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0" name="Google Shape;1150;p40"/>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1" name="Google Shape;1151;p40"/>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2" name="Google Shape;1152;p40"/>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3" name="Google Shape;1153;p40"/>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4" name="Google Shape;1154;p40"/>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5" name="Google Shape;1155;p40"/>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6" name="Google Shape;1156;p40"/>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7" name="Google Shape;1157;p40"/>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8" name="Google Shape;1158;p40"/>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9" name="Google Shape;1159;p40"/>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0" name="Google Shape;1160;p40"/>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1" name="Google Shape;1161;p40"/>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2" name="Google Shape;1162;p40"/>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3" name="Google Shape;1163;p40"/>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4" name="Google Shape;1164;p40"/>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5" name="Google Shape;1165;p40"/>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6" name="Google Shape;1166;p40"/>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67" name="Google Shape;1167;p40"/>
          <p:cNvGrpSpPr/>
          <p:nvPr/>
        </p:nvGrpSpPr>
        <p:grpSpPr>
          <a:xfrm rot="4616323">
            <a:off x="8023201" y="791472"/>
            <a:ext cx="2564872" cy="1864080"/>
            <a:chOff x="7365331" y="3876744"/>
            <a:chExt cx="752588" cy="546995"/>
          </a:xfrm>
        </p:grpSpPr>
        <p:sp>
          <p:nvSpPr>
            <p:cNvPr id="1168" name="Google Shape;1168;p40"/>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9" name="Google Shape;1169;p40"/>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0" name="Google Shape;1170;p40"/>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1" name="Google Shape;1171;p40"/>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roup 11"/>
          <p:cNvGrpSpPr/>
          <p:nvPr/>
        </p:nvGrpSpPr>
        <p:grpSpPr>
          <a:xfrm>
            <a:off x="177449" y="51657"/>
            <a:ext cx="2581770" cy="622908"/>
            <a:chOff x="773966" y="3348833"/>
            <a:chExt cx="3145831" cy="759000"/>
          </a:xfrm>
        </p:grpSpPr>
        <p:sp>
          <p:nvSpPr>
            <p:cNvPr id="13" name="Google Shape;310;p29"/>
            <p:cNvSpPr txBox="1"/>
            <p:nvPr/>
          </p:nvSpPr>
          <p:spPr>
            <a:xfrm>
              <a:off x="1317027" y="3430631"/>
              <a:ext cx="2602770"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Tính</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Chất</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Hóa</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4" name="Google Shape;321;p29"/>
            <p:cNvGrpSpPr/>
            <p:nvPr/>
          </p:nvGrpSpPr>
          <p:grpSpPr>
            <a:xfrm>
              <a:off x="778539" y="3426469"/>
              <a:ext cx="595372" cy="549604"/>
              <a:chOff x="1687400" y="2453546"/>
              <a:chExt cx="595372" cy="549604"/>
            </a:xfrm>
          </p:grpSpPr>
          <p:sp>
            <p:nvSpPr>
              <p:cNvPr id="16" name="Google Shape;322;p29"/>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17" name="Google Shape;323;p29"/>
              <p:cNvGrpSpPr/>
              <p:nvPr/>
            </p:nvGrpSpPr>
            <p:grpSpPr>
              <a:xfrm rot="10800000" flipH="1">
                <a:off x="1742750" y="2453546"/>
                <a:ext cx="540022" cy="549604"/>
                <a:chOff x="1742750" y="2453546"/>
                <a:chExt cx="540022" cy="549604"/>
              </a:xfrm>
            </p:grpSpPr>
            <p:cxnSp>
              <p:nvCxnSpPr>
                <p:cNvPr id="18" name="Google Shape;324;p29"/>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19" name="Google Shape;325;p29"/>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15" name="Google Shape;335;p29"/>
            <p:cNvSpPr txBox="1"/>
            <p:nvPr/>
          </p:nvSpPr>
          <p:spPr>
            <a:xfrm>
              <a:off x="773966" y="3348833"/>
              <a:ext cx="642280"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800" b="1">
                  <a:solidFill>
                    <a:srgbClr val="FFFFFF"/>
                  </a:solidFill>
                </a:rPr>
                <a:t>III</a:t>
              </a:r>
              <a:endParaRPr lang="en-US" sz="2800" b="1" dirty="0">
                <a:solidFill>
                  <a:srgbClr val="FFFFFF"/>
                </a:solidFill>
              </a:endParaRPr>
            </a:p>
          </p:txBody>
        </p:sp>
      </p:grpSp>
      <p:grpSp>
        <p:nvGrpSpPr>
          <p:cNvPr id="20" name="Group 19"/>
          <p:cNvGrpSpPr/>
          <p:nvPr/>
        </p:nvGrpSpPr>
        <p:grpSpPr>
          <a:xfrm>
            <a:off x="3503959" y="534941"/>
            <a:ext cx="2136082" cy="536982"/>
            <a:chOff x="2934958" y="435076"/>
            <a:chExt cx="3345340" cy="536982"/>
          </a:xfrm>
        </p:grpSpPr>
        <p:grpSp>
          <p:nvGrpSpPr>
            <p:cNvPr id="21" name="Google Shape;976;p39"/>
            <p:cNvGrpSpPr/>
            <p:nvPr/>
          </p:nvGrpSpPr>
          <p:grpSpPr>
            <a:xfrm rot="10800000">
              <a:off x="2934958" y="435076"/>
              <a:ext cx="3345340" cy="515199"/>
              <a:chOff x="4399950" y="2954075"/>
              <a:chExt cx="1287675" cy="238725"/>
            </a:xfrm>
          </p:grpSpPr>
          <p:sp>
            <p:nvSpPr>
              <p:cNvPr id="23" name="Google Shape;977;p39"/>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978;p39"/>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979;p39"/>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980;p39"/>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981;p39"/>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982;p39"/>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83;p39"/>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984;p39"/>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985;p39"/>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2" name="Google Shape;986;p39"/>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3" name="Google Shape;987;p39"/>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4" name="Google Shape;988;p39"/>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5" name="Google Shape;989;p39"/>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6" name="Google Shape;990;p39"/>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7" name="Google Shape;991;p39"/>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8" name="Google Shape;992;p39"/>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9" name="Google Shape;993;p39"/>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0" name="Google Shape;994;p39"/>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1" name="Google Shape;995;p39"/>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2" name="Google Shape;996;p39"/>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3" name="Google Shape;997;p39"/>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8" name="Google Shape;998;p39"/>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 name="Google Shape;999;p39"/>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 name="Google Shape;1000;p39"/>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4" name="Google Shape;1001;p39"/>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002;p39"/>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6" name="Google Shape;1003;p39"/>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7" name="Google Shape;1004;p39"/>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8" name="Google Shape;1005;p39"/>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9" name="Google Shape;1006;p39"/>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0" name="Google Shape;1007;p39"/>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1" name="Google Shape;1008;p39"/>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2" name="Google Shape;1009;p39"/>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3" name="Google Shape;1010;p39"/>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4" name="Google Shape;1011;p39"/>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 name="Google Shape;310;p29"/>
            <p:cNvSpPr txBox="1"/>
            <p:nvPr/>
          </p:nvSpPr>
          <p:spPr>
            <a:xfrm>
              <a:off x="3103232" y="521004"/>
              <a:ext cx="2984164" cy="45105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2.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Sự</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Đông</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Tụ</a:t>
              </a:r>
              <a:endPar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sp>
        <p:nvSpPr>
          <p:cNvPr id="1195" name="Google Shape;1927;p30"/>
          <p:cNvSpPr/>
          <p:nvPr/>
        </p:nvSpPr>
        <p:spPr>
          <a:xfrm>
            <a:off x="289907" y="1080266"/>
            <a:ext cx="3235192" cy="457529"/>
          </a:xfrm>
          <a:prstGeom prst="roundRect">
            <a:avLst>
              <a:gd name="adj" fmla="val 30536"/>
            </a:avLst>
          </a:prstGeom>
          <a:solidFill>
            <a:srgbClr val="4399AB"/>
          </a:solidFill>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lvl="0" algn="ctr"/>
            <a:r>
              <a:rPr lang="en-US" sz="2000" b="1" dirty="0">
                <a:solidFill>
                  <a:srgbClr val="FFFFFF"/>
                </a:solidFill>
                <a:latin typeface="Roboto" panose="02000000000000000000" pitchFamily="2" charset="0"/>
                <a:cs typeface="Times New Roman" panose="02020603050405020304" pitchFamily="18" charset="0"/>
              </a:rPr>
              <a:t>Thí nghiệm 1</a:t>
            </a:r>
            <a:r>
              <a:rPr lang="en-US" sz="2000" dirty="0">
                <a:solidFill>
                  <a:srgbClr val="FFFFFF"/>
                </a:solidFill>
                <a:latin typeface="Roboto" panose="02000000000000000000" pitchFamily="2" charset="0"/>
                <a:cs typeface="Times New Roman" panose="02020603050405020304" pitchFamily="18" charset="0"/>
              </a:rPr>
              <a:t>: Sự đông tụ</a:t>
            </a:r>
            <a:endParaRPr sz="2000" dirty="0">
              <a:solidFill>
                <a:srgbClr val="FFFFFF"/>
              </a:solidFill>
              <a:latin typeface="Roboto" panose="02000000000000000000" pitchFamily="2" charset="0"/>
              <a:cs typeface="Times New Roman" panose="02020603050405020304" pitchFamily="18" charset="0"/>
            </a:endParaRPr>
          </a:p>
        </p:txBody>
      </p:sp>
      <p:sp>
        <p:nvSpPr>
          <p:cNvPr id="1196" name="Rectangle 1195"/>
          <p:cNvSpPr/>
          <p:nvPr/>
        </p:nvSpPr>
        <p:spPr>
          <a:xfrm>
            <a:off x="357849" y="1618412"/>
            <a:ext cx="5108210" cy="3413755"/>
          </a:xfrm>
          <a:prstGeom prst="rect">
            <a:avLst/>
          </a:prstGeom>
          <a:noFill/>
        </p:spPr>
        <p:txBody>
          <a:bodyPr wrap="square">
            <a:spAutoFit/>
          </a:bodyPr>
          <a:lstStyle/>
          <a:p>
            <a:pPr indent="139700">
              <a:lnSpc>
                <a:spcPct val="120000"/>
              </a:lnSpc>
              <a:spcAft>
                <a:spcPts val="200"/>
              </a:spcAft>
            </a:pPr>
            <a:r>
              <a:rPr lang="vi-VN" sz="2000" b="1" dirty="0">
                <a:solidFill>
                  <a:srgbClr val="2B2928"/>
                </a:solidFill>
                <a:latin typeface="Roboto" panose="02000000000000000000" pitchFamily="2" charset="0"/>
                <a:ea typeface="Roboto" panose="02000000000000000000" pitchFamily="2" charset="0"/>
              </a:rPr>
              <a:t>Dụng cụ và hoá chất: </a:t>
            </a:r>
            <a:r>
              <a:rPr lang="vi-VN" sz="2000" dirty="0">
                <a:solidFill>
                  <a:srgbClr val="2B2928"/>
                </a:solidFill>
                <a:latin typeface="Roboto" panose="02000000000000000000" pitchFamily="2" charset="0"/>
                <a:ea typeface="Roboto" panose="02000000000000000000" pitchFamily="2" charset="0"/>
              </a:rPr>
              <a:t>ống nghiệm, đèn cồn, lòng trắng trung, dung dịch HC</a:t>
            </a:r>
            <a:r>
              <a:rPr lang="en-US" sz="2000" dirty="0">
                <a:solidFill>
                  <a:srgbClr val="2B2928"/>
                </a:solidFill>
                <a:latin typeface="Roboto" panose="02000000000000000000" pitchFamily="2" charset="0"/>
                <a:ea typeface="Roboto" panose="02000000000000000000" pitchFamily="2" charset="0"/>
              </a:rPr>
              <a:t>l</a:t>
            </a:r>
            <a:r>
              <a:rPr lang="vi-VN" sz="2000" dirty="0">
                <a:solidFill>
                  <a:srgbClr val="2B2928"/>
                </a:solidFill>
                <a:latin typeface="Roboto" panose="02000000000000000000" pitchFamily="2" charset="0"/>
                <a:ea typeface="Roboto" panose="02000000000000000000" pitchFamily="2" charset="0"/>
              </a:rPr>
              <a:t>.</a:t>
            </a:r>
            <a:endParaRPr lang="en-US" sz="2000" dirty="0">
              <a:solidFill>
                <a:srgbClr val="2B2928"/>
              </a:solidFill>
              <a:latin typeface="Roboto" panose="02000000000000000000" pitchFamily="2" charset="0"/>
              <a:ea typeface="Roboto" panose="02000000000000000000" pitchFamily="2" charset="0"/>
            </a:endParaRPr>
          </a:p>
          <a:p>
            <a:pPr>
              <a:lnSpc>
                <a:spcPct val="120000"/>
              </a:lnSpc>
            </a:pPr>
            <a:r>
              <a:rPr lang="en-US" sz="2000" b="1" dirty="0">
                <a:solidFill>
                  <a:srgbClr val="2B2928"/>
                </a:solidFill>
                <a:latin typeface="Roboto" panose="02000000000000000000" pitchFamily="2" charset="0"/>
                <a:ea typeface="Roboto" panose="02000000000000000000" pitchFamily="2" charset="0"/>
              </a:rPr>
              <a:t>  </a:t>
            </a:r>
            <a:r>
              <a:rPr lang="vi-VN" sz="2000" b="1" dirty="0">
                <a:solidFill>
                  <a:srgbClr val="2B2928"/>
                </a:solidFill>
                <a:latin typeface="Roboto" panose="02000000000000000000" pitchFamily="2" charset="0"/>
                <a:ea typeface="Roboto" panose="02000000000000000000" pitchFamily="2" charset="0"/>
              </a:rPr>
              <a:t>Tiến hành thí nghiệm:</a:t>
            </a:r>
            <a:endParaRPr lang="en-US" sz="2000" dirty="0">
              <a:solidFill>
                <a:srgbClr val="2B2928"/>
              </a:solidFill>
              <a:latin typeface="Roboto" panose="02000000000000000000" pitchFamily="2" charset="0"/>
              <a:ea typeface="Roboto" panose="02000000000000000000" pitchFamily="2" charset="0"/>
            </a:endParaRPr>
          </a:p>
          <a:p>
            <a:pPr marL="635000" indent="-495300" algn="just">
              <a:lnSpc>
                <a:spcPct val="120000"/>
              </a:lnSpc>
            </a:pPr>
            <a:r>
              <a:rPr lang="vi-VN" sz="2000" i="1" dirty="0">
                <a:solidFill>
                  <a:srgbClr val="2B2928"/>
                </a:solidFill>
                <a:latin typeface="Roboto" panose="02000000000000000000" pitchFamily="2" charset="0"/>
                <a:ea typeface="Roboto" panose="02000000000000000000" pitchFamily="2" charset="0"/>
              </a:rPr>
              <a:t>Bước 1:</a:t>
            </a:r>
            <a:r>
              <a:rPr lang="vi-VN" sz="2000" dirty="0">
                <a:solidFill>
                  <a:srgbClr val="2B2928"/>
                </a:solidFill>
                <a:latin typeface="Roboto" panose="02000000000000000000" pitchFamily="2" charset="0"/>
                <a:ea typeface="Roboto" panose="02000000000000000000" pitchFamily="2" charset="0"/>
              </a:rPr>
              <a:t> Chuẩn bị 2 ống nghiệm sạch và đánh số (1), (2). Cho khoảng 3 mL lòng trắng trứng vào mỗi ống nghiêm.</a:t>
            </a:r>
            <a:endParaRPr lang="en-US" sz="2000" dirty="0">
              <a:solidFill>
                <a:srgbClr val="2B2928"/>
              </a:solidFill>
              <a:latin typeface="Roboto" panose="02000000000000000000" pitchFamily="2" charset="0"/>
              <a:ea typeface="Roboto" panose="02000000000000000000" pitchFamily="2" charset="0"/>
            </a:endParaRPr>
          </a:p>
          <a:p>
            <a:pPr>
              <a:lnSpc>
                <a:spcPct val="120000"/>
              </a:lnSpc>
            </a:pPr>
            <a:r>
              <a:rPr lang="vi-VN" sz="2000" i="1" dirty="0">
                <a:solidFill>
                  <a:srgbClr val="2B2928"/>
                </a:solidFill>
                <a:latin typeface="Roboto" panose="02000000000000000000" pitchFamily="2" charset="0"/>
                <a:ea typeface="Roboto" panose="02000000000000000000" pitchFamily="2" charset="0"/>
              </a:rPr>
              <a:t>Bước 2: </a:t>
            </a:r>
            <a:r>
              <a:rPr lang="vi-VN" sz="2000" i="1" dirty="0">
                <a:solidFill>
                  <a:srgbClr val="54504F"/>
                </a:solidFill>
                <a:latin typeface="Roboto" panose="02000000000000000000" pitchFamily="2" charset="0"/>
                <a:ea typeface="Roboto" panose="02000000000000000000" pitchFamily="2" charset="0"/>
              </a:rPr>
              <a:t>-</a:t>
            </a:r>
            <a:r>
              <a:rPr lang="vi-VN" sz="2000" dirty="0">
                <a:solidFill>
                  <a:srgbClr val="54504F"/>
                </a:solidFill>
                <a:latin typeface="Roboto" panose="02000000000000000000" pitchFamily="2" charset="0"/>
                <a:ea typeface="Roboto" panose="02000000000000000000" pitchFamily="2" charset="0"/>
              </a:rPr>
              <a:t> </a:t>
            </a:r>
            <a:r>
              <a:rPr lang="vi-VN" sz="2000" dirty="0">
                <a:solidFill>
                  <a:srgbClr val="2B2928"/>
                </a:solidFill>
                <a:latin typeface="Roboto" panose="02000000000000000000" pitchFamily="2" charset="0"/>
                <a:ea typeface="Roboto" panose="02000000000000000000" pitchFamily="2" charset="0"/>
              </a:rPr>
              <a:t>Đun nóng nhẹ ống nghiệm (1);</a:t>
            </a:r>
            <a:endParaRPr lang="en-US" sz="2000" dirty="0">
              <a:solidFill>
                <a:srgbClr val="2B2928"/>
              </a:solidFill>
              <a:latin typeface="Roboto" panose="02000000000000000000" pitchFamily="2" charset="0"/>
              <a:ea typeface="Roboto" panose="02000000000000000000" pitchFamily="2" charset="0"/>
            </a:endParaRPr>
          </a:p>
          <a:p>
            <a:pPr indent="635000">
              <a:lnSpc>
                <a:spcPct val="120000"/>
              </a:lnSpc>
              <a:spcAft>
                <a:spcPts val="200"/>
              </a:spcAft>
            </a:pPr>
            <a:r>
              <a:rPr lang="en-US" sz="2000" dirty="0">
                <a:solidFill>
                  <a:srgbClr val="2B2928"/>
                </a:solidFill>
                <a:latin typeface="Roboto" panose="02000000000000000000" pitchFamily="2" charset="0"/>
                <a:ea typeface="Roboto" panose="02000000000000000000" pitchFamily="2" charset="0"/>
              </a:rPr>
              <a:t>    </a:t>
            </a:r>
            <a:r>
              <a:rPr lang="vi-VN" sz="2000" dirty="0">
                <a:solidFill>
                  <a:srgbClr val="2B2928"/>
                </a:solidFill>
                <a:latin typeface="Roboto" panose="02000000000000000000" pitchFamily="2" charset="0"/>
                <a:ea typeface="Roboto" panose="02000000000000000000" pitchFamily="2" charset="0"/>
              </a:rPr>
              <a:t>- Cho từ từ từng giọt dung dịch HC1 vào ống nghiệm (2).</a:t>
            </a:r>
            <a:endParaRPr lang="en-US" sz="2000" dirty="0">
              <a:solidFill>
                <a:srgbClr val="2B2928"/>
              </a:solidFill>
              <a:latin typeface="Roboto" panose="02000000000000000000" pitchFamily="2" charset="0"/>
              <a:ea typeface="Roboto" panose="02000000000000000000" pitchFamily="2" charset="0"/>
            </a:endParaRPr>
          </a:p>
        </p:txBody>
      </p:sp>
      <p:pic>
        <p:nvPicPr>
          <p:cNvPr id="1026" name="Picture 2" descr="THÍ NGHIỆM SỰ ĐỘNG TỤ PROTEIN ll Ông giáo dạy hó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64284" y="1702788"/>
            <a:ext cx="3680001" cy="2760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randombar(horizontal)">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l="19207" r="9410"/>
          <a:stretch>
            <a:fillRect/>
          </a:stretch>
        </p:blipFill>
        <p:spPr>
          <a:xfrm>
            <a:off x="408620" y="895254"/>
            <a:ext cx="2749855" cy="3852230"/>
          </a:xfrm>
          <a:prstGeom prst="roundRect">
            <a:avLst/>
          </a:prstGeom>
        </p:spPr>
      </p:pic>
      <p:sp>
        <p:nvSpPr>
          <p:cNvPr id="4" name="Rectangle 3"/>
          <p:cNvSpPr/>
          <p:nvPr/>
        </p:nvSpPr>
        <p:spPr>
          <a:xfrm>
            <a:off x="3229358" y="2228380"/>
            <a:ext cx="1196294" cy="868054"/>
          </a:xfrm>
          <a:prstGeom prst="rect">
            <a:avLst/>
          </a:prstGeom>
          <a:solidFill>
            <a:srgbClr val="ED4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ea typeface="+mn-ea"/>
                <a:cs typeface="Times New Roman" panose="02020603050405020304" pitchFamily="18" charset="0"/>
                <a:sym typeface="Arial" panose="020B0604020202020204"/>
              </a:rPr>
              <a:t>Hiện</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ea typeface="+mn-ea"/>
                <a:cs typeface="Times New Roman" panose="02020603050405020304" pitchFamily="18" charset="0"/>
                <a:sym typeface="Arial" panose="020B0604020202020204"/>
              </a:rPr>
              <a:t> t</a:t>
            </a:r>
            <a:r>
              <a:rPr kumimoji="0" lang="vi-VN" sz="2400" b="1" i="0" u="none" strike="noStrike" kern="0" cap="none" spc="0" normalizeH="0" baseline="0" noProof="0" dirty="0">
                <a:ln>
                  <a:noFill/>
                </a:ln>
                <a:solidFill>
                  <a:srgbClr val="FFFFFF"/>
                </a:solidFill>
                <a:effectLst/>
                <a:uLnTx/>
                <a:uFillTx/>
                <a:latin typeface="Roboto" panose="02000000000000000000" pitchFamily="2" charset="0"/>
                <a:ea typeface="+mn-ea"/>
                <a:cs typeface="Times New Roman" panose="02020603050405020304" pitchFamily="18" charset="0"/>
                <a:sym typeface="Arial" panose="020B0604020202020204"/>
              </a:rPr>
              <a:t>ư</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ea typeface="+mn-ea"/>
                <a:cs typeface="Times New Roman" panose="02020603050405020304" pitchFamily="18" charset="0"/>
                <a:sym typeface="Arial" panose="020B0604020202020204"/>
              </a:rPr>
              <a:t>ợng</a:t>
            </a:r>
            <a:endParaRPr kumimoji="0" lang="en-US" sz="2400" b="1" i="0" u="none" strike="noStrike" kern="0" cap="none" spc="0" normalizeH="0" baseline="0" noProof="0" dirty="0">
              <a:ln>
                <a:noFill/>
              </a:ln>
              <a:solidFill>
                <a:srgbClr val="FFFFFF"/>
              </a:solidFill>
              <a:effectLst/>
              <a:uLnTx/>
              <a:uFillTx/>
              <a:latin typeface="Roboto" panose="02000000000000000000" pitchFamily="2" charset="0"/>
              <a:ea typeface="+mn-ea"/>
              <a:cs typeface="Times New Roman" panose="02020603050405020304" pitchFamily="18" charset="0"/>
              <a:sym typeface="Arial" panose="020B0604020202020204"/>
            </a:endParaRPr>
          </a:p>
        </p:txBody>
      </p:sp>
      <p:sp>
        <p:nvSpPr>
          <p:cNvPr id="6" name="Rectangle: Rounded Corners 8"/>
          <p:cNvSpPr/>
          <p:nvPr/>
        </p:nvSpPr>
        <p:spPr>
          <a:xfrm>
            <a:off x="4292722" y="2281238"/>
            <a:ext cx="4371775" cy="762338"/>
          </a:xfrm>
          <a:prstGeom prst="roundRect">
            <a:avLst/>
          </a:prstGeom>
          <a:noFill/>
          <a:ln>
            <a:solidFill>
              <a:srgbClr val="ED4C6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sym typeface="Arial" panose="020B0604020202020204"/>
              </a:rPr>
              <a:t>Xuất</a:t>
            </a:r>
            <a:r>
              <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sym typeface="Arial" panose="020B0604020202020204"/>
              </a:rPr>
              <a:t>hiện</a:t>
            </a:r>
            <a:r>
              <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sym typeface="Arial" panose="020B0604020202020204"/>
              </a:rPr>
              <a:t>kết</a:t>
            </a:r>
            <a:r>
              <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sym typeface="Arial" panose="020B0604020202020204"/>
              </a:rPr>
              <a:t>tủa</a:t>
            </a:r>
            <a:r>
              <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sym typeface="Arial" panose="020B0604020202020204"/>
              </a:rPr>
              <a:t>trắng</a:t>
            </a:r>
            <a:r>
              <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sym typeface="Arial" panose="020B0604020202020204"/>
              </a:rPr>
              <a:t>trong</a:t>
            </a:r>
            <a:r>
              <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sym typeface="Arial" panose="020B0604020202020204"/>
              </a:rPr>
              <a:t>ống</a:t>
            </a:r>
            <a:r>
              <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sym typeface="Arial" panose="020B0604020202020204"/>
              </a:rPr>
              <a:t>nghiệm</a:t>
            </a: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sym typeface="Arial" panose="020B0604020202020204"/>
            </a:endParaRPr>
          </a:p>
        </p:txBody>
      </p:sp>
      <p:sp>
        <p:nvSpPr>
          <p:cNvPr id="8" name="Google Shape;1927;p30"/>
          <p:cNvSpPr/>
          <p:nvPr/>
        </p:nvSpPr>
        <p:spPr>
          <a:xfrm>
            <a:off x="1957620" y="108396"/>
            <a:ext cx="5189729" cy="560582"/>
          </a:xfrm>
          <a:prstGeom prst="roundRect">
            <a:avLst>
              <a:gd name="adj" fmla="val 50000"/>
            </a:avLst>
          </a:prstGeom>
          <a:solidFill>
            <a:srgbClr val="4399AB"/>
          </a:solidFill>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1" i="0" u="none" strike="noStrike" kern="0" cap="none" spc="0" normalizeH="0" baseline="0" noProof="0" dirty="0">
                <a:ln>
                  <a:noFill/>
                </a:ln>
                <a:solidFill>
                  <a:srgbClr val="FFFFFF"/>
                </a:solidFill>
                <a:effectLst/>
                <a:uLnTx/>
                <a:uFillTx/>
                <a:latin typeface="Roboto" panose="02000000000000000000" pitchFamily="2" charset="0"/>
                <a:ea typeface="+mn-ea"/>
                <a:cs typeface="Times New Roman" panose="02020603050405020304" pitchFamily="18" charset="0"/>
                <a:sym typeface="Arial" panose="020B0604020202020204"/>
              </a:rPr>
              <a:t>Thí nghiệm 1</a:t>
            </a:r>
            <a:r>
              <a:rPr kumimoji="0" lang="en-US" sz="2800" b="0" i="0" u="none" strike="noStrike" kern="0" cap="none" spc="0" normalizeH="0" baseline="0" noProof="0" dirty="0">
                <a:ln>
                  <a:noFill/>
                </a:ln>
                <a:solidFill>
                  <a:srgbClr val="FFFFFF"/>
                </a:solidFill>
                <a:effectLst/>
                <a:uLnTx/>
                <a:uFillTx/>
                <a:latin typeface="Roboto" panose="02000000000000000000" pitchFamily="2" charset="0"/>
                <a:ea typeface="+mn-ea"/>
                <a:cs typeface="Times New Roman" panose="02020603050405020304" pitchFamily="18" charset="0"/>
                <a:sym typeface="Arial" panose="020B0604020202020204"/>
              </a:rPr>
              <a:t>: Sự đông tụ</a:t>
            </a:r>
            <a:endParaRPr kumimoji="0" sz="2800" b="0" i="0" u="none" strike="noStrike" kern="0" cap="none" spc="0" normalizeH="0" baseline="0" noProof="0" dirty="0">
              <a:ln>
                <a:noFill/>
              </a:ln>
              <a:solidFill>
                <a:srgbClr val="FFFFFF"/>
              </a:solidFill>
              <a:effectLst/>
              <a:uLnTx/>
              <a:uFillTx/>
              <a:latin typeface="Roboto" panose="02000000000000000000" pitchFamily="2" charset="0"/>
              <a:ea typeface="+mn-ea"/>
              <a:cs typeface="Times New Roman" panose="02020603050405020304" pitchFamily="18"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6908" y="483221"/>
            <a:ext cx="2215616" cy="14238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708" y="-74580"/>
            <a:ext cx="2215615" cy="221561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3143" y="634427"/>
            <a:ext cx="2107696" cy="140009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9150" y="-170985"/>
            <a:ext cx="2435032" cy="243503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900" y="3138255"/>
            <a:ext cx="1977482" cy="197748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998382" y="3372183"/>
            <a:ext cx="2527261" cy="169153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6173" y="3174381"/>
            <a:ext cx="2435031" cy="1827358"/>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568;p31"/>
          <p:cNvSpPr txBox="1"/>
          <p:nvPr/>
        </p:nvSpPr>
        <p:spPr>
          <a:xfrm>
            <a:off x="651032" y="1688156"/>
            <a:ext cx="7975749" cy="1890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200" dirty="0"/>
              <a:t>N</a:t>
            </a:r>
            <a:r>
              <a:rPr lang="vi-VN" sz="2200" dirty="0"/>
              <a:t>hững thực phẩm nào chứa nhiều protein. Protein là thành phần không thể thiếu trong chế độ dinh dưỡng của con người. Vậy protein có cấu tạo và tính chất hóa học như thế nào?</a:t>
            </a:r>
            <a:r>
              <a:rPr lang="en-US" sz="2200" dirty="0"/>
              <a:t> </a:t>
            </a:r>
            <a:endParaRPr lang="en-US" sz="22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fade">
                                      <p:cBhvr>
                                        <p:cTn id="10" dur="500"/>
                                        <p:tgtEl>
                                          <p:spTgt spid="3078"/>
                                        </p:tgtEl>
                                      </p:cBhvr>
                                    </p:animEffect>
                                  </p:childTnLst>
                                </p:cTn>
                              </p:par>
                              <p:par>
                                <p:cTn id="11" presetID="10" presetClass="entr" presetSubtype="0" fill="hold" nodeType="withEffect">
                                  <p:stCondLst>
                                    <p:cond delay="0"/>
                                  </p:stCondLst>
                                  <p:childTnLst>
                                    <p:set>
                                      <p:cBhvr>
                                        <p:cTn id="12" dur="1" fill="hold">
                                          <p:stCondLst>
                                            <p:cond delay="0"/>
                                          </p:stCondLst>
                                        </p:cTn>
                                        <p:tgtEl>
                                          <p:spTgt spid="3080"/>
                                        </p:tgtEl>
                                        <p:attrNameLst>
                                          <p:attrName>style.visibility</p:attrName>
                                        </p:attrNameLst>
                                      </p:cBhvr>
                                      <p:to>
                                        <p:strVal val="visible"/>
                                      </p:to>
                                    </p:set>
                                    <p:animEffect transition="in" filter="fade">
                                      <p:cBhvr>
                                        <p:cTn id="13" dur="500"/>
                                        <p:tgtEl>
                                          <p:spTgt spid="3080"/>
                                        </p:tgtEl>
                                      </p:cBhvr>
                                    </p:animEffect>
                                  </p:childTnLst>
                                </p:cTn>
                              </p:par>
                              <p:par>
                                <p:cTn id="14" presetID="10" presetClass="entr" presetSubtype="0" fill="hold" nodeType="withEffect">
                                  <p:stCondLst>
                                    <p:cond delay="0"/>
                                  </p:stCondLst>
                                  <p:childTnLst>
                                    <p:set>
                                      <p:cBhvr>
                                        <p:cTn id="15" dur="1" fill="hold">
                                          <p:stCondLst>
                                            <p:cond delay="0"/>
                                          </p:stCondLst>
                                        </p:cTn>
                                        <p:tgtEl>
                                          <p:spTgt spid="3082"/>
                                        </p:tgtEl>
                                        <p:attrNameLst>
                                          <p:attrName>style.visibility</p:attrName>
                                        </p:attrNameLst>
                                      </p:cBhvr>
                                      <p:to>
                                        <p:strVal val="visible"/>
                                      </p:to>
                                    </p:set>
                                    <p:animEffect transition="in" filter="fade">
                                      <p:cBhvr>
                                        <p:cTn id="16" dur="500"/>
                                        <p:tgtEl>
                                          <p:spTgt spid="3082"/>
                                        </p:tgtEl>
                                      </p:cBhvr>
                                    </p:animEffect>
                                  </p:childTnLst>
                                </p:cTn>
                              </p:par>
                              <p:par>
                                <p:cTn id="17" presetID="10" presetClass="entr" presetSubtype="0" fill="hold" nodeType="withEffect">
                                  <p:stCondLst>
                                    <p:cond delay="0"/>
                                  </p:stCondLst>
                                  <p:childTnLst>
                                    <p:set>
                                      <p:cBhvr>
                                        <p:cTn id="18" dur="1" fill="hold">
                                          <p:stCondLst>
                                            <p:cond delay="0"/>
                                          </p:stCondLst>
                                        </p:cTn>
                                        <p:tgtEl>
                                          <p:spTgt spid="3084"/>
                                        </p:tgtEl>
                                        <p:attrNameLst>
                                          <p:attrName>style.visibility</p:attrName>
                                        </p:attrNameLst>
                                      </p:cBhvr>
                                      <p:to>
                                        <p:strVal val="visible"/>
                                      </p:to>
                                    </p:set>
                                    <p:animEffect transition="in" filter="fade">
                                      <p:cBhvr>
                                        <p:cTn id="19" dur="500"/>
                                        <p:tgtEl>
                                          <p:spTgt spid="3084"/>
                                        </p:tgtEl>
                                      </p:cBhvr>
                                    </p:animEffect>
                                  </p:childTnLst>
                                </p:cTn>
                              </p:par>
                              <p:par>
                                <p:cTn id="20" presetID="10" presetClass="entr" presetSubtype="0" fill="hold" nodeType="withEffect">
                                  <p:stCondLst>
                                    <p:cond delay="0"/>
                                  </p:stCondLst>
                                  <p:childTnLst>
                                    <p:set>
                                      <p:cBhvr>
                                        <p:cTn id="21" dur="1" fill="hold">
                                          <p:stCondLst>
                                            <p:cond delay="0"/>
                                          </p:stCondLst>
                                        </p:cTn>
                                        <p:tgtEl>
                                          <p:spTgt spid="3086"/>
                                        </p:tgtEl>
                                        <p:attrNameLst>
                                          <p:attrName>style.visibility</p:attrName>
                                        </p:attrNameLst>
                                      </p:cBhvr>
                                      <p:to>
                                        <p:strVal val="visible"/>
                                      </p:to>
                                    </p:set>
                                    <p:animEffect transition="in" filter="fade">
                                      <p:cBhvr>
                                        <p:cTn id="22" dur="500"/>
                                        <p:tgtEl>
                                          <p:spTgt spid="3086"/>
                                        </p:tgtEl>
                                      </p:cBhvr>
                                    </p:animEffect>
                                  </p:childTnLst>
                                </p:cTn>
                              </p:par>
                              <p:par>
                                <p:cTn id="23" presetID="10" presetClass="entr" presetSubtype="0" fill="hold" nodeType="withEffect">
                                  <p:stCondLst>
                                    <p:cond delay="0"/>
                                  </p:stCondLst>
                                  <p:childTnLst>
                                    <p:set>
                                      <p:cBhvr>
                                        <p:cTn id="24" dur="1" fill="hold">
                                          <p:stCondLst>
                                            <p:cond delay="0"/>
                                          </p:stCondLst>
                                        </p:cTn>
                                        <p:tgtEl>
                                          <p:spTgt spid="3088"/>
                                        </p:tgtEl>
                                        <p:attrNameLst>
                                          <p:attrName>style.visibility</p:attrName>
                                        </p:attrNameLst>
                                      </p:cBhvr>
                                      <p:to>
                                        <p:strVal val="visible"/>
                                      </p:to>
                                    </p:set>
                                    <p:animEffect transition="in" filter="fade">
                                      <p:cBhvr>
                                        <p:cTn id="25" dur="500"/>
                                        <p:tgtEl>
                                          <p:spTgt spid="3088"/>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grpSp>
        <p:nvGrpSpPr>
          <p:cNvPr id="13" name="Group 12"/>
          <p:cNvGrpSpPr/>
          <p:nvPr/>
        </p:nvGrpSpPr>
        <p:grpSpPr>
          <a:xfrm>
            <a:off x="185631" y="123623"/>
            <a:ext cx="2581770" cy="622908"/>
            <a:chOff x="773966" y="3348833"/>
            <a:chExt cx="3145831" cy="759000"/>
          </a:xfrm>
        </p:grpSpPr>
        <p:sp>
          <p:nvSpPr>
            <p:cNvPr id="6" name="Google Shape;310;p29"/>
            <p:cNvSpPr txBox="1"/>
            <p:nvPr/>
          </p:nvSpPr>
          <p:spPr>
            <a:xfrm>
              <a:off x="1317027" y="3430631"/>
              <a:ext cx="2602770"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Tính</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Chất</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Hóa</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7" name="Google Shape;321;p29"/>
            <p:cNvGrpSpPr/>
            <p:nvPr/>
          </p:nvGrpSpPr>
          <p:grpSpPr>
            <a:xfrm>
              <a:off x="778539" y="3426469"/>
              <a:ext cx="595372" cy="549604"/>
              <a:chOff x="1687400" y="2453546"/>
              <a:chExt cx="595372" cy="549604"/>
            </a:xfrm>
          </p:grpSpPr>
          <p:sp>
            <p:nvSpPr>
              <p:cNvPr id="8" name="Google Shape;322;p29"/>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9" name="Google Shape;323;p29"/>
              <p:cNvGrpSpPr/>
              <p:nvPr/>
            </p:nvGrpSpPr>
            <p:grpSpPr>
              <a:xfrm rot="10800000" flipH="1">
                <a:off x="1742750" y="2453546"/>
                <a:ext cx="540022" cy="549604"/>
                <a:chOff x="1742750" y="2453546"/>
                <a:chExt cx="540022" cy="549604"/>
              </a:xfrm>
            </p:grpSpPr>
            <p:cxnSp>
              <p:nvCxnSpPr>
                <p:cNvPr id="10" name="Google Shape;324;p29"/>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11" name="Google Shape;325;p29"/>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12" name="Google Shape;335;p29"/>
            <p:cNvSpPr txBox="1"/>
            <p:nvPr/>
          </p:nvSpPr>
          <p:spPr>
            <a:xfrm>
              <a:off x="773966" y="3348833"/>
              <a:ext cx="642280"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800" b="1" dirty="0">
                  <a:solidFill>
                    <a:srgbClr val="FFFFFF"/>
                  </a:solidFill>
                </a:rPr>
                <a:t>III</a:t>
              </a:r>
              <a:endParaRPr lang="en-US" sz="2800" b="1" dirty="0">
                <a:solidFill>
                  <a:srgbClr val="FFFFFF"/>
                </a:solidFill>
              </a:endParaRPr>
            </a:p>
          </p:txBody>
        </p:sp>
      </p:grpSp>
      <p:grpSp>
        <p:nvGrpSpPr>
          <p:cNvPr id="785" name="Group 784"/>
          <p:cNvGrpSpPr/>
          <p:nvPr/>
        </p:nvGrpSpPr>
        <p:grpSpPr>
          <a:xfrm>
            <a:off x="3530102" y="629833"/>
            <a:ext cx="2083796" cy="536982"/>
            <a:chOff x="2934958" y="435076"/>
            <a:chExt cx="3345340" cy="536982"/>
          </a:xfrm>
        </p:grpSpPr>
        <p:grpSp>
          <p:nvGrpSpPr>
            <p:cNvPr id="14" name="Google Shape;976;p39"/>
            <p:cNvGrpSpPr/>
            <p:nvPr/>
          </p:nvGrpSpPr>
          <p:grpSpPr>
            <a:xfrm rot="10800000">
              <a:off x="2934958" y="435076"/>
              <a:ext cx="3345340" cy="515199"/>
              <a:chOff x="4399950" y="2954075"/>
              <a:chExt cx="1287675" cy="238725"/>
            </a:xfrm>
          </p:grpSpPr>
          <p:sp>
            <p:nvSpPr>
              <p:cNvPr id="15" name="Google Shape;977;p39"/>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978;p39"/>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979;p39"/>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980;p39"/>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981;p39"/>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982;p39"/>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983;p39"/>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984;p39"/>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985;p39"/>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986;p39"/>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987;p39"/>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988;p39"/>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989;p39"/>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990;p39"/>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1;p39"/>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992;p39"/>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993;p39"/>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 name="Google Shape;994;p39"/>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 name="Google Shape;995;p39"/>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 name="Google Shape;996;p39"/>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 name="Google Shape;997;p39"/>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 name="Google Shape;998;p39"/>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 name="Google Shape;999;p39"/>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 name="Google Shape;1000;p39"/>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 name="Google Shape;1001;p39"/>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 name="Google Shape;1002;p39"/>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 name="Google Shape;1003;p39"/>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 name="Google Shape;1004;p39"/>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 name="Google Shape;1005;p39"/>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 name="Google Shape;1006;p39"/>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 name="Google Shape;1007;p39"/>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 name="Google Shape;1008;p39"/>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 name="Google Shape;1009;p39"/>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 name="Google Shape;1010;p39"/>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 name="Google Shape;1011;p39"/>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84" name="Google Shape;310;p29"/>
            <p:cNvSpPr txBox="1"/>
            <p:nvPr/>
          </p:nvSpPr>
          <p:spPr>
            <a:xfrm>
              <a:off x="3103232" y="521004"/>
              <a:ext cx="2984164" cy="45105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2.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Sự</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Đông</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Tụ</a:t>
              </a:r>
              <a:endPar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grpSp>
        <p:nvGrpSpPr>
          <p:cNvPr id="787" name="Google Shape;758;p34"/>
          <p:cNvGrpSpPr/>
          <p:nvPr/>
        </p:nvGrpSpPr>
        <p:grpSpPr>
          <a:xfrm>
            <a:off x="720597" y="1699396"/>
            <a:ext cx="566420" cy="566403"/>
            <a:chOff x="6937421" y="1527109"/>
            <a:chExt cx="1252770" cy="1252734"/>
          </a:xfrm>
        </p:grpSpPr>
        <p:grpSp>
          <p:nvGrpSpPr>
            <p:cNvPr id="788" name="Google Shape;759;p34"/>
            <p:cNvGrpSpPr/>
            <p:nvPr/>
          </p:nvGrpSpPr>
          <p:grpSpPr>
            <a:xfrm rot="-1090643" flipH="1">
              <a:off x="7067485" y="1657172"/>
              <a:ext cx="992643" cy="992608"/>
              <a:chOff x="419475" y="2272029"/>
              <a:chExt cx="623400" cy="623400"/>
            </a:xfrm>
          </p:grpSpPr>
          <p:sp>
            <p:nvSpPr>
              <p:cNvPr id="795" name="Google Shape;760;p34"/>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 name="Google Shape;761;p34"/>
              <p:cNvSpPr/>
              <p:nvPr/>
            </p:nvSpPr>
            <p:spPr>
              <a:xfrm>
                <a:off x="426030" y="2278584"/>
                <a:ext cx="610500" cy="61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89" name="Google Shape;762;p34"/>
            <p:cNvGrpSpPr/>
            <p:nvPr/>
          </p:nvGrpSpPr>
          <p:grpSpPr>
            <a:xfrm>
              <a:off x="7337430" y="1927968"/>
              <a:ext cx="452757" cy="451003"/>
              <a:chOff x="5287175" y="3748050"/>
              <a:chExt cx="348275" cy="346925"/>
            </a:xfrm>
          </p:grpSpPr>
          <p:sp>
            <p:nvSpPr>
              <p:cNvPr id="790" name="Google Shape;763;p34"/>
              <p:cNvSpPr/>
              <p:nvPr/>
            </p:nvSpPr>
            <p:spPr>
              <a:xfrm>
                <a:off x="5395225"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7" y="1060"/>
                      <a:pt x="1357" y="679"/>
                    </a:cubicBezTo>
                    <a:cubicBezTo>
                      <a:pt x="1357"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 name="Google Shape;764;p34"/>
              <p:cNvSpPr/>
              <p:nvPr/>
            </p:nvSpPr>
            <p:spPr>
              <a:xfrm>
                <a:off x="5493150"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8" y="1060"/>
                      <a:pt x="1358" y="679"/>
                    </a:cubicBezTo>
                    <a:cubicBezTo>
                      <a:pt x="1358"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 name="Google Shape;765;p34"/>
              <p:cNvSpPr/>
              <p:nvPr/>
            </p:nvSpPr>
            <p:spPr>
              <a:xfrm>
                <a:off x="5351750" y="3904625"/>
                <a:ext cx="33975" cy="34250"/>
              </a:xfrm>
              <a:custGeom>
                <a:avLst/>
                <a:gdLst/>
                <a:ahLst/>
                <a:cxnLst/>
                <a:rect l="l" t="t" r="r" b="b"/>
                <a:pathLst>
                  <a:path w="1359" h="1370" extrusionOk="0">
                    <a:moveTo>
                      <a:pt x="679" y="1"/>
                    </a:moveTo>
                    <a:cubicBezTo>
                      <a:pt x="298" y="1"/>
                      <a:pt x="1" y="310"/>
                      <a:pt x="1" y="679"/>
                    </a:cubicBezTo>
                    <a:cubicBezTo>
                      <a:pt x="1" y="1060"/>
                      <a:pt x="298" y="1370"/>
                      <a:pt x="679" y="1370"/>
                    </a:cubicBezTo>
                    <a:cubicBezTo>
                      <a:pt x="1060" y="1370"/>
                      <a:pt x="1358" y="1060"/>
                      <a:pt x="1358" y="679"/>
                    </a:cubicBezTo>
                    <a:cubicBezTo>
                      <a:pt x="1358" y="310"/>
                      <a:pt x="1060" y="1"/>
                      <a:pt x="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 name="Google Shape;766;p34"/>
              <p:cNvSpPr/>
              <p:nvPr/>
            </p:nvSpPr>
            <p:spPr>
              <a:xfrm>
                <a:off x="5287175" y="3748050"/>
                <a:ext cx="348275" cy="346925"/>
              </a:xfrm>
              <a:custGeom>
                <a:avLst/>
                <a:gdLst/>
                <a:ahLst/>
                <a:cxnLst/>
                <a:rect l="l" t="t" r="r" b="b"/>
                <a:pathLst>
                  <a:path w="13931" h="13877" extrusionOk="0">
                    <a:moveTo>
                      <a:pt x="4993" y="2180"/>
                    </a:moveTo>
                    <a:cubicBezTo>
                      <a:pt x="5765" y="2180"/>
                      <a:pt x="6501" y="2777"/>
                      <a:pt x="6501" y="3680"/>
                    </a:cubicBezTo>
                    <a:cubicBezTo>
                      <a:pt x="6501" y="4513"/>
                      <a:pt x="5834" y="5180"/>
                      <a:pt x="5001" y="5180"/>
                    </a:cubicBezTo>
                    <a:cubicBezTo>
                      <a:pt x="3667" y="5180"/>
                      <a:pt x="3001" y="3573"/>
                      <a:pt x="3941" y="2620"/>
                    </a:cubicBezTo>
                    <a:cubicBezTo>
                      <a:pt x="4249" y="2316"/>
                      <a:pt x="4625" y="2180"/>
                      <a:pt x="4993" y="2180"/>
                    </a:cubicBezTo>
                    <a:close/>
                    <a:moveTo>
                      <a:pt x="8934" y="2180"/>
                    </a:moveTo>
                    <a:cubicBezTo>
                      <a:pt x="9300" y="2180"/>
                      <a:pt x="9674" y="2316"/>
                      <a:pt x="9978" y="2620"/>
                    </a:cubicBezTo>
                    <a:cubicBezTo>
                      <a:pt x="10918" y="3573"/>
                      <a:pt x="10251" y="5180"/>
                      <a:pt x="8918" y="5180"/>
                    </a:cubicBezTo>
                    <a:cubicBezTo>
                      <a:pt x="8096" y="5180"/>
                      <a:pt x="7430" y="4513"/>
                      <a:pt x="7430" y="3680"/>
                    </a:cubicBezTo>
                    <a:cubicBezTo>
                      <a:pt x="7430" y="2777"/>
                      <a:pt x="8166" y="2180"/>
                      <a:pt x="8934" y="2180"/>
                    </a:cubicBezTo>
                    <a:close/>
                    <a:moveTo>
                      <a:pt x="3257" y="5446"/>
                    </a:moveTo>
                    <a:cubicBezTo>
                      <a:pt x="4025" y="5446"/>
                      <a:pt x="4763" y="6042"/>
                      <a:pt x="4763" y="6942"/>
                    </a:cubicBezTo>
                    <a:cubicBezTo>
                      <a:pt x="4763" y="7776"/>
                      <a:pt x="4084" y="8442"/>
                      <a:pt x="3262" y="8442"/>
                    </a:cubicBezTo>
                    <a:cubicBezTo>
                      <a:pt x="1929" y="8442"/>
                      <a:pt x="1262" y="6835"/>
                      <a:pt x="2203" y="5894"/>
                    </a:cubicBezTo>
                    <a:cubicBezTo>
                      <a:pt x="2509" y="5585"/>
                      <a:pt x="2886" y="5446"/>
                      <a:pt x="3257" y="5446"/>
                    </a:cubicBezTo>
                    <a:close/>
                    <a:moveTo>
                      <a:pt x="10660" y="5446"/>
                    </a:moveTo>
                    <a:cubicBezTo>
                      <a:pt x="11425" y="5446"/>
                      <a:pt x="12156" y="6042"/>
                      <a:pt x="12156" y="6942"/>
                    </a:cubicBezTo>
                    <a:cubicBezTo>
                      <a:pt x="12156" y="7776"/>
                      <a:pt x="11490" y="8442"/>
                      <a:pt x="10668" y="8442"/>
                    </a:cubicBezTo>
                    <a:cubicBezTo>
                      <a:pt x="9335" y="8442"/>
                      <a:pt x="8656" y="6835"/>
                      <a:pt x="9608" y="5894"/>
                    </a:cubicBezTo>
                    <a:cubicBezTo>
                      <a:pt x="9914" y="5585"/>
                      <a:pt x="10291" y="5446"/>
                      <a:pt x="10660" y="5446"/>
                    </a:cubicBezTo>
                    <a:close/>
                    <a:moveTo>
                      <a:pt x="6979" y="1"/>
                    </a:moveTo>
                    <a:cubicBezTo>
                      <a:pt x="3132" y="1"/>
                      <a:pt x="0" y="3175"/>
                      <a:pt x="0" y="6990"/>
                    </a:cubicBezTo>
                    <a:lnTo>
                      <a:pt x="0" y="11407"/>
                    </a:lnTo>
                    <a:cubicBezTo>
                      <a:pt x="0" y="12764"/>
                      <a:pt x="1133" y="13877"/>
                      <a:pt x="2510" y="13877"/>
                    </a:cubicBezTo>
                    <a:cubicBezTo>
                      <a:pt x="3284" y="13877"/>
                      <a:pt x="4135" y="13526"/>
                      <a:pt x="4906" y="12669"/>
                    </a:cubicBezTo>
                    <a:cubicBezTo>
                      <a:pt x="4953" y="12610"/>
                      <a:pt x="4989" y="12538"/>
                      <a:pt x="4989" y="12467"/>
                    </a:cubicBezTo>
                    <a:lnTo>
                      <a:pt x="4989" y="9776"/>
                    </a:lnTo>
                    <a:cubicBezTo>
                      <a:pt x="4989" y="9752"/>
                      <a:pt x="5001" y="9740"/>
                      <a:pt x="5013" y="9740"/>
                    </a:cubicBezTo>
                    <a:lnTo>
                      <a:pt x="5275" y="9740"/>
                    </a:lnTo>
                    <a:cubicBezTo>
                      <a:pt x="5370" y="9740"/>
                      <a:pt x="5453" y="9788"/>
                      <a:pt x="5501" y="9859"/>
                    </a:cubicBezTo>
                    <a:cubicBezTo>
                      <a:pt x="6465" y="11288"/>
                      <a:pt x="8084" y="12133"/>
                      <a:pt x="9799" y="12133"/>
                    </a:cubicBezTo>
                    <a:cubicBezTo>
                      <a:pt x="12656" y="12133"/>
                      <a:pt x="13930" y="9847"/>
                      <a:pt x="13930" y="6942"/>
                    </a:cubicBezTo>
                    <a:cubicBezTo>
                      <a:pt x="13919" y="3108"/>
                      <a:pt x="10823" y="13"/>
                      <a:pt x="7001" y="1"/>
                    </a:cubicBezTo>
                    <a:cubicBezTo>
                      <a:pt x="6994" y="1"/>
                      <a:pt x="6987" y="1"/>
                      <a:pt x="6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 name="Google Shape;767;p34"/>
              <p:cNvSpPr/>
              <p:nvPr/>
            </p:nvSpPr>
            <p:spPr>
              <a:xfrm>
                <a:off x="5536600" y="3904625"/>
                <a:ext cx="34250" cy="34250"/>
              </a:xfrm>
              <a:custGeom>
                <a:avLst/>
                <a:gdLst/>
                <a:ahLst/>
                <a:cxnLst/>
                <a:rect l="l" t="t" r="r" b="b"/>
                <a:pathLst>
                  <a:path w="1370" h="1370" extrusionOk="0">
                    <a:moveTo>
                      <a:pt x="691" y="1"/>
                    </a:moveTo>
                    <a:cubicBezTo>
                      <a:pt x="310" y="1"/>
                      <a:pt x="1" y="310"/>
                      <a:pt x="1" y="679"/>
                    </a:cubicBezTo>
                    <a:cubicBezTo>
                      <a:pt x="1" y="1060"/>
                      <a:pt x="310" y="1370"/>
                      <a:pt x="691" y="1370"/>
                    </a:cubicBezTo>
                    <a:cubicBezTo>
                      <a:pt x="1060" y="1370"/>
                      <a:pt x="1370" y="1060"/>
                      <a:pt x="1370" y="679"/>
                    </a:cubicBezTo>
                    <a:cubicBezTo>
                      <a:pt x="1370" y="310"/>
                      <a:pt x="1060" y="1"/>
                      <a:pt x="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797" name="Google Shape;198;p27"/>
          <p:cNvSpPr txBox="1"/>
          <p:nvPr/>
        </p:nvSpPr>
        <p:spPr>
          <a:xfrm>
            <a:off x="1206606" y="1668418"/>
            <a:ext cx="4274797"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dirty="0">
                <a:solidFill>
                  <a:srgbClr val="002060"/>
                </a:solidFill>
              </a:rPr>
              <a:t>Albumin (</a:t>
            </a:r>
            <a:r>
              <a:rPr lang="en-US" dirty="0" err="1">
                <a:solidFill>
                  <a:srgbClr val="002060"/>
                </a:solidFill>
              </a:rPr>
              <a:t>có</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lòng</a:t>
            </a:r>
            <a:r>
              <a:rPr lang="en-US" dirty="0">
                <a:solidFill>
                  <a:srgbClr val="002060"/>
                </a:solidFill>
              </a:rPr>
              <a:t> </a:t>
            </a:r>
            <a:r>
              <a:rPr lang="en-US" dirty="0" err="1">
                <a:solidFill>
                  <a:srgbClr val="002060"/>
                </a:solidFill>
              </a:rPr>
              <a:t>trắng</a:t>
            </a:r>
            <a:r>
              <a:rPr lang="en-US" dirty="0">
                <a:solidFill>
                  <a:srgbClr val="002060"/>
                </a:solidFill>
              </a:rPr>
              <a:t> </a:t>
            </a:r>
            <a:r>
              <a:rPr lang="en-US" dirty="0" err="1">
                <a:solidFill>
                  <a:srgbClr val="002060"/>
                </a:solidFill>
              </a:rPr>
              <a:t>trứng</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m</a:t>
            </a:r>
            <a:r>
              <a:rPr lang="en-US" altLang="en-US" dirty="0" err="1">
                <a:solidFill>
                  <a:srgbClr val="002060"/>
                </a:solidFill>
              </a:rPr>
              <a:t>ột</a:t>
            </a:r>
            <a:r>
              <a:rPr lang="en-US" altLang="en-US" dirty="0">
                <a:solidFill>
                  <a:srgbClr val="002060"/>
                </a:solidFill>
              </a:rPr>
              <a:t> </a:t>
            </a:r>
            <a:r>
              <a:rPr lang="en-US" altLang="en-US" dirty="0" err="1">
                <a:solidFill>
                  <a:srgbClr val="002060"/>
                </a:solidFill>
              </a:rPr>
              <a:t>số</a:t>
            </a:r>
            <a:r>
              <a:rPr lang="en-US" altLang="en-US" dirty="0">
                <a:solidFill>
                  <a:srgbClr val="002060"/>
                </a:solidFill>
              </a:rPr>
              <a:t> protein tan </a:t>
            </a:r>
            <a:r>
              <a:rPr lang="en-US" altLang="en-US" dirty="0" err="1">
                <a:solidFill>
                  <a:srgbClr val="002060"/>
                </a:solidFill>
              </a:rPr>
              <a:t>được</a:t>
            </a:r>
            <a:r>
              <a:rPr lang="en-US" altLang="en-US" dirty="0">
                <a:solidFill>
                  <a:srgbClr val="002060"/>
                </a:solidFill>
              </a:rPr>
              <a:t> </a:t>
            </a:r>
            <a:r>
              <a:rPr lang="en-US" altLang="en-US" dirty="0" err="1">
                <a:solidFill>
                  <a:srgbClr val="002060"/>
                </a:solidFill>
              </a:rPr>
              <a:t>trong</a:t>
            </a:r>
            <a:r>
              <a:rPr lang="en-US" altLang="en-US" dirty="0">
                <a:solidFill>
                  <a:srgbClr val="002060"/>
                </a:solidFill>
              </a:rPr>
              <a:t> </a:t>
            </a:r>
            <a:r>
              <a:rPr lang="en-US" altLang="en-US" dirty="0" err="1">
                <a:solidFill>
                  <a:srgbClr val="002060"/>
                </a:solidFill>
              </a:rPr>
              <a:t>nước</a:t>
            </a:r>
            <a:r>
              <a:rPr lang="en-US" altLang="en-US" dirty="0">
                <a:solidFill>
                  <a:srgbClr val="002060"/>
                </a:solidFill>
              </a:rPr>
              <a:t> </a:t>
            </a:r>
            <a:r>
              <a:rPr lang="en-US" altLang="en-US" dirty="0" err="1">
                <a:solidFill>
                  <a:srgbClr val="002060"/>
                </a:solidFill>
              </a:rPr>
              <a:t>tạo</a:t>
            </a:r>
            <a:r>
              <a:rPr lang="en-US" altLang="en-US" dirty="0">
                <a:solidFill>
                  <a:srgbClr val="002060"/>
                </a:solidFill>
              </a:rPr>
              <a:t> </a:t>
            </a:r>
            <a:r>
              <a:rPr lang="en-US" altLang="en-US" dirty="0" err="1">
                <a:solidFill>
                  <a:srgbClr val="002060"/>
                </a:solidFill>
              </a:rPr>
              <a:t>thành</a:t>
            </a:r>
            <a:r>
              <a:rPr lang="en-US" altLang="en-US" dirty="0">
                <a:solidFill>
                  <a:srgbClr val="002060"/>
                </a:solidFill>
              </a:rPr>
              <a:t> dung </a:t>
            </a:r>
            <a:r>
              <a:rPr lang="en-US" altLang="en-US" dirty="0" err="1">
                <a:solidFill>
                  <a:srgbClr val="002060"/>
                </a:solidFill>
              </a:rPr>
              <a:t>dịch</a:t>
            </a:r>
            <a:r>
              <a:rPr lang="en-US" altLang="en-US" dirty="0">
                <a:solidFill>
                  <a:srgbClr val="002060"/>
                </a:solidFill>
              </a:rPr>
              <a:t> </a:t>
            </a:r>
            <a:r>
              <a:rPr lang="en-US" altLang="en-US" dirty="0" err="1">
                <a:solidFill>
                  <a:srgbClr val="002060"/>
                </a:solidFill>
              </a:rPr>
              <a:t>keo</a:t>
            </a:r>
            <a:endParaRPr lang="en-US" dirty="0">
              <a:solidFill>
                <a:srgbClr val="002060"/>
              </a:solidFill>
            </a:endParaRPr>
          </a:p>
        </p:txBody>
      </p:sp>
      <p:grpSp>
        <p:nvGrpSpPr>
          <p:cNvPr id="804" name="Google Shape;758;p34"/>
          <p:cNvGrpSpPr/>
          <p:nvPr/>
        </p:nvGrpSpPr>
        <p:grpSpPr>
          <a:xfrm>
            <a:off x="662944" y="2972753"/>
            <a:ext cx="566420" cy="566403"/>
            <a:chOff x="6937421" y="1527109"/>
            <a:chExt cx="1252770" cy="1252734"/>
          </a:xfrm>
        </p:grpSpPr>
        <p:grpSp>
          <p:nvGrpSpPr>
            <p:cNvPr id="805" name="Google Shape;759;p34"/>
            <p:cNvGrpSpPr/>
            <p:nvPr/>
          </p:nvGrpSpPr>
          <p:grpSpPr>
            <a:xfrm rot="-1090643" flipH="1">
              <a:off x="7067485" y="1657172"/>
              <a:ext cx="992643" cy="992608"/>
              <a:chOff x="419475" y="2272029"/>
              <a:chExt cx="623400" cy="623400"/>
            </a:xfrm>
          </p:grpSpPr>
          <p:sp>
            <p:nvSpPr>
              <p:cNvPr id="812" name="Google Shape;760;p34"/>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 name="Google Shape;761;p34"/>
              <p:cNvSpPr/>
              <p:nvPr/>
            </p:nvSpPr>
            <p:spPr>
              <a:xfrm>
                <a:off x="426030" y="2278584"/>
                <a:ext cx="610500" cy="61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06" name="Google Shape;762;p34"/>
            <p:cNvGrpSpPr/>
            <p:nvPr/>
          </p:nvGrpSpPr>
          <p:grpSpPr>
            <a:xfrm>
              <a:off x="7337430" y="1927968"/>
              <a:ext cx="452757" cy="451003"/>
              <a:chOff x="5287175" y="3748050"/>
              <a:chExt cx="348275" cy="346925"/>
            </a:xfrm>
          </p:grpSpPr>
          <p:sp>
            <p:nvSpPr>
              <p:cNvPr id="807" name="Google Shape;763;p34"/>
              <p:cNvSpPr/>
              <p:nvPr/>
            </p:nvSpPr>
            <p:spPr>
              <a:xfrm>
                <a:off x="5395225"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7" y="1060"/>
                      <a:pt x="1357" y="679"/>
                    </a:cubicBezTo>
                    <a:cubicBezTo>
                      <a:pt x="1357"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 name="Google Shape;764;p34"/>
              <p:cNvSpPr/>
              <p:nvPr/>
            </p:nvSpPr>
            <p:spPr>
              <a:xfrm>
                <a:off x="5493150"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8" y="1060"/>
                      <a:pt x="1358" y="679"/>
                    </a:cubicBezTo>
                    <a:cubicBezTo>
                      <a:pt x="1358"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 name="Google Shape;765;p34"/>
              <p:cNvSpPr/>
              <p:nvPr/>
            </p:nvSpPr>
            <p:spPr>
              <a:xfrm>
                <a:off x="5351750" y="3904625"/>
                <a:ext cx="33975" cy="34250"/>
              </a:xfrm>
              <a:custGeom>
                <a:avLst/>
                <a:gdLst/>
                <a:ahLst/>
                <a:cxnLst/>
                <a:rect l="l" t="t" r="r" b="b"/>
                <a:pathLst>
                  <a:path w="1359" h="1370" extrusionOk="0">
                    <a:moveTo>
                      <a:pt x="679" y="1"/>
                    </a:moveTo>
                    <a:cubicBezTo>
                      <a:pt x="298" y="1"/>
                      <a:pt x="1" y="310"/>
                      <a:pt x="1" y="679"/>
                    </a:cubicBezTo>
                    <a:cubicBezTo>
                      <a:pt x="1" y="1060"/>
                      <a:pt x="298" y="1370"/>
                      <a:pt x="679" y="1370"/>
                    </a:cubicBezTo>
                    <a:cubicBezTo>
                      <a:pt x="1060" y="1370"/>
                      <a:pt x="1358" y="1060"/>
                      <a:pt x="1358" y="679"/>
                    </a:cubicBezTo>
                    <a:cubicBezTo>
                      <a:pt x="1358" y="310"/>
                      <a:pt x="1060" y="1"/>
                      <a:pt x="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 name="Google Shape;766;p34"/>
              <p:cNvSpPr/>
              <p:nvPr/>
            </p:nvSpPr>
            <p:spPr>
              <a:xfrm>
                <a:off x="5287175" y="3748050"/>
                <a:ext cx="348275" cy="346925"/>
              </a:xfrm>
              <a:custGeom>
                <a:avLst/>
                <a:gdLst/>
                <a:ahLst/>
                <a:cxnLst/>
                <a:rect l="l" t="t" r="r" b="b"/>
                <a:pathLst>
                  <a:path w="13931" h="13877" extrusionOk="0">
                    <a:moveTo>
                      <a:pt x="4993" y="2180"/>
                    </a:moveTo>
                    <a:cubicBezTo>
                      <a:pt x="5765" y="2180"/>
                      <a:pt x="6501" y="2777"/>
                      <a:pt x="6501" y="3680"/>
                    </a:cubicBezTo>
                    <a:cubicBezTo>
                      <a:pt x="6501" y="4513"/>
                      <a:pt x="5834" y="5180"/>
                      <a:pt x="5001" y="5180"/>
                    </a:cubicBezTo>
                    <a:cubicBezTo>
                      <a:pt x="3667" y="5180"/>
                      <a:pt x="3001" y="3573"/>
                      <a:pt x="3941" y="2620"/>
                    </a:cubicBezTo>
                    <a:cubicBezTo>
                      <a:pt x="4249" y="2316"/>
                      <a:pt x="4625" y="2180"/>
                      <a:pt x="4993" y="2180"/>
                    </a:cubicBezTo>
                    <a:close/>
                    <a:moveTo>
                      <a:pt x="8934" y="2180"/>
                    </a:moveTo>
                    <a:cubicBezTo>
                      <a:pt x="9300" y="2180"/>
                      <a:pt x="9674" y="2316"/>
                      <a:pt x="9978" y="2620"/>
                    </a:cubicBezTo>
                    <a:cubicBezTo>
                      <a:pt x="10918" y="3573"/>
                      <a:pt x="10251" y="5180"/>
                      <a:pt x="8918" y="5180"/>
                    </a:cubicBezTo>
                    <a:cubicBezTo>
                      <a:pt x="8096" y="5180"/>
                      <a:pt x="7430" y="4513"/>
                      <a:pt x="7430" y="3680"/>
                    </a:cubicBezTo>
                    <a:cubicBezTo>
                      <a:pt x="7430" y="2777"/>
                      <a:pt x="8166" y="2180"/>
                      <a:pt x="8934" y="2180"/>
                    </a:cubicBezTo>
                    <a:close/>
                    <a:moveTo>
                      <a:pt x="3257" y="5446"/>
                    </a:moveTo>
                    <a:cubicBezTo>
                      <a:pt x="4025" y="5446"/>
                      <a:pt x="4763" y="6042"/>
                      <a:pt x="4763" y="6942"/>
                    </a:cubicBezTo>
                    <a:cubicBezTo>
                      <a:pt x="4763" y="7776"/>
                      <a:pt x="4084" y="8442"/>
                      <a:pt x="3262" y="8442"/>
                    </a:cubicBezTo>
                    <a:cubicBezTo>
                      <a:pt x="1929" y="8442"/>
                      <a:pt x="1262" y="6835"/>
                      <a:pt x="2203" y="5894"/>
                    </a:cubicBezTo>
                    <a:cubicBezTo>
                      <a:pt x="2509" y="5585"/>
                      <a:pt x="2886" y="5446"/>
                      <a:pt x="3257" y="5446"/>
                    </a:cubicBezTo>
                    <a:close/>
                    <a:moveTo>
                      <a:pt x="10660" y="5446"/>
                    </a:moveTo>
                    <a:cubicBezTo>
                      <a:pt x="11425" y="5446"/>
                      <a:pt x="12156" y="6042"/>
                      <a:pt x="12156" y="6942"/>
                    </a:cubicBezTo>
                    <a:cubicBezTo>
                      <a:pt x="12156" y="7776"/>
                      <a:pt x="11490" y="8442"/>
                      <a:pt x="10668" y="8442"/>
                    </a:cubicBezTo>
                    <a:cubicBezTo>
                      <a:pt x="9335" y="8442"/>
                      <a:pt x="8656" y="6835"/>
                      <a:pt x="9608" y="5894"/>
                    </a:cubicBezTo>
                    <a:cubicBezTo>
                      <a:pt x="9914" y="5585"/>
                      <a:pt x="10291" y="5446"/>
                      <a:pt x="10660" y="5446"/>
                    </a:cubicBezTo>
                    <a:close/>
                    <a:moveTo>
                      <a:pt x="6979" y="1"/>
                    </a:moveTo>
                    <a:cubicBezTo>
                      <a:pt x="3132" y="1"/>
                      <a:pt x="0" y="3175"/>
                      <a:pt x="0" y="6990"/>
                    </a:cubicBezTo>
                    <a:lnTo>
                      <a:pt x="0" y="11407"/>
                    </a:lnTo>
                    <a:cubicBezTo>
                      <a:pt x="0" y="12764"/>
                      <a:pt x="1133" y="13877"/>
                      <a:pt x="2510" y="13877"/>
                    </a:cubicBezTo>
                    <a:cubicBezTo>
                      <a:pt x="3284" y="13877"/>
                      <a:pt x="4135" y="13526"/>
                      <a:pt x="4906" y="12669"/>
                    </a:cubicBezTo>
                    <a:cubicBezTo>
                      <a:pt x="4953" y="12610"/>
                      <a:pt x="4989" y="12538"/>
                      <a:pt x="4989" y="12467"/>
                    </a:cubicBezTo>
                    <a:lnTo>
                      <a:pt x="4989" y="9776"/>
                    </a:lnTo>
                    <a:cubicBezTo>
                      <a:pt x="4989" y="9752"/>
                      <a:pt x="5001" y="9740"/>
                      <a:pt x="5013" y="9740"/>
                    </a:cubicBezTo>
                    <a:lnTo>
                      <a:pt x="5275" y="9740"/>
                    </a:lnTo>
                    <a:cubicBezTo>
                      <a:pt x="5370" y="9740"/>
                      <a:pt x="5453" y="9788"/>
                      <a:pt x="5501" y="9859"/>
                    </a:cubicBezTo>
                    <a:cubicBezTo>
                      <a:pt x="6465" y="11288"/>
                      <a:pt x="8084" y="12133"/>
                      <a:pt x="9799" y="12133"/>
                    </a:cubicBezTo>
                    <a:cubicBezTo>
                      <a:pt x="12656" y="12133"/>
                      <a:pt x="13930" y="9847"/>
                      <a:pt x="13930" y="6942"/>
                    </a:cubicBezTo>
                    <a:cubicBezTo>
                      <a:pt x="13919" y="3108"/>
                      <a:pt x="10823" y="13"/>
                      <a:pt x="7001" y="1"/>
                    </a:cubicBezTo>
                    <a:cubicBezTo>
                      <a:pt x="6994" y="1"/>
                      <a:pt x="6987" y="1"/>
                      <a:pt x="6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 name="Google Shape;767;p34"/>
              <p:cNvSpPr/>
              <p:nvPr/>
            </p:nvSpPr>
            <p:spPr>
              <a:xfrm>
                <a:off x="5536600" y="3904625"/>
                <a:ext cx="34250" cy="34250"/>
              </a:xfrm>
              <a:custGeom>
                <a:avLst/>
                <a:gdLst/>
                <a:ahLst/>
                <a:cxnLst/>
                <a:rect l="l" t="t" r="r" b="b"/>
                <a:pathLst>
                  <a:path w="1370" h="1370" extrusionOk="0">
                    <a:moveTo>
                      <a:pt x="691" y="1"/>
                    </a:moveTo>
                    <a:cubicBezTo>
                      <a:pt x="310" y="1"/>
                      <a:pt x="1" y="310"/>
                      <a:pt x="1" y="679"/>
                    </a:cubicBezTo>
                    <a:cubicBezTo>
                      <a:pt x="1" y="1060"/>
                      <a:pt x="310" y="1370"/>
                      <a:pt x="691" y="1370"/>
                    </a:cubicBezTo>
                    <a:cubicBezTo>
                      <a:pt x="1060" y="1370"/>
                      <a:pt x="1370" y="1060"/>
                      <a:pt x="1370" y="679"/>
                    </a:cubicBezTo>
                    <a:cubicBezTo>
                      <a:pt x="1370" y="310"/>
                      <a:pt x="1060" y="1"/>
                      <a:pt x="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814" name="Google Shape;198;p27"/>
          <p:cNvSpPr txBox="1"/>
          <p:nvPr/>
        </p:nvSpPr>
        <p:spPr>
          <a:xfrm>
            <a:off x="1150735" y="2966064"/>
            <a:ext cx="4274797"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rgbClr val="002060"/>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altLang="en-US" dirty="0"/>
              <a:t>Khi </a:t>
            </a:r>
            <a:r>
              <a:rPr lang="en-US" altLang="en-US" dirty="0" err="1"/>
              <a:t>đun</a:t>
            </a:r>
            <a:r>
              <a:rPr lang="en-US" altLang="en-US" dirty="0"/>
              <a:t> </a:t>
            </a:r>
            <a:r>
              <a:rPr lang="en-US" altLang="en-US" dirty="0" err="1"/>
              <a:t>nóng</a:t>
            </a:r>
            <a:r>
              <a:rPr lang="en-US" altLang="en-US" dirty="0"/>
              <a:t> </a:t>
            </a:r>
            <a:r>
              <a:rPr lang="en-US" altLang="en-US" dirty="0" err="1"/>
              <a:t>hoặc</a:t>
            </a:r>
            <a:r>
              <a:rPr lang="en-US" altLang="en-US" dirty="0"/>
              <a:t> </a:t>
            </a:r>
            <a:r>
              <a:rPr lang="en-US" altLang="en-US" dirty="0" err="1"/>
              <a:t>cho</a:t>
            </a:r>
            <a:r>
              <a:rPr lang="en-US" altLang="en-US" dirty="0"/>
              <a:t> </a:t>
            </a:r>
            <a:r>
              <a:rPr lang="en-US" altLang="en-US" dirty="0" err="1"/>
              <a:t>thêm</a:t>
            </a:r>
            <a:r>
              <a:rPr lang="en-US" altLang="en-US" dirty="0"/>
              <a:t> </a:t>
            </a:r>
            <a:r>
              <a:rPr lang="en-US" altLang="en-US" dirty="0" err="1"/>
              <a:t>hóa</a:t>
            </a:r>
            <a:r>
              <a:rPr lang="en-US" altLang="en-US" dirty="0"/>
              <a:t> </a:t>
            </a:r>
            <a:r>
              <a:rPr lang="en-US" altLang="en-US" dirty="0" err="1"/>
              <a:t>chất</a:t>
            </a:r>
            <a:r>
              <a:rPr lang="en-US" altLang="en-US" dirty="0"/>
              <a:t> </a:t>
            </a:r>
            <a:r>
              <a:rPr lang="en-US" altLang="en-US" dirty="0" err="1"/>
              <a:t>vào</a:t>
            </a:r>
            <a:r>
              <a:rPr lang="en-US" altLang="en-US" dirty="0"/>
              <a:t> </a:t>
            </a:r>
            <a:r>
              <a:rPr lang="en-US" altLang="en-US" dirty="0" err="1"/>
              <a:t>các</a:t>
            </a:r>
            <a:r>
              <a:rPr lang="en-US" altLang="en-US" dirty="0"/>
              <a:t> dung </a:t>
            </a:r>
            <a:r>
              <a:rPr lang="en-US" altLang="en-US" dirty="0" err="1"/>
              <a:t>dịch</a:t>
            </a:r>
            <a:r>
              <a:rPr lang="en-US" altLang="en-US" dirty="0"/>
              <a:t> </a:t>
            </a:r>
            <a:r>
              <a:rPr lang="en-US" altLang="en-US" dirty="0" err="1"/>
              <a:t>này</a:t>
            </a:r>
            <a:r>
              <a:rPr lang="en-US" altLang="en-US" dirty="0"/>
              <a:t> </a:t>
            </a:r>
            <a:r>
              <a:rPr lang="en-US" altLang="en-US" dirty="0" err="1"/>
              <a:t>thường</a:t>
            </a:r>
            <a:r>
              <a:rPr lang="en-US" altLang="en-US" dirty="0"/>
              <a:t> </a:t>
            </a:r>
            <a:r>
              <a:rPr lang="en-US" altLang="en-US" dirty="0" err="1"/>
              <a:t>xảy</a:t>
            </a:r>
            <a:r>
              <a:rPr lang="en-US" altLang="en-US" dirty="0"/>
              <a:t> </a:t>
            </a:r>
            <a:r>
              <a:rPr lang="en-US" altLang="en-US" dirty="0" err="1"/>
              <a:t>ra</a:t>
            </a:r>
            <a:r>
              <a:rPr lang="en-US" altLang="en-US" dirty="0"/>
              <a:t> </a:t>
            </a:r>
            <a:r>
              <a:rPr lang="en-US" altLang="en-US" dirty="0" err="1"/>
              <a:t>kết</a:t>
            </a:r>
            <a:r>
              <a:rPr lang="en-US" altLang="en-US" dirty="0"/>
              <a:t> </a:t>
            </a:r>
            <a:r>
              <a:rPr lang="en-US" altLang="en-US" dirty="0" err="1"/>
              <a:t>tủa</a:t>
            </a:r>
            <a:r>
              <a:rPr lang="en-US" altLang="en-US" dirty="0"/>
              <a:t> protein. </a:t>
            </a:r>
            <a:r>
              <a:rPr lang="en-US" altLang="en-US" dirty="0" err="1"/>
              <a:t>Hiện</a:t>
            </a:r>
            <a:r>
              <a:rPr lang="en-US" altLang="en-US" dirty="0"/>
              <a:t> </a:t>
            </a:r>
            <a:r>
              <a:rPr lang="en-US" altLang="en-US" dirty="0" err="1"/>
              <a:t>tượng</a:t>
            </a:r>
            <a:r>
              <a:rPr lang="en-US" altLang="en-US" dirty="0"/>
              <a:t> </a:t>
            </a:r>
            <a:r>
              <a:rPr lang="en-US" altLang="en-US" dirty="0" err="1"/>
              <a:t>đó</a:t>
            </a:r>
            <a:r>
              <a:rPr lang="en-US" altLang="en-US" dirty="0"/>
              <a:t> </a:t>
            </a:r>
            <a:r>
              <a:rPr lang="en-US" altLang="en-US" dirty="0" err="1"/>
              <a:t>gọi</a:t>
            </a:r>
            <a:r>
              <a:rPr lang="en-US" altLang="en-US" dirty="0"/>
              <a:t> </a:t>
            </a:r>
            <a:r>
              <a:rPr lang="en-US" altLang="en-US" dirty="0" err="1"/>
              <a:t>là</a:t>
            </a:r>
            <a:r>
              <a:rPr lang="en-US" altLang="en-US" dirty="0"/>
              <a:t> </a:t>
            </a:r>
            <a:r>
              <a:rPr lang="en-US" altLang="en-US" dirty="0" err="1"/>
              <a:t>sự</a:t>
            </a:r>
            <a:r>
              <a:rPr lang="en-US" altLang="en-US" dirty="0"/>
              <a:t> </a:t>
            </a:r>
            <a:r>
              <a:rPr lang="en-US" altLang="en-US" dirty="0" err="1"/>
              <a:t>đông</a:t>
            </a:r>
            <a:r>
              <a:rPr lang="en-US" altLang="en-US" dirty="0"/>
              <a:t> </a:t>
            </a:r>
            <a:r>
              <a:rPr lang="en-US" altLang="en-US" dirty="0" err="1"/>
              <a:t>tụ</a:t>
            </a:r>
            <a:r>
              <a:rPr lang="en-US" altLang="en-US" dirty="0"/>
              <a:t>.</a:t>
            </a:r>
            <a:endParaRPr lang="en-US" dirty="0"/>
          </a:p>
        </p:txBody>
      </p:sp>
      <p:pic>
        <p:nvPicPr>
          <p:cNvPr id="2050" name="Picture 2" descr="Chần trứng, thật sai lầm khi thả luôn vào nước sôi, thêm động tác này trứng  ngon không sủi bọ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60054" y="1997701"/>
            <a:ext cx="3728893" cy="25645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85"/>
                                        </p:tgtEl>
                                        <p:attrNameLst>
                                          <p:attrName>style.visibility</p:attrName>
                                        </p:attrNameLst>
                                      </p:cBhvr>
                                      <p:to>
                                        <p:strVal val="visible"/>
                                      </p:to>
                                    </p:set>
                                    <p:animEffect transition="in" filter="fade">
                                      <p:cBhvr>
                                        <p:cTn id="7" dur="500"/>
                                        <p:tgtEl>
                                          <p:spTgt spid="785"/>
                                        </p:tgtEl>
                                      </p:cBhvr>
                                    </p:animEffect>
                                    <p:anim calcmode="lin" valueType="num">
                                      <p:cBhvr>
                                        <p:cTn id="8" dur="500" fill="hold"/>
                                        <p:tgtEl>
                                          <p:spTgt spid="785"/>
                                        </p:tgtEl>
                                        <p:attrNameLst>
                                          <p:attrName>ppt_x</p:attrName>
                                        </p:attrNameLst>
                                      </p:cBhvr>
                                      <p:tavLst>
                                        <p:tav tm="0">
                                          <p:val>
                                            <p:strVal val="#ppt_x"/>
                                          </p:val>
                                        </p:tav>
                                        <p:tav tm="100000">
                                          <p:val>
                                            <p:strVal val="#ppt_x"/>
                                          </p:val>
                                        </p:tav>
                                      </p:tavLst>
                                    </p:anim>
                                    <p:anim calcmode="lin" valueType="num">
                                      <p:cBhvr>
                                        <p:cTn id="9" dur="500" fill="hold"/>
                                        <p:tgtEl>
                                          <p:spTgt spid="7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87"/>
                                        </p:tgtEl>
                                        <p:attrNameLst>
                                          <p:attrName>style.visibility</p:attrName>
                                        </p:attrNameLst>
                                      </p:cBhvr>
                                      <p:to>
                                        <p:strVal val="visible"/>
                                      </p:to>
                                    </p:set>
                                    <p:animEffect transition="in" filter="fade">
                                      <p:cBhvr>
                                        <p:cTn id="14" dur="500"/>
                                        <p:tgtEl>
                                          <p:spTgt spid="78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iterate type="lt">
                                    <p:tmPct val="3000"/>
                                  </p:iterate>
                                  <p:childTnLst>
                                    <p:set>
                                      <p:cBhvr>
                                        <p:cTn id="18" dur="1" fill="hold">
                                          <p:stCondLst>
                                            <p:cond delay="0"/>
                                          </p:stCondLst>
                                        </p:cTn>
                                        <p:tgtEl>
                                          <p:spTgt spid="797"/>
                                        </p:tgtEl>
                                        <p:attrNameLst>
                                          <p:attrName>style.visibility</p:attrName>
                                        </p:attrNameLst>
                                      </p:cBhvr>
                                      <p:to>
                                        <p:strVal val="visible"/>
                                      </p:to>
                                    </p:set>
                                    <p:animEffect transition="in" filter="wipe(up)">
                                      <p:cBhvr>
                                        <p:cTn id="19" dur="500"/>
                                        <p:tgtEl>
                                          <p:spTgt spid="79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04"/>
                                        </p:tgtEl>
                                        <p:attrNameLst>
                                          <p:attrName>style.visibility</p:attrName>
                                        </p:attrNameLst>
                                      </p:cBhvr>
                                      <p:to>
                                        <p:strVal val="visible"/>
                                      </p:to>
                                    </p:set>
                                    <p:animEffect transition="in" filter="fade">
                                      <p:cBhvr>
                                        <p:cTn id="24" dur="500"/>
                                        <p:tgtEl>
                                          <p:spTgt spid="80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iterate type="lt">
                                    <p:tmPct val="3000"/>
                                  </p:iterate>
                                  <p:childTnLst>
                                    <p:set>
                                      <p:cBhvr>
                                        <p:cTn id="28" dur="1" fill="hold">
                                          <p:stCondLst>
                                            <p:cond delay="0"/>
                                          </p:stCondLst>
                                        </p:cTn>
                                        <p:tgtEl>
                                          <p:spTgt spid="814"/>
                                        </p:tgtEl>
                                        <p:attrNameLst>
                                          <p:attrName>style.visibility</p:attrName>
                                        </p:attrNameLst>
                                      </p:cBhvr>
                                      <p:to>
                                        <p:strVal val="visible"/>
                                      </p:to>
                                    </p:set>
                                    <p:animEffect transition="in" filter="wipe(up)">
                                      <p:cBhvr>
                                        <p:cTn id="29" dur="500"/>
                                        <p:tgtEl>
                                          <p:spTgt spid="8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randombar(horizontal)">
                                      <p:cBhvr>
                                        <p:cTn id="3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 grpId="0"/>
      <p:bldP spid="8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23501" y="3552538"/>
            <a:ext cx="7096997" cy="1226847"/>
            <a:chOff x="1619955" y="4686300"/>
            <a:chExt cx="5904089" cy="914400"/>
          </a:xfrm>
        </p:grpSpPr>
        <p:sp>
          <p:nvSpPr>
            <p:cNvPr id="3" name="Rectangle 2"/>
            <p:cNvSpPr/>
            <p:nvPr/>
          </p:nvSpPr>
          <p:spPr>
            <a:xfrm>
              <a:off x="1619955" y="4686300"/>
              <a:ext cx="5904089" cy="914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latin typeface="Roboto" panose="02000000000000000000" pitchFamily="2" charset="0"/>
                <a:cs typeface="Times New Roman" panose="02020603050405020304" pitchFamily="18" charset="0"/>
              </a:endParaRPr>
            </a:p>
          </p:txBody>
        </p:sp>
        <p:sp>
          <p:nvSpPr>
            <p:cNvPr id="4" name="Rectangle 3"/>
            <p:cNvSpPr/>
            <p:nvPr/>
          </p:nvSpPr>
          <p:spPr>
            <a:xfrm>
              <a:off x="1684950" y="4766731"/>
              <a:ext cx="5768025" cy="770651"/>
            </a:xfrm>
            <a:prstGeom prst="rect">
              <a:avLst/>
            </a:prstGeom>
            <a:solidFill>
              <a:srgbClr val="FFFFFF"/>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Roboto" panose="02000000000000000000" pitchFamily="2" charset="0"/>
                  <a:cs typeface="Times New Roman" panose="02020603050405020304" pitchFamily="18" charset="0"/>
                </a:rPr>
                <a:t>Khi</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đun</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nóng</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hoặc</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cho</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thêm</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hóa</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chất</a:t>
              </a:r>
              <a:r>
                <a:rPr lang="en-US" sz="2800" dirty="0">
                  <a:solidFill>
                    <a:srgbClr val="000000"/>
                  </a:solidFill>
                  <a:latin typeface="Roboto" panose="02000000000000000000" pitchFamily="2" charset="0"/>
                  <a:cs typeface="Times New Roman" panose="02020603050405020304" pitchFamily="18" charset="0"/>
                </a:rPr>
                <a:t>, protein </a:t>
              </a:r>
              <a:r>
                <a:rPr lang="en-US" sz="2800" dirty="0" err="1">
                  <a:solidFill>
                    <a:srgbClr val="000000"/>
                  </a:solidFill>
                  <a:latin typeface="Roboto" panose="02000000000000000000" pitchFamily="2" charset="0"/>
                  <a:cs typeface="Times New Roman" panose="02020603050405020304" pitchFamily="18" charset="0"/>
                </a:rPr>
                <a:t>sẽ</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đông</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tụ</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và</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vón</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cục</a:t>
              </a:r>
              <a:r>
                <a:rPr lang="en-US" sz="2800" dirty="0">
                  <a:solidFill>
                    <a:srgbClr val="000000"/>
                  </a:solidFill>
                  <a:latin typeface="Roboto" panose="02000000000000000000" pitchFamily="2" charset="0"/>
                  <a:cs typeface="Times New Roman" panose="02020603050405020304" pitchFamily="18" charset="0"/>
                </a:rPr>
                <a:t>.</a:t>
              </a:r>
              <a:endParaRPr lang="en-US" sz="2800" dirty="0">
                <a:solidFill>
                  <a:srgbClr val="000000"/>
                </a:solidFill>
                <a:latin typeface="Roboto" panose="02000000000000000000" pitchFamily="2" charset="0"/>
                <a:cs typeface="Times New Roman" panose="02020603050405020304" pitchFamily="18" charset="0"/>
              </a:endParaRPr>
            </a:p>
          </p:txBody>
        </p:sp>
      </p:grpSp>
      <p:grpSp>
        <p:nvGrpSpPr>
          <p:cNvPr id="6" name="Group 5"/>
          <p:cNvGrpSpPr/>
          <p:nvPr/>
        </p:nvGrpSpPr>
        <p:grpSpPr>
          <a:xfrm>
            <a:off x="326424" y="1459395"/>
            <a:ext cx="4165912" cy="1744629"/>
            <a:chOff x="367989" y="1701955"/>
            <a:chExt cx="4165912" cy="1744629"/>
          </a:xfrm>
        </p:grpSpPr>
        <p:pic>
          <p:nvPicPr>
            <p:cNvPr id="7" name="Picture 14" descr="C:\Bai du thi cua Ma\1048b112a7dfb37.jpg"/>
            <p:cNvPicPr>
              <a:picLocks noChangeAspect="1" noChangeArrowheads="1"/>
            </p:cNvPicPr>
            <p:nvPr/>
          </p:nvPicPr>
          <p:blipFill rotWithShape="1">
            <a:blip r:embed="rId1">
              <a:extLst>
                <a:ext uri="{28A0092B-C50C-407E-A947-70E740481C1C}">
                  <a14:useLocalDpi xmlns:a14="http://schemas.microsoft.com/office/drawing/2010/main" val="0"/>
                </a:ext>
              </a:extLst>
            </a:blip>
            <a:srcRect l="3874" t="2691" r="3944" b="992"/>
            <a:stretch>
              <a:fillRect/>
            </a:stretch>
          </p:blipFill>
          <p:spPr bwMode="auto">
            <a:xfrm>
              <a:off x="367989" y="1701955"/>
              <a:ext cx="2085279" cy="173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bi-quyet-nau-canh-cua-dong-tr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767" y="1702191"/>
              <a:ext cx="2081134" cy="174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p:cNvGrpSpPr/>
          <p:nvPr/>
        </p:nvGrpSpPr>
        <p:grpSpPr>
          <a:xfrm>
            <a:off x="4615904" y="1472246"/>
            <a:ext cx="4078758" cy="1718927"/>
            <a:chOff x="4533900" y="1716251"/>
            <a:chExt cx="4078758" cy="1718927"/>
          </a:xfrm>
        </p:grpSpPr>
        <p:pic>
          <p:nvPicPr>
            <p:cNvPr id="10" name="Picture 4" descr="mon-trung5"/>
            <p:cNvPicPr>
              <a:picLocks noChangeAspect="1" noChangeArrowheads="1"/>
            </p:cNvPicPr>
            <p:nvPr/>
          </p:nvPicPr>
          <p:blipFill rotWithShape="1">
            <a:blip r:embed="rId3">
              <a:extLst>
                <a:ext uri="{28A0092B-C50C-407E-A947-70E740481C1C}">
                  <a14:useLocalDpi xmlns:a14="http://schemas.microsoft.com/office/drawing/2010/main" val="0"/>
                </a:ext>
              </a:extLst>
            </a:blip>
            <a:srcRect l="11479" t="10425" r="12210" b="3375"/>
            <a:stretch>
              <a:fillRect/>
            </a:stretch>
          </p:blipFill>
          <p:spPr bwMode="auto">
            <a:xfrm>
              <a:off x="6610865" y="1716251"/>
              <a:ext cx="2001793" cy="171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Trứng gà &amp;quot;đại kỵ&amp;quot; với những thứ gì?"/>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1717588"/>
              <a:ext cx="2086490" cy="17175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185631" y="123623"/>
            <a:ext cx="2581770" cy="622908"/>
            <a:chOff x="773966" y="3348833"/>
            <a:chExt cx="3145831" cy="759000"/>
          </a:xfrm>
        </p:grpSpPr>
        <p:sp>
          <p:nvSpPr>
            <p:cNvPr id="13" name="Google Shape;310;p29"/>
            <p:cNvSpPr txBox="1"/>
            <p:nvPr/>
          </p:nvSpPr>
          <p:spPr>
            <a:xfrm>
              <a:off x="1317027" y="3430631"/>
              <a:ext cx="2602770"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Tính</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Chất</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Hóa</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4" name="Google Shape;321;p29"/>
            <p:cNvGrpSpPr/>
            <p:nvPr/>
          </p:nvGrpSpPr>
          <p:grpSpPr>
            <a:xfrm>
              <a:off x="778539" y="3426469"/>
              <a:ext cx="595372" cy="549604"/>
              <a:chOff x="1687400" y="2453546"/>
              <a:chExt cx="595372" cy="549604"/>
            </a:xfrm>
          </p:grpSpPr>
          <p:sp>
            <p:nvSpPr>
              <p:cNvPr id="16" name="Google Shape;322;p29"/>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17" name="Google Shape;323;p29"/>
              <p:cNvGrpSpPr/>
              <p:nvPr/>
            </p:nvGrpSpPr>
            <p:grpSpPr>
              <a:xfrm rot="10800000" flipH="1">
                <a:off x="1742750" y="2453546"/>
                <a:ext cx="540022" cy="549604"/>
                <a:chOff x="1742750" y="2453546"/>
                <a:chExt cx="540022" cy="549604"/>
              </a:xfrm>
            </p:grpSpPr>
            <p:cxnSp>
              <p:nvCxnSpPr>
                <p:cNvPr id="18" name="Google Shape;324;p29"/>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19" name="Google Shape;325;p29"/>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15" name="Google Shape;335;p29"/>
            <p:cNvSpPr txBox="1"/>
            <p:nvPr/>
          </p:nvSpPr>
          <p:spPr>
            <a:xfrm>
              <a:off x="773966" y="3348833"/>
              <a:ext cx="642280"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800" b="1" dirty="0">
                  <a:solidFill>
                    <a:srgbClr val="FFFFFF"/>
                  </a:solidFill>
                </a:rPr>
                <a:t>III</a:t>
              </a:r>
              <a:endParaRPr lang="en-US" sz="2800" b="1" dirty="0">
                <a:solidFill>
                  <a:srgbClr val="FFFFFF"/>
                </a:solidFill>
              </a:endParaRPr>
            </a:p>
          </p:txBody>
        </p:sp>
      </p:grpSp>
      <p:grpSp>
        <p:nvGrpSpPr>
          <p:cNvPr id="20" name="Group 19"/>
          <p:cNvGrpSpPr/>
          <p:nvPr/>
        </p:nvGrpSpPr>
        <p:grpSpPr>
          <a:xfrm>
            <a:off x="3530102" y="583048"/>
            <a:ext cx="2083796" cy="536982"/>
            <a:chOff x="2934958" y="435076"/>
            <a:chExt cx="3345340" cy="536982"/>
          </a:xfrm>
        </p:grpSpPr>
        <p:grpSp>
          <p:nvGrpSpPr>
            <p:cNvPr id="21" name="Google Shape;976;p39"/>
            <p:cNvGrpSpPr/>
            <p:nvPr/>
          </p:nvGrpSpPr>
          <p:grpSpPr>
            <a:xfrm rot="10800000">
              <a:off x="2934958" y="435076"/>
              <a:ext cx="3345340" cy="515199"/>
              <a:chOff x="4399950" y="2954075"/>
              <a:chExt cx="1287675" cy="238725"/>
            </a:xfrm>
          </p:grpSpPr>
          <p:sp>
            <p:nvSpPr>
              <p:cNvPr id="23" name="Google Shape;977;p39"/>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978;p39"/>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979;p39"/>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980;p39"/>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981;p39"/>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982;p39"/>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83;p39"/>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984;p39"/>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985;p39"/>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986;p39"/>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987;p39"/>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988;p39"/>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989;p39"/>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990;p39"/>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991;p39"/>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992;p39"/>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993;p39"/>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994;p39"/>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995;p39"/>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996;p39"/>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997;p39"/>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998;p39"/>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999;p39"/>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1000;p39"/>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1001;p39"/>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1002;p39"/>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1003;p39"/>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1004;p39"/>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1005;p39"/>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1006;p39"/>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07;p39"/>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08;p39"/>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09;p39"/>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10;p39"/>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11;p39"/>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 name="Google Shape;310;p29"/>
            <p:cNvSpPr txBox="1"/>
            <p:nvPr/>
          </p:nvSpPr>
          <p:spPr>
            <a:xfrm>
              <a:off x="3103232" y="521004"/>
              <a:ext cx="2984164" cy="45105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2.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Sự</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Đông</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Tụ</a:t>
              </a:r>
              <a:endPar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1586784" y="1467293"/>
            <a:ext cx="7192304" cy="2118433"/>
          </a:xfrm>
          <a:prstGeom prst="roundRect">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DEDED"/>
              </a:solidFill>
              <a:effectLst/>
              <a:uLnTx/>
              <a:uFillTx/>
              <a:latin typeface="Arial" panose="020B0604020202020204"/>
              <a:ea typeface="+mn-ea"/>
              <a:cs typeface="+mn-cs"/>
              <a:sym typeface="Arial" panose="020B0604020202020204"/>
            </a:endParaRPr>
          </a:p>
        </p:txBody>
      </p:sp>
      <p:pic>
        <p:nvPicPr>
          <p:cNvPr id="5" name="Picture 4"/>
          <p:cNvPicPr>
            <a:picLocks noChangeAspect="1"/>
          </p:cNvPicPr>
          <p:nvPr/>
        </p:nvPicPr>
        <p:blipFill>
          <a:blip r:embed="rId1"/>
          <a:stretch>
            <a:fillRect/>
          </a:stretch>
        </p:blipFill>
        <p:spPr>
          <a:xfrm>
            <a:off x="133641" y="822591"/>
            <a:ext cx="2906286" cy="2906286"/>
          </a:xfrm>
          <a:prstGeom prst="rect">
            <a:avLst/>
          </a:prstGeom>
        </p:spPr>
      </p:pic>
      <p:sp>
        <p:nvSpPr>
          <p:cNvPr id="7" name="Google Shape;198;p27"/>
          <p:cNvSpPr txBox="1"/>
          <p:nvPr/>
        </p:nvSpPr>
        <p:spPr>
          <a:xfrm>
            <a:off x="2536912" y="1538565"/>
            <a:ext cx="5919516"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lnSpc>
                <a:spcPct val="120000"/>
              </a:lnSpc>
            </a:pPr>
            <a:r>
              <a:rPr lang="vi-VN" sz="2400" b="1" dirty="0">
                <a:solidFill>
                  <a:srgbClr val="EDEDED">
                    <a:lumMod val="10000"/>
                  </a:srgbClr>
                </a:solidFill>
              </a:rPr>
              <a:t>Trong quá trình nấu canh cua, thấy xuất hiện các tảng “gạch cua” nổi lên. Giải thích hiện tượng trên và cho biết thành phần chính của “gạch cua”.</a:t>
            </a:r>
            <a:r>
              <a:rPr lang="en-US" sz="2400" b="1" dirty="0">
                <a:solidFill>
                  <a:srgbClr val="EDEDED">
                    <a:lumMod val="10000"/>
                  </a:srgbClr>
                </a:solidFill>
              </a:rPr>
              <a:t> </a:t>
            </a:r>
            <a:endParaRPr kumimoji="0" lang="en-US" sz="2400" b="1" i="0" u="none" strike="noStrike" kern="0" cap="none" spc="0" normalizeH="0" baseline="0" noProof="0" dirty="0">
              <a:ln>
                <a:noFill/>
              </a:ln>
              <a:solidFill>
                <a:srgbClr val="EDEDED">
                  <a:lumMod val="10000"/>
                </a:srgbClr>
              </a:solidFill>
              <a:effectLst/>
              <a:uLnTx/>
              <a:uFillTx/>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àm theo cách đơn giản này, riêu cua nổi cả mảng, đông lại thành miếng,  không chìm, không nát vữ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92677" y="89487"/>
            <a:ext cx="4758645" cy="35689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1257939" y="3724287"/>
            <a:ext cx="7248108" cy="1201584"/>
          </a:xfrm>
          <a:prstGeom prst="roundRect">
            <a:avLst/>
          </a:prstGeom>
          <a:noFill/>
          <a:ln>
            <a:solidFill>
              <a:srgbClr val="C53F3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2"/>
          <a:stretch>
            <a:fillRect/>
          </a:stretch>
        </p:blipFill>
        <p:spPr>
          <a:xfrm>
            <a:off x="319580" y="3521711"/>
            <a:ext cx="1532302" cy="1532302"/>
          </a:xfrm>
          <a:prstGeom prst="rect">
            <a:avLst/>
          </a:prstGeom>
        </p:spPr>
      </p:pic>
      <p:sp>
        <p:nvSpPr>
          <p:cNvPr id="4" name="Google Shape;198;p27"/>
          <p:cNvSpPr txBox="1"/>
          <p:nvPr/>
        </p:nvSpPr>
        <p:spPr>
          <a:xfrm>
            <a:off x="1798886" y="3762621"/>
            <a:ext cx="6649850"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20000"/>
              </a:lnSpc>
            </a:pPr>
            <a:r>
              <a:rPr lang="en-US" sz="2600" dirty="0" err="1">
                <a:solidFill>
                  <a:schemeClr val="bg1">
                    <a:lumMod val="10000"/>
                  </a:schemeClr>
                </a:solidFill>
              </a:rPr>
              <a:t>Vì</a:t>
            </a:r>
            <a:r>
              <a:rPr lang="en-US" sz="2600" dirty="0">
                <a:solidFill>
                  <a:schemeClr val="bg1">
                    <a:lumMod val="10000"/>
                  </a:schemeClr>
                </a:solidFill>
              </a:rPr>
              <a:t> </a:t>
            </a:r>
            <a:r>
              <a:rPr lang="en-US" sz="2600" dirty="0" err="1">
                <a:solidFill>
                  <a:schemeClr val="bg1">
                    <a:lumMod val="10000"/>
                  </a:schemeClr>
                </a:solidFill>
              </a:rPr>
              <a:t>gạch</a:t>
            </a:r>
            <a:r>
              <a:rPr lang="en-US" sz="2600" dirty="0">
                <a:solidFill>
                  <a:schemeClr val="bg1">
                    <a:lumMod val="10000"/>
                  </a:schemeClr>
                </a:solidFill>
              </a:rPr>
              <a:t> </a:t>
            </a:r>
            <a:r>
              <a:rPr lang="en-US" sz="2600" dirty="0" err="1">
                <a:solidFill>
                  <a:schemeClr val="bg1">
                    <a:lumMod val="10000"/>
                  </a:schemeClr>
                </a:solidFill>
              </a:rPr>
              <a:t>cua</a:t>
            </a:r>
            <a:r>
              <a:rPr lang="en-US" sz="2600" dirty="0">
                <a:solidFill>
                  <a:schemeClr val="bg1">
                    <a:lumMod val="10000"/>
                  </a:schemeClr>
                </a:solidFill>
              </a:rPr>
              <a:t> </a:t>
            </a:r>
            <a:r>
              <a:rPr lang="en-US" sz="2600" dirty="0" err="1">
                <a:solidFill>
                  <a:schemeClr val="bg1">
                    <a:lumMod val="10000"/>
                  </a:schemeClr>
                </a:solidFill>
              </a:rPr>
              <a:t>có</a:t>
            </a:r>
            <a:r>
              <a:rPr lang="en-US" sz="2600" dirty="0">
                <a:solidFill>
                  <a:schemeClr val="bg1">
                    <a:lumMod val="10000"/>
                  </a:schemeClr>
                </a:solidFill>
              </a:rPr>
              <a:t> </a:t>
            </a:r>
            <a:r>
              <a:rPr lang="en-US" sz="2600" dirty="0" err="1">
                <a:solidFill>
                  <a:schemeClr val="bg1">
                    <a:lumMod val="10000"/>
                  </a:schemeClr>
                </a:solidFill>
              </a:rPr>
              <a:t>chứa</a:t>
            </a:r>
            <a:r>
              <a:rPr lang="en-US" sz="2600" dirty="0">
                <a:solidFill>
                  <a:schemeClr val="bg1">
                    <a:lumMod val="10000"/>
                  </a:schemeClr>
                </a:solidFill>
              </a:rPr>
              <a:t> protein, </a:t>
            </a:r>
            <a:r>
              <a:rPr lang="en-US" sz="2600" dirty="0" err="1">
                <a:solidFill>
                  <a:schemeClr val="bg1">
                    <a:lumMod val="10000"/>
                  </a:schemeClr>
                </a:solidFill>
              </a:rPr>
              <a:t>trong</a:t>
            </a:r>
            <a:r>
              <a:rPr lang="en-US" sz="2600" dirty="0">
                <a:solidFill>
                  <a:schemeClr val="bg1">
                    <a:lumMod val="10000"/>
                  </a:schemeClr>
                </a:solidFill>
              </a:rPr>
              <a:t> </a:t>
            </a:r>
            <a:r>
              <a:rPr lang="en-US" sz="2600" dirty="0" err="1">
                <a:solidFill>
                  <a:schemeClr val="bg1">
                    <a:lumMod val="10000"/>
                  </a:schemeClr>
                </a:solidFill>
              </a:rPr>
              <a:t>quá</a:t>
            </a:r>
            <a:r>
              <a:rPr lang="en-US" sz="2600" dirty="0">
                <a:solidFill>
                  <a:schemeClr val="bg1">
                    <a:lumMod val="10000"/>
                  </a:schemeClr>
                </a:solidFill>
              </a:rPr>
              <a:t> </a:t>
            </a:r>
            <a:r>
              <a:rPr lang="en-US" sz="2600" dirty="0" err="1">
                <a:solidFill>
                  <a:schemeClr val="bg1">
                    <a:lumMod val="10000"/>
                  </a:schemeClr>
                </a:solidFill>
              </a:rPr>
              <a:t>trình</a:t>
            </a:r>
            <a:r>
              <a:rPr lang="en-US" sz="2600" dirty="0">
                <a:solidFill>
                  <a:schemeClr val="bg1">
                    <a:lumMod val="10000"/>
                  </a:schemeClr>
                </a:solidFill>
              </a:rPr>
              <a:t> </a:t>
            </a:r>
            <a:r>
              <a:rPr lang="en-US" sz="2600" dirty="0" err="1">
                <a:solidFill>
                  <a:schemeClr val="bg1">
                    <a:lumMod val="10000"/>
                  </a:schemeClr>
                </a:solidFill>
              </a:rPr>
              <a:t>nấu</a:t>
            </a:r>
            <a:r>
              <a:rPr lang="en-US" sz="2600" dirty="0">
                <a:solidFill>
                  <a:schemeClr val="bg1">
                    <a:lumMod val="10000"/>
                  </a:schemeClr>
                </a:solidFill>
              </a:rPr>
              <a:t> </a:t>
            </a:r>
            <a:r>
              <a:rPr lang="en-US" sz="2600" dirty="0" err="1">
                <a:solidFill>
                  <a:schemeClr val="bg1">
                    <a:lumMod val="10000"/>
                  </a:schemeClr>
                </a:solidFill>
              </a:rPr>
              <a:t>canh</a:t>
            </a:r>
            <a:r>
              <a:rPr lang="en-US" sz="2600" dirty="0">
                <a:solidFill>
                  <a:schemeClr val="bg1">
                    <a:lumMod val="10000"/>
                  </a:schemeClr>
                </a:solidFill>
              </a:rPr>
              <a:t> </a:t>
            </a:r>
            <a:r>
              <a:rPr lang="en-US" sz="2600" dirty="0" err="1">
                <a:solidFill>
                  <a:schemeClr val="bg1">
                    <a:lumMod val="10000"/>
                  </a:schemeClr>
                </a:solidFill>
              </a:rPr>
              <a:t>cua</a:t>
            </a:r>
            <a:r>
              <a:rPr lang="en-US" sz="2600" dirty="0">
                <a:solidFill>
                  <a:schemeClr val="bg1">
                    <a:lumMod val="10000"/>
                  </a:schemeClr>
                </a:solidFill>
              </a:rPr>
              <a:t>, protein </a:t>
            </a:r>
            <a:r>
              <a:rPr lang="en-US" sz="2600" dirty="0" err="1">
                <a:solidFill>
                  <a:schemeClr val="bg1">
                    <a:lumMod val="10000"/>
                  </a:schemeClr>
                </a:solidFill>
              </a:rPr>
              <a:t>đông</a:t>
            </a:r>
            <a:r>
              <a:rPr lang="en-US" sz="2600" dirty="0">
                <a:solidFill>
                  <a:schemeClr val="bg1">
                    <a:lumMod val="10000"/>
                  </a:schemeClr>
                </a:solidFill>
              </a:rPr>
              <a:t> </a:t>
            </a:r>
            <a:r>
              <a:rPr lang="en-US" sz="2600" dirty="0" err="1">
                <a:solidFill>
                  <a:schemeClr val="bg1">
                    <a:lumMod val="10000"/>
                  </a:schemeClr>
                </a:solidFill>
              </a:rPr>
              <a:t>tụ</a:t>
            </a:r>
            <a:r>
              <a:rPr lang="en-US" sz="2600" dirty="0">
                <a:solidFill>
                  <a:schemeClr val="bg1">
                    <a:lumMod val="10000"/>
                  </a:schemeClr>
                </a:solidFill>
              </a:rPr>
              <a:t> </a:t>
            </a:r>
            <a:r>
              <a:rPr lang="en-US" sz="2600" dirty="0" err="1">
                <a:solidFill>
                  <a:schemeClr val="bg1">
                    <a:lumMod val="10000"/>
                  </a:schemeClr>
                </a:solidFill>
              </a:rPr>
              <a:t>và</a:t>
            </a:r>
            <a:r>
              <a:rPr lang="en-US" sz="2600" dirty="0">
                <a:solidFill>
                  <a:schemeClr val="bg1">
                    <a:lumMod val="10000"/>
                  </a:schemeClr>
                </a:solidFill>
              </a:rPr>
              <a:t> </a:t>
            </a:r>
            <a:r>
              <a:rPr lang="en-US" sz="2600" dirty="0" err="1">
                <a:solidFill>
                  <a:schemeClr val="bg1">
                    <a:lumMod val="10000"/>
                  </a:schemeClr>
                </a:solidFill>
              </a:rPr>
              <a:t>nổi</a:t>
            </a:r>
            <a:r>
              <a:rPr lang="en-US" sz="2600" dirty="0">
                <a:solidFill>
                  <a:schemeClr val="bg1">
                    <a:lumMod val="10000"/>
                  </a:schemeClr>
                </a:solidFill>
              </a:rPr>
              <a:t> </a:t>
            </a:r>
            <a:r>
              <a:rPr lang="en-US" sz="2600" dirty="0" err="1">
                <a:solidFill>
                  <a:schemeClr val="bg1">
                    <a:lumMod val="10000"/>
                  </a:schemeClr>
                </a:solidFill>
              </a:rPr>
              <a:t>lên</a:t>
            </a:r>
            <a:r>
              <a:rPr lang="en-US" sz="2600" dirty="0">
                <a:solidFill>
                  <a:schemeClr val="bg1">
                    <a:lumMod val="10000"/>
                  </a:schemeClr>
                </a:solidFill>
              </a:rPr>
              <a:t>. </a:t>
            </a:r>
            <a:endParaRPr lang="en-US" sz="2600" dirty="0">
              <a:solidFill>
                <a:schemeClr val="bg1">
                  <a:lumMod val="1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103" name="Google Shape;1103;p40"/>
          <p:cNvGrpSpPr/>
          <p:nvPr/>
        </p:nvGrpSpPr>
        <p:grpSpPr>
          <a:xfrm rot="-4071618" flipH="1">
            <a:off x="-1376969" y="4460529"/>
            <a:ext cx="2753938" cy="510612"/>
            <a:chOff x="4399950" y="2954075"/>
            <a:chExt cx="1287675" cy="238725"/>
          </a:xfrm>
        </p:grpSpPr>
        <p:sp>
          <p:nvSpPr>
            <p:cNvPr id="1104" name="Google Shape;1104;p40"/>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5" name="Google Shape;1105;p40"/>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 name="Google Shape;1106;p40"/>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7" name="Google Shape;1107;p40"/>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8" name="Google Shape;1108;p40"/>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9" name="Google Shape;1109;p40"/>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0" name="Google Shape;1110;p40"/>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1" name="Google Shape;1111;p40"/>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2" name="Google Shape;1112;p40"/>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3" name="Google Shape;1113;p40"/>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4" name="Google Shape;1114;p40"/>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5" name="Google Shape;1115;p40"/>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6" name="Google Shape;1116;p40"/>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7" name="Google Shape;1117;p40"/>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8" name="Google Shape;1118;p40"/>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9" name="Google Shape;1119;p40"/>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0" name="Google Shape;1120;p40"/>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1" name="Google Shape;1121;p40"/>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2" name="Google Shape;1122;p40"/>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3" name="Google Shape;1123;p40"/>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4" name="Google Shape;1124;p40"/>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5" name="Google Shape;1125;p40"/>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6" name="Google Shape;1126;p40"/>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7" name="Google Shape;1127;p40"/>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8" name="Google Shape;1128;p40"/>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9" name="Google Shape;1129;p40"/>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0" name="Google Shape;1130;p40"/>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1" name="Google Shape;1131;p40"/>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2" name="Google Shape;1132;p40"/>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3" name="Google Shape;1133;p40"/>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4" name="Google Shape;1134;p40"/>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5" name="Google Shape;1135;p40"/>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6" name="Google Shape;1136;p40"/>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7" name="Google Shape;1137;p40"/>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8" name="Google Shape;1138;p40"/>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39" name="Google Shape;1139;p40"/>
          <p:cNvGrpSpPr/>
          <p:nvPr/>
        </p:nvGrpSpPr>
        <p:grpSpPr>
          <a:xfrm rot="4691530">
            <a:off x="7720822" y="1276264"/>
            <a:ext cx="2715725" cy="461406"/>
            <a:chOff x="4330300" y="3920250"/>
            <a:chExt cx="1682975" cy="210775"/>
          </a:xfrm>
        </p:grpSpPr>
        <p:sp>
          <p:nvSpPr>
            <p:cNvPr id="1140" name="Google Shape;1140;p40"/>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1" name="Google Shape;1141;p40"/>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2" name="Google Shape;1142;p40"/>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3" name="Google Shape;1143;p40"/>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4" name="Google Shape;1144;p40"/>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45" name="Google Shape;1145;p40"/>
          <p:cNvGrpSpPr/>
          <p:nvPr/>
        </p:nvGrpSpPr>
        <p:grpSpPr>
          <a:xfrm rot="-6079491">
            <a:off x="-2066846" y="3956329"/>
            <a:ext cx="2792493" cy="1765778"/>
            <a:chOff x="2600325" y="3927100"/>
            <a:chExt cx="1196000" cy="691475"/>
          </a:xfrm>
        </p:grpSpPr>
        <p:sp>
          <p:nvSpPr>
            <p:cNvPr id="1146" name="Google Shape;1146;p40"/>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7" name="Google Shape;1147;p40"/>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8" name="Google Shape;1148;p40"/>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9" name="Google Shape;1149;p40"/>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0" name="Google Shape;1150;p40"/>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1" name="Google Shape;1151;p40"/>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2" name="Google Shape;1152;p40"/>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3" name="Google Shape;1153;p40"/>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4" name="Google Shape;1154;p40"/>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5" name="Google Shape;1155;p40"/>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6" name="Google Shape;1156;p40"/>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7" name="Google Shape;1157;p40"/>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8" name="Google Shape;1158;p40"/>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9" name="Google Shape;1159;p40"/>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0" name="Google Shape;1160;p40"/>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1" name="Google Shape;1161;p40"/>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2" name="Google Shape;1162;p40"/>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3" name="Google Shape;1163;p40"/>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4" name="Google Shape;1164;p40"/>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5" name="Google Shape;1165;p40"/>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6" name="Google Shape;1166;p40"/>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67" name="Google Shape;1167;p40"/>
          <p:cNvGrpSpPr/>
          <p:nvPr/>
        </p:nvGrpSpPr>
        <p:grpSpPr>
          <a:xfrm rot="4616323">
            <a:off x="8023201" y="791472"/>
            <a:ext cx="2564872" cy="1864080"/>
            <a:chOff x="7365331" y="3876744"/>
            <a:chExt cx="752588" cy="546995"/>
          </a:xfrm>
        </p:grpSpPr>
        <p:sp>
          <p:nvSpPr>
            <p:cNvPr id="1168" name="Google Shape;1168;p40"/>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9" name="Google Shape;1169;p40"/>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0" name="Google Shape;1170;p40"/>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1" name="Google Shape;1171;p40"/>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roup 11"/>
          <p:cNvGrpSpPr/>
          <p:nvPr/>
        </p:nvGrpSpPr>
        <p:grpSpPr>
          <a:xfrm>
            <a:off x="177449" y="51657"/>
            <a:ext cx="2581770" cy="622908"/>
            <a:chOff x="773966" y="3348833"/>
            <a:chExt cx="3145831" cy="759000"/>
          </a:xfrm>
        </p:grpSpPr>
        <p:sp>
          <p:nvSpPr>
            <p:cNvPr id="13" name="Google Shape;310;p29"/>
            <p:cNvSpPr txBox="1"/>
            <p:nvPr/>
          </p:nvSpPr>
          <p:spPr>
            <a:xfrm>
              <a:off x="1317027" y="3430631"/>
              <a:ext cx="2602770"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Tính</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Chất</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Hóa</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4" name="Google Shape;321;p29"/>
            <p:cNvGrpSpPr/>
            <p:nvPr/>
          </p:nvGrpSpPr>
          <p:grpSpPr>
            <a:xfrm>
              <a:off x="778539" y="3426469"/>
              <a:ext cx="595372" cy="549604"/>
              <a:chOff x="1687400" y="2453546"/>
              <a:chExt cx="595372" cy="549604"/>
            </a:xfrm>
          </p:grpSpPr>
          <p:sp>
            <p:nvSpPr>
              <p:cNvPr id="16" name="Google Shape;322;p29"/>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17" name="Google Shape;323;p29"/>
              <p:cNvGrpSpPr/>
              <p:nvPr/>
            </p:nvGrpSpPr>
            <p:grpSpPr>
              <a:xfrm rot="10800000" flipH="1">
                <a:off x="1742750" y="2453546"/>
                <a:ext cx="540022" cy="549604"/>
                <a:chOff x="1742750" y="2453546"/>
                <a:chExt cx="540022" cy="549604"/>
              </a:xfrm>
            </p:grpSpPr>
            <p:cxnSp>
              <p:nvCxnSpPr>
                <p:cNvPr id="18" name="Google Shape;324;p29"/>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19" name="Google Shape;325;p29"/>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15" name="Google Shape;335;p29"/>
            <p:cNvSpPr txBox="1"/>
            <p:nvPr/>
          </p:nvSpPr>
          <p:spPr>
            <a:xfrm>
              <a:off x="773966" y="3348833"/>
              <a:ext cx="642280"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800" b="1">
                  <a:solidFill>
                    <a:srgbClr val="FFFFFF"/>
                  </a:solidFill>
                </a:rPr>
                <a:t>III</a:t>
              </a:r>
              <a:endParaRPr lang="en-US" sz="2800" b="1" dirty="0">
                <a:solidFill>
                  <a:srgbClr val="FFFFFF"/>
                </a:solidFill>
              </a:endParaRPr>
            </a:p>
          </p:txBody>
        </p:sp>
      </p:grpSp>
      <p:grpSp>
        <p:nvGrpSpPr>
          <p:cNvPr id="20" name="Group 19"/>
          <p:cNvGrpSpPr/>
          <p:nvPr/>
        </p:nvGrpSpPr>
        <p:grpSpPr>
          <a:xfrm>
            <a:off x="2951878" y="785045"/>
            <a:ext cx="3375812" cy="536982"/>
            <a:chOff x="2934958" y="435076"/>
            <a:chExt cx="3345340" cy="536982"/>
          </a:xfrm>
        </p:grpSpPr>
        <p:grpSp>
          <p:nvGrpSpPr>
            <p:cNvPr id="21" name="Google Shape;976;p39"/>
            <p:cNvGrpSpPr/>
            <p:nvPr/>
          </p:nvGrpSpPr>
          <p:grpSpPr>
            <a:xfrm rot="10800000">
              <a:off x="2934958" y="435076"/>
              <a:ext cx="3345340" cy="515199"/>
              <a:chOff x="4399950" y="2954075"/>
              <a:chExt cx="1287675" cy="238725"/>
            </a:xfrm>
          </p:grpSpPr>
          <p:sp>
            <p:nvSpPr>
              <p:cNvPr id="23" name="Google Shape;977;p39"/>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978;p39"/>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979;p39"/>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980;p39"/>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981;p39"/>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982;p39"/>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83;p39"/>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984;p39"/>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985;p39"/>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2" name="Google Shape;986;p39"/>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3" name="Google Shape;987;p39"/>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4" name="Google Shape;988;p39"/>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5" name="Google Shape;989;p39"/>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6" name="Google Shape;990;p39"/>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7" name="Google Shape;991;p39"/>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8" name="Google Shape;992;p39"/>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9" name="Google Shape;993;p39"/>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0" name="Google Shape;994;p39"/>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1" name="Google Shape;995;p39"/>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2" name="Google Shape;996;p39"/>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3" name="Google Shape;997;p39"/>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8" name="Google Shape;998;p39"/>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 name="Google Shape;999;p39"/>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 name="Google Shape;1000;p39"/>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4" name="Google Shape;1001;p39"/>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002;p39"/>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6" name="Google Shape;1003;p39"/>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7" name="Google Shape;1004;p39"/>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8" name="Google Shape;1005;p39"/>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9" name="Google Shape;1006;p39"/>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0" name="Google Shape;1007;p39"/>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1" name="Google Shape;1008;p39"/>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2" name="Google Shape;1009;p39"/>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3" name="Google Shape;1010;p39"/>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4" name="Google Shape;1011;p39"/>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 name="Google Shape;310;p29"/>
            <p:cNvSpPr txBox="1"/>
            <p:nvPr/>
          </p:nvSpPr>
          <p:spPr>
            <a:xfrm>
              <a:off x="3103232" y="521004"/>
              <a:ext cx="2984164" cy="45105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3.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Sự</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Phân</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Hủy</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Bởi</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Nhiệt</a:t>
              </a:r>
              <a:endPar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sp>
        <p:nvSpPr>
          <p:cNvPr id="1195" name="Google Shape;1927;p30"/>
          <p:cNvSpPr/>
          <p:nvPr/>
        </p:nvSpPr>
        <p:spPr>
          <a:xfrm>
            <a:off x="494255" y="1617953"/>
            <a:ext cx="2003350" cy="457529"/>
          </a:xfrm>
          <a:prstGeom prst="roundRect">
            <a:avLst>
              <a:gd name="adj" fmla="val 30536"/>
            </a:avLst>
          </a:prstGeom>
          <a:solidFill>
            <a:srgbClr val="4399AB"/>
          </a:solidFill>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lvl="0" algn="ctr"/>
            <a:r>
              <a:rPr lang="en-US" sz="2000" b="1" dirty="0">
                <a:solidFill>
                  <a:srgbClr val="FFFFFF"/>
                </a:solidFill>
                <a:latin typeface="Roboto" panose="02000000000000000000" pitchFamily="2" charset="0"/>
                <a:cs typeface="Times New Roman" panose="02020603050405020304" pitchFamily="18" charset="0"/>
              </a:rPr>
              <a:t>Thí </a:t>
            </a:r>
            <a:r>
              <a:rPr lang="en-US" sz="2000" b="1" dirty="0" err="1">
                <a:solidFill>
                  <a:srgbClr val="FFFFFF"/>
                </a:solidFill>
                <a:latin typeface="Roboto" panose="02000000000000000000" pitchFamily="2" charset="0"/>
                <a:cs typeface="Times New Roman" panose="02020603050405020304" pitchFamily="18" charset="0"/>
              </a:rPr>
              <a:t>nghiệm</a:t>
            </a:r>
            <a:r>
              <a:rPr lang="en-US" sz="2000" b="1" dirty="0">
                <a:solidFill>
                  <a:srgbClr val="FFFFFF"/>
                </a:solidFill>
                <a:latin typeface="Roboto" panose="02000000000000000000" pitchFamily="2" charset="0"/>
                <a:cs typeface="Times New Roman" panose="02020603050405020304" pitchFamily="18" charset="0"/>
              </a:rPr>
              <a:t> 2</a:t>
            </a:r>
            <a:endParaRPr sz="2000" dirty="0">
              <a:solidFill>
                <a:srgbClr val="FFFFFF"/>
              </a:solidFill>
              <a:latin typeface="Roboto" panose="02000000000000000000" pitchFamily="2" charset="0"/>
              <a:cs typeface="Times New Roman" panose="02020603050405020304" pitchFamily="18" charset="0"/>
            </a:endParaRPr>
          </a:p>
        </p:txBody>
      </p:sp>
      <p:sp>
        <p:nvSpPr>
          <p:cNvPr id="1196" name="Rectangle 1195"/>
          <p:cNvSpPr/>
          <p:nvPr/>
        </p:nvSpPr>
        <p:spPr>
          <a:xfrm>
            <a:off x="357849" y="2403575"/>
            <a:ext cx="4337221" cy="1936428"/>
          </a:xfrm>
          <a:prstGeom prst="rect">
            <a:avLst/>
          </a:prstGeom>
          <a:noFill/>
        </p:spPr>
        <p:txBody>
          <a:bodyPr wrap="square">
            <a:spAutoFit/>
          </a:bodyPr>
          <a:lstStyle/>
          <a:p>
            <a:pPr indent="139700">
              <a:lnSpc>
                <a:spcPct val="120000"/>
              </a:lnSpc>
              <a:spcAft>
                <a:spcPts val="200"/>
              </a:spcAft>
            </a:pPr>
            <a:r>
              <a:rPr lang="vi-VN" sz="2000" b="1" dirty="0">
                <a:solidFill>
                  <a:srgbClr val="2B2928"/>
                </a:solidFill>
                <a:latin typeface="Roboto" panose="02000000000000000000" pitchFamily="2" charset="0"/>
                <a:ea typeface="Roboto" panose="02000000000000000000" pitchFamily="2" charset="0"/>
              </a:rPr>
              <a:t>Dụng cụ và hoá chất: </a:t>
            </a:r>
            <a:r>
              <a:rPr lang="en-US" sz="2000" dirty="0" err="1">
                <a:solidFill>
                  <a:srgbClr val="2B2928"/>
                </a:solidFill>
                <a:latin typeface="Roboto" panose="02000000000000000000" pitchFamily="2" charset="0"/>
                <a:ea typeface="Roboto" panose="02000000000000000000" pitchFamily="2" charset="0"/>
              </a:rPr>
              <a:t>đèn</a:t>
            </a:r>
            <a:r>
              <a:rPr lang="en-US" sz="2000" dirty="0">
                <a:solidFill>
                  <a:srgbClr val="2B2928"/>
                </a:solidFill>
                <a:latin typeface="Roboto" panose="02000000000000000000" pitchFamily="2" charset="0"/>
                <a:ea typeface="Roboto" panose="02000000000000000000" pitchFamily="2" charset="0"/>
              </a:rPr>
              <a:t> </a:t>
            </a:r>
            <a:r>
              <a:rPr lang="en-US" sz="2000" dirty="0" err="1">
                <a:solidFill>
                  <a:srgbClr val="2B2928"/>
                </a:solidFill>
                <a:latin typeface="Roboto" panose="02000000000000000000" pitchFamily="2" charset="0"/>
                <a:ea typeface="Roboto" panose="02000000000000000000" pitchFamily="2" charset="0"/>
              </a:rPr>
              <a:t>cồn</a:t>
            </a:r>
            <a:r>
              <a:rPr lang="en-US" sz="2000" dirty="0">
                <a:solidFill>
                  <a:srgbClr val="2B2928"/>
                </a:solidFill>
                <a:latin typeface="Roboto" panose="02000000000000000000" pitchFamily="2" charset="0"/>
                <a:ea typeface="Roboto" panose="02000000000000000000" pitchFamily="2" charset="0"/>
              </a:rPr>
              <a:t>, </a:t>
            </a:r>
            <a:r>
              <a:rPr lang="en-US" sz="2000" dirty="0" err="1">
                <a:solidFill>
                  <a:srgbClr val="2B2928"/>
                </a:solidFill>
                <a:latin typeface="Roboto" panose="02000000000000000000" pitchFamily="2" charset="0"/>
                <a:ea typeface="Roboto" panose="02000000000000000000" pitchFamily="2" charset="0"/>
              </a:rPr>
              <a:t>kẹp</a:t>
            </a:r>
            <a:r>
              <a:rPr lang="en-US" sz="2000" dirty="0">
                <a:solidFill>
                  <a:srgbClr val="2B2928"/>
                </a:solidFill>
                <a:latin typeface="Roboto" panose="02000000000000000000" pitchFamily="2" charset="0"/>
                <a:ea typeface="Roboto" panose="02000000000000000000" pitchFamily="2" charset="0"/>
              </a:rPr>
              <a:t> </a:t>
            </a:r>
            <a:r>
              <a:rPr lang="en-US" sz="2000" dirty="0" err="1">
                <a:solidFill>
                  <a:srgbClr val="2B2928"/>
                </a:solidFill>
                <a:latin typeface="Roboto" panose="02000000000000000000" pitchFamily="2" charset="0"/>
                <a:ea typeface="Roboto" panose="02000000000000000000" pitchFamily="2" charset="0"/>
              </a:rPr>
              <a:t>sắt</a:t>
            </a:r>
            <a:r>
              <a:rPr lang="en-US" sz="2000" dirty="0">
                <a:solidFill>
                  <a:srgbClr val="2B2928"/>
                </a:solidFill>
                <a:latin typeface="Roboto" panose="02000000000000000000" pitchFamily="2" charset="0"/>
                <a:ea typeface="Roboto" panose="02000000000000000000" pitchFamily="2" charset="0"/>
              </a:rPr>
              <a:t>, </a:t>
            </a:r>
            <a:r>
              <a:rPr lang="en-US" sz="2000" dirty="0" err="1">
                <a:solidFill>
                  <a:srgbClr val="2B2928"/>
                </a:solidFill>
                <a:latin typeface="Roboto" panose="02000000000000000000" pitchFamily="2" charset="0"/>
                <a:ea typeface="Roboto" panose="02000000000000000000" pitchFamily="2" charset="0"/>
              </a:rPr>
              <a:t>lông</a:t>
            </a:r>
            <a:r>
              <a:rPr lang="en-US" sz="2000" dirty="0">
                <a:solidFill>
                  <a:srgbClr val="2B2928"/>
                </a:solidFill>
                <a:latin typeface="Roboto" panose="02000000000000000000" pitchFamily="2" charset="0"/>
                <a:ea typeface="Roboto" panose="02000000000000000000" pitchFamily="2" charset="0"/>
              </a:rPr>
              <a:t> </a:t>
            </a:r>
            <a:r>
              <a:rPr lang="en-US" sz="2000" dirty="0" err="1">
                <a:solidFill>
                  <a:srgbClr val="2B2928"/>
                </a:solidFill>
                <a:latin typeface="Roboto" panose="02000000000000000000" pitchFamily="2" charset="0"/>
                <a:ea typeface="Roboto" panose="02000000000000000000" pitchFamily="2" charset="0"/>
              </a:rPr>
              <a:t>gà</a:t>
            </a:r>
            <a:r>
              <a:rPr lang="en-US" sz="2000" dirty="0">
                <a:solidFill>
                  <a:srgbClr val="2B2928"/>
                </a:solidFill>
                <a:latin typeface="Roboto" panose="02000000000000000000" pitchFamily="2" charset="0"/>
                <a:ea typeface="Roboto" panose="02000000000000000000" pitchFamily="2" charset="0"/>
              </a:rPr>
              <a:t>, </a:t>
            </a:r>
            <a:r>
              <a:rPr lang="en-US" sz="2000" dirty="0" err="1">
                <a:solidFill>
                  <a:srgbClr val="2B2928"/>
                </a:solidFill>
                <a:latin typeface="Roboto" panose="02000000000000000000" pitchFamily="2" charset="0"/>
                <a:ea typeface="Roboto" panose="02000000000000000000" pitchFamily="2" charset="0"/>
              </a:rPr>
              <a:t>lông</a:t>
            </a:r>
            <a:r>
              <a:rPr lang="en-US" sz="2000" dirty="0">
                <a:solidFill>
                  <a:srgbClr val="2B2928"/>
                </a:solidFill>
                <a:latin typeface="Roboto" panose="02000000000000000000" pitchFamily="2" charset="0"/>
                <a:ea typeface="Roboto" panose="02000000000000000000" pitchFamily="2" charset="0"/>
              </a:rPr>
              <a:t> </a:t>
            </a:r>
            <a:r>
              <a:rPr lang="en-US" sz="2000" dirty="0" err="1">
                <a:solidFill>
                  <a:srgbClr val="2B2928"/>
                </a:solidFill>
                <a:latin typeface="Roboto" panose="02000000000000000000" pitchFamily="2" charset="0"/>
                <a:ea typeface="Roboto" panose="02000000000000000000" pitchFamily="2" charset="0"/>
              </a:rPr>
              <a:t>vịt</a:t>
            </a:r>
            <a:endParaRPr lang="en-US" sz="2000" dirty="0">
              <a:solidFill>
                <a:srgbClr val="2B2928"/>
              </a:solidFill>
              <a:latin typeface="Roboto" panose="02000000000000000000" pitchFamily="2" charset="0"/>
              <a:ea typeface="Roboto" panose="02000000000000000000" pitchFamily="2" charset="0"/>
            </a:endParaRPr>
          </a:p>
          <a:p>
            <a:pPr>
              <a:lnSpc>
                <a:spcPct val="120000"/>
              </a:lnSpc>
            </a:pPr>
            <a:r>
              <a:rPr lang="en-US" sz="2000" b="1" dirty="0">
                <a:solidFill>
                  <a:srgbClr val="2B2928"/>
                </a:solidFill>
                <a:latin typeface="Roboto" panose="02000000000000000000" pitchFamily="2" charset="0"/>
                <a:ea typeface="Roboto" panose="02000000000000000000" pitchFamily="2" charset="0"/>
              </a:rPr>
              <a:t>  </a:t>
            </a:r>
            <a:r>
              <a:rPr lang="vi-VN" sz="2000" b="1" dirty="0">
                <a:solidFill>
                  <a:srgbClr val="2B2928"/>
                </a:solidFill>
                <a:latin typeface="Roboto" panose="02000000000000000000" pitchFamily="2" charset="0"/>
                <a:ea typeface="Roboto" panose="02000000000000000000" pitchFamily="2" charset="0"/>
              </a:rPr>
              <a:t>Tiến hành thí nghiệm:</a:t>
            </a:r>
            <a:r>
              <a:rPr lang="en-US" sz="2000" b="1" dirty="0">
                <a:solidFill>
                  <a:srgbClr val="2B2928"/>
                </a:solidFill>
                <a:latin typeface="Roboto" panose="02000000000000000000" pitchFamily="2" charset="0"/>
                <a:ea typeface="Roboto" panose="02000000000000000000" pitchFamily="2" charset="0"/>
              </a:rPr>
              <a:t> </a:t>
            </a:r>
            <a:r>
              <a:rPr lang="vi-VN" sz="2000" dirty="0">
                <a:solidFill>
                  <a:srgbClr val="2B2928"/>
                </a:solidFill>
                <a:latin typeface="Roboto" panose="02000000000000000000" pitchFamily="2" charset="0"/>
                <a:ea typeface="Roboto" panose="02000000000000000000" pitchFamily="2" charset="0"/>
              </a:rPr>
              <a:t>Dùng kẹp sắt kẹp lông gà rồi đưa vào ngọn lửa đèn cồn và quan sát</a:t>
            </a:r>
            <a:endParaRPr lang="en-US" sz="2000" dirty="0">
              <a:solidFill>
                <a:srgbClr val="2B2928"/>
              </a:solidFill>
              <a:latin typeface="Roboto" panose="02000000000000000000" pitchFamily="2" charset="0"/>
              <a:ea typeface="Roboto" panose="02000000000000000000" pitchFamily="2" charset="0"/>
            </a:endParaRPr>
          </a:p>
        </p:txBody>
      </p:sp>
      <p:pic>
        <p:nvPicPr>
          <p:cNvPr id="4098" name="Picture 2" descr="Sản xuất năng lượng sạch từ lông gà - Báo Quảng Ninh điện tử"/>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47160" y="2039029"/>
            <a:ext cx="3878228" cy="23269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randombar(horizontal)">
                                      <p:cBhvr>
                                        <p:cTn id="1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grpSp>
        <p:nvGrpSpPr>
          <p:cNvPr id="6" name="Group 5"/>
          <p:cNvGrpSpPr/>
          <p:nvPr/>
        </p:nvGrpSpPr>
        <p:grpSpPr>
          <a:xfrm>
            <a:off x="177449" y="51657"/>
            <a:ext cx="2581770" cy="622908"/>
            <a:chOff x="773966" y="3348833"/>
            <a:chExt cx="3145831" cy="759000"/>
          </a:xfrm>
        </p:grpSpPr>
        <p:sp>
          <p:nvSpPr>
            <p:cNvPr id="7" name="Google Shape;310;p29"/>
            <p:cNvSpPr txBox="1"/>
            <p:nvPr/>
          </p:nvSpPr>
          <p:spPr>
            <a:xfrm>
              <a:off x="1317027" y="3430631"/>
              <a:ext cx="2602770"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Tính</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Chất</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Hóa</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8" name="Google Shape;321;p29"/>
            <p:cNvGrpSpPr/>
            <p:nvPr/>
          </p:nvGrpSpPr>
          <p:grpSpPr>
            <a:xfrm>
              <a:off x="778539" y="3426469"/>
              <a:ext cx="595372" cy="549604"/>
              <a:chOff x="1687400" y="2453546"/>
              <a:chExt cx="595372" cy="549604"/>
            </a:xfrm>
          </p:grpSpPr>
          <p:sp>
            <p:nvSpPr>
              <p:cNvPr id="10" name="Google Shape;322;p29"/>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11" name="Google Shape;323;p29"/>
              <p:cNvGrpSpPr/>
              <p:nvPr/>
            </p:nvGrpSpPr>
            <p:grpSpPr>
              <a:xfrm rot="10800000" flipH="1">
                <a:off x="1742750" y="2453546"/>
                <a:ext cx="540022" cy="549604"/>
                <a:chOff x="1742750" y="2453546"/>
                <a:chExt cx="540022" cy="549604"/>
              </a:xfrm>
            </p:grpSpPr>
            <p:cxnSp>
              <p:nvCxnSpPr>
                <p:cNvPr id="12" name="Google Shape;324;p29"/>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13" name="Google Shape;325;p29"/>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9" name="Google Shape;335;p29"/>
            <p:cNvSpPr txBox="1"/>
            <p:nvPr/>
          </p:nvSpPr>
          <p:spPr>
            <a:xfrm>
              <a:off x="773966" y="3348833"/>
              <a:ext cx="642280"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800" b="1">
                  <a:solidFill>
                    <a:srgbClr val="FFFFFF"/>
                  </a:solidFill>
                </a:rPr>
                <a:t>III</a:t>
              </a:r>
              <a:endParaRPr lang="en-US" sz="2800" b="1" dirty="0">
                <a:solidFill>
                  <a:srgbClr val="FFFFFF"/>
                </a:solidFill>
              </a:endParaRPr>
            </a:p>
          </p:txBody>
        </p:sp>
      </p:grpSp>
      <p:grpSp>
        <p:nvGrpSpPr>
          <p:cNvPr id="14" name="Group 13"/>
          <p:cNvGrpSpPr/>
          <p:nvPr/>
        </p:nvGrpSpPr>
        <p:grpSpPr>
          <a:xfrm>
            <a:off x="2951878" y="524202"/>
            <a:ext cx="3375812" cy="536982"/>
            <a:chOff x="2934958" y="435076"/>
            <a:chExt cx="3345340" cy="536982"/>
          </a:xfrm>
        </p:grpSpPr>
        <p:grpSp>
          <p:nvGrpSpPr>
            <p:cNvPr id="15" name="Google Shape;976;p39"/>
            <p:cNvGrpSpPr/>
            <p:nvPr/>
          </p:nvGrpSpPr>
          <p:grpSpPr>
            <a:xfrm rot="10800000">
              <a:off x="2934958" y="435076"/>
              <a:ext cx="3345340" cy="515199"/>
              <a:chOff x="4399950" y="2954075"/>
              <a:chExt cx="1287675" cy="238725"/>
            </a:xfrm>
          </p:grpSpPr>
          <p:sp>
            <p:nvSpPr>
              <p:cNvPr id="17" name="Google Shape;977;p39"/>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978;p39"/>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979;p39"/>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980;p39"/>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981;p39"/>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982;p39"/>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983;p39"/>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984;p39"/>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985;p39"/>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986;p39"/>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987;p39"/>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988;p39"/>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89;p39"/>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990;p39"/>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991;p39"/>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 name="Google Shape;992;p39"/>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 name="Google Shape;993;p39"/>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 name="Google Shape;994;p39"/>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 name="Google Shape;995;p39"/>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 name="Google Shape;996;p39"/>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 name="Google Shape;997;p39"/>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9" name="Google Shape;998;p39"/>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 name="Google Shape;999;p39"/>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 name="Google Shape;1000;p39"/>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 name="Google Shape;1001;p39"/>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 name="Google Shape;1002;p39"/>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 name="Google Shape;1003;p39"/>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 name="Google Shape;1004;p39"/>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 name="Google Shape;1005;p39"/>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1006;p39"/>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 name="Google Shape;1007;p39"/>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 name="Google Shape;1008;p39"/>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1009;p39"/>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 name="Google Shape;1010;p39"/>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 name="Google Shape;1011;p39"/>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310;p29"/>
            <p:cNvSpPr txBox="1"/>
            <p:nvPr/>
          </p:nvSpPr>
          <p:spPr>
            <a:xfrm>
              <a:off x="3103232" y="521004"/>
              <a:ext cx="2984164" cy="45105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3.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Sự</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Phân</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Hủy</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Bởi</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Nhiệt</a:t>
              </a:r>
              <a:endPar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grpSp>
        <p:nvGrpSpPr>
          <p:cNvPr id="423" name="Google Shape;699;p33"/>
          <p:cNvGrpSpPr/>
          <p:nvPr/>
        </p:nvGrpSpPr>
        <p:grpSpPr>
          <a:xfrm>
            <a:off x="291716" y="1304851"/>
            <a:ext cx="353937" cy="353828"/>
            <a:chOff x="3112253" y="3382630"/>
            <a:chExt cx="973500" cy="973200"/>
          </a:xfrm>
        </p:grpSpPr>
        <p:sp>
          <p:nvSpPr>
            <p:cNvPr id="424" name="Google Shape;700;p33"/>
            <p:cNvSpPr/>
            <p:nvPr/>
          </p:nvSpPr>
          <p:spPr>
            <a:xfrm flipH="1">
              <a:off x="3122283" y="3392864"/>
              <a:ext cx="953235" cy="95311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 name="Google Shape;701;p33"/>
            <p:cNvSpPr/>
            <p:nvPr/>
          </p:nvSpPr>
          <p:spPr>
            <a:xfrm flipH="1">
              <a:off x="3112253" y="3382630"/>
              <a:ext cx="973500" cy="973200"/>
            </a:xfrm>
            <a:prstGeom prst="arc">
              <a:avLst>
                <a:gd name="adj1" fmla="val 16200000"/>
                <a:gd name="adj2" fmla="val 2087449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26" name="Google Shape;702;p33"/>
            <p:cNvGrpSpPr/>
            <p:nvPr/>
          </p:nvGrpSpPr>
          <p:grpSpPr>
            <a:xfrm>
              <a:off x="3370950" y="3642860"/>
              <a:ext cx="456235" cy="452790"/>
              <a:chOff x="3642025" y="1799650"/>
              <a:chExt cx="350950" cy="348300"/>
            </a:xfrm>
          </p:grpSpPr>
          <p:sp>
            <p:nvSpPr>
              <p:cNvPr id="427" name="Google Shape;703;p33"/>
              <p:cNvSpPr/>
              <p:nvPr/>
            </p:nvSpPr>
            <p:spPr>
              <a:xfrm>
                <a:off x="3927475" y="1974550"/>
                <a:ext cx="64025" cy="85825"/>
              </a:xfrm>
              <a:custGeom>
                <a:avLst/>
                <a:gdLst/>
                <a:ahLst/>
                <a:cxnLst/>
                <a:rect l="l" t="t" r="r" b="b"/>
                <a:pathLst>
                  <a:path w="2561" h="3433" extrusionOk="0">
                    <a:moveTo>
                      <a:pt x="1280" y="1"/>
                    </a:moveTo>
                    <a:cubicBezTo>
                      <a:pt x="1152" y="1"/>
                      <a:pt x="1024" y="57"/>
                      <a:pt x="941" y="170"/>
                    </a:cubicBezTo>
                    <a:cubicBezTo>
                      <a:pt x="941" y="194"/>
                      <a:pt x="715" y="504"/>
                      <a:pt x="489" y="897"/>
                    </a:cubicBezTo>
                    <a:cubicBezTo>
                      <a:pt x="48" y="1647"/>
                      <a:pt x="0" y="1968"/>
                      <a:pt x="0" y="2147"/>
                    </a:cubicBezTo>
                    <a:cubicBezTo>
                      <a:pt x="0" y="2849"/>
                      <a:pt x="572" y="3433"/>
                      <a:pt x="1274" y="3433"/>
                    </a:cubicBezTo>
                    <a:cubicBezTo>
                      <a:pt x="1989" y="3433"/>
                      <a:pt x="2560" y="2849"/>
                      <a:pt x="2560" y="2147"/>
                    </a:cubicBezTo>
                    <a:cubicBezTo>
                      <a:pt x="2560" y="1968"/>
                      <a:pt x="2513" y="1647"/>
                      <a:pt x="2072" y="897"/>
                    </a:cubicBezTo>
                    <a:cubicBezTo>
                      <a:pt x="1846" y="504"/>
                      <a:pt x="1620" y="194"/>
                      <a:pt x="1620" y="170"/>
                    </a:cubicBezTo>
                    <a:cubicBezTo>
                      <a:pt x="1536" y="57"/>
                      <a:pt x="1408" y="1"/>
                      <a:pt x="1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704;p33"/>
              <p:cNvSpPr/>
              <p:nvPr/>
            </p:nvSpPr>
            <p:spPr>
              <a:xfrm>
                <a:off x="3896225" y="1799650"/>
                <a:ext cx="96750" cy="96125"/>
              </a:xfrm>
              <a:custGeom>
                <a:avLst/>
                <a:gdLst/>
                <a:ahLst/>
                <a:cxnLst/>
                <a:rect l="l" t="t" r="r" b="b"/>
                <a:pathLst>
                  <a:path w="3870" h="3845" extrusionOk="0">
                    <a:moveTo>
                      <a:pt x="3432" y="1"/>
                    </a:moveTo>
                    <a:cubicBezTo>
                      <a:pt x="3370" y="1"/>
                      <a:pt x="3308" y="15"/>
                      <a:pt x="3251" y="46"/>
                    </a:cubicBezTo>
                    <a:lnTo>
                      <a:pt x="0" y="1677"/>
                    </a:lnTo>
                    <a:lnTo>
                      <a:pt x="2155" y="3844"/>
                    </a:lnTo>
                    <a:lnTo>
                      <a:pt x="3786" y="594"/>
                    </a:lnTo>
                    <a:cubicBezTo>
                      <a:pt x="3870" y="439"/>
                      <a:pt x="3846" y="249"/>
                      <a:pt x="3715" y="118"/>
                    </a:cubicBezTo>
                    <a:cubicBezTo>
                      <a:pt x="3640" y="43"/>
                      <a:pt x="3537" y="1"/>
                      <a:pt x="3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705;p33"/>
              <p:cNvSpPr/>
              <p:nvPr/>
            </p:nvSpPr>
            <p:spPr>
              <a:xfrm>
                <a:off x="3850525" y="1848275"/>
                <a:ext cx="98225" cy="87850"/>
              </a:xfrm>
              <a:custGeom>
                <a:avLst/>
                <a:gdLst/>
                <a:ahLst/>
                <a:cxnLst/>
                <a:rect l="l" t="t" r="r" b="b"/>
                <a:pathLst>
                  <a:path w="3929" h="3514" extrusionOk="0">
                    <a:moveTo>
                      <a:pt x="743" y="1"/>
                    </a:moveTo>
                    <a:cubicBezTo>
                      <a:pt x="343" y="1"/>
                      <a:pt x="1" y="521"/>
                      <a:pt x="376" y="887"/>
                    </a:cubicBezTo>
                    <a:lnTo>
                      <a:pt x="2828" y="3352"/>
                    </a:lnTo>
                    <a:cubicBezTo>
                      <a:pt x="2942" y="3466"/>
                      <a:pt x="3069" y="3514"/>
                      <a:pt x="3191" y="3514"/>
                    </a:cubicBezTo>
                    <a:cubicBezTo>
                      <a:pt x="3590" y="3514"/>
                      <a:pt x="3929" y="3000"/>
                      <a:pt x="3555" y="2626"/>
                    </a:cubicBezTo>
                    <a:lnTo>
                      <a:pt x="1102" y="161"/>
                    </a:lnTo>
                    <a:cubicBezTo>
                      <a:pt x="989" y="48"/>
                      <a:pt x="863" y="1"/>
                      <a:pt x="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706;p33"/>
              <p:cNvSpPr/>
              <p:nvPr/>
            </p:nvSpPr>
            <p:spPr>
              <a:xfrm>
                <a:off x="3642025" y="1885625"/>
                <a:ext cx="264050" cy="262325"/>
              </a:xfrm>
              <a:custGeom>
                <a:avLst/>
                <a:gdLst/>
                <a:ahLst/>
                <a:cxnLst/>
                <a:rect l="l" t="t" r="r" b="b"/>
                <a:pathLst>
                  <a:path w="10562" h="10493" extrusionOk="0">
                    <a:moveTo>
                      <a:pt x="8156" y="1"/>
                    </a:moveTo>
                    <a:cubicBezTo>
                      <a:pt x="7949" y="123"/>
                      <a:pt x="7704" y="179"/>
                      <a:pt x="7463" y="179"/>
                    </a:cubicBezTo>
                    <a:cubicBezTo>
                      <a:pt x="7400" y="179"/>
                      <a:pt x="7337" y="175"/>
                      <a:pt x="7275" y="167"/>
                    </a:cubicBezTo>
                    <a:cubicBezTo>
                      <a:pt x="7197" y="156"/>
                      <a:pt x="7120" y="151"/>
                      <a:pt x="7042" y="151"/>
                    </a:cubicBezTo>
                    <a:cubicBezTo>
                      <a:pt x="6611" y="151"/>
                      <a:pt x="6195" y="319"/>
                      <a:pt x="5882" y="632"/>
                    </a:cubicBezTo>
                    <a:lnTo>
                      <a:pt x="310" y="6192"/>
                    </a:lnTo>
                    <a:cubicBezTo>
                      <a:pt x="0" y="6513"/>
                      <a:pt x="0" y="7025"/>
                      <a:pt x="310" y="7347"/>
                    </a:cubicBezTo>
                    <a:lnTo>
                      <a:pt x="3215" y="10252"/>
                    </a:lnTo>
                    <a:cubicBezTo>
                      <a:pt x="3376" y="10413"/>
                      <a:pt x="3584" y="10493"/>
                      <a:pt x="3792" y="10493"/>
                    </a:cubicBezTo>
                    <a:cubicBezTo>
                      <a:pt x="4001" y="10493"/>
                      <a:pt x="4209" y="10413"/>
                      <a:pt x="4370" y="10252"/>
                    </a:cubicBezTo>
                    <a:lnTo>
                      <a:pt x="9942" y="4692"/>
                    </a:lnTo>
                    <a:cubicBezTo>
                      <a:pt x="10299" y="4323"/>
                      <a:pt x="10478" y="3811"/>
                      <a:pt x="10406" y="3299"/>
                    </a:cubicBezTo>
                    <a:cubicBezTo>
                      <a:pt x="10359" y="2989"/>
                      <a:pt x="10418" y="2679"/>
                      <a:pt x="10561" y="2406"/>
                    </a:cubicBezTo>
                    <a:lnTo>
                      <a:pt x="8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431" name="Google Shape;198;p27"/>
          <p:cNvSpPr txBox="1"/>
          <p:nvPr/>
        </p:nvSpPr>
        <p:spPr>
          <a:xfrm>
            <a:off x="663532" y="1210119"/>
            <a:ext cx="8367054"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dirty="0">
                <a:solidFill>
                  <a:srgbClr val="002060"/>
                </a:solidFill>
              </a:rPr>
              <a:t>Khi </a:t>
            </a:r>
            <a:r>
              <a:rPr lang="en-US" dirty="0" err="1">
                <a:solidFill>
                  <a:srgbClr val="002060"/>
                </a:solidFill>
              </a:rPr>
              <a:t>đun</a:t>
            </a:r>
            <a:r>
              <a:rPr lang="en-US" dirty="0">
                <a:solidFill>
                  <a:srgbClr val="002060"/>
                </a:solidFill>
              </a:rPr>
              <a:t> </a:t>
            </a:r>
            <a:r>
              <a:rPr lang="en-US" dirty="0" err="1">
                <a:solidFill>
                  <a:srgbClr val="002060"/>
                </a:solidFill>
              </a:rPr>
              <a:t>nóng</a:t>
            </a:r>
            <a:r>
              <a:rPr lang="en-US" dirty="0">
                <a:solidFill>
                  <a:srgbClr val="002060"/>
                </a:solidFill>
              </a:rPr>
              <a:t> </a:t>
            </a:r>
            <a:r>
              <a:rPr lang="en-US" dirty="0" err="1">
                <a:solidFill>
                  <a:srgbClr val="002060"/>
                </a:solidFill>
              </a:rPr>
              <a:t>mạnh</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không</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nước</a:t>
            </a:r>
            <a:r>
              <a:rPr lang="en-US" dirty="0">
                <a:solidFill>
                  <a:srgbClr val="002060"/>
                </a:solidFill>
              </a:rPr>
              <a:t>, protein </a:t>
            </a:r>
            <a:r>
              <a:rPr lang="en-US" dirty="0" err="1">
                <a:solidFill>
                  <a:srgbClr val="002060"/>
                </a:solidFill>
              </a:rPr>
              <a:t>bị</a:t>
            </a:r>
            <a:r>
              <a:rPr lang="en-US" dirty="0">
                <a:solidFill>
                  <a:srgbClr val="002060"/>
                </a:solidFill>
              </a:rPr>
              <a:t> </a:t>
            </a:r>
            <a:r>
              <a:rPr lang="en-US" dirty="0" err="1">
                <a:solidFill>
                  <a:srgbClr val="002060"/>
                </a:solidFill>
              </a:rPr>
              <a:t>phân</a:t>
            </a:r>
            <a:r>
              <a:rPr lang="en-US" dirty="0">
                <a:solidFill>
                  <a:srgbClr val="002060"/>
                </a:solidFill>
              </a:rPr>
              <a:t> </a:t>
            </a:r>
            <a:r>
              <a:rPr lang="en-US" dirty="0" err="1">
                <a:solidFill>
                  <a:srgbClr val="002060"/>
                </a:solidFill>
              </a:rPr>
              <a:t>hủy</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ra</a:t>
            </a:r>
            <a:r>
              <a:rPr lang="en-US" dirty="0">
                <a:solidFill>
                  <a:srgbClr val="002060"/>
                </a:solidFill>
              </a:rPr>
              <a:t> </a:t>
            </a:r>
            <a:r>
              <a:rPr lang="en-US" dirty="0" err="1">
                <a:solidFill>
                  <a:srgbClr val="002060"/>
                </a:solidFill>
              </a:rPr>
              <a:t>những</a:t>
            </a:r>
            <a:r>
              <a:rPr lang="en-US" dirty="0">
                <a:solidFill>
                  <a:srgbClr val="002060"/>
                </a:solidFill>
              </a:rPr>
              <a:t> </a:t>
            </a:r>
            <a:r>
              <a:rPr lang="en-US" dirty="0" err="1">
                <a:solidFill>
                  <a:srgbClr val="002060"/>
                </a:solidFill>
              </a:rPr>
              <a:t>chất</a:t>
            </a:r>
            <a:r>
              <a:rPr lang="en-US" dirty="0">
                <a:solidFill>
                  <a:srgbClr val="002060"/>
                </a:solidFill>
              </a:rPr>
              <a:t> bay </a:t>
            </a:r>
            <a:r>
              <a:rPr lang="en-US" dirty="0" err="1">
                <a:solidFill>
                  <a:srgbClr val="002060"/>
                </a:solidFill>
              </a:rPr>
              <a:t>hơi</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mùi</a:t>
            </a:r>
            <a:r>
              <a:rPr lang="en-US" dirty="0">
                <a:solidFill>
                  <a:srgbClr val="002060"/>
                </a:solidFill>
              </a:rPr>
              <a:t> </a:t>
            </a:r>
            <a:r>
              <a:rPr lang="en-US" dirty="0" err="1">
                <a:solidFill>
                  <a:srgbClr val="002060"/>
                </a:solidFill>
              </a:rPr>
              <a:t>khét</a:t>
            </a:r>
            <a:r>
              <a:rPr lang="en-US" dirty="0">
                <a:solidFill>
                  <a:srgbClr val="002060"/>
                </a:solidFill>
              </a:rPr>
              <a:t> </a:t>
            </a:r>
            <a:r>
              <a:rPr lang="en-US" dirty="0" err="1">
                <a:solidFill>
                  <a:srgbClr val="002060"/>
                </a:solidFill>
              </a:rPr>
              <a:t>đặc</a:t>
            </a:r>
            <a:r>
              <a:rPr lang="en-US" dirty="0">
                <a:solidFill>
                  <a:srgbClr val="002060"/>
                </a:solidFill>
              </a:rPr>
              <a:t> </a:t>
            </a:r>
            <a:r>
              <a:rPr lang="en-US" dirty="0" err="1">
                <a:solidFill>
                  <a:srgbClr val="002060"/>
                </a:solidFill>
              </a:rPr>
              <a:t>trưng</a:t>
            </a:r>
            <a:endParaRPr lang="en-US" dirty="0">
              <a:solidFill>
                <a:srgbClr val="002060"/>
              </a:solidFill>
            </a:endParaRPr>
          </a:p>
        </p:txBody>
      </p:sp>
      <p:grpSp>
        <p:nvGrpSpPr>
          <p:cNvPr id="433" name="Google Shape;699;p33"/>
          <p:cNvGrpSpPr/>
          <p:nvPr/>
        </p:nvGrpSpPr>
        <p:grpSpPr>
          <a:xfrm>
            <a:off x="296695" y="2137735"/>
            <a:ext cx="353937" cy="353828"/>
            <a:chOff x="3112253" y="3382630"/>
            <a:chExt cx="973500" cy="973200"/>
          </a:xfrm>
        </p:grpSpPr>
        <p:sp>
          <p:nvSpPr>
            <p:cNvPr id="434" name="Google Shape;700;p33"/>
            <p:cNvSpPr/>
            <p:nvPr/>
          </p:nvSpPr>
          <p:spPr>
            <a:xfrm flipH="1">
              <a:off x="3122283" y="3392864"/>
              <a:ext cx="953235" cy="95311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701;p33"/>
            <p:cNvSpPr/>
            <p:nvPr/>
          </p:nvSpPr>
          <p:spPr>
            <a:xfrm flipH="1">
              <a:off x="3112253" y="3382630"/>
              <a:ext cx="973500" cy="973200"/>
            </a:xfrm>
            <a:prstGeom prst="arc">
              <a:avLst>
                <a:gd name="adj1" fmla="val 16200000"/>
                <a:gd name="adj2" fmla="val 2087449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36" name="Google Shape;702;p33"/>
            <p:cNvGrpSpPr/>
            <p:nvPr/>
          </p:nvGrpSpPr>
          <p:grpSpPr>
            <a:xfrm>
              <a:off x="3370950" y="3642860"/>
              <a:ext cx="456235" cy="452790"/>
              <a:chOff x="3642025" y="1799650"/>
              <a:chExt cx="350950" cy="348300"/>
            </a:xfrm>
          </p:grpSpPr>
          <p:sp>
            <p:nvSpPr>
              <p:cNvPr id="437" name="Google Shape;703;p33"/>
              <p:cNvSpPr/>
              <p:nvPr/>
            </p:nvSpPr>
            <p:spPr>
              <a:xfrm>
                <a:off x="3927475" y="1974550"/>
                <a:ext cx="64025" cy="85825"/>
              </a:xfrm>
              <a:custGeom>
                <a:avLst/>
                <a:gdLst/>
                <a:ahLst/>
                <a:cxnLst/>
                <a:rect l="l" t="t" r="r" b="b"/>
                <a:pathLst>
                  <a:path w="2561" h="3433" extrusionOk="0">
                    <a:moveTo>
                      <a:pt x="1280" y="1"/>
                    </a:moveTo>
                    <a:cubicBezTo>
                      <a:pt x="1152" y="1"/>
                      <a:pt x="1024" y="57"/>
                      <a:pt x="941" y="170"/>
                    </a:cubicBezTo>
                    <a:cubicBezTo>
                      <a:pt x="941" y="194"/>
                      <a:pt x="715" y="504"/>
                      <a:pt x="489" y="897"/>
                    </a:cubicBezTo>
                    <a:cubicBezTo>
                      <a:pt x="48" y="1647"/>
                      <a:pt x="0" y="1968"/>
                      <a:pt x="0" y="2147"/>
                    </a:cubicBezTo>
                    <a:cubicBezTo>
                      <a:pt x="0" y="2849"/>
                      <a:pt x="572" y="3433"/>
                      <a:pt x="1274" y="3433"/>
                    </a:cubicBezTo>
                    <a:cubicBezTo>
                      <a:pt x="1989" y="3433"/>
                      <a:pt x="2560" y="2849"/>
                      <a:pt x="2560" y="2147"/>
                    </a:cubicBezTo>
                    <a:cubicBezTo>
                      <a:pt x="2560" y="1968"/>
                      <a:pt x="2513" y="1647"/>
                      <a:pt x="2072" y="897"/>
                    </a:cubicBezTo>
                    <a:cubicBezTo>
                      <a:pt x="1846" y="504"/>
                      <a:pt x="1620" y="194"/>
                      <a:pt x="1620" y="170"/>
                    </a:cubicBezTo>
                    <a:cubicBezTo>
                      <a:pt x="1536" y="57"/>
                      <a:pt x="1408" y="1"/>
                      <a:pt x="1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704;p33"/>
              <p:cNvSpPr/>
              <p:nvPr/>
            </p:nvSpPr>
            <p:spPr>
              <a:xfrm>
                <a:off x="3896225" y="1799650"/>
                <a:ext cx="96750" cy="96125"/>
              </a:xfrm>
              <a:custGeom>
                <a:avLst/>
                <a:gdLst/>
                <a:ahLst/>
                <a:cxnLst/>
                <a:rect l="l" t="t" r="r" b="b"/>
                <a:pathLst>
                  <a:path w="3870" h="3845" extrusionOk="0">
                    <a:moveTo>
                      <a:pt x="3432" y="1"/>
                    </a:moveTo>
                    <a:cubicBezTo>
                      <a:pt x="3370" y="1"/>
                      <a:pt x="3308" y="15"/>
                      <a:pt x="3251" y="46"/>
                    </a:cubicBezTo>
                    <a:lnTo>
                      <a:pt x="0" y="1677"/>
                    </a:lnTo>
                    <a:lnTo>
                      <a:pt x="2155" y="3844"/>
                    </a:lnTo>
                    <a:lnTo>
                      <a:pt x="3786" y="594"/>
                    </a:lnTo>
                    <a:cubicBezTo>
                      <a:pt x="3870" y="439"/>
                      <a:pt x="3846" y="249"/>
                      <a:pt x="3715" y="118"/>
                    </a:cubicBezTo>
                    <a:cubicBezTo>
                      <a:pt x="3640" y="43"/>
                      <a:pt x="3537" y="1"/>
                      <a:pt x="3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705;p33"/>
              <p:cNvSpPr/>
              <p:nvPr/>
            </p:nvSpPr>
            <p:spPr>
              <a:xfrm>
                <a:off x="3850525" y="1848275"/>
                <a:ext cx="98225" cy="87850"/>
              </a:xfrm>
              <a:custGeom>
                <a:avLst/>
                <a:gdLst/>
                <a:ahLst/>
                <a:cxnLst/>
                <a:rect l="l" t="t" r="r" b="b"/>
                <a:pathLst>
                  <a:path w="3929" h="3514" extrusionOk="0">
                    <a:moveTo>
                      <a:pt x="743" y="1"/>
                    </a:moveTo>
                    <a:cubicBezTo>
                      <a:pt x="343" y="1"/>
                      <a:pt x="1" y="521"/>
                      <a:pt x="376" y="887"/>
                    </a:cubicBezTo>
                    <a:lnTo>
                      <a:pt x="2828" y="3352"/>
                    </a:lnTo>
                    <a:cubicBezTo>
                      <a:pt x="2942" y="3466"/>
                      <a:pt x="3069" y="3514"/>
                      <a:pt x="3191" y="3514"/>
                    </a:cubicBezTo>
                    <a:cubicBezTo>
                      <a:pt x="3590" y="3514"/>
                      <a:pt x="3929" y="3000"/>
                      <a:pt x="3555" y="2626"/>
                    </a:cubicBezTo>
                    <a:lnTo>
                      <a:pt x="1102" y="161"/>
                    </a:lnTo>
                    <a:cubicBezTo>
                      <a:pt x="989" y="48"/>
                      <a:pt x="863" y="1"/>
                      <a:pt x="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 name="Google Shape;706;p33"/>
              <p:cNvSpPr/>
              <p:nvPr/>
            </p:nvSpPr>
            <p:spPr>
              <a:xfrm>
                <a:off x="3642025" y="1885625"/>
                <a:ext cx="264050" cy="262325"/>
              </a:xfrm>
              <a:custGeom>
                <a:avLst/>
                <a:gdLst/>
                <a:ahLst/>
                <a:cxnLst/>
                <a:rect l="l" t="t" r="r" b="b"/>
                <a:pathLst>
                  <a:path w="10562" h="10493" extrusionOk="0">
                    <a:moveTo>
                      <a:pt x="8156" y="1"/>
                    </a:moveTo>
                    <a:cubicBezTo>
                      <a:pt x="7949" y="123"/>
                      <a:pt x="7704" y="179"/>
                      <a:pt x="7463" y="179"/>
                    </a:cubicBezTo>
                    <a:cubicBezTo>
                      <a:pt x="7400" y="179"/>
                      <a:pt x="7337" y="175"/>
                      <a:pt x="7275" y="167"/>
                    </a:cubicBezTo>
                    <a:cubicBezTo>
                      <a:pt x="7197" y="156"/>
                      <a:pt x="7120" y="151"/>
                      <a:pt x="7042" y="151"/>
                    </a:cubicBezTo>
                    <a:cubicBezTo>
                      <a:pt x="6611" y="151"/>
                      <a:pt x="6195" y="319"/>
                      <a:pt x="5882" y="632"/>
                    </a:cubicBezTo>
                    <a:lnTo>
                      <a:pt x="310" y="6192"/>
                    </a:lnTo>
                    <a:cubicBezTo>
                      <a:pt x="0" y="6513"/>
                      <a:pt x="0" y="7025"/>
                      <a:pt x="310" y="7347"/>
                    </a:cubicBezTo>
                    <a:lnTo>
                      <a:pt x="3215" y="10252"/>
                    </a:lnTo>
                    <a:cubicBezTo>
                      <a:pt x="3376" y="10413"/>
                      <a:pt x="3584" y="10493"/>
                      <a:pt x="3792" y="10493"/>
                    </a:cubicBezTo>
                    <a:cubicBezTo>
                      <a:pt x="4001" y="10493"/>
                      <a:pt x="4209" y="10413"/>
                      <a:pt x="4370" y="10252"/>
                    </a:cubicBezTo>
                    <a:lnTo>
                      <a:pt x="9942" y="4692"/>
                    </a:lnTo>
                    <a:cubicBezTo>
                      <a:pt x="10299" y="4323"/>
                      <a:pt x="10478" y="3811"/>
                      <a:pt x="10406" y="3299"/>
                    </a:cubicBezTo>
                    <a:cubicBezTo>
                      <a:pt x="10359" y="2989"/>
                      <a:pt x="10418" y="2679"/>
                      <a:pt x="10561" y="2406"/>
                    </a:cubicBezTo>
                    <a:lnTo>
                      <a:pt x="8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577" name="Google Shape;198;p27"/>
          <p:cNvSpPr txBox="1"/>
          <p:nvPr/>
        </p:nvSpPr>
        <p:spPr>
          <a:xfrm>
            <a:off x="668511" y="2043003"/>
            <a:ext cx="7811957"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dirty="0" err="1">
                <a:solidFill>
                  <a:srgbClr val="002060"/>
                </a:solidFill>
              </a:rPr>
              <a:t>Tóc</a:t>
            </a:r>
            <a:r>
              <a:rPr lang="en-US" dirty="0">
                <a:solidFill>
                  <a:srgbClr val="002060"/>
                </a:solidFill>
              </a:rPr>
              <a:t>, </a:t>
            </a:r>
            <a:r>
              <a:rPr lang="en-US" dirty="0" err="1">
                <a:solidFill>
                  <a:srgbClr val="002060"/>
                </a:solidFill>
              </a:rPr>
              <a:t>tơ</a:t>
            </a:r>
            <a:r>
              <a:rPr lang="en-US" dirty="0">
                <a:solidFill>
                  <a:srgbClr val="002060"/>
                </a:solidFill>
              </a:rPr>
              <a:t> </a:t>
            </a:r>
            <a:r>
              <a:rPr lang="en-US" dirty="0" err="1">
                <a:solidFill>
                  <a:srgbClr val="002060"/>
                </a:solidFill>
              </a:rPr>
              <a:t>tằm</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ông</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loại</a:t>
            </a:r>
            <a:r>
              <a:rPr lang="en-US" dirty="0">
                <a:solidFill>
                  <a:srgbClr val="002060"/>
                </a:solidFill>
              </a:rPr>
              <a:t> </a:t>
            </a:r>
            <a:r>
              <a:rPr lang="en-US" dirty="0" err="1">
                <a:solidFill>
                  <a:srgbClr val="002060"/>
                </a:solidFill>
              </a:rPr>
              <a:t>động</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khi</a:t>
            </a:r>
            <a:r>
              <a:rPr lang="en-US" dirty="0">
                <a:solidFill>
                  <a:srgbClr val="002060"/>
                </a:solidFill>
              </a:rPr>
              <a:t> </a:t>
            </a:r>
            <a:r>
              <a:rPr lang="en-US" dirty="0" err="1">
                <a:solidFill>
                  <a:srgbClr val="002060"/>
                </a:solidFill>
              </a:rPr>
              <a:t>cháy</a:t>
            </a:r>
            <a:r>
              <a:rPr lang="en-US" dirty="0">
                <a:solidFill>
                  <a:srgbClr val="002060"/>
                </a:solidFill>
              </a:rPr>
              <a:t> </a:t>
            </a:r>
            <a:r>
              <a:rPr lang="en-US" dirty="0" err="1">
                <a:solidFill>
                  <a:srgbClr val="002060"/>
                </a:solidFill>
              </a:rPr>
              <a:t>đều</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mùi</a:t>
            </a:r>
            <a:r>
              <a:rPr lang="en-US" dirty="0">
                <a:solidFill>
                  <a:srgbClr val="002060"/>
                </a:solidFill>
              </a:rPr>
              <a:t> </a:t>
            </a:r>
            <a:r>
              <a:rPr lang="en-US" dirty="0" err="1">
                <a:solidFill>
                  <a:srgbClr val="002060"/>
                </a:solidFill>
              </a:rPr>
              <a:t>khét</a:t>
            </a:r>
            <a:r>
              <a:rPr lang="en-US" dirty="0">
                <a:solidFill>
                  <a:srgbClr val="002060"/>
                </a:solidFill>
              </a:rPr>
              <a:t> </a:t>
            </a:r>
            <a:r>
              <a:rPr lang="en-US" dirty="0" err="1">
                <a:solidFill>
                  <a:srgbClr val="002060"/>
                </a:solidFill>
              </a:rPr>
              <a:t>đặc</a:t>
            </a:r>
            <a:r>
              <a:rPr lang="en-US" dirty="0">
                <a:solidFill>
                  <a:srgbClr val="002060"/>
                </a:solidFill>
              </a:rPr>
              <a:t>  </a:t>
            </a:r>
            <a:r>
              <a:rPr lang="en-US" dirty="0" err="1">
                <a:solidFill>
                  <a:srgbClr val="002060"/>
                </a:solidFill>
              </a:rPr>
              <a:t>trưng</a:t>
            </a:r>
            <a:endParaRPr lang="en-US" dirty="0">
              <a:solidFill>
                <a:srgbClr val="002060"/>
              </a:solidFill>
            </a:endParaRPr>
          </a:p>
        </p:txBody>
      </p:sp>
      <p:pic>
        <p:nvPicPr>
          <p:cNvPr id="578" name="Picture 2" descr="Cắt tóc bằng lửa giá 10 USD, dịch vụ kỳ lạ hút khách ở Ấn Độ - Báo Thái  Bình điện tử"/>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7449" y="3050489"/>
            <a:ext cx="2984983" cy="1832884"/>
          </a:xfrm>
          <a:prstGeom prst="rect">
            <a:avLst/>
          </a:prstGeom>
          <a:noFill/>
          <a:extLst>
            <a:ext uri="{909E8E84-426E-40DD-AFC4-6F175D3DCCD1}">
              <a14:hiddenFill xmlns:a14="http://schemas.microsoft.com/office/drawing/2010/main">
                <a:solidFill>
                  <a:srgbClr val="FFFFFF"/>
                </a:solidFill>
              </a14:hiddenFill>
            </a:ext>
          </a:extLst>
        </p:spPr>
      </p:pic>
      <p:pic>
        <p:nvPicPr>
          <p:cNvPr id="579" name="Picture 6" descr="Bạn có biết: &amp;quot;Cách làm cho gà mau ra lông ?&amp;quot; - Chăm sóc thần kê"/>
          <p:cNvPicPr>
            <a:picLocks noChangeAspect="1" noChangeArrowheads="1"/>
          </p:cNvPicPr>
          <p:nvPr/>
        </p:nvPicPr>
        <p:blipFill rotWithShape="1">
          <a:blip r:embed="rId2">
            <a:extLst>
              <a:ext uri="{28A0092B-C50C-407E-A947-70E740481C1C}">
                <a14:useLocalDpi xmlns:a14="http://schemas.microsoft.com/office/drawing/2010/main" val="0"/>
              </a:ext>
            </a:extLst>
          </a:blip>
          <a:srcRect b="9211"/>
          <a:stretch>
            <a:fillRect/>
          </a:stretch>
        </p:blipFill>
        <p:spPr bwMode="auto">
          <a:xfrm>
            <a:off x="3200550" y="3050489"/>
            <a:ext cx="2735222" cy="1816201"/>
          </a:xfrm>
          <a:prstGeom prst="rect">
            <a:avLst/>
          </a:prstGeom>
          <a:noFill/>
          <a:extLst>
            <a:ext uri="{909E8E84-426E-40DD-AFC4-6F175D3DCCD1}">
              <a14:hiddenFill xmlns:a14="http://schemas.microsoft.com/office/drawing/2010/main">
                <a:solidFill>
                  <a:srgbClr val="FFFFFF"/>
                </a:solidFill>
              </a14:hiddenFill>
            </a:ext>
          </a:extLst>
        </p:spPr>
      </p:pic>
      <p:pic>
        <p:nvPicPr>
          <p:cNvPr id="580" name="Picture 8" descr="Giải mã ăn gì ở Sapa với 10 món đặc sản vùng núi"/>
          <p:cNvPicPr>
            <a:picLocks noChangeAspect="1" noChangeArrowheads="1"/>
          </p:cNvPicPr>
          <p:nvPr/>
        </p:nvPicPr>
        <p:blipFill rotWithShape="1">
          <a:blip r:embed="rId3">
            <a:extLst>
              <a:ext uri="{28A0092B-C50C-407E-A947-70E740481C1C}">
                <a14:useLocalDpi xmlns:a14="http://schemas.microsoft.com/office/drawing/2010/main" val="0"/>
              </a:ext>
            </a:extLst>
          </a:blip>
          <a:srcRect b="7758"/>
          <a:stretch>
            <a:fillRect/>
          </a:stretch>
        </p:blipFill>
        <p:spPr bwMode="auto">
          <a:xfrm>
            <a:off x="5995772" y="3043426"/>
            <a:ext cx="2918774" cy="18296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500"/>
                                        <p:tgtEl>
                                          <p:spTgt spid="4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431"/>
                                        </p:tgtEl>
                                        <p:attrNameLst>
                                          <p:attrName>style.visibility</p:attrName>
                                        </p:attrNameLst>
                                      </p:cBhvr>
                                      <p:to>
                                        <p:strVal val="visible"/>
                                      </p:to>
                                    </p:set>
                                    <p:animEffect transition="in" filter="wipe(up)">
                                      <p:cBhvr>
                                        <p:cTn id="12" dur="500"/>
                                        <p:tgtEl>
                                          <p:spTgt spid="4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3"/>
                                        </p:tgtEl>
                                        <p:attrNameLst>
                                          <p:attrName>style.visibility</p:attrName>
                                        </p:attrNameLst>
                                      </p:cBhvr>
                                      <p:to>
                                        <p:strVal val="visible"/>
                                      </p:to>
                                    </p:set>
                                    <p:animEffect transition="in" filter="fade">
                                      <p:cBhvr>
                                        <p:cTn id="17" dur="500"/>
                                        <p:tgtEl>
                                          <p:spTgt spid="4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577"/>
                                        </p:tgtEl>
                                        <p:attrNameLst>
                                          <p:attrName>style.visibility</p:attrName>
                                        </p:attrNameLst>
                                      </p:cBhvr>
                                      <p:to>
                                        <p:strVal val="visible"/>
                                      </p:to>
                                    </p:set>
                                    <p:animEffect transition="in" filter="wipe(up)">
                                      <p:cBhvr>
                                        <p:cTn id="22" dur="500"/>
                                        <p:tgtEl>
                                          <p:spTgt spid="577"/>
                                        </p:tgtEl>
                                      </p:cBhvr>
                                    </p:animEffect>
                                  </p:childTnLst>
                                </p:cTn>
                              </p:par>
                              <p:par>
                                <p:cTn id="23" presetID="16" presetClass="entr" presetSubtype="21" fill="hold" nodeType="withEffect">
                                  <p:stCondLst>
                                    <p:cond delay="0"/>
                                  </p:stCondLst>
                                  <p:childTnLst>
                                    <p:set>
                                      <p:cBhvr>
                                        <p:cTn id="24" dur="1" fill="hold">
                                          <p:stCondLst>
                                            <p:cond delay="0"/>
                                          </p:stCondLst>
                                        </p:cTn>
                                        <p:tgtEl>
                                          <p:spTgt spid="578"/>
                                        </p:tgtEl>
                                        <p:attrNameLst>
                                          <p:attrName>style.visibility</p:attrName>
                                        </p:attrNameLst>
                                      </p:cBhvr>
                                      <p:to>
                                        <p:strVal val="visible"/>
                                      </p:to>
                                    </p:set>
                                    <p:animEffect transition="in" filter="barn(inVertical)">
                                      <p:cBhvr>
                                        <p:cTn id="25" dur="500"/>
                                        <p:tgtEl>
                                          <p:spTgt spid="578"/>
                                        </p:tgtEl>
                                      </p:cBhvr>
                                    </p:animEffect>
                                  </p:childTnLst>
                                </p:cTn>
                              </p:par>
                              <p:par>
                                <p:cTn id="26" presetID="16" presetClass="entr" presetSubtype="21" fill="hold" nodeType="withEffect">
                                  <p:stCondLst>
                                    <p:cond delay="0"/>
                                  </p:stCondLst>
                                  <p:childTnLst>
                                    <p:set>
                                      <p:cBhvr>
                                        <p:cTn id="27" dur="1" fill="hold">
                                          <p:stCondLst>
                                            <p:cond delay="0"/>
                                          </p:stCondLst>
                                        </p:cTn>
                                        <p:tgtEl>
                                          <p:spTgt spid="579"/>
                                        </p:tgtEl>
                                        <p:attrNameLst>
                                          <p:attrName>style.visibility</p:attrName>
                                        </p:attrNameLst>
                                      </p:cBhvr>
                                      <p:to>
                                        <p:strVal val="visible"/>
                                      </p:to>
                                    </p:set>
                                    <p:animEffect transition="in" filter="barn(inVertical)">
                                      <p:cBhvr>
                                        <p:cTn id="28" dur="500"/>
                                        <p:tgtEl>
                                          <p:spTgt spid="579"/>
                                        </p:tgtEl>
                                      </p:cBhvr>
                                    </p:animEffect>
                                  </p:childTnLst>
                                </p:cTn>
                              </p:par>
                              <p:par>
                                <p:cTn id="29" presetID="16" presetClass="entr" presetSubtype="21" fill="hold" nodeType="withEffect">
                                  <p:stCondLst>
                                    <p:cond delay="0"/>
                                  </p:stCondLst>
                                  <p:childTnLst>
                                    <p:set>
                                      <p:cBhvr>
                                        <p:cTn id="30" dur="1" fill="hold">
                                          <p:stCondLst>
                                            <p:cond delay="0"/>
                                          </p:stCondLst>
                                        </p:cTn>
                                        <p:tgtEl>
                                          <p:spTgt spid="580"/>
                                        </p:tgtEl>
                                        <p:attrNameLst>
                                          <p:attrName>style.visibility</p:attrName>
                                        </p:attrNameLst>
                                      </p:cBhvr>
                                      <p:to>
                                        <p:strVal val="visible"/>
                                      </p:to>
                                    </p:set>
                                    <p:animEffect transition="in" filter="barn(inVertical)">
                                      <p:cBhvr>
                                        <p:cTn id="31" dur="500"/>
                                        <p:tgtEl>
                                          <p:spTgt spid="580"/>
                                        </p:tgtEl>
                                      </p:cBhvr>
                                    </p:animEffect>
                                  </p:childTnLst>
                                </p:cTn>
                              </p:par>
                              <p:par>
                                <p:cTn id="32" presetID="42" presetClass="path" presetSubtype="0" accel="50000" decel="50000" fill="hold" nodeType="withEffect">
                                  <p:stCondLst>
                                    <p:cond delay="0"/>
                                  </p:stCondLst>
                                  <p:childTnLst>
                                    <p:animMotion origin="layout" path="M -0.00399 0.00956 L -0.00573 -0.11482 " pathEditMode="relative" rAng="0" ptsTypes="AA">
                                      <p:cBhvr>
                                        <p:cTn id="33" dur="2000" fill="hold"/>
                                        <p:tgtEl>
                                          <p:spTgt spid="578"/>
                                        </p:tgtEl>
                                        <p:attrNameLst>
                                          <p:attrName>ppt_x</p:attrName>
                                          <p:attrName>ppt_y</p:attrName>
                                        </p:attrNameLst>
                                      </p:cBhvr>
                                      <p:rCtr x="-87" y="-6235"/>
                                    </p:animMotion>
                                  </p:childTnLst>
                                </p:cTn>
                              </p:par>
                              <p:par>
                                <p:cTn id="34" presetID="42" presetClass="path" presetSubtype="0" accel="50000" decel="50000" fill="hold" nodeType="withEffect">
                                  <p:stCondLst>
                                    <p:cond delay="0"/>
                                  </p:stCondLst>
                                  <p:childTnLst>
                                    <p:animMotion origin="layout" path="M 8.33333E-7 -0.0071 L -0.00122 -0.11852 " pathEditMode="relative" rAng="0" ptsTypes="AA">
                                      <p:cBhvr>
                                        <p:cTn id="35" dur="2000" fill="hold"/>
                                        <p:tgtEl>
                                          <p:spTgt spid="579"/>
                                        </p:tgtEl>
                                        <p:attrNameLst>
                                          <p:attrName>ppt_x</p:attrName>
                                          <p:attrName>ppt_y</p:attrName>
                                        </p:attrNameLst>
                                      </p:cBhvr>
                                      <p:rCtr x="-69" y="-5586"/>
                                    </p:animMotion>
                                  </p:childTnLst>
                                </p:cTn>
                              </p:par>
                              <p:par>
                                <p:cTn id="36" presetID="42" presetClass="path" presetSubtype="0" accel="50000" decel="50000" fill="hold" nodeType="withEffect">
                                  <p:stCondLst>
                                    <p:cond delay="0"/>
                                  </p:stCondLst>
                                  <p:childTnLst>
                                    <p:animMotion origin="layout" path="M -0.00278 -0.01666 L -0.00452 -0.11759 " pathEditMode="relative" rAng="0" ptsTypes="AA">
                                      <p:cBhvr>
                                        <p:cTn id="37" dur="2000" fill="hold"/>
                                        <p:tgtEl>
                                          <p:spTgt spid="580"/>
                                        </p:tgtEl>
                                        <p:attrNameLst>
                                          <p:attrName>ppt_x</p:attrName>
                                          <p:attrName>ppt_y</p:attrName>
                                        </p:attrNameLst>
                                      </p:cBhvr>
                                      <p:rCtr x="-87" y="-50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0"/>
      <p:bldP spid="57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1416662" y="510363"/>
            <a:ext cx="7192304" cy="1513551"/>
          </a:xfrm>
          <a:prstGeom prst="roundRect">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DEDED"/>
              </a:solidFill>
              <a:effectLst/>
              <a:uLnTx/>
              <a:uFillTx/>
              <a:latin typeface="Arial" panose="020B0604020202020204"/>
              <a:ea typeface="+mn-ea"/>
              <a:cs typeface="+mn-cs"/>
              <a:sym typeface="Arial" panose="020B0604020202020204"/>
            </a:endParaRPr>
          </a:p>
        </p:txBody>
      </p:sp>
      <p:pic>
        <p:nvPicPr>
          <p:cNvPr id="5" name="Picture 4"/>
          <p:cNvPicPr>
            <a:picLocks noChangeAspect="1"/>
          </p:cNvPicPr>
          <p:nvPr/>
        </p:nvPicPr>
        <p:blipFill>
          <a:blip r:embed="rId1"/>
          <a:stretch>
            <a:fillRect/>
          </a:stretch>
        </p:blipFill>
        <p:spPr>
          <a:xfrm>
            <a:off x="285548" y="-80342"/>
            <a:ext cx="2262229" cy="2262229"/>
          </a:xfrm>
          <a:prstGeom prst="rect">
            <a:avLst/>
          </a:prstGeom>
        </p:spPr>
      </p:pic>
      <p:sp>
        <p:nvSpPr>
          <p:cNvPr id="7" name="Google Shape;198;p27"/>
          <p:cNvSpPr txBox="1"/>
          <p:nvPr/>
        </p:nvSpPr>
        <p:spPr>
          <a:xfrm>
            <a:off x="2352614" y="510363"/>
            <a:ext cx="5919516"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lnSpc>
                <a:spcPct val="120000"/>
              </a:lnSpc>
            </a:pPr>
            <a:r>
              <a:rPr lang="vi-VN" sz="2400" b="1" dirty="0">
                <a:solidFill>
                  <a:srgbClr val="EDEDED">
                    <a:lumMod val="10000"/>
                  </a:srgbClr>
                </a:solidFill>
              </a:rPr>
              <a:t>Có hai tấm vải, một tấm dệt từ lụa tơ tằm, một tấm dệt từ sợi nylon. Nêu cách phân biệt hai tấm vải trên.</a:t>
            </a:r>
            <a:r>
              <a:rPr lang="en-US" sz="2400" b="1" dirty="0">
                <a:solidFill>
                  <a:srgbClr val="EDEDED">
                    <a:lumMod val="10000"/>
                  </a:srgbClr>
                </a:solidFill>
              </a:rPr>
              <a:t> </a:t>
            </a:r>
            <a:endParaRPr kumimoji="0" lang="en-US" sz="2400" b="1" i="0" u="none" strike="noStrike" kern="0" cap="none" spc="0" normalizeH="0" baseline="0" noProof="0" dirty="0">
              <a:ln>
                <a:noFill/>
              </a:ln>
              <a:solidFill>
                <a:srgbClr val="EDEDED">
                  <a:lumMod val="10000"/>
                </a:srgbClr>
              </a:solidFill>
              <a:effectLst/>
              <a:uLnTx/>
              <a:uFillTx/>
              <a:sym typeface="Arial" panose="020B0604020202020204"/>
            </a:endParaRPr>
          </a:p>
        </p:txBody>
      </p:sp>
      <p:pic>
        <p:nvPicPr>
          <p:cNvPr id="2" name="Picture 2" descr="Bảo Quản Lụa Tơ Tằm Bền Đẹp Mãi Với Thời G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616" y="2270335"/>
            <a:ext cx="3940384" cy="2288948"/>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Picture 4" descr="Nét đẹp lụa Vạn Phú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2815" y="2260122"/>
            <a:ext cx="3966916" cy="2304919"/>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677"/>
        <p:cNvGrpSpPr/>
        <p:nvPr/>
      </p:nvGrpSpPr>
      <p:grpSpPr>
        <a:xfrm>
          <a:off x="0" y="0"/>
          <a:ext cx="0" cy="0"/>
          <a:chOff x="0" y="0"/>
          <a:chExt cx="0" cy="0"/>
        </a:xfrm>
      </p:grpSpPr>
      <p:pic>
        <p:nvPicPr>
          <p:cNvPr id="6" name="Picture 2" descr="Bảo Quản Lụa Tơ Tằm Bền Đẹp Mãi Với Thời Gia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8738" y="363563"/>
            <a:ext cx="4401566" cy="2556846"/>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4" descr="Nét đẹp lụa Vạn Phú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059" y="353350"/>
            <a:ext cx="4431203" cy="2574686"/>
          </a:xfrm>
          <a:prstGeom prst="round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p:cNvSpPr/>
          <p:nvPr/>
        </p:nvSpPr>
        <p:spPr>
          <a:xfrm>
            <a:off x="1293380" y="3310270"/>
            <a:ext cx="7538731" cy="1637413"/>
          </a:xfrm>
          <a:prstGeom prst="roundRect">
            <a:avLst/>
          </a:prstGeom>
          <a:noFill/>
          <a:ln>
            <a:solidFill>
              <a:srgbClr val="C53F3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stretch>
            <a:fillRect/>
          </a:stretch>
        </p:blipFill>
        <p:spPr>
          <a:xfrm>
            <a:off x="108738" y="3120357"/>
            <a:ext cx="1955787" cy="1955787"/>
          </a:xfrm>
          <a:prstGeom prst="rect">
            <a:avLst/>
          </a:prstGeom>
        </p:spPr>
      </p:pic>
      <p:sp>
        <p:nvSpPr>
          <p:cNvPr id="11" name="Google Shape;198;p27"/>
          <p:cNvSpPr txBox="1"/>
          <p:nvPr/>
        </p:nvSpPr>
        <p:spPr>
          <a:xfrm>
            <a:off x="1942640" y="3387618"/>
            <a:ext cx="6649850"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200" dirty="0" err="1">
                <a:cs typeface="Times New Roman" panose="02020603050405020304" pitchFamily="18" charset="0"/>
              </a:rPr>
              <a:t>Lấy</a:t>
            </a:r>
            <a:r>
              <a:rPr lang="en-US" sz="2200" dirty="0">
                <a:cs typeface="Times New Roman" panose="02020603050405020304" pitchFamily="18" charset="0"/>
              </a:rPr>
              <a:t> 2 </a:t>
            </a:r>
            <a:r>
              <a:rPr lang="en-US" sz="2200" dirty="0" err="1">
                <a:cs typeface="Times New Roman" panose="02020603050405020304" pitchFamily="18" charset="0"/>
              </a:rPr>
              <a:t>mẩu</a:t>
            </a:r>
            <a:r>
              <a:rPr lang="en-US" sz="2200" dirty="0">
                <a:cs typeface="Times New Roman" panose="02020603050405020304" pitchFamily="18" charset="0"/>
              </a:rPr>
              <a:t> </a:t>
            </a:r>
            <a:r>
              <a:rPr lang="en-US" sz="2200" dirty="0" err="1">
                <a:cs typeface="Times New Roman" panose="02020603050405020304" pitchFamily="18" charset="0"/>
              </a:rPr>
              <a:t>nhỏ</a:t>
            </a:r>
            <a:r>
              <a:rPr lang="en-US" sz="2200" dirty="0">
                <a:cs typeface="Times New Roman" panose="02020603050405020304" pitchFamily="18" charset="0"/>
              </a:rPr>
              <a:t> </a:t>
            </a:r>
            <a:r>
              <a:rPr lang="en-US" sz="2200" dirty="0" err="1">
                <a:cs typeface="Times New Roman" panose="02020603050405020304" pitchFamily="18" charset="0"/>
              </a:rPr>
              <a:t>của</a:t>
            </a:r>
            <a:r>
              <a:rPr lang="en-US" sz="2200" dirty="0">
                <a:cs typeface="Times New Roman" panose="02020603050405020304" pitchFamily="18" charset="0"/>
              </a:rPr>
              <a:t> 2 </a:t>
            </a:r>
            <a:r>
              <a:rPr lang="en-US" sz="2200" dirty="0" err="1">
                <a:cs typeface="Times New Roman" panose="02020603050405020304" pitchFamily="18" charset="0"/>
              </a:rPr>
              <a:t>mảnh</a:t>
            </a:r>
            <a:r>
              <a:rPr lang="en-US" sz="2200" dirty="0">
                <a:cs typeface="Times New Roman" panose="02020603050405020304" pitchFamily="18" charset="0"/>
              </a:rPr>
              <a:t> </a:t>
            </a:r>
            <a:r>
              <a:rPr lang="en-US" sz="2200" dirty="0" err="1">
                <a:cs typeface="Times New Roman" panose="02020603050405020304" pitchFamily="18" charset="0"/>
              </a:rPr>
              <a:t>vải</a:t>
            </a:r>
            <a:r>
              <a:rPr lang="en-US" sz="2200" dirty="0">
                <a:cs typeface="Times New Roman" panose="02020603050405020304" pitchFamily="18" charset="0"/>
              </a:rPr>
              <a:t> </a:t>
            </a:r>
            <a:r>
              <a:rPr lang="en-US" sz="2200" dirty="0" err="1">
                <a:cs typeface="Times New Roman" panose="02020603050405020304" pitchFamily="18" charset="0"/>
              </a:rPr>
              <a:t>đem</a:t>
            </a:r>
            <a:r>
              <a:rPr lang="en-US" sz="2200" dirty="0">
                <a:cs typeface="Times New Roman" panose="02020603050405020304" pitchFamily="18" charset="0"/>
              </a:rPr>
              <a:t> </a:t>
            </a:r>
            <a:r>
              <a:rPr lang="en-US" sz="2200" dirty="0" err="1">
                <a:cs typeface="Times New Roman" panose="02020603050405020304" pitchFamily="18" charset="0"/>
              </a:rPr>
              <a:t>đi</a:t>
            </a:r>
            <a:r>
              <a:rPr lang="en-US" sz="2200" dirty="0">
                <a:cs typeface="Times New Roman" panose="02020603050405020304" pitchFamily="18" charset="0"/>
              </a:rPr>
              <a:t> </a:t>
            </a:r>
            <a:r>
              <a:rPr lang="en-US" sz="2200" dirty="0" err="1">
                <a:cs typeface="Times New Roman" panose="02020603050405020304" pitchFamily="18" charset="0"/>
              </a:rPr>
              <a:t>đốt</a:t>
            </a:r>
            <a:r>
              <a:rPr lang="en-US" sz="2200" dirty="0">
                <a:cs typeface="Times New Roman" panose="02020603050405020304" pitchFamily="18" charset="0"/>
              </a:rPr>
              <a:t>. </a:t>
            </a:r>
            <a:r>
              <a:rPr lang="en-US" sz="2200" dirty="0" err="1">
                <a:cs typeface="Times New Roman" panose="02020603050405020304" pitchFamily="18" charset="0"/>
              </a:rPr>
              <a:t>Mẩu</a:t>
            </a:r>
            <a:r>
              <a:rPr lang="en-US" sz="2200" dirty="0">
                <a:cs typeface="Times New Roman" panose="02020603050405020304" pitchFamily="18" charset="0"/>
              </a:rPr>
              <a:t> </a:t>
            </a:r>
            <a:r>
              <a:rPr lang="en-US" sz="2200" dirty="0" err="1">
                <a:cs typeface="Times New Roman" panose="02020603050405020304" pitchFamily="18" charset="0"/>
              </a:rPr>
              <a:t>nào</a:t>
            </a:r>
            <a:r>
              <a:rPr lang="en-US" sz="2200" dirty="0">
                <a:cs typeface="Times New Roman" panose="02020603050405020304" pitchFamily="18" charset="0"/>
              </a:rPr>
              <a:t> </a:t>
            </a:r>
            <a:r>
              <a:rPr lang="en-US" sz="2200" dirty="0" err="1">
                <a:cs typeface="Times New Roman" panose="02020603050405020304" pitchFamily="18" charset="0"/>
              </a:rPr>
              <a:t>cháy</a:t>
            </a:r>
            <a:r>
              <a:rPr lang="en-US" sz="2200" dirty="0">
                <a:cs typeface="Times New Roman" panose="02020603050405020304" pitchFamily="18" charset="0"/>
              </a:rPr>
              <a:t> </a:t>
            </a:r>
            <a:r>
              <a:rPr lang="en-US" sz="2200" dirty="0" err="1">
                <a:cs typeface="Times New Roman" panose="02020603050405020304" pitchFamily="18" charset="0"/>
              </a:rPr>
              <a:t>có</a:t>
            </a:r>
            <a:r>
              <a:rPr lang="en-US" sz="2200" dirty="0">
                <a:cs typeface="Times New Roman" panose="02020603050405020304" pitchFamily="18" charset="0"/>
              </a:rPr>
              <a:t> </a:t>
            </a:r>
            <a:r>
              <a:rPr lang="en-US" sz="2200" dirty="0" err="1">
                <a:cs typeface="Times New Roman" panose="02020603050405020304" pitchFamily="18" charset="0"/>
              </a:rPr>
              <a:t>mùi</a:t>
            </a:r>
            <a:r>
              <a:rPr lang="en-US" sz="2200" dirty="0">
                <a:cs typeface="Times New Roman" panose="02020603050405020304" pitchFamily="18" charset="0"/>
              </a:rPr>
              <a:t> </a:t>
            </a:r>
            <a:r>
              <a:rPr lang="en-US" sz="2200" dirty="0" err="1">
                <a:cs typeface="Times New Roman" panose="02020603050405020304" pitchFamily="18" charset="0"/>
              </a:rPr>
              <a:t>khét</a:t>
            </a:r>
            <a:r>
              <a:rPr lang="en-US" sz="2200" dirty="0">
                <a:cs typeface="Times New Roman" panose="02020603050405020304" pitchFamily="18" charset="0"/>
              </a:rPr>
              <a:t>, </a:t>
            </a:r>
            <a:r>
              <a:rPr lang="en-US" sz="2200" dirty="0" err="1">
                <a:cs typeface="Times New Roman" panose="02020603050405020304" pitchFamily="18" charset="0"/>
              </a:rPr>
              <a:t>mảnh</a:t>
            </a:r>
            <a:r>
              <a:rPr lang="en-US" sz="2200" dirty="0">
                <a:cs typeface="Times New Roman" panose="02020603050405020304" pitchFamily="18" charset="0"/>
              </a:rPr>
              <a:t> </a:t>
            </a:r>
            <a:r>
              <a:rPr lang="en-US" sz="2200" dirty="0" err="1">
                <a:cs typeface="Times New Roman" panose="02020603050405020304" pitchFamily="18" charset="0"/>
              </a:rPr>
              <a:t>đó</a:t>
            </a:r>
            <a:r>
              <a:rPr lang="en-US" sz="2200" dirty="0">
                <a:cs typeface="Times New Roman" panose="02020603050405020304" pitchFamily="18" charset="0"/>
              </a:rPr>
              <a:t> </a:t>
            </a:r>
            <a:r>
              <a:rPr lang="en-US" sz="2200" dirty="0" err="1">
                <a:cs typeface="Times New Roman" panose="02020603050405020304" pitchFamily="18" charset="0"/>
              </a:rPr>
              <a:t>là</a:t>
            </a:r>
            <a:r>
              <a:rPr lang="en-US" sz="2200" dirty="0">
                <a:cs typeface="Times New Roman" panose="02020603050405020304" pitchFamily="18" charset="0"/>
              </a:rPr>
              <a:t> </a:t>
            </a:r>
            <a:r>
              <a:rPr lang="en-US" sz="2200" dirty="0" err="1">
                <a:cs typeface="Times New Roman" panose="02020603050405020304" pitchFamily="18" charset="0"/>
              </a:rPr>
              <a:t>sợi</a:t>
            </a:r>
            <a:r>
              <a:rPr lang="en-US" sz="2200" dirty="0">
                <a:cs typeface="Times New Roman" panose="02020603050405020304" pitchFamily="18" charset="0"/>
              </a:rPr>
              <a:t> </a:t>
            </a:r>
            <a:r>
              <a:rPr lang="en-US" sz="2200" dirty="0" err="1">
                <a:cs typeface="Times New Roman" panose="02020603050405020304" pitchFamily="18" charset="0"/>
              </a:rPr>
              <a:t>tơ</a:t>
            </a:r>
            <a:r>
              <a:rPr lang="en-US" sz="2200" dirty="0">
                <a:cs typeface="Times New Roman" panose="02020603050405020304" pitchFamily="18" charset="0"/>
              </a:rPr>
              <a:t> </a:t>
            </a:r>
            <a:r>
              <a:rPr lang="en-US" sz="2200" dirty="0" err="1">
                <a:cs typeface="Times New Roman" panose="02020603050405020304" pitchFamily="18" charset="0"/>
              </a:rPr>
              <a:t>tằm</a:t>
            </a:r>
            <a:r>
              <a:rPr lang="en-US" sz="2200" dirty="0">
                <a:cs typeface="Times New Roman" panose="02020603050405020304" pitchFamily="18" charset="0"/>
              </a:rPr>
              <a:t> </a:t>
            </a:r>
            <a:r>
              <a:rPr lang="en-US" sz="2200" dirty="0" err="1">
                <a:cs typeface="Times New Roman" panose="02020603050405020304" pitchFamily="18" charset="0"/>
              </a:rPr>
              <a:t>vì</a:t>
            </a:r>
            <a:r>
              <a:rPr lang="en-US" sz="2200" dirty="0">
                <a:cs typeface="Times New Roman" panose="02020603050405020304" pitchFamily="18" charset="0"/>
              </a:rPr>
              <a:t> </a:t>
            </a:r>
            <a:r>
              <a:rPr lang="en-US" sz="2200" dirty="0" err="1">
                <a:cs typeface="Times New Roman" panose="02020603050405020304" pitchFamily="18" charset="0"/>
              </a:rPr>
              <a:t>tơ</a:t>
            </a:r>
            <a:r>
              <a:rPr lang="en-US" sz="2200" dirty="0">
                <a:cs typeface="Times New Roman" panose="02020603050405020304" pitchFamily="18" charset="0"/>
              </a:rPr>
              <a:t> </a:t>
            </a:r>
            <a:r>
              <a:rPr lang="en-US" sz="2200" dirty="0" err="1">
                <a:cs typeface="Times New Roman" panose="02020603050405020304" pitchFamily="18" charset="0"/>
              </a:rPr>
              <a:t>tằm</a:t>
            </a:r>
            <a:r>
              <a:rPr lang="en-US" sz="2200" dirty="0">
                <a:cs typeface="Times New Roman" panose="02020603050405020304" pitchFamily="18" charset="0"/>
              </a:rPr>
              <a:t> </a:t>
            </a:r>
            <a:r>
              <a:rPr lang="vi-VN" sz="2200" dirty="0">
                <a:cs typeface="Times New Roman" panose="02020603050405020304" pitchFamily="18" charset="0"/>
              </a:rPr>
              <a:t>có thành phần từ protein động vật</a:t>
            </a:r>
            <a:r>
              <a:rPr lang="en-US" sz="2200" dirty="0">
                <a:cs typeface="Times New Roman" panose="02020603050405020304" pitchFamily="18" charset="0"/>
              </a:rPr>
              <a:t>. </a:t>
            </a:r>
            <a:r>
              <a:rPr lang="en-US" sz="2200" dirty="0" err="1">
                <a:cs typeface="Times New Roman" panose="02020603050405020304" pitchFamily="18" charset="0"/>
              </a:rPr>
              <a:t>Mẩu</a:t>
            </a:r>
            <a:r>
              <a:rPr lang="en-US" sz="2200" dirty="0">
                <a:cs typeface="Times New Roman" panose="02020603050405020304" pitchFamily="18" charset="0"/>
              </a:rPr>
              <a:t> </a:t>
            </a:r>
            <a:r>
              <a:rPr lang="en-US" sz="2200" dirty="0" err="1">
                <a:cs typeface="Times New Roman" panose="02020603050405020304" pitchFamily="18" charset="0"/>
              </a:rPr>
              <a:t>còn</a:t>
            </a:r>
            <a:r>
              <a:rPr lang="en-US" sz="2200" dirty="0">
                <a:cs typeface="Times New Roman" panose="02020603050405020304" pitchFamily="18" charset="0"/>
              </a:rPr>
              <a:t> </a:t>
            </a:r>
            <a:r>
              <a:rPr lang="en-US" sz="2200" dirty="0" err="1">
                <a:cs typeface="Times New Roman" panose="02020603050405020304" pitchFamily="18" charset="0"/>
              </a:rPr>
              <a:t>lại</a:t>
            </a:r>
            <a:r>
              <a:rPr lang="en-US" sz="2200" dirty="0">
                <a:cs typeface="Times New Roman" panose="02020603050405020304" pitchFamily="18" charset="0"/>
              </a:rPr>
              <a:t> </a:t>
            </a:r>
            <a:r>
              <a:rPr lang="en-US" sz="2200" dirty="0" err="1">
                <a:cs typeface="Times New Roman" panose="02020603050405020304" pitchFamily="18" charset="0"/>
              </a:rPr>
              <a:t>được</a:t>
            </a:r>
            <a:r>
              <a:rPr lang="en-US" sz="2200" dirty="0">
                <a:cs typeface="Times New Roman" panose="02020603050405020304" pitchFamily="18" charset="0"/>
              </a:rPr>
              <a:t> </a:t>
            </a:r>
            <a:r>
              <a:rPr lang="en-US" sz="2200" dirty="0" err="1">
                <a:cs typeface="Times New Roman" panose="02020603050405020304" pitchFamily="18" charset="0"/>
              </a:rPr>
              <a:t>dệt</a:t>
            </a:r>
            <a:r>
              <a:rPr lang="en-US" sz="2200" dirty="0">
                <a:cs typeface="Times New Roman" panose="02020603050405020304" pitchFamily="18" charset="0"/>
              </a:rPr>
              <a:t> </a:t>
            </a:r>
            <a:r>
              <a:rPr lang="en-US" sz="2200" dirty="0" err="1">
                <a:cs typeface="Times New Roman" panose="02020603050405020304" pitchFamily="18" charset="0"/>
              </a:rPr>
              <a:t>từ</a:t>
            </a:r>
            <a:r>
              <a:rPr lang="en-US" sz="2200" dirty="0">
                <a:cs typeface="Times New Roman" panose="02020603050405020304" pitchFamily="18" charset="0"/>
              </a:rPr>
              <a:t> </a:t>
            </a:r>
            <a:r>
              <a:rPr lang="en-US" sz="2200" dirty="0" err="1">
                <a:cs typeface="Times New Roman" panose="02020603050405020304" pitchFamily="18" charset="0"/>
              </a:rPr>
              <a:t>sợi</a:t>
            </a:r>
            <a:r>
              <a:rPr lang="en-US" sz="2200" dirty="0">
                <a:cs typeface="Times New Roman" panose="02020603050405020304" pitchFamily="18" charset="0"/>
              </a:rPr>
              <a:t> </a:t>
            </a:r>
            <a:r>
              <a:rPr lang="en-US" sz="2200" dirty="0" err="1">
                <a:cs typeface="Times New Roman" panose="02020603050405020304" pitchFamily="18" charset="0"/>
              </a:rPr>
              <a:t>bông</a:t>
            </a:r>
            <a:r>
              <a:rPr lang="en-US" sz="2200" dirty="0">
                <a:cs typeface="Times New Roman" panose="02020603050405020304" pitchFamily="18" charset="0"/>
              </a:rPr>
              <a:t>. </a:t>
            </a:r>
            <a:endParaRPr lang="en-US" sz="2200" dirty="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grpSp>
        <p:nvGrpSpPr>
          <p:cNvPr id="443" name="Google Shape;443;p30"/>
          <p:cNvGrpSpPr/>
          <p:nvPr/>
        </p:nvGrpSpPr>
        <p:grpSpPr>
          <a:xfrm>
            <a:off x="2436711" y="2365819"/>
            <a:ext cx="4270578" cy="2777681"/>
            <a:chOff x="508075" y="1086550"/>
            <a:chExt cx="2154175" cy="1401125"/>
          </a:xfrm>
        </p:grpSpPr>
        <p:sp>
          <p:nvSpPr>
            <p:cNvPr id="444" name="Google Shape;444;p30"/>
            <p:cNvSpPr/>
            <p:nvPr/>
          </p:nvSpPr>
          <p:spPr>
            <a:xfrm>
              <a:off x="842950" y="2092050"/>
              <a:ext cx="457825" cy="395625"/>
            </a:xfrm>
            <a:custGeom>
              <a:avLst/>
              <a:gdLst/>
              <a:ahLst/>
              <a:cxnLst/>
              <a:rect l="l" t="t" r="r" b="b"/>
              <a:pathLst>
                <a:path w="18313" h="15825" extrusionOk="0">
                  <a:moveTo>
                    <a:pt x="16895" y="1"/>
                  </a:moveTo>
                  <a:lnTo>
                    <a:pt x="489" y="417"/>
                  </a:lnTo>
                  <a:cubicBezTo>
                    <a:pt x="489" y="417"/>
                    <a:pt x="465" y="929"/>
                    <a:pt x="429" y="1751"/>
                  </a:cubicBezTo>
                  <a:cubicBezTo>
                    <a:pt x="322" y="4251"/>
                    <a:pt x="84" y="9526"/>
                    <a:pt x="24" y="11681"/>
                  </a:cubicBezTo>
                  <a:cubicBezTo>
                    <a:pt x="1" y="13026"/>
                    <a:pt x="1" y="14467"/>
                    <a:pt x="36" y="15824"/>
                  </a:cubicBezTo>
                  <a:lnTo>
                    <a:pt x="9073" y="15824"/>
                  </a:lnTo>
                  <a:lnTo>
                    <a:pt x="9442" y="10180"/>
                  </a:lnTo>
                  <a:lnTo>
                    <a:pt x="9442" y="10157"/>
                  </a:lnTo>
                  <a:lnTo>
                    <a:pt x="9502" y="9311"/>
                  </a:lnTo>
                  <a:lnTo>
                    <a:pt x="9621" y="10133"/>
                  </a:lnTo>
                  <a:lnTo>
                    <a:pt x="10490" y="15824"/>
                  </a:lnTo>
                  <a:lnTo>
                    <a:pt x="18312" y="15824"/>
                  </a:lnTo>
                  <a:lnTo>
                    <a:pt x="17431" y="6073"/>
                  </a:lnTo>
                  <a:lnTo>
                    <a:pt x="17419" y="5847"/>
                  </a:lnTo>
                  <a:lnTo>
                    <a:pt x="17419" y="5811"/>
                  </a:lnTo>
                  <a:lnTo>
                    <a:pt x="17038" y="1668"/>
                  </a:lnTo>
                  <a:lnTo>
                    <a:pt x="168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30"/>
            <p:cNvSpPr/>
            <p:nvPr/>
          </p:nvSpPr>
          <p:spPr>
            <a:xfrm>
              <a:off x="850700" y="2137000"/>
              <a:ext cx="75175" cy="108975"/>
            </a:xfrm>
            <a:custGeom>
              <a:avLst/>
              <a:gdLst/>
              <a:ahLst/>
              <a:cxnLst/>
              <a:rect l="l" t="t" r="r" b="b"/>
              <a:pathLst>
                <a:path w="3007" h="4359" extrusionOk="0">
                  <a:moveTo>
                    <a:pt x="2909" y="0"/>
                  </a:moveTo>
                  <a:cubicBezTo>
                    <a:pt x="2865" y="0"/>
                    <a:pt x="2822" y="27"/>
                    <a:pt x="2822" y="84"/>
                  </a:cubicBezTo>
                  <a:cubicBezTo>
                    <a:pt x="2691" y="2787"/>
                    <a:pt x="107" y="4180"/>
                    <a:pt x="83" y="4191"/>
                  </a:cubicBezTo>
                  <a:cubicBezTo>
                    <a:pt x="0" y="4239"/>
                    <a:pt x="36" y="4358"/>
                    <a:pt x="119" y="4358"/>
                  </a:cubicBezTo>
                  <a:cubicBezTo>
                    <a:pt x="143" y="4358"/>
                    <a:pt x="155" y="4358"/>
                    <a:pt x="167" y="4346"/>
                  </a:cubicBezTo>
                  <a:cubicBezTo>
                    <a:pt x="191" y="4334"/>
                    <a:pt x="2869" y="2906"/>
                    <a:pt x="3000" y="96"/>
                  </a:cubicBezTo>
                  <a:cubicBezTo>
                    <a:pt x="3007" y="33"/>
                    <a:pt x="2957" y="0"/>
                    <a:pt x="29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30"/>
            <p:cNvSpPr/>
            <p:nvPr/>
          </p:nvSpPr>
          <p:spPr>
            <a:xfrm>
              <a:off x="1076025" y="2279625"/>
              <a:ext cx="10575" cy="130650"/>
            </a:xfrm>
            <a:custGeom>
              <a:avLst/>
              <a:gdLst/>
              <a:ahLst/>
              <a:cxnLst/>
              <a:rect l="l" t="t" r="r" b="b"/>
              <a:pathLst>
                <a:path w="423" h="5226" extrusionOk="0">
                  <a:moveTo>
                    <a:pt x="333" y="0"/>
                  </a:moveTo>
                  <a:cubicBezTo>
                    <a:pt x="290" y="0"/>
                    <a:pt x="244" y="30"/>
                    <a:pt x="238" y="94"/>
                  </a:cubicBezTo>
                  <a:lnTo>
                    <a:pt x="0" y="5130"/>
                  </a:lnTo>
                  <a:cubicBezTo>
                    <a:pt x="0" y="5178"/>
                    <a:pt x="36" y="5225"/>
                    <a:pt x="83" y="5225"/>
                  </a:cubicBezTo>
                  <a:cubicBezTo>
                    <a:pt x="131" y="5225"/>
                    <a:pt x="179" y="5190"/>
                    <a:pt x="179" y="5142"/>
                  </a:cubicBezTo>
                  <a:lnTo>
                    <a:pt x="417" y="94"/>
                  </a:lnTo>
                  <a:cubicBezTo>
                    <a:pt x="423" y="33"/>
                    <a:pt x="379" y="0"/>
                    <a:pt x="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30"/>
            <p:cNvSpPr/>
            <p:nvPr/>
          </p:nvSpPr>
          <p:spPr>
            <a:xfrm>
              <a:off x="1211450" y="2137000"/>
              <a:ext cx="75025" cy="108975"/>
            </a:xfrm>
            <a:custGeom>
              <a:avLst/>
              <a:gdLst/>
              <a:ahLst/>
              <a:cxnLst/>
              <a:rect l="l" t="t" r="r" b="b"/>
              <a:pathLst>
                <a:path w="3001" h="4359" extrusionOk="0">
                  <a:moveTo>
                    <a:pt x="84" y="0"/>
                  </a:moveTo>
                  <a:cubicBezTo>
                    <a:pt x="36" y="0"/>
                    <a:pt x="0" y="48"/>
                    <a:pt x="0" y="96"/>
                  </a:cubicBezTo>
                  <a:cubicBezTo>
                    <a:pt x="131" y="2906"/>
                    <a:pt x="2810" y="4334"/>
                    <a:pt x="2834" y="4346"/>
                  </a:cubicBezTo>
                  <a:cubicBezTo>
                    <a:pt x="2846" y="4358"/>
                    <a:pt x="2858" y="4358"/>
                    <a:pt x="2870" y="4358"/>
                  </a:cubicBezTo>
                  <a:lnTo>
                    <a:pt x="2882" y="4358"/>
                  </a:lnTo>
                  <a:cubicBezTo>
                    <a:pt x="2965" y="4358"/>
                    <a:pt x="3001" y="4239"/>
                    <a:pt x="2917" y="4191"/>
                  </a:cubicBezTo>
                  <a:cubicBezTo>
                    <a:pt x="2894" y="4180"/>
                    <a:pt x="310" y="2787"/>
                    <a:pt x="179" y="84"/>
                  </a:cubicBezTo>
                  <a:cubicBezTo>
                    <a:pt x="179" y="36"/>
                    <a:pt x="131" y="0"/>
                    <a:pt x="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30"/>
            <p:cNvSpPr/>
            <p:nvPr/>
          </p:nvSpPr>
          <p:spPr>
            <a:xfrm>
              <a:off x="539350" y="1424400"/>
              <a:ext cx="83950" cy="92725"/>
            </a:xfrm>
            <a:custGeom>
              <a:avLst/>
              <a:gdLst/>
              <a:ahLst/>
              <a:cxnLst/>
              <a:rect l="l" t="t" r="r" b="b"/>
              <a:pathLst>
                <a:path w="3358" h="3709" extrusionOk="0">
                  <a:moveTo>
                    <a:pt x="1667" y="1"/>
                  </a:moveTo>
                  <a:cubicBezTo>
                    <a:pt x="1572" y="1"/>
                    <a:pt x="1488" y="61"/>
                    <a:pt x="1429" y="144"/>
                  </a:cubicBezTo>
                  <a:cubicBezTo>
                    <a:pt x="1387" y="95"/>
                    <a:pt x="1336" y="77"/>
                    <a:pt x="1283" y="77"/>
                  </a:cubicBezTo>
                  <a:cubicBezTo>
                    <a:pt x="1156" y="77"/>
                    <a:pt x="1018" y="182"/>
                    <a:pt x="976" y="215"/>
                  </a:cubicBezTo>
                  <a:cubicBezTo>
                    <a:pt x="917" y="275"/>
                    <a:pt x="881" y="358"/>
                    <a:pt x="881" y="442"/>
                  </a:cubicBezTo>
                  <a:cubicBezTo>
                    <a:pt x="881" y="442"/>
                    <a:pt x="837" y="405"/>
                    <a:pt x="753" y="405"/>
                  </a:cubicBezTo>
                  <a:cubicBezTo>
                    <a:pt x="693" y="405"/>
                    <a:pt x="612" y="424"/>
                    <a:pt x="512" y="489"/>
                  </a:cubicBezTo>
                  <a:cubicBezTo>
                    <a:pt x="369" y="584"/>
                    <a:pt x="310" y="680"/>
                    <a:pt x="322" y="799"/>
                  </a:cubicBezTo>
                  <a:cubicBezTo>
                    <a:pt x="322" y="799"/>
                    <a:pt x="0" y="906"/>
                    <a:pt x="48" y="1168"/>
                  </a:cubicBezTo>
                  <a:cubicBezTo>
                    <a:pt x="60" y="1299"/>
                    <a:pt x="226" y="2085"/>
                    <a:pt x="929" y="3251"/>
                  </a:cubicBezTo>
                  <a:cubicBezTo>
                    <a:pt x="1129" y="3590"/>
                    <a:pt x="1282" y="3709"/>
                    <a:pt x="1430" y="3709"/>
                  </a:cubicBezTo>
                  <a:cubicBezTo>
                    <a:pt x="1599" y="3709"/>
                    <a:pt x="1760" y="3553"/>
                    <a:pt x="1977" y="3394"/>
                  </a:cubicBezTo>
                  <a:lnTo>
                    <a:pt x="2512" y="3025"/>
                  </a:lnTo>
                  <a:cubicBezTo>
                    <a:pt x="2941" y="2716"/>
                    <a:pt x="3358" y="3097"/>
                    <a:pt x="2739" y="2073"/>
                  </a:cubicBezTo>
                  <a:cubicBezTo>
                    <a:pt x="2417" y="1525"/>
                    <a:pt x="2286" y="763"/>
                    <a:pt x="2048" y="287"/>
                  </a:cubicBezTo>
                  <a:cubicBezTo>
                    <a:pt x="1988" y="120"/>
                    <a:pt x="1846" y="13"/>
                    <a:pt x="1667"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30"/>
            <p:cNvSpPr/>
            <p:nvPr/>
          </p:nvSpPr>
          <p:spPr>
            <a:xfrm>
              <a:off x="543875" y="1443350"/>
              <a:ext cx="22575" cy="36150"/>
            </a:xfrm>
            <a:custGeom>
              <a:avLst/>
              <a:gdLst/>
              <a:ahLst/>
              <a:cxnLst/>
              <a:rect l="l" t="t" r="r" b="b"/>
              <a:pathLst>
                <a:path w="903" h="1446" extrusionOk="0">
                  <a:moveTo>
                    <a:pt x="162" y="1"/>
                  </a:moveTo>
                  <a:cubicBezTo>
                    <a:pt x="83" y="1"/>
                    <a:pt x="0" y="74"/>
                    <a:pt x="45" y="172"/>
                  </a:cubicBezTo>
                  <a:cubicBezTo>
                    <a:pt x="45" y="184"/>
                    <a:pt x="355" y="862"/>
                    <a:pt x="653" y="1386"/>
                  </a:cubicBezTo>
                  <a:cubicBezTo>
                    <a:pt x="676" y="1422"/>
                    <a:pt x="712" y="1446"/>
                    <a:pt x="760" y="1446"/>
                  </a:cubicBezTo>
                  <a:cubicBezTo>
                    <a:pt x="855" y="1446"/>
                    <a:pt x="903" y="1338"/>
                    <a:pt x="855" y="1267"/>
                  </a:cubicBezTo>
                  <a:cubicBezTo>
                    <a:pt x="569" y="755"/>
                    <a:pt x="272" y="88"/>
                    <a:pt x="272" y="88"/>
                  </a:cubicBezTo>
                  <a:cubicBezTo>
                    <a:pt x="254" y="26"/>
                    <a:pt x="208"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30"/>
            <p:cNvSpPr/>
            <p:nvPr/>
          </p:nvSpPr>
          <p:spPr>
            <a:xfrm>
              <a:off x="557025" y="1434200"/>
              <a:ext cx="21625" cy="36975"/>
            </a:xfrm>
            <a:custGeom>
              <a:avLst/>
              <a:gdLst/>
              <a:ahLst/>
              <a:cxnLst/>
              <a:rect l="l" t="t" r="r" b="b"/>
              <a:pathLst>
                <a:path w="865" h="1479" extrusionOk="0">
                  <a:moveTo>
                    <a:pt x="145" y="1"/>
                  </a:moveTo>
                  <a:cubicBezTo>
                    <a:pt x="74" y="1"/>
                    <a:pt x="1" y="60"/>
                    <a:pt x="31" y="145"/>
                  </a:cubicBezTo>
                  <a:cubicBezTo>
                    <a:pt x="198" y="585"/>
                    <a:pt x="389" y="1014"/>
                    <a:pt x="615" y="1419"/>
                  </a:cubicBezTo>
                  <a:cubicBezTo>
                    <a:pt x="639" y="1454"/>
                    <a:pt x="674" y="1478"/>
                    <a:pt x="710" y="1478"/>
                  </a:cubicBezTo>
                  <a:cubicBezTo>
                    <a:pt x="805" y="1478"/>
                    <a:pt x="865" y="1371"/>
                    <a:pt x="817" y="1300"/>
                  </a:cubicBezTo>
                  <a:cubicBezTo>
                    <a:pt x="603" y="895"/>
                    <a:pt x="412" y="490"/>
                    <a:pt x="246" y="61"/>
                  </a:cubicBezTo>
                  <a:cubicBezTo>
                    <a:pt x="224" y="19"/>
                    <a:pt x="185"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30"/>
            <p:cNvSpPr/>
            <p:nvPr/>
          </p:nvSpPr>
          <p:spPr>
            <a:xfrm>
              <a:off x="570000" y="1427400"/>
              <a:ext cx="21450" cy="36025"/>
            </a:xfrm>
            <a:custGeom>
              <a:avLst/>
              <a:gdLst/>
              <a:ahLst/>
              <a:cxnLst/>
              <a:rect l="l" t="t" r="r" b="b"/>
              <a:pathLst>
                <a:path w="858" h="1441" extrusionOk="0">
                  <a:moveTo>
                    <a:pt x="227" y="0"/>
                  </a:moveTo>
                  <a:lnTo>
                    <a:pt x="0" y="83"/>
                  </a:lnTo>
                  <a:cubicBezTo>
                    <a:pt x="179" y="536"/>
                    <a:pt x="370" y="964"/>
                    <a:pt x="608" y="1381"/>
                  </a:cubicBezTo>
                  <a:cubicBezTo>
                    <a:pt x="620" y="1417"/>
                    <a:pt x="667" y="1441"/>
                    <a:pt x="703" y="1441"/>
                  </a:cubicBezTo>
                  <a:cubicBezTo>
                    <a:pt x="798" y="1441"/>
                    <a:pt x="858" y="1345"/>
                    <a:pt x="810" y="1262"/>
                  </a:cubicBezTo>
                  <a:cubicBezTo>
                    <a:pt x="584" y="857"/>
                    <a:pt x="393" y="429"/>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30"/>
            <p:cNvSpPr/>
            <p:nvPr/>
          </p:nvSpPr>
          <p:spPr>
            <a:xfrm>
              <a:off x="596950" y="1441625"/>
              <a:ext cx="21600" cy="43700"/>
            </a:xfrm>
            <a:custGeom>
              <a:avLst/>
              <a:gdLst/>
              <a:ahLst/>
              <a:cxnLst/>
              <a:rect l="l" t="t" r="r" b="b"/>
              <a:pathLst>
                <a:path w="864" h="1748" extrusionOk="0">
                  <a:moveTo>
                    <a:pt x="536" y="0"/>
                  </a:moveTo>
                  <a:cubicBezTo>
                    <a:pt x="0" y="0"/>
                    <a:pt x="125" y="1134"/>
                    <a:pt x="125" y="1134"/>
                  </a:cubicBezTo>
                  <a:cubicBezTo>
                    <a:pt x="125" y="1134"/>
                    <a:pt x="437" y="1747"/>
                    <a:pt x="597" y="1747"/>
                  </a:cubicBezTo>
                  <a:cubicBezTo>
                    <a:pt x="617" y="1747"/>
                    <a:pt x="635" y="1738"/>
                    <a:pt x="649" y="1717"/>
                  </a:cubicBezTo>
                  <a:cubicBezTo>
                    <a:pt x="744" y="1586"/>
                    <a:pt x="756" y="1288"/>
                    <a:pt x="780" y="1062"/>
                  </a:cubicBezTo>
                  <a:cubicBezTo>
                    <a:pt x="839" y="586"/>
                    <a:pt x="863" y="26"/>
                    <a:pt x="577" y="3"/>
                  </a:cubicBezTo>
                  <a:cubicBezTo>
                    <a:pt x="563" y="1"/>
                    <a:pt x="549" y="0"/>
                    <a:pt x="536"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30"/>
            <p:cNvSpPr/>
            <p:nvPr/>
          </p:nvSpPr>
          <p:spPr>
            <a:xfrm>
              <a:off x="597975" y="1442925"/>
              <a:ext cx="8625" cy="22300"/>
            </a:xfrm>
            <a:custGeom>
              <a:avLst/>
              <a:gdLst/>
              <a:ahLst/>
              <a:cxnLst/>
              <a:rect l="l" t="t" r="r" b="b"/>
              <a:pathLst>
                <a:path w="345" h="892" extrusionOk="0">
                  <a:moveTo>
                    <a:pt x="200" y="1"/>
                  </a:moveTo>
                  <a:cubicBezTo>
                    <a:pt x="159" y="1"/>
                    <a:pt x="118" y="22"/>
                    <a:pt x="96" y="70"/>
                  </a:cubicBezTo>
                  <a:cubicBezTo>
                    <a:pt x="24" y="296"/>
                    <a:pt x="1" y="546"/>
                    <a:pt x="13" y="784"/>
                  </a:cubicBezTo>
                  <a:cubicBezTo>
                    <a:pt x="24" y="844"/>
                    <a:pt x="72" y="891"/>
                    <a:pt x="132" y="891"/>
                  </a:cubicBezTo>
                  <a:lnTo>
                    <a:pt x="144" y="891"/>
                  </a:lnTo>
                  <a:cubicBezTo>
                    <a:pt x="215" y="879"/>
                    <a:pt x="263" y="820"/>
                    <a:pt x="251" y="760"/>
                  </a:cubicBezTo>
                  <a:cubicBezTo>
                    <a:pt x="239" y="558"/>
                    <a:pt x="263" y="343"/>
                    <a:pt x="322" y="153"/>
                  </a:cubicBezTo>
                  <a:cubicBezTo>
                    <a:pt x="345" y="63"/>
                    <a:pt x="272"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30"/>
            <p:cNvSpPr/>
            <p:nvPr/>
          </p:nvSpPr>
          <p:spPr>
            <a:xfrm>
              <a:off x="508075" y="1481400"/>
              <a:ext cx="1102550" cy="681225"/>
            </a:xfrm>
            <a:custGeom>
              <a:avLst/>
              <a:gdLst/>
              <a:ahLst/>
              <a:cxnLst/>
              <a:rect l="l" t="t" r="r" b="b"/>
              <a:pathLst>
                <a:path w="44102" h="27249" extrusionOk="0">
                  <a:moveTo>
                    <a:pt x="4135" y="1"/>
                  </a:moveTo>
                  <a:cubicBezTo>
                    <a:pt x="3880" y="1"/>
                    <a:pt x="3626" y="33"/>
                    <a:pt x="3382" y="102"/>
                  </a:cubicBezTo>
                  <a:cubicBezTo>
                    <a:pt x="2680" y="317"/>
                    <a:pt x="2037" y="614"/>
                    <a:pt x="1596" y="1221"/>
                  </a:cubicBezTo>
                  <a:cubicBezTo>
                    <a:pt x="1" y="3400"/>
                    <a:pt x="1739" y="6722"/>
                    <a:pt x="2537" y="8925"/>
                  </a:cubicBezTo>
                  <a:cubicBezTo>
                    <a:pt x="3275" y="10985"/>
                    <a:pt x="4263" y="13711"/>
                    <a:pt x="6490" y="13866"/>
                  </a:cubicBezTo>
                  <a:cubicBezTo>
                    <a:pt x="6755" y="13886"/>
                    <a:pt x="7015" y="13895"/>
                    <a:pt x="7267" y="13895"/>
                  </a:cubicBezTo>
                  <a:cubicBezTo>
                    <a:pt x="10980" y="13895"/>
                    <a:pt x="13276" y="11901"/>
                    <a:pt x="13276" y="11901"/>
                  </a:cubicBezTo>
                  <a:lnTo>
                    <a:pt x="13276" y="11901"/>
                  </a:lnTo>
                  <a:cubicBezTo>
                    <a:pt x="13276" y="11902"/>
                    <a:pt x="12479" y="25022"/>
                    <a:pt x="13824" y="26177"/>
                  </a:cubicBezTo>
                  <a:cubicBezTo>
                    <a:pt x="14607" y="26854"/>
                    <a:pt x="18348" y="27249"/>
                    <a:pt x="22120" y="27249"/>
                  </a:cubicBezTo>
                  <a:cubicBezTo>
                    <a:pt x="25976" y="27249"/>
                    <a:pt x="29865" y="26836"/>
                    <a:pt x="30660" y="25891"/>
                  </a:cubicBezTo>
                  <a:cubicBezTo>
                    <a:pt x="31124" y="25355"/>
                    <a:pt x="30981" y="15580"/>
                    <a:pt x="30231" y="12294"/>
                  </a:cubicBezTo>
                  <a:lnTo>
                    <a:pt x="30231" y="12294"/>
                  </a:lnTo>
                  <a:cubicBezTo>
                    <a:pt x="33684" y="13223"/>
                    <a:pt x="37541" y="13425"/>
                    <a:pt x="41197" y="13497"/>
                  </a:cubicBezTo>
                  <a:cubicBezTo>
                    <a:pt x="41316" y="13501"/>
                    <a:pt x="41437" y="13504"/>
                    <a:pt x="41558" y="13504"/>
                  </a:cubicBezTo>
                  <a:cubicBezTo>
                    <a:pt x="42166" y="13504"/>
                    <a:pt x="42786" y="13429"/>
                    <a:pt x="43233" y="13032"/>
                  </a:cubicBezTo>
                  <a:cubicBezTo>
                    <a:pt x="43709" y="12604"/>
                    <a:pt x="43840" y="11913"/>
                    <a:pt x="43947" y="11282"/>
                  </a:cubicBezTo>
                  <a:cubicBezTo>
                    <a:pt x="44018" y="10794"/>
                    <a:pt x="44102" y="10294"/>
                    <a:pt x="44006" y="9818"/>
                  </a:cubicBezTo>
                  <a:cubicBezTo>
                    <a:pt x="43756" y="8496"/>
                    <a:pt x="42387" y="7770"/>
                    <a:pt x="41149" y="7258"/>
                  </a:cubicBezTo>
                  <a:cubicBezTo>
                    <a:pt x="35065" y="4746"/>
                    <a:pt x="27731" y="2626"/>
                    <a:pt x="22790" y="2329"/>
                  </a:cubicBezTo>
                  <a:lnTo>
                    <a:pt x="18468" y="2460"/>
                  </a:lnTo>
                  <a:cubicBezTo>
                    <a:pt x="18463" y="2460"/>
                    <a:pt x="18459" y="2460"/>
                    <a:pt x="18454" y="2460"/>
                  </a:cubicBezTo>
                  <a:cubicBezTo>
                    <a:pt x="14879" y="2460"/>
                    <a:pt x="8300" y="7139"/>
                    <a:pt x="8300" y="7139"/>
                  </a:cubicBezTo>
                  <a:cubicBezTo>
                    <a:pt x="8300" y="7139"/>
                    <a:pt x="6776" y="471"/>
                    <a:pt x="4823" y="78"/>
                  </a:cubicBezTo>
                  <a:cubicBezTo>
                    <a:pt x="4597" y="28"/>
                    <a:pt x="4365" y="1"/>
                    <a:pt x="4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30"/>
            <p:cNvSpPr/>
            <p:nvPr/>
          </p:nvSpPr>
          <p:spPr>
            <a:xfrm>
              <a:off x="831650" y="1740500"/>
              <a:ext cx="11625" cy="131325"/>
            </a:xfrm>
            <a:custGeom>
              <a:avLst/>
              <a:gdLst/>
              <a:ahLst/>
              <a:cxnLst/>
              <a:rect l="l" t="t" r="r" b="b"/>
              <a:pathLst>
                <a:path w="465" h="5253" extrusionOk="0">
                  <a:moveTo>
                    <a:pt x="291" y="0"/>
                  </a:moveTo>
                  <a:cubicBezTo>
                    <a:pt x="216" y="0"/>
                    <a:pt x="155" y="67"/>
                    <a:pt x="155" y="144"/>
                  </a:cubicBezTo>
                  <a:cubicBezTo>
                    <a:pt x="155" y="168"/>
                    <a:pt x="0" y="3228"/>
                    <a:pt x="0" y="5097"/>
                  </a:cubicBezTo>
                  <a:cubicBezTo>
                    <a:pt x="0" y="5181"/>
                    <a:pt x="72" y="5252"/>
                    <a:pt x="155" y="5252"/>
                  </a:cubicBezTo>
                  <a:cubicBezTo>
                    <a:pt x="238" y="5252"/>
                    <a:pt x="310" y="5181"/>
                    <a:pt x="310" y="5097"/>
                  </a:cubicBezTo>
                  <a:cubicBezTo>
                    <a:pt x="310" y="3228"/>
                    <a:pt x="453" y="192"/>
                    <a:pt x="464" y="156"/>
                  </a:cubicBezTo>
                  <a:cubicBezTo>
                    <a:pt x="464" y="73"/>
                    <a:pt x="393" y="1"/>
                    <a:pt x="310" y="1"/>
                  </a:cubicBezTo>
                  <a:cubicBezTo>
                    <a:pt x="303" y="1"/>
                    <a:pt x="297"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30"/>
            <p:cNvSpPr/>
            <p:nvPr/>
          </p:nvSpPr>
          <p:spPr>
            <a:xfrm>
              <a:off x="828750" y="1162300"/>
              <a:ext cx="372300" cy="344900"/>
            </a:xfrm>
            <a:custGeom>
              <a:avLst/>
              <a:gdLst/>
              <a:ahLst/>
              <a:cxnLst/>
              <a:rect l="l" t="t" r="r" b="b"/>
              <a:pathLst>
                <a:path w="14892" h="13796" extrusionOk="0">
                  <a:moveTo>
                    <a:pt x="11123" y="1"/>
                  </a:moveTo>
                  <a:cubicBezTo>
                    <a:pt x="11054" y="1"/>
                    <a:pt x="10985" y="3"/>
                    <a:pt x="10915" y="8"/>
                  </a:cubicBezTo>
                  <a:lnTo>
                    <a:pt x="3736" y="484"/>
                  </a:lnTo>
                  <a:cubicBezTo>
                    <a:pt x="2093" y="579"/>
                    <a:pt x="795" y="1913"/>
                    <a:pt x="735" y="3556"/>
                  </a:cubicBezTo>
                  <a:lnTo>
                    <a:pt x="735" y="3687"/>
                  </a:lnTo>
                  <a:cubicBezTo>
                    <a:pt x="735" y="3758"/>
                    <a:pt x="723" y="3817"/>
                    <a:pt x="723" y="3889"/>
                  </a:cubicBezTo>
                  <a:cubicBezTo>
                    <a:pt x="630" y="4892"/>
                    <a:pt x="0" y="13795"/>
                    <a:pt x="8080" y="13795"/>
                  </a:cubicBezTo>
                  <a:cubicBezTo>
                    <a:pt x="8251" y="13795"/>
                    <a:pt x="8426" y="13791"/>
                    <a:pt x="8605" y="13783"/>
                  </a:cubicBezTo>
                  <a:cubicBezTo>
                    <a:pt x="14892" y="13497"/>
                    <a:pt x="14868" y="6746"/>
                    <a:pt x="14285" y="2746"/>
                  </a:cubicBezTo>
                  <a:cubicBezTo>
                    <a:pt x="14056" y="1160"/>
                    <a:pt x="12702" y="1"/>
                    <a:pt x="11123"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30"/>
            <p:cNvSpPr/>
            <p:nvPr/>
          </p:nvSpPr>
          <p:spPr>
            <a:xfrm>
              <a:off x="1049225" y="1316100"/>
              <a:ext cx="32175" cy="29725"/>
            </a:xfrm>
            <a:custGeom>
              <a:avLst/>
              <a:gdLst/>
              <a:ahLst/>
              <a:cxnLst/>
              <a:rect l="l" t="t" r="r" b="b"/>
              <a:pathLst>
                <a:path w="1287" h="1189" extrusionOk="0">
                  <a:moveTo>
                    <a:pt x="646" y="1"/>
                  </a:moveTo>
                  <a:cubicBezTo>
                    <a:pt x="360" y="1"/>
                    <a:pt x="113" y="192"/>
                    <a:pt x="60" y="475"/>
                  </a:cubicBezTo>
                  <a:cubicBezTo>
                    <a:pt x="1" y="809"/>
                    <a:pt x="203" y="1118"/>
                    <a:pt x="536" y="1178"/>
                  </a:cubicBezTo>
                  <a:cubicBezTo>
                    <a:pt x="574" y="1185"/>
                    <a:pt x="611" y="1188"/>
                    <a:pt x="648" y="1188"/>
                  </a:cubicBezTo>
                  <a:cubicBezTo>
                    <a:pt x="927" y="1188"/>
                    <a:pt x="1174" y="996"/>
                    <a:pt x="1227" y="702"/>
                  </a:cubicBezTo>
                  <a:cubicBezTo>
                    <a:pt x="1286" y="380"/>
                    <a:pt x="1084" y="71"/>
                    <a:pt x="763" y="11"/>
                  </a:cubicBezTo>
                  <a:cubicBezTo>
                    <a:pt x="723" y="4"/>
                    <a:pt x="685"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30"/>
            <p:cNvSpPr/>
            <p:nvPr/>
          </p:nvSpPr>
          <p:spPr>
            <a:xfrm>
              <a:off x="972125" y="1319825"/>
              <a:ext cx="35150" cy="29625"/>
            </a:xfrm>
            <a:custGeom>
              <a:avLst/>
              <a:gdLst/>
              <a:ahLst/>
              <a:cxnLst/>
              <a:rect l="l" t="t" r="r" b="b"/>
              <a:pathLst>
                <a:path w="1406" h="1185" extrusionOk="0">
                  <a:moveTo>
                    <a:pt x="651" y="0"/>
                  </a:moveTo>
                  <a:cubicBezTo>
                    <a:pt x="386" y="0"/>
                    <a:pt x="123" y="169"/>
                    <a:pt x="60" y="469"/>
                  </a:cubicBezTo>
                  <a:cubicBezTo>
                    <a:pt x="1" y="791"/>
                    <a:pt x="203" y="1112"/>
                    <a:pt x="525" y="1172"/>
                  </a:cubicBezTo>
                  <a:cubicBezTo>
                    <a:pt x="568" y="1181"/>
                    <a:pt x="611" y="1185"/>
                    <a:pt x="652" y="1185"/>
                  </a:cubicBezTo>
                  <a:cubicBezTo>
                    <a:pt x="1107" y="1185"/>
                    <a:pt x="1406" y="671"/>
                    <a:pt x="1144" y="267"/>
                  </a:cubicBezTo>
                  <a:cubicBezTo>
                    <a:pt x="1026" y="84"/>
                    <a:pt x="838"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30"/>
            <p:cNvSpPr/>
            <p:nvPr/>
          </p:nvSpPr>
          <p:spPr>
            <a:xfrm>
              <a:off x="1000750" y="1382125"/>
              <a:ext cx="55725" cy="15825"/>
            </a:xfrm>
            <a:custGeom>
              <a:avLst/>
              <a:gdLst/>
              <a:ahLst/>
              <a:cxnLst/>
              <a:rect l="l" t="t" r="r" b="b"/>
              <a:pathLst>
                <a:path w="2229" h="633" extrusionOk="0">
                  <a:moveTo>
                    <a:pt x="2002" y="0"/>
                  </a:moveTo>
                  <a:cubicBezTo>
                    <a:pt x="1971" y="0"/>
                    <a:pt x="1937" y="11"/>
                    <a:pt x="1904" y="37"/>
                  </a:cubicBezTo>
                  <a:cubicBezTo>
                    <a:pt x="1639" y="227"/>
                    <a:pt x="1324" y="324"/>
                    <a:pt x="1008" y="324"/>
                  </a:cubicBezTo>
                  <a:cubicBezTo>
                    <a:pt x="769" y="324"/>
                    <a:pt x="529" y="269"/>
                    <a:pt x="308" y="156"/>
                  </a:cubicBezTo>
                  <a:cubicBezTo>
                    <a:pt x="283" y="142"/>
                    <a:pt x="257" y="136"/>
                    <a:pt x="233" y="136"/>
                  </a:cubicBezTo>
                  <a:cubicBezTo>
                    <a:pt x="92" y="136"/>
                    <a:pt x="1" y="348"/>
                    <a:pt x="154" y="430"/>
                  </a:cubicBezTo>
                  <a:cubicBezTo>
                    <a:pt x="416" y="561"/>
                    <a:pt x="701" y="632"/>
                    <a:pt x="999" y="632"/>
                  </a:cubicBezTo>
                  <a:cubicBezTo>
                    <a:pt x="1058" y="632"/>
                    <a:pt x="1118" y="632"/>
                    <a:pt x="1189" y="620"/>
                  </a:cubicBezTo>
                  <a:cubicBezTo>
                    <a:pt x="1511" y="597"/>
                    <a:pt x="1832" y="478"/>
                    <a:pt x="2094" y="287"/>
                  </a:cubicBezTo>
                  <a:cubicBezTo>
                    <a:pt x="2228" y="182"/>
                    <a:pt x="2132" y="0"/>
                    <a:pt x="2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30"/>
            <p:cNvSpPr/>
            <p:nvPr/>
          </p:nvSpPr>
          <p:spPr>
            <a:xfrm>
              <a:off x="1170675" y="1314300"/>
              <a:ext cx="83375" cy="70250"/>
            </a:xfrm>
            <a:custGeom>
              <a:avLst/>
              <a:gdLst/>
              <a:ahLst/>
              <a:cxnLst/>
              <a:rect l="l" t="t" r="r" b="b"/>
              <a:pathLst>
                <a:path w="3335" h="2810" extrusionOk="0">
                  <a:moveTo>
                    <a:pt x="1873" y="0"/>
                  </a:moveTo>
                  <a:cubicBezTo>
                    <a:pt x="1371" y="0"/>
                    <a:pt x="823" y="123"/>
                    <a:pt x="453" y="214"/>
                  </a:cubicBezTo>
                  <a:lnTo>
                    <a:pt x="0" y="2810"/>
                  </a:lnTo>
                  <a:cubicBezTo>
                    <a:pt x="429" y="2750"/>
                    <a:pt x="1858" y="2655"/>
                    <a:pt x="2703" y="1988"/>
                  </a:cubicBezTo>
                  <a:cubicBezTo>
                    <a:pt x="3227" y="1583"/>
                    <a:pt x="3334" y="821"/>
                    <a:pt x="2905" y="345"/>
                  </a:cubicBezTo>
                  <a:cubicBezTo>
                    <a:pt x="2678" y="85"/>
                    <a:pt x="2291" y="0"/>
                    <a:pt x="1873"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30"/>
            <p:cNvSpPr/>
            <p:nvPr/>
          </p:nvSpPr>
          <p:spPr>
            <a:xfrm>
              <a:off x="1201250" y="1328750"/>
              <a:ext cx="34925" cy="12350"/>
            </a:xfrm>
            <a:custGeom>
              <a:avLst/>
              <a:gdLst/>
              <a:ahLst/>
              <a:cxnLst/>
              <a:rect l="l" t="t" r="r" b="b"/>
              <a:pathLst>
                <a:path w="1397" h="494" extrusionOk="0">
                  <a:moveTo>
                    <a:pt x="539" y="0"/>
                  </a:moveTo>
                  <a:cubicBezTo>
                    <a:pt x="416" y="0"/>
                    <a:pt x="292" y="17"/>
                    <a:pt x="170" y="53"/>
                  </a:cubicBezTo>
                  <a:cubicBezTo>
                    <a:pt x="1" y="116"/>
                    <a:pt x="67" y="350"/>
                    <a:pt x="218" y="350"/>
                  </a:cubicBezTo>
                  <a:cubicBezTo>
                    <a:pt x="237" y="350"/>
                    <a:pt x="257" y="346"/>
                    <a:pt x="277" y="338"/>
                  </a:cubicBezTo>
                  <a:cubicBezTo>
                    <a:pt x="365" y="317"/>
                    <a:pt x="453" y="306"/>
                    <a:pt x="540" y="306"/>
                  </a:cubicBezTo>
                  <a:cubicBezTo>
                    <a:pt x="740" y="306"/>
                    <a:pt x="937" y="362"/>
                    <a:pt x="1111" y="469"/>
                  </a:cubicBezTo>
                  <a:cubicBezTo>
                    <a:pt x="1135" y="481"/>
                    <a:pt x="1159" y="493"/>
                    <a:pt x="1182" y="493"/>
                  </a:cubicBezTo>
                  <a:cubicBezTo>
                    <a:pt x="1337" y="493"/>
                    <a:pt x="1397" y="279"/>
                    <a:pt x="1254" y="207"/>
                  </a:cubicBezTo>
                  <a:cubicBezTo>
                    <a:pt x="1038" y="72"/>
                    <a:pt x="790" y="0"/>
                    <a:pt x="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30"/>
            <p:cNvSpPr/>
            <p:nvPr/>
          </p:nvSpPr>
          <p:spPr>
            <a:xfrm>
              <a:off x="1206675" y="1332875"/>
              <a:ext cx="20075" cy="23100"/>
            </a:xfrm>
            <a:custGeom>
              <a:avLst/>
              <a:gdLst/>
              <a:ahLst/>
              <a:cxnLst/>
              <a:rect l="l" t="t" r="r" b="b"/>
              <a:pathLst>
                <a:path w="803" h="924" extrusionOk="0">
                  <a:moveTo>
                    <a:pt x="600" y="0"/>
                  </a:moveTo>
                  <a:cubicBezTo>
                    <a:pt x="549" y="0"/>
                    <a:pt x="497" y="27"/>
                    <a:pt x="465" y="90"/>
                  </a:cubicBezTo>
                  <a:cubicBezTo>
                    <a:pt x="358" y="293"/>
                    <a:pt x="239" y="483"/>
                    <a:pt x="84" y="662"/>
                  </a:cubicBezTo>
                  <a:cubicBezTo>
                    <a:pt x="1" y="757"/>
                    <a:pt x="72" y="924"/>
                    <a:pt x="203" y="924"/>
                  </a:cubicBezTo>
                  <a:cubicBezTo>
                    <a:pt x="251" y="924"/>
                    <a:pt x="287" y="900"/>
                    <a:pt x="322" y="864"/>
                  </a:cubicBezTo>
                  <a:cubicBezTo>
                    <a:pt x="477" y="674"/>
                    <a:pt x="620" y="459"/>
                    <a:pt x="739" y="233"/>
                  </a:cubicBezTo>
                  <a:cubicBezTo>
                    <a:pt x="803" y="106"/>
                    <a:pt x="702"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30"/>
            <p:cNvSpPr/>
            <p:nvPr/>
          </p:nvSpPr>
          <p:spPr>
            <a:xfrm>
              <a:off x="787000" y="1326600"/>
              <a:ext cx="86625" cy="67175"/>
            </a:xfrm>
            <a:custGeom>
              <a:avLst/>
              <a:gdLst/>
              <a:ahLst/>
              <a:cxnLst/>
              <a:rect l="l" t="t" r="r" b="b"/>
              <a:pathLst>
                <a:path w="3465" h="2687" extrusionOk="0">
                  <a:moveTo>
                    <a:pt x="1647" y="1"/>
                  </a:moveTo>
                  <a:cubicBezTo>
                    <a:pt x="1146" y="1"/>
                    <a:pt x="660" y="94"/>
                    <a:pt x="405" y="413"/>
                  </a:cubicBezTo>
                  <a:cubicBezTo>
                    <a:pt x="0" y="913"/>
                    <a:pt x="167" y="1663"/>
                    <a:pt x="703" y="2044"/>
                  </a:cubicBezTo>
                  <a:cubicBezTo>
                    <a:pt x="1596" y="2651"/>
                    <a:pt x="3036" y="2663"/>
                    <a:pt x="3465" y="2687"/>
                  </a:cubicBezTo>
                  <a:lnTo>
                    <a:pt x="2846" y="127"/>
                  </a:lnTo>
                  <a:cubicBezTo>
                    <a:pt x="2530" y="71"/>
                    <a:pt x="2083" y="1"/>
                    <a:pt x="1647"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30"/>
            <p:cNvSpPr/>
            <p:nvPr/>
          </p:nvSpPr>
          <p:spPr>
            <a:xfrm>
              <a:off x="805150" y="1340875"/>
              <a:ext cx="34775" cy="13325"/>
            </a:xfrm>
            <a:custGeom>
              <a:avLst/>
              <a:gdLst/>
              <a:ahLst/>
              <a:cxnLst/>
              <a:rect l="l" t="t" r="r" b="b"/>
              <a:pathLst>
                <a:path w="1391" h="533" extrusionOk="0">
                  <a:moveTo>
                    <a:pt x="915" y="0"/>
                  </a:moveTo>
                  <a:cubicBezTo>
                    <a:pt x="637" y="0"/>
                    <a:pt x="361" y="87"/>
                    <a:pt x="131" y="246"/>
                  </a:cubicBezTo>
                  <a:cubicBezTo>
                    <a:pt x="0" y="330"/>
                    <a:pt x="60" y="532"/>
                    <a:pt x="215" y="532"/>
                  </a:cubicBezTo>
                  <a:cubicBezTo>
                    <a:pt x="250" y="532"/>
                    <a:pt x="274" y="520"/>
                    <a:pt x="298" y="508"/>
                  </a:cubicBezTo>
                  <a:cubicBezTo>
                    <a:pt x="480" y="381"/>
                    <a:pt x="697" y="309"/>
                    <a:pt x="917" y="309"/>
                  </a:cubicBezTo>
                  <a:cubicBezTo>
                    <a:pt x="985" y="309"/>
                    <a:pt x="1053" y="316"/>
                    <a:pt x="1120" y="330"/>
                  </a:cubicBezTo>
                  <a:cubicBezTo>
                    <a:pt x="1135" y="333"/>
                    <a:pt x="1149" y="335"/>
                    <a:pt x="1162" y="335"/>
                  </a:cubicBezTo>
                  <a:cubicBezTo>
                    <a:pt x="1333" y="335"/>
                    <a:pt x="1390" y="76"/>
                    <a:pt x="1203" y="32"/>
                  </a:cubicBezTo>
                  <a:cubicBezTo>
                    <a:pt x="1108" y="11"/>
                    <a:pt x="1012" y="0"/>
                    <a:pt x="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30"/>
            <p:cNvSpPr/>
            <p:nvPr/>
          </p:nvSpPr>
          <p:spPr>
            <a:xfrm>
              <a:off x="814575" y="1345550"/>
              <a:ext cx="20950" cy="22325"/>
            </a:xfrm>
            <a:custGeom>
              <a:avLst/>
              <a:gdLst/>
              <a:ahLst/>
              <a:cxnLst/>
              <a:rect l="l" t="t" r="r" b="b"/>
              <a:pathLst>
                <a:path w="838" h="893" extrusionOk="0">
                  <a:moveTo>
                    <a:pt x="213" y="0"/>
                  </a:moveTo>
                  <a:cubicBezTo>
                    <a:pt x="106" y="0"/>
                    <a:pt x="1" y="113"/>
                    <a:pt x="76" y="238"/>
                  </a:cubicBezTo>
                  <a:cubicBezTo>
                    <a:pt x="207" y="452"/>
                    <a:pt x="350" y="667"/>
                    <a:pt x="528" y="845"/>
                  </a:cubicBezTo>
                  <a:cubicBezTo>
                    <a:pt x="564" y="881"/>
                    <a:pt x="600" y="893"/>
                    <a:pt x="635" y="893"/>
                  </a:cubicBezTo>
                  <a:cubicBezTo>
                    <a:pt x="778" y="893"/>
                    <a:pt x="838" y="726"/>
                    <a:pt x="743" y="631"/>
                  </a:cubicBezTo>
                  <a:cubicBezTo>
                    <a:pt x="588" y="464"/>
                    <a:pt x="457" y="274"/>
                    <a:pt x="338" y="71"/>
                  </a:cubicBezTo>
                  <a:cubicBezTo>
                    <a:pt x="305" y="21"/>
                    <a:pt x="259"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30"/>
            <p:cNvSpPr/>
            <p:nvPr/>
          </p:nvSpPr>
          <p:spPr>
            <a:xfrm>
              <a:off x="981075" y="1478000"/>
              <a:ext cx="109250" cy="70850"/>
            </a:xfrm>
            <a:custGeom>
              <a:avLst/>
              <a:gdLst/>
              <a:ahLst/>
              <a:cxnLst/>
              <a:rect l="l" t="t" r="r" b="b"/>
              <a:pathLst>
                <a:path w="4370" h="2834" extrusionOk="0">
                  <a:moveTo>
                    <a:pt x="4155" y="0"/>
                  </a:moveTo>
                  <a:lnTo>
                    <a:pt x="0" y="322"/>
                  </a:lnTo>
                  <a:lnTo>
                    <a:pt x="36" y="2643"/>
                  </a:lnTo>
                  <a:lnTo>
                    <a:pt x="2465" y="2834"/>
                  </a:lnTo>
                  <a:lnTo>
                    <a:pt x="4370" y="2512"/>
                  </a:lnTo>
                  <a:lnTo>
                    <a:pt x="4155" y="0"/>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30"/>
            <p:cNvSpPr/>
            <p:nvPr/>
          </p:nvSpPr>
          <p:spPr>
            <a:xfrm>
              <a:off x="1048625" y="1281125"/>
              <a:ext cx="44375" cy="19000"/>
            </a:xfrm>
            <a:custGeom>
              <a:avLst/>
              <a:gdLst/>
              <a:ahLst/>
              <a:cxnLst/>
              <a:rect l="l" t="t" r="r" b="b"/>
              <a:pathLst>
                <a:path w="1775" h="760" extrusionOk="0">
                  <a:moveTo>
                    <a:pt x="648" y="1"/>
                  </a:moveTo>
                  <a:cubicBezTo>
                    <a:pt x="431" y="1"/>
                    <a:pt x="195" y="30"/>
                    <a:pt x="72" y="172"/>
                  </a:cubicBezTo>
                  <a:cubicBezTo>
                    <a:pt x="25" y="231"/>
                    <a:pt x="1" y="291"/>
                    <a:pt x="1" y="362"/>
                  </a:cubicBezTo>
                  <a:cubicBezTo>
                    <a:pt x="1" y="458"/>
                    <a:pt x="48" y="672"/>
                    <a:pt x="167" y="719"/>
                  </a:cubicBezTo>
                  <a:cubicBezTo>
                    <a:pt x="215" y="743"/>
                    <a:pt x="275" y="743"/>
                    <a:pt x="322" y="743"/>
                  </a:cubicBezTo>
                  <a:cubicBezTo>
                    <a:pt x="525" y="755"/>
                    <a:pt x="727" y="755"/>
                    <a:pt x="929" y="755"/>
                  </a:cubicBezTo>
                  <a:cubicBezTo>
                    <a:pt x="968" y="758"/>
                    <a:pt x="1007" y="760"/>
                    <a:pt x="1046" y="760"/>
                  </a:cubicBezTo>
                  <a:cubicBezTo>
                    <a:pt x="1154" y="760"/>
                    <a:pt x="1265" y="749"/>
                    <a:pt x="1370" y="731"/>
                  </a:cubicBezTo>
                  <a:cubicBezTo>
                    <a:pt x="1537" y="708"/>
                    <a:pt x="1668" y="612"/>
                    <a:pt x="1739" y="458"/>
                  </a:cubicBezTo>
                  <a:cubicBezTo>
                    <a:pt x="1775" y="350"/>
                    <a:pt x="1727" y="231"/>
                    <a:pt x="1644" y="160"/>
                  </a:cubicBezTo>
                  <a:cubicBezTo>
                    <a:pt x="1453" y="5"/>
                    <a:pt x="1037" y="5"/>
                    <a:pt x="810" y="5"/>
                  </a:cubicBezTo>
                  <a:cubicBezTo>
                    <a:pt x="759" y="3"/>
                    <a:pt x="704" y="1"/>
                    <a:pt x="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30"/>
            <p:cNvSpPr/>
            <p:nvPr/>
          </p:nvSpPr>
          <p:spPr>
            <a:xfrm>
              <a:off x="958150" y="1284775"/>
              <a:ext cx="44375" cy="19900"/>
            </a:xfrm>
            <a:custGeom>
              <a:avLst/>
              <a:gdLst/>
              <a:ahLst/>
              <a:cxnLst/>
              <a:rect l="l" t="t" r="r" b="b"/>
              <a:pathLst>
                <a:path w="1775" h="796" extrusionOk="0">
                  <a:moveTo>
                    <a:pt x="1185" y="0"/>
                  </a:moveTo>
                  <a:cubicBezTo>
                    <a:pt x="1099" y="0"/>
                    <a:pt x="1015" y="6"/>
                    <a:pt x="941" y="14"/>
                  </a:cubicBezTo>
                  <a:cubicBezTo>
                    <a:pt x="703" y="38"/>
                    <a:pt x="286" y="61"/>
                    <a:pt x="119" y="216"/>
                  </a:cubicBezTo>
                  <a:cubicBezTo>
                    <a:pt x="24" y="300"/>
                    <a:pt x="0" y="419"/>
                    <a:pt x="36" y="538"/>
                  </a:cubicBezTo>
                  <a:cubicBezTo>
                    <a:pt x="119" y="681"/>
                    <a:pt x="262" y="764"/>
                    <a:pt x="417" y="776"/>
                  </a:cubicBezTo>
                  <a:cubicBezTo>
                    <a:pt x="508" y="790"/>
                    <a:pt x="594" y="796"/>
                    <a:pt x="681" y="796"/>
                  </a:cubicBezTo>
                  <a:cubicBezTo>
                    <a:pt x="743" y="796"/>
                    <a:pt x="805" y="793"/>
                    <a:pt x="869" y="788"/>
                  </a:cubicBezTo>
                  <a:cubicBezTo>
                    <a:pt x="1060" y="764"/>
                    <a:pt x="1262" y="752"/>
                    <a:pt x="1465" y="728"/>
                  </a:cubicBezTo>
                  <a:cubicBezTo>
                    <a:pt x="1524" y="728"/>
                    <a:pt x="1572" y="716"/>
                    <a:pt x="1619" y="693"/>
                  </a:cubicBezTo>
                  <a:cubicBezTo>
                    <a:pt x="1739" y="633"/>
                    <a:pt x="1774" y="419"/>
                    <a:pt x="1762" y="323"/>
                  </a:cubicBezTo>
                  <a:cubicBezTo>
                    <a:pt x="1762" y="252"/>
                    <a:pt x="1727" y="192"/>
                    <a:pt x="1679" y="145"/>
                  </a:cubicBezTo>
                  <a:cubicBezTo>
                    <a:pt x="1565" y="30"/>
                    <a:pt x="1371" y="0"/>
                    <a:pt x="1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30"/>
            <p:cNvSpPr/>
            <p:nvPr/>
          </p:nvSpPr>
          <p:spPr>
            <a:xfrm>
              <a:off x="785075" y="1118900"/>
              <a:ext cx="450800" cy="233200"/>
            </a:xfrm>
            <a:custGeom>
              <a:avLst/>
              <a:gdLst/>
              <a:ahLst/>
              <a:cxnLst/>
              <a:rect l="l" t="t" r="r" b="b"/>
              <a:pathLst>
                <a:path w="18032" h="9328" extrusionOk="0">
                  <a:moveTo>
                    <a:pt x="9380" y="1"/>
                  </a:moveTo>
                  <a:cubicBezTo>
                    <a:pt x="0" y="1"/>
                    <a:pt x="2482" y="8375"/>
                    <a:pt x="2482" y="8375"/>
                  </a:cubicBezTo>
                  <a:lnTo>
                    <a:pt x="3554" y="9328"/>
                  </a:lnTo>
                  <a:cubicBezTo>
                    <a:pt x="3554" y="9328"/>
                    <a:pt x="3447" y="4589"/>
                    <a:pt x="4816" y="3113"/>
                  </a:cubicBezTo>
                  <a:lnTo>
                    <a:pt x="11102" y="5232"/>
                  </a:lnTo>
                  <a:lnTo>
                    <a:pt x="10328" y="4053"/>
                  </a:lnTo>
                  <a:lnTo>
                    <a:pt x="10328" y="4053"/>
                  </a:lnTo>
                  <a:cubicBezTo>
                    <a:pt x="10328" y="4053"/>
                    <a:pt x="10924" y="4172"/>
                    <a:pt x="11209" y="4244"/>
                  </a:cubicBezTo>
                  <a:cubicBezTo>
                    <a:pt x="11495" y="4291"/>
                    <a:pt x="11769" y="4351"/>
                    <a:pt x="12055" y="4411"/>
                  </a:cubicBezTo>
                  <a:cubicBezTo>
                    <a:pt x="13126" y="4625"/>
                    <a:pt x="14186" y="4827"/>
                    <a:pt x="15091" y="4970"/>
                  </a:cubicBezTo>
                  <a:lnTo>
                    <a:pt x="15377" y="8637"/>
                  </a:lnTo>
                  <a:lnTo>
                    <a:pt x="16329" y="7923"/>
                  </a:lnTo>
                  <a:cubicBezTo>
                    <a:pt x="16329" y="7923"/>
                    <a:pt x="18032" y="196"/>
                    <a:pt x="9757" y="5"/>
                  </a:cubicBezTo>
                  <a:cubicBezTo>
                    <a:pt x="9629" y="2"/>
                    <a:pt x="9504" y="1"/>
                    <a:pt x="9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30"/>
            <p:cNvSpPr/>
            <p:nvPr/>
          </p:nvSpPr>
          <p:spPr>
            <a:xfrm>
              <a:off x="1273350" y="2108725"/>
              <a:ext cx="456950" cy="378950"/>
            </a:xfrm>
            <a:custGeom>
              <a:avLst/>
              <a:gdLst/>
              <a:ahLst/>
              <a:cxnLst/>
              <a:rect l="l" t="t" r="r" b="b"/>
              <a:pathLst>
                <a:path w="18278" h="15158" extrusionOk="0">
                  <a:moveTo>
                    <a:pt x="16801" y="0"/>
                  </a:moveTo>
                  <a:lnTo>
                    <a:pt x="16051" y="12"/>
                  </a:lnTo>
                  <a:lnTo>
                    <a:pt x="394" y="417"/>
                  </a:lnTo>
                  <a:cubicBezTo>
                    <a:pt x="394" y="417"/>
                    <a:pt x="382" y="798"/>
                    <a:pt x="346" y="1417"/>
                  </a:cubicBezTo>
                  <a:cubicBezTo>
                    <a:pt x="311" y="2298"/>
                    <a:pt x="251" y="3679"/>
                    <a:pt x="203" y="5144"/>
                  </a:cubicBezTo>
                  <a:cubicBezTo>
                    <a:pt x="203" y="5156"/>
                    <a:pt x="191" y="5168"/>
                    <a:pt x="191" y="5180"/>
                  </a:cubicBezTo>
                  <a:cubicBezTo>
                    <a:pt x="191" y="5251"/>
                    <a:pt x="191" y="5311"/>
                    <a:pt x="191" y="5382"/>
                  </a:cubicBezTo>
                  <a:cubicBezTo>
                    <a:pt x="108" y="7561"/>
                    <a:pt x="25" y="9906"/>
                    <a:pt x="13" y="11121"/>
                  </a:cubicBezTo>
                  <a:cubicBezTo>
                    <a:pt x="1" y="12014"/>
                    <a:pt x="13" y="13550"/>
                    <a:pt x="37" y="15157"/>
                  </a:cubicBezTo>
                  <a:lnTo>
                    <a:pt x="8907" y="15157"/>
                  </a:lnTo>
                  <a:lnTo>
                    <a:pt x="9050" y="12121"/>
                  </a:lnTo>
                  <a:lnTo>
                    <a:pt x="9240" y="8156"/>
                  </a:lnTo>
                  <a:lnTo>
                    <a:pt x="9335" y="8966"/>
                  </a:lnTo>
                  <a:lnTo>
                    <a:pt x="10157" y="15157"/>
                  </a:lnTo>
                  <a:lnTo>
                    <a:pt x="18277" y="15157"/>
                  </a:lnTo>
                  <a:cubicBezTo>
                    <a:pt x="18122" y="13002"/>
                    <a:pt x="17956" y="10835"/>
                    <a:pt x="17848" y="9644"/>
                  </a:cubicBezTo>
                  <a:cubicBezTo>
                    <a:pt x="17753" y="8716"/>
                    <a:pt x="17586" y="7085"/>
                    <a:pt x="17408" y="5430"/>
                  </a:cubicBezTo>
                  <a:cubicBezTo>
                    <a:pt x="17396" y="5370"/>
                    <a:pt x="17396" y="5311"/>
                    <a:pt x="17384" y="5251"/>
                  </a:cubicBezTo>
                  <a:cubicBezTo>
                    <a:pt x="17241" y="3953"/>
                    <a:pt x="17098" y="2644"/>
                    <a:pt x="16979" y="1655"/>
                  </a:cubicBezTo>
                  <a:cubicBezTo>
                    <a:pt x="16872" y="667"/>
                    <a:pt x="16801" y="0"/>
                    <a:pt x="168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30"/>
            <p:cNvSpPr/>
            <p:nvPr/>
          </p:nvSpPr>
          <p:spPr>
            <a:xfrm>
              <a:off x="1277825" y="2135550"/>
              <a:ext cx="79050" cy="112200"/>
            </a:xfrm>
            <a:custGeom>
              <a:avLst/>
              <a:gdLst/>
              <a:ahLst/>
              <a:cxnLst/>
              <a:rect l="l" t="t" r="r" b="b"/>
              <a:pathLst>
                <a:path w="3162" h="4488" extrusionOk="0">
                  <a:moveTo>
                    <a:pt x="3004" y="0"/>
                  </a:moveTo>
                  <a:cubicBezTo>
                    <a:pt x="2931" y="0"/>
                    <a:pt x="2857" y="45"/>
                    <a:pt x="2846" y="142"/>
                  </a:cubicBezTo>
                  <a:cubicBezTo>
                    <a:pt x="2727" y="2809"/>
                    <a:pt x="179" y="4178"/>
                    <a:pt x="143" y="4190"/>
                  </a:cubicBezTo>
                  <a:cubicBezTo>
                    <a:pt x="1" y="4273"/>
                    <a:pt x="60" y="4488"/>
                    <a:pt x="215" y="4488"/>
                  </a:cubicBezTo>
                  <a:cubicBezTo>
                    <a:pt x="239" y="4488"/>
                    <a:pt x="262" y="4476"/>
                    <a:pt x="286" y="4464"/>
                  </a:cubicBezTo>
                  <a:cubicBezTo>
                    <a:pt x="405" y="4404"/>
                    <a:pt x="3025" y="2999"/>
                    <a:pt x="3156" y="154"/>
                  </a:cubicBezTo>
                  <a:cubicBezTo>
                    <a:pt x="3162" y="54"/>
                    <a:pt x="3084" y="0"/>
                    <a:pt x="30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30"/>
            <p:cNvSpPr/>
            <p:nvPr/>
          </p:nvSpPr>
          <p:spPr>
            <a:xfrm>
              <a:off x="1639175" y="2135425"/>
              <a:ext cx="71175" cy="110850"/>
            </a:xfrm>
            <a:custGeom>
              <a:avLst/>
              <a:gdLst/>
              <a:ahLst/>
              <a:cxnLst/>
              <a:rect l="l" t="t" r="r" b="b"/>
              <a:pathLst>
                <a:path w="2847" h="4434" extrusionOk="0">
                  <a:moveTo>
                    <a:pt x="159" y="1"/>
                  </a:moveTo>
                  <a:cubicBezTo>
                    <a:pt x="80" y="1"/>
                    <a:pt x="0" y="55"/>
                    <a:pt x="13" y="159"/>
                  </a:cubicBezTo>
                  <a:cubicBezTo>
                    <a:pt x="144" y="3004"/>
                    <a:pt x="2465" y="4362"/>
                    <a:pt x="2561" y="4421"/>
                  </a:cubicBezTo>
                  <a:cubicBezTo>
                    <a:pt x="2584" y="4433"/>
                    <a:pt x="2608" y="4433"/>
                    <a:pt x="2644" y="4433"/>
                  </a:cubicBezTo>
                  <a:cubicBezTo>
                    <a:pt x="2799" y="4433"/>
                    <a:pt x="2846" y="4231"/>
                    <a:pt x="2715" y="4147"/>
                  </a:cubicBezTo>
                  <a:cubicBezTo>
                    <a:pt x="2692" y="4135"/>
                    <a:pt x="441" y="2814"/>
                    <a:pt x="310" y="147"/>
                  </a:cubicBezTo>
                  <a:cubicBezTo>
                    <a:pt x="310" y="49"/>
                    <a:pt x="235"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30"/>
            <p:cNvSpPr/>
            <p:nvPr/>
          </p:nvSpPr>
          <p:spPr>
            <a:xfrm>
              <a:off x="1494825" y="2274225"/>
              <a:ext cx="15200" cy="137525"/>
            </a:xfrm>
            <a:custGeom>
              <a:avLst/>
              <a:gdLst/>
              <a:ahLst/>
              <a:cxnLst/>
              <a:rect l="l" t="t" r="r" b="b"/>
              <a:pathLst>
                <a:path w="608" h="5501" extrusionOk="0">
                  <a:moveTo>
                    <a:pt x="465" y="0"/>
                  </a:moveTo>
                  <a:cubicBezTo>
                    <a:pt x="381" y="0"/>
                    <a:pt x="310" y="60"/>
                    <a:pt x="298" y="143"/>
                  </a:cubicBezTo>
                  <a:lnTo>
                    <a:pt x="0" y="5346"/>
                  </a:lnTo>
                  <a:cubicBezTo>
                    <a:pt x="0" y="5429"/>
                    <a:pt x="60" y="5501"/>
                    <a:pt x="143" y="5501"/>
                  </a:cubicBezTo>
                  <a:lnTo>
                    <a:pt x="155" y="5501"/>
                  </a:lnTo>
                  <a:cubicBezTo>
                    <a:pt x="238" y="5501"/>
                    <a:pt x="310" y="5441"/>
                    <a:pt x="310" y="5358"/>
                  </a:cubicBezTo>
                  <a:lnTo>
                    <a:pt x="607" y="167"/>
                  </a:lnTo>
                  <a:cubicBezTo>
                    <a:pt x="607" y="84"/>
                    <a:pt x="548" y="12"/>
                    <a:pt x="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30"/>
            <p:cNvSpPr/>
            <p:nvPr/>
          </p:nvSpPr>
          <p:spPr>
            <a:xfrm>
              <a:off x="853075" y="1674625"/>
              <a:ext cx="99425" cy="79175"/>
            </a:xfrm>
            <a:custGeom>
              <a:avLst/>
              <a:gdLst/>
              <a:ahLst/>
              <a:cxnLst/>
              <a:rect l="l" t="t" r="r" b="b"/>
              <a:pathLst>
                <a:path w="3977" h="3167" extrusionOk="0">
                  <a:moveTo>
                    <a:pt x="963" y="0"/>
                  </a:moveTo>
                  <a:cubicBezTo>
                    <a:pt x="872" y="0"/>
                    <a:pt x="781" y="30"/>
                    <a:pt x="703" y="88"/>
                  </a:cubicBezTo>
                  <a:cubicBezTo>
                    <a:pt x="631" y="160"/>
                    <a:pt x="596" y="255"/>
                    <a:pt x="619" y="350"/>
                  </a:cubicBezTo>
                  <a:cubicBezTo>
                    <a:pt x="611" y="349"/>
                    <a:pt x="602" y="349"/>
                    <a:pt x="594" y="349"/>
                  </a:cubicBezTo>
                  <a:cubicBezTo>
                    <a:pt x="388" y="349"/>
                    <a:pt x="321" y="627"/>
                    <a:pt x="310" y="696"/>
                  </a:cubicBezTo>
                  <a:cubicBezTo>
                    <a:pt x="310" y="779"/>
                    <a:pt x="334" y="862"/>
                    <a:pt x="381" y="934"/>
                  </a:cubicBezTo>
                  <a:cubicBezTo>
                    <a:pt x="381" y="934"/>
                    <a:pt x="203" y="934"/>
                    <a:pt x="119" y="1208"/>
                  </a:cubicBezTo>
                  <a:cubicBezTo>
                    <a:pt x="72" y="1327"/>
                    <a:pt x="84" y="1470"/>
                    <a:pt x="179" y="1565"/>
                  </a:cubicBezTo>
                  <a:cubicBezTo>
                    <a:pt x="179" y="1565"/>
                    <a:pt x="0" y="1851"/>
                    <a:pt x="203" y="2029"/>
                  </a:cubicBezTo>
                  <a:cubicBezTo>
                    <a:pt x="298" y="2113"/>
                    <a:pt x="929" y="2613"/>
                    <a:pt x="2215" y="3065"/>
                  </a:cubicBezTo>
                  <a:cubicBezTo>
                    <a:pt x="2408" y="3135"/>
                    <a:pt x="2553" y="3167"/>
                    <a:pt x="2663" y="3167"/>
                  </a:cubicBezTo>
                  <a:cubicBezTo>
                    <a:pt x="2998" y="3167"/>
                    <a:pt x="3009" y="2873"/>
                    <a:pt x="3108" y="2505"/>
                  </a:cubicBezTo>
                  <a:lnTo>
                    <a:pt x="3275" y="1886"/>
                  </a:lnTo>
                  <a:cubicBezTo>
                    <a:pt x="3417" y="1374"/>
                    <a:pt x="3977" y="1398"/>
                    <a:pt x="2846" y="1005"/>
                  </a:cubicBezTo>
                  <a:cubicBezTo>
                    <a:pt x="2251" y="791"/>
                    <a:pt x="1667" y="279"/>
                    <a:pt x="1179" y="65"/>
                  </a:cubicBezTo>
                  <a:cubicBezTo>
                    <a:pt x="1114" y="21"/>
                    <a:pt x="1039" y="0"/>
                    <a:pt x="963"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30"/>
            <p:cNvSpPr/>
            <p:nvPr/>
          </p:nvSpPr>
          <p:spPr>
            <a:xfrm>
              <a:off x="855250" y="1712250"/>
              <a:ext cx="38625" cy="19375"/>
            </a:xfrm>
            <a:custGeom>
              <a:avLst/>
              <a:gdLst/>
              <a:ahLst/>
              <a:cxnLst/>
              <a:rect l="l" t="t" r="r" b="b"/>
              <a:pathLst>
                <a:path w="1545" h="775" extrusionOk="0">
                  <a:moveTo>
                    <a:pt x="169" y="1"/>
                  </a:moveTo>
                  <a:cubicBezTo>
                    <a:pt x="59" y="1"/>
                    <a:pt x="0" y="154"/>
                    <a:pt x="104" y="227"/>
                  </a:cubicBezTo>
                  <a:cubicBezTo>
                    <a:pt x="104" y="227"/>
                    <a:pt x="782" y="560"/>
                    <a:pt x="1342" y="762"/>
                  </a:cubicBezTo>
                  <a:cubicBezTo>
                    <a:pt x="1354" y="762"/>
                    <a:pt x="1366" y="774"/>
                    <a:pt x="1378" y="774"/>
                  </a:cubicBezTo>
                  <a:cubicBezTo>
                    <a:pt x="1509" y="762"/>
                    <a:pt x="1544" y="584"/>
                    <a:pt x="1425" y="536"/>
                  </a:cubicBezTo>
                  <a:cubicBezTo>
                    <a:pt x="878" y="346"/>
                    <a:pt x="223" y="12"/>
                    <a:pt x="223" y="12"/>
                  </a:cubicBezTo>
                  <a:cubicBezTo>
                    <a:pt x="204" y="4"/>
                    <a:pt x="186"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30"/>
            <p:cNvSpPr/>
            <p:nvPr/>
          </p:nvSpPr>
          <p:spPr>
            <a:xfrm>
              <a:off x="858625" y="1696675"/>
              <a:ext cx="39125" cy="20650"/>
            </a:xfrm>
            <a:custGeom>
              <a:avLst/>
              <a:gdLst/>
              <a:ahLst/>
              <a:cxnLst/>
              <a:rect l="l" t="t" r="r" b="b"/>
              <a:pathLst>
                <a:path w="1565" h="826" extrusionOk="0">
                  <a:moveTo>
                    <a:pt x="168" y="0"/>
                  </a:moveTo>
                  <a:cubicBezTo>
                    <a:pt x="61" y="0"/>
                    <a:pt x="1" y="148"/>
                    <a:pt x="112" y="218"/>
                  </a:cubicBezTo>
                  <a:cubicBezTo>
                    <a:pt x="517" y="445"/>
                    <a:pt x="933" y="647"/>
                    <a:pt x="1362" y="826"/>
                  </a:cubicBezTo>
                  <a:lnTo>
                    <a:pt x="1409" y="826"/>
                  </a:lnTo>
                  <a:cubicBezTo>
                    <a:pt x="1540" y="826"/>
                    <a:pt x="1564" y="647"/>
                    <a:pt x="1445" y="599"/>
                  </a:cubicBezTo>
                  <a:cubicBezTo>
                    <a:pt x="1028" y="433"/>
                    <a:pt x="624" y="242"/>
                    <a:pt x="231" y="16"/>
                  </a:cubicBezTo>
                  <a:cubicBezTo>
                    <a:pt x="209" y="5"/>
                    <a:pt x="188" y="0"/>
                    <a:pt x="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30"/>
            <p:cNvSpPr/>
            <p:nvPr/>
          </p:nvSpPr>
          <p:spPr>
            <a:xfrm>
              <a:off x="865575" y="1682775"/>
              <a:ext cx="37225" cy="20575"/>
            </a:xfrm>
            <a:custGeom>
              <a:avLst/>
              <a:gdLst/>
              <a:ahLst/>
              <a:cxnLst/>
              <a:rect l="l" t="t" r="r" b="b"/>
              <a:pathLst>
                <a:path w="1489" h="823" extrusionOk="0">
                  <a:moveTo>
                    <a:pt x="108" y="1"/>
                  </a:moveTo>
                  <a:lnTo>
                    <a:pt x="0" y="203"/>
                  </a:lnTo>
                  <a:cubicBezTo>
                    <a:pt x="417" y="441"/>
                    <a:pt x="846" y="644"/>
                    <a:pt x="1286" y="822"/>
                  </a:cubicBezTo>
                  <a:lnTo>
                    <a:pt x="1322" y="822"/>
                  </a:lnTo>
                  <a:cubicBezTo>
                    <a:pt x="1453" y="822"/>
                    <a:pt x="1489" y="644"/>
                    <a:pt x="1370" y="596"/>
                  </a:cubicBezTo>
                  <a:cubicBezTo>
                    <a:pt x="941" y="417"/>
                    <a:pt x="512" y="227"/>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30"/>
            <p:cNvSpPr/>
            <p:nvPr/>
          </p:nvSpPr>
          <p:spPr>
            <a:xfrm>
              <a:off x="892650" y="1669975"/>
              <a:ext cx="41250" cy="34700"/>
            </a:xfrm>
            <a:custGeom>
              <a:avLst/>
              <a:gdLst/>
              <a:ahLst/>
              <a:cxnLst/>
              <a:rect l="l" t="t" r="r" b="b"/>
              <a:pathLst>
                <a:path w="1650" h="1388" extrusionOk="0">
                  <a:moveTo>
                    <a:pt x="606" y="0"/>
                  </a:moveTo>
                  <a:cubicBezTo>
                    <a:pt x="565" y="0"/>
                    <a:pt x="526" y="12"/>
                    <a:pt x="489" y="36"/>
                  </a:cubicBezTo>
                  <a:cubicBezTo>
                    <a:pt x="1" y="358"/>
                    <a:pt x="870" y="1191"/>
                    <a:pt x="870" y="1191"/>
                  </a:cubicBezTo>
                  <a:cubicBezTo>
                    <a:pt x="870" y="1191"/>
                    <a:pt x="1323" y="1387"/>
                    <a:pt x="1536" y="1387"/>
                  </a:cubicBezTo>
                  <a:cubicBezTo>
                    <a:pt x="1606" y="1387"/>
                    <a:pt x="1650" y="1366"/>
                    <a:pt x="1644" y="1310"/>
                  </a:cubicBezTo>
                  <a:cubicBezTo>
                    <a:pt x="1632" y="1144"/>
                    <a:pt x="1453" y="905"/>
                    <a:pt x="1322" y="715"/>
                  </a:cubicBezTo>
                  <a:cubicBezTo>
                    <a:pt x="1110" y="371"/>
                    <a:pt x="837" y="0"/>
                    <a:pt x="606"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30"/>
            <p:cNvSpPr/>
            <p:nvPr/>
          </p:nvSpPr>
          <p:spPr>
            <a:xfrm>
              <a:off x="897950" y="1676375"/>
              <a:ext cx="16450" cy="19525"/>
            </a:xfrm>
            <a:custGeom>
              <a:avLst/>
              <a:gdLst/>
              <a:ahLst/>
              <a:cxnLst/>
              <a:rect l="l" t="t" r="r" b="b"/>
              <a:pathLst>
                <a:path w="658" h="781" extrusionOk="0">
                  <a:moveTo>
                    <a:pt x="135" y="0"/>
                  </a:moveTo>
                  <a:cubicBezTo>
                    <a:pt x="67" y="0"/>
                    <a:pt x="0" y="61"/>
                    <a:pt x="15" y="149"/>
                  </a:cubicBezTo>
                  <a:cubicBezTo>
                    <a:pt x="110" y="376"/>
                    <a:pt x="241" y="578"/>
                    <a:pt x="420" y="745"/>
                  </a:cubicBezTo>
                  <a:cubicBezTo>
                    <a:pt x="444" y="769"/>
                    <a:pt x="468" y="780"/>
                    <a:pt x="503" y="780"/>
                  </a:cubicBezTo>
                  <a:cubicBezTo>
                    <a:pt x="598" y="780"/>
                    <a:pt x="658" y="661"/>
                    <a:pt x="587" y="578"/>
                  </a:cubicBezTo>
                  <a:cubicBezTo>
                    <a:pt x="432" y="435"/>
                    <a:pt x="325" y="268"/>
                    <a:pt x="241" y="78"/>
                  </a:cubicBezTo>
                  <a:cubicBezTo>
                    <a:pt x="219" y="23"/>
                    <a:pt x="177" y="0"/>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30"/>
            <p:cNvSpPr/>
            <p:nvPr/>
          </p:nvSpPr>
          <p:spPr>
            <a:xfrm>
              <a:off x="903075" y="1595450"/>
              <a:ext cx="988850" cy="573925"/>
            </a:xfrm>
            <a:custGeom>
              <a:avLst/>
              <a:gdLst/>
              <a:ahLst/>
              <a:cxnLst/>
              <a:rect l="l" t="t" r="r" b="b"/>
              <a:pathLst>
                <a:path w="39554" h="22957" extrusionOk="0">
                  <a:moveTo>
                    <a:pt x="19582" y="0"/>
                  </a:moveTo>
                  <a:cubicBezTo>
                    <a:pt x="19407" y="0"/>
                    <a:pt x="19234" y="5"/>
                    <a:pt x="19062" y="17"/>
                  </a:cubicBezTo>
                  <a:cubicBezTo>
                    <a:pt x="15479" y="267"/>
                    <a:pt x="12990" y="2267"/>
                    <a:pt x="9478" y="3267"/>
                  </a:cubicBezTo>
                  <a:cubicBezTo>
                    <a:pt x="9175" y="3353"/>
                    <a:pt x="8829" y="3386"/>
                    <a:pt x="8456" y="3386"/>
                  </a:cubicBezTo>
                  <a:cubicBezTo>
                    <a:pt x="7055" y="3386"/>
                    <a:pt x="5259" y="2914"/>
                    <a:pt x="3839" y="2914"/>
                  </a:cubicBezTo>
                  <a:cubicBezTo>
                    <a:pt x="3416" y="2914"/>
                    <a:pt x="3027" y="2956"/>
                    <a:pt x="2691" y="3065"/>
                  </a:cubicBezTo>
                  <a:cubicBezTo>
                    <a:pt x="2179" y="3220"/>
                    <a:pt x="1727" y="3494"/>
                    <a:pt x="1358" y="3875"/>
                  </a:cubicBezTo>
                  <a:cubicBezTo>
                    <a:pt x="1" y="5268"/>
                    <a:pt x="143" y="7827"/>
                    <a:pt x="1929" y="8804"/>
                  </a:cubicBezTo>
                  <a:cubicBezTo>
                    <a:pt x="2763" y="9268"/>
                    <a:pt x="7073" y="10244"/>
                    <a:pt x="8347" y="10244"/>
                  </a:cubicBezTo>
                  <a:cubicBezTo>
                    <a:pt x="11300" y="10244"/>
                    <a:pt x="12121" y="9590"/>
                    <a:pt x="14479" y="8804"/>
                  </a:cubicBezTo>
                  <a:lnTo>
                    <a:pt x="14479" y="8804"/>
                  </a:lnTo>
                  <a:cubicBezTo>
                    <a:pt x="14514" y="11614"/>
                    <a:pt x="14431" y="21448"/>
                    <a:pt x="15443" y="22567"/>
                  </a:cubicBezTo>
                  <a:cubicBezTo>
                    <a:pt x="15702" y="22851"/>
                    <a:pt x="17216" y="22957"/>
                    <a:pt x="19228" y="22957"/>
                  </a:cubicBezTo>
                  <a:cubicBezTo>
                    <a:pt x="24049" y="22957"/>
                    <a:pt x="31733" y="22352"/>
                    <a:pt x="31909" y="22151"/>
                  </a:cubicBezTo>
                  <a:cubicBezTo>
                    <a:pt x="32255" y="21746"/>
                    <a:pt x="29790" y="7613"/>
                    <a:pt x="29838" y="7530"/>
                  </a:cubicBezTo>
                  <a:cubicBezTo>
                    <a:pt x="29840" y="7525"/>
                    <a:pt x="29847" y="7522"/>
                    <a:pt x="29858" y="7522"/>
                  </a:cubicBezTo>
                  <a:cubicBezTo>
                    <a:pt x="30038" y="7522"/>
                    <a:pt x="31340" y="8154"/>
                    <a:pt x="32505" y="9744"/>
                  </a:cubicBezTo>
                  <a:cubicBezTo>
                    <a:pt x="33921" y="11673"/>
                    <a:pt x="35255" y="14745"/>
                    <a:pt x="36053" y="14935"/>
                  </a:cubicBezTo>
                  <a:cubicBezTo>
                    <a:pt x="36376" y="15016"/>
                    <a:pt x="36765" y="15096"/>
                    <a:pt x="37161" y="15096"/>
                  </a:cubicBezTo>
                  <a:cubicBezTo>
                    <a:pt x="38107" y="15096"/>
                    <a:pt x="39095" y="14642"/>
                    <a:pt x="39339" y="12661"/>
                  </a:cubicBezTo>
                  <a:cubicBezTo>
                    <a:pt x="39553" y="10911"/>
                    <a:pt x="38184" y="7006"/>
                    <a:pt x="34779" y="4470"/>
                  </a:cubicBezTo>
                  <a:cubicBezTo>
                    <a:pt x="31204" y="1781"/>
                    <a:pt x="26179" y="58"/>
                    <a:pt x="23748" y="58"/>
                  </a:cubicBezTo>
                  <a:cubicBezTo>
                    <a:pt x="23564" y="58"/>
                    <a:pt x="23394" y="68"/>
                    <a:pt x="23242" y="88"/>
                  </a:cubicBezTo>
                  <a:cubicBezTo>
                    <a:pt x="22962" y="126"/>
                    <a:pt x="22675" y="141"/>
                    <a:pt x="22382" y="141"/>
                  </a:cubicBezTo>
                  <a:cubicBezTo>
                    <a:pt x="21468" y="141"/>
                    <a:pt x="20507" y="0"/>
                    <a:pt x="19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 name="Google Shape;481;p30"/>
            <p:cNvSpPr/>
            <p:nvPr/>
          </p:nvSpPr>
          <p:spPr>
            <a:xfrm>
              <a:off x="1259975" y="1784800"/>
              <a:ext cx="11925" cy="87900"/>
            </a:xfrm>
            <a:custGeom>
              <a:avLst/>
              <a:gdLst/>
              <a:ahLst/>
              <a:cxnLst/>
              <a:rect l="l" t="t" r="r" b="b"/>
              <a:pathLst>
                <a:path w="477" h="3516" extrusionOk="0">
                  <a:moveTo>
                    <a:pt x="157" y="0"/>
                  </a:moveTo>
                  <a:cubicBezTo>
                    <a:pt x="79" y="0"/>
                    <a:pt x="0" y="54"/>
                    <a:pt x="0" y="158"/>
                  </a:cubicBezTo>
                  <a:cubicBezTo>
                    <a:pt x="0" y="182"/>
                    <a:pt x="84" y="2278"/>
                    <a:pt x="167" y="3373"/>
                  </a:cubicBezTo>
                  <a:cubicBezTo>
                    <a:pt x="167" y="3456"/>
                    <a:pt x="238" y="3516"/>
                    <a:pt x="322" y="3516"/>
                  </a:cubicBezTo>
                  <a:lnTo>
                    <a:pt x="334" y="3516"/>
                  </a:lnTo>
                  <a:cubicBezTo>
                    <a:pt x="417" y="3516"/>
                    <a:pt x="476" y="3432"/>
                    <a:pt x="476" y="3349"/>
                  </a:cubicBezTo>
                  <a:cubicBezTo>
                    <a:pt x="393" y="2266"/>
                    <a:pt x="310" y="170"/>
                    <a:pt x="310" y="146"/>
                  </a:cubicBezTo>
                  <a:cubicBezTo>
                    <a:pt x="304" y="48"/>
                    <a:pt x="231"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 name="Google Shape;482;p30"/>
            <p:cNvSpPr/>
            <p:nvPr/>
          </p:nvSpPr>
          <p:spPr>
            <a:xfrm>
              <a:off x="1220075" y="1228850"/>
              <a:ext cx="404350" cy="340575"/>
            </a:xfrm>
            <a:custGeom>
              <a:avLst/>
              <a:gdLst/>
              <a:ahLst/>
              <a:cxnLst/>
              <a:rect l="l" t="t" r="r" b="b"/>
              <a:pathLst>
                <a:path w="16174" h="13623" extrusionOk="0">
                  <a:moveTo>
                    <a:pt x="13574" y="1"/>
                  </a:moveTo>
                  <a:lnTo>
                    <a:pt x="3073" y="72"/>
                  </a:lnTo>
                  <a:cubicBezTo>
                    <a:pt x="2370" y="72"/>
                    <a:pt x="1787" y="608"/>
                    <a:pt x="1715" y="1310"/>
                  </a:cubicBezTo>
                  <a:lnTo>
                    <a:pt x="1549" y="3144"/>
                  </a:lnTo>
                  <a:cubicBezTo>
                    <a:pt x="1549" y="3168"/>
                    <a:pt x="1537" y="3203"/>
                    <a:pt x="1537" y="3227"/>
                  </a:cubicBezTo>
                  <a:cubicBezTo>
                    <a:pt x="1418" y="3930"/>
                    <a:pt x="1" y="13514"/>
                    <a:pt x="8823" y="13621"/>
                  </a:cubicBezTo>
                  <a:cubicBezTo>
                    <a:pt x="8861" y="13622"/>
                    <a:pt x="8898" y="13622"/>
                    <a:pt x="8936" y="13622"/>
                  </a:cubicBezTo>
                  <a:cubicBezTo>
                    <a:pt x="16174" y="13622"/>
                    <a:pt x="15429" y="4460"/>
                    <a:pt x="14931" y="1155"/>
                  </a:cubicBezTo>
                  <a:cubicBezTo>
                    <a:pt x="14824" y="489"/>
                    <a:pt x="14253" y="1"/>
                    <a:pt x="13574"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30"/>
            <p:cNvSpPr/>
            <p:nvPr/>
          </p:nvSpPr>
          <p:spPr>
            <a:xfrm>
              <a:off x="1452775" y="1380150"/>
              <a:ext cx="35525" cy="29850"/>
            </a:xfrm>
            <a:custGeom>
              <a:avLst/>
              <a:gdLst/>
              <a:ahLst/>
              <a:cxnLst/>
              <a:rect l="l" t="t" r="r" b="b"/>
              <a:pathLst>
                <a:path w="1421" h="1194" extrusionOk="0">
                  <a:moveTo>
                    <a:pt x="772" y="1"/>
                  </a:moveTo>
                  <a:cubicBezTo>
                    <a:pt x="294" y="1"/>
                    <a:pt x="0" y="548"/>
                    <a:pt x="301" y="949"/>
                  </a:cubicBezTo>
                  <a:cubicBezTo>
                    <a:pt x="427" y="1117"/>
                    <a:pt x="605" y="1193"/>
                    <a:pt x="780" y="1193"/>
                  </a:cubicBezTo>
                  <a:cubicBezTo>
                    <a:pt x="1054" y="1193"/>
                    <a:pt x="1322" y="1007"/>
                    <a:pt x="1373" y="688"/>
                  </a:cubicBezTo>
                  <a:cubicBezTo>
                    <a:pt x="1420" y="354"/>
                    <a:pt x="1194" y="56"/>
                    <a:pt x="873" y="9"/>
                  </a:cubicBezTo>
                  <a:cubicBezTo>
                    <a:pt x="838" y="4"/>
                    <a:pt x="805" y="1"/>
                    <a:pt x="7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30"/>
            <p:cNvSpPr/>
            <p:nvPr/>
          </p:nvSpPr>
          <p:spPr>
            <a:xfrm>
              <a:off x="1378725" y="1379400"/>
              <a:ext cx="35300" cy="29825"/>
            </a:xfrm>
            <a:custGeom>
              <a:avLst/>
              <a:gdLst/>
              <a:ahLst/>
              <a:cxnLst/>
              <a:rect l="l" t="t" r="r" b="b"/>
              <a:pathLst>
                <a:path w="1412" h="1193" extrusionOk="0">
                  <a:moveTo>
                    <a:pt x="658" y="1"/>
                  </a:moveTo>
                  <a:cubicBezTo>
                    <a:pt x="407" y="1"/>
                    <a:pt x="157" y="157"/>
                    <a:pt x="84" y="444"/>
                  </a:cubicBezTo>
                  <a:cubicBezTo>
                    <a:pt x="1" y="753"/>
                    <a:pt x="179" y="1087"/>
                    <a:pt x="501" y="1170"/>
                  </a:cubicBezTo>
                  <a:cubicBezTo>
                    <a:pt x="556" y="1185"/>
                    <a:pt x="611" y="1193"/>
                    <a:pt x="664" y="1193"/>
                  </a:cubicBezTo>
                  <a:cubicBezTo>
                    <a:pt x="1098" y="1193"/>
                    <a:pt x="1412" y="704"/>
                    <a:pt x="1168" y="301"/>
                  </a:cubicBezTo>
                  <a:cubicBezTo>
                    <a:pt x="1052" y="97"/>
                    <a:pt x="854" y="1"/>
                    <a:pt x="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30"/>
            <p:cNvSpPr/>
            <p:nvPr/>
          </p:nvSpPr>
          <p:spPr>
            <a:xfrm>
              <a:off x="1404425" y="1445375"/>
              <a:ext cx="55750" cy="14475"/>
            </a:xfrm>
            <a:custGeom>
              <a:avLst/>
              <a:gdLst/>
              <a:ahLst/>
              <a:cxnLst/>
              <a:rect l="l" t="t" r="r" b="b"/>
              <a:pathLst>
                <a:path w="2230" h="579" extrusionOk="0">
                  <a:moveTo>
                    <a:pt x="2006" y="1"/>
                  </a:moveTo>
                  <a:cubicBezTo>
                    <a:pt x="1977" y="1"/>
                    <a:pt x="1946" y="10"/>
                    <a:pt x="1914" y="31"/>
                  </a:cubicBezTo>
                  <a:cubicBezTo>
                    <a:pt x="1687" y="174"/>
                    <a:pt x="1425" y="257"/>
                    <a:pt x="1152" y="269"/>
                  </a:cubicBezTo>
                  <a:cubicBezTo>
                    <a:pt x="1130" y="270"/>
                    <a:pt x="1109" y="271"/>
                    <a:pt x="1088" y="271"/>
                  </a:cubicBezTo>
                  <a:cubicBezTo>
                    <a:pt x="813" y="271"/>
                    <a:pt x="549" y="199"/>
                    <a:pt x="306" y="55"/>
                  </a:cubicBezTo>
                  <a:cubicBezTo>
                    <a:pt x="280" y="40"/>
                    <a:pt x="255" y="34"/>
                    <a:pt x="230" y="34"/>
                  </a:cubicBezTo>
                  <a:cubicBezTo>
                    <a:pt x="96" y="34"/>
                    <a:pt x="1" y="226"/>
                    <a:pt x="151" y="317"/>
                  </a:cubicBezTo>
                  <a:cubicBezTo>
                    <a:pt x="425" y="484"/>
                    <a:pt x="759" y="579"/>
                    <a:pt x="1080" y="579"/>
                  </a:cubicBezTo>
                  <a:cubicBezTo>
                    <a:pt x="1116" y="579"/>
                    <a:pt x="1140" y="579"/>
                    <a:pt x="1164" y="567"/>
                  </a:cubicBezTo>
                  <a:cubicBezTo>
                    <a:pt x="1497" y="567"/>
                    <a:pt x="1806" y="460"/>
                    <a:pt x="2092" y="281"/>
                  </a:cubicBezTo>
                  <a:cubicBezTo>
                    <a:pt x="2229" y="193"/>
                    <a:pt x="2141" y="1"/>
                    <a:pt x="2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30"/>
            <p:cNvSpPr/>
            <p:nvPr/>
          </p:nvSpPr>
          <p:spPr>
            <a:xfrm>
              <a:off x="1574300" y="1387200"/>
              <a:ext cx="86325" cy="67600"/>
            </a:xfrm>
            <a:custGeom>
              <a:avLst/>
              <a:gdLst/>
              <a:ahLst/>
              <a:cxnLst/>
              <a:rect l="l" t="t" r="r" b="b"/>
              <a:pathLst>
                <a:path w="3453" h="2704" extrusionOk="0">
                  <a:moveTo>
                    <a:pt x="1831" y="0"/>
                  </a:moveTo>
                  <a:cubicBezTo>
                    <a:pt x="1388" y="0"/>
                    <a:pt x="929" y="75"/>
                    <a:pt x="607" y="132"/>
                  </a:cubicBezTo>
                  <a:lnTo>
                    <a:pt x="0" y="2703"/>
                  </a:lnTo>
                  <a:cubicBezTo>
                    <a:pt x="429" y="2668"/>
                    <a:pt x="1869" y="2656"/>
                    <a:pt x="2751" y="2037"/>
                  </a:cubicBezTo>
                  <a:cubicBezTo>
                    <a:pt x="3298" y="1656"/>
                    <a:pt x="3453" y="906"/>
                    <a:pt x="3048" y="406"/>
                  </a:cubicBezTo>
                  <a:cubicBezTo>
                    <a:pt x="2798" y="92"/>
                    <a:pt x="2323" y="0"/>
                    <a:pt x="1831"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30"/>
            <p:cNvSpPr/>
            <p:nvPr/>
          </p:nvSpPr>
          <p:spPr>
            <a:xfrm>
              <a:off x="1608075" y="1401600"/>
              <a:ext cx="34400" cy="13300"/>
            </a:xfrm>
            <a:custGeom>
              <a:avLst/>
              <a:gdLst/>
              <a:ahLst/>
              <a:cxnLst/>
              <a:rect l="l" t="t" r="r" b="b"/>
              <a:pathLst>
                <a:path w="1376" h="532" extrusionOk="0">
                  <a:moveTo>
                    <a:pt x="461" y="0"/>
                  </a:moveTo>
                  <a:cubicBezTo>
                    <a:pt x="365" y="0"/>
                    <a:pt x="268" y="10"/>
                    <a:pt x="173" y="32"/>
                  </a:cubicBezTo>
                  <a:cubicBezTo>
                    <a:pt x="0" y="86"/>
                    <a:pt x="53" y="326"/>
                    <a:pt x="206" y="326"/>
                  </a:cubicBezTo>
                  <a:cubicBezTo>
                    <a:pt x="222" y="326"/>
                    <a:pt x="239" y="323"/>
                    <a:pt x="257" y="318"/>
                  </a:cubicBezTo>
                  <a:cubicBezTo>
                    <a:pt x="319" y="307"/>
                    <a:pt x="383" y="302"/>
                    <a:pt x="446" y="302"/>
                  </a:cubicBezTo>
                  <a:cubicBezTo>
                    <a:pt x="670" y="302"/>
                    <a:pt x="892" y="369"/>
                    <a:pt x="1078" y="508"/>
                  </a:cubicBezTo>
                  <a:cubicBezTo>
                    <a:pt x="1102" y="520"/>
                    <a:pt x="1138" y="532"/>
                    <a:pt x="1161" y="532"/>
                  </a:cubicBezTo>
                  <a:cubicBezTo>
                    <a:pt x="1316" y="520"/>
                    <a:pt x="1376" y="330"/>
                    <a:pt x="1245" y="246"/>
                  </a:cubicBezTo>
                  <a:cubicBezTo>
                    <a:pt x="1015" y="87"/>
                    <a:pt x="739"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30"/>
            <p:cNvSpPr/>
            <p:nvPr/>
          </p:nvSpPr>
          <p:spPr>
            <a:xfrm>
              <a:off x="1612100" y="1406050"/>
              <a:ext cx="21100" cy="22550"/>
            </a:xfrm>
            <a:custGeom>
              <a:avLst/>
              <a:gdLst/>
              <a:ahLst/>
              <a:cxnLst/>
              <a:rect l="l" t="t" r="r" b="b"/>
              <a:pathLst>
                <a:path w="844" h="902" extrusionOk="0">
                  <a:moveTo>
                    <a:pt x="633" y="1"/>
                  </a:moveTo>
                  <a:cubicBezTo>
                    <a:pt x="584" y="1"/>
                    <a:pt x="534" y="24"/>
                    <a:pt x="500" y="80"/>
                  </a:cubicBezTo>
                  <a:cubicBezTo>
                    <a:pt x="393" y="283"/>
                    <a:pt x="250" y="461"/>
                    <a:pt x="96" y="640"/>
                  </a:cubicBezTo>
                  <a:cubicBezTo>
                    <a:pt x="0" y="735"/>
                    <a:pt x="72" y="902"/>
                    <a:pt x="203" y="902"/>
                  </a:cubicBezTo>
                  <a:cubicBezTo>
                    <a:pt x="250" y="902"/>
                    <a:pt x="286" y="878"/>
                    <a:pt x="310" y="854"/>
                  </a:cubicBezTo>
                  <a:cubicBezTo>
                    <a:pt x="488" y="664"/>
                    <a:pt x="643" y="461"/>
                    <a:pt x="762" y="235"/>
                  </a:cubicBezTo>
                  <a:cubicBezTo>
                    <a:pt x="844" y="112"/>
                    <a:pt x="741" y="1"/>
                    <a:pt x="6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30"/>
            <p:cNvSpPr/>
            <p:nvPr/>
          </p:nvSpPr>
          <p:spPr>
            <a:xfrm>
              <a:off x="1193600" y="1376600"/>
              <a:ext cx="83650" cy="70150"/>
            </a:xfrm>
            <a:custGeom>
              <a:avLst/>
              <a:gdLst/>
              <a:ahLst/>
              <a:cxnLst/>
              <a:rect l="l" t="t" r="r" b="b"/>
              <a:pathLst>
                <a:path w="3346" h="2806" extrusionOk="0">
                  <a:moveTo>
                    <a:pt x="1477" y="0"/>
                  </a:moveTo>
                  <a:cubicBezTo>
                    <a:pt x="1053" y="0"/>
                    <a:pt x="659" y="84"/>
                    <a:pt x="429" y="341"/>
                  </a:cubicBezTo>
                  <a:cubicBezTo>
                    <a:pt x="0" y="830"/>
                    <a:pt x="107" y="1592"/>
                    <a:pt x="631" y="1996"/>
                  </a:cubicBezTo>
                  <a:cubicBezTo>
                    <a:pt x="1476" y="2651"/>
                    <a:pt x="2917" y="2746"/>
                    <a:pt x="3346" y="2806"/>
                  </a:cubicBezTo>
                  <a:lnTo>
                    <a:pt x="2869" y="198"/>
                  </a:lnTo>
                  <a:cubicBezTo>
                    <a:pt x="2510" y="115"/>
                    <a:pt x="1973" y="0"/>
                    <a:pt x="1477"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30"/>
            <p:cNvSpPr/>
            <p:nvPr/>
          </p:nvSpPr>
          <p:spPr>
            <a:xfrm>
              <a:off x="1211450" y="1391150"/>
              <a:ext cx="34925" cy="12150"/>
            </a:xfrm>
            <a:custGeom>
              <a:avLst/>
              <a:gdLst/>
              <a:ahLst/>
              <a:cxnLst/>
              <a:rect l="l" t="t" r="r" b="b"/>
              <a:pathLst>
                <a:path w="1397" h="486" extrusionOk="0">
                  <a:moveTo>
                    <a:pt x="873" y="0"/>
                  </a:moveTo>
                  <a:cubicBezTo>
                    <a:pt x="617" y="0"/>
                    <a:pt x="363" y="69"/>
                    <a:pt x="143" y="200"/>
                  </a:cubicBezTo>
                  <a:cubicBezTo>
                    <a:pt x="0" y="283"/>
                    <a:pt x="60" y="486"/>
                    <a:pt x="215" y="486"/>
                  </a:cubicBezTo>
                  <a:cubicBezTo>
                    <a:pt x="239" y="486"/>
                    <a:pt x="262" y="486"/>
                    <a:pt x="286" y="474"/>
                  </a:cubicBezTo>
                  <a:cubicBezTo>
                    <a:pt x="467" y="362"/>
                    <a:pt x="672" y="306"/>
                    <a:pt x="880" y="306"/>
                  </a:cubicBezTo>
                  <a:cubicBezTo>
                    <a:pt x="960" y="306"/>
                    <a:pt x="1040" y="314"/>
                    <a:pt x="1120" y="331"/>
                  </a:cubicBezTo>
                  <a:cubicBezTo>
                    <a:pt x="1141" y="339"/>
                    <a:pt x="1160" y="342"/>
                    <a:pt x="1179" y="342"/>
                  </a:cubicBezTo>
                  <a:cubicBezTo>
                    <a:pt x="1330" y="342"/>
                    <a:pt x="1396" y="109"/>
                    <a:pt x="1227" y="45"/>
                  </a:cubicBezTo>
                  <a:cubicBezTo>
                    <a:pt x="1110" y="15"/>
                    <a:pt x="992"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30"/>
            <p:cNvSpPr/>
            <p:nvPr/>
          </p:nvSpPr>
          <p:spPr>
            <a:xfrm>
              <a:off x="1220850" y="1395150"/>
              <a:ext cx="20100" cy="23025"/>
            </a:xfrm>
            <a:custGeom>
              <a:avLst/>
              <a:gdLst/>
              <a:ahLst/>
              <a:cxnLst/>
              <a:rect l="l" t="t" r="r" b="b"/>
              <a:pathLst>
                <a:path w="804" h="921" extrusionOk="0">
                  <a:moveTo>
                    <a:pt x="208" y="0"/>
                  </a:moveTo>
                  <a:cubicBezTo>
                    <a:pt x="105" y="0"/>
                    <a:pt x="1" y="110"/>
                    <a:pt x="65" y="230"/>
                  </a:cubicBezTo>
                  <a:cubicBezTo>
                    <a:pt x="184" y="457"/>
                    <a:pt x="327" y="671"/>
                    <a:pt x="494" y="873"/>
                  </a:cubicBezTo>
                  <a:cubicBezTo>
                    <a:pt x="517" y="897"/>
                    <a:pt x="565" y="921"/>
                    <a:pt x="601" y="921"/>
                  </a:cubicBezTo>
                  <a:cubicBezTo>
                    <a:pt x="732" y="921"/>
                    <a:pt x="803" y="766"/>
                    <a:pt x="720" y="659"/>
                  </a:cubicBezTo>
                  <a:cubicBezTo>
                    <a:pt x="565" y="492"/>
                    <a:pt x="446" y="290"/>
                    <a:pt x="339" y="88"/>
                  </a:cubicBezTo>
                  <a:cubicBezTo>
                    <a:pt x="308" y="26"/>
                    <a:pt x="258" y="0"/>
                    <a:pt x="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 name="Google Shape;492;p30"/>
            <p:cNvSpPr/>
            <p:nvPr/>
          </p:nvSpPr>
          <p:spPr>
            <a:xfrm>
              <a:off x="1376650" y="1543175"/>
              <a:ext cx="108375" cy="64925"/>
            </a:xfrm>
            <a:custGeom>
              <a:avLst/>
              <a:gdLst/>
              <a:ahLst/>
              <a:cxnLst/>
              <a:rect l="l" t="t" r="r" b="b"/>
              <a:pathLst>
                <a:path w="4335" h="2597" extrusionOk="0">
                  <a:moveTo>
                    <a:pt x="4263" y="1"/>
                  </a:moveTo>
                  <a:lnTo>
                    <a:pt x="108" y="72"/>
                  </a:lnTo>
                  <a:lnTo>
                    <a:pt x="0" y="2394"/>
                  </a:lnTo>
                  <a:lnTo>
                    <a:pt x="2370" y="2596"/>
                  </a:lnTo>
                  <a:lnTo>
                    <a:pt x="4334" y="2513"/>
                  </a:lnTo>
                  <a:lnTo>
                    <a:pt x="4263" y="1"/>
                  </a:ln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 name="Google Shape;493;p30"/>
            <p:cNvSpPr/>
            <p:nvPr/>
          </p:nvSpPr>
          <p:spPr>
            <a:xfrm>
              <a:off x="1457900" y="1345200"/>
              <a:ext cx="44375" cy="19850"/>
            </a:xfrm>
            <a:custGeom>
              <a:avLst/>
              <a:gdLst/>
              <a:ahLst/>
              <a:cxnLst/>
              <a:rect l="l" t="t" r="r" b="b"/>
              <a:pathLst>
                <a:path w="1775" h="794" extrusionOk="0">
                  <a:moveTo>
                    <a:pt x="582" y="0"/>
                  </a:moveTo>
                  <a:cubicBezTo>
                    <a:pt x="392" y="0"/>
                    <a:pt x="199" y="30"/>
                    <a:pt x="84" y="145"/>
                  </a:cubicBezTo>
                  <a:cubicBezTo>
                    <a:pt x="37" y="192"/>
                    <a:pt x="13" y="264"/>
                    <a:pt x="1" y="323"/>
                  </a:cubicBezTo>
                  <a:cubicBezTo>
                    <a:pt x="1" y="419"/>
                    <a:pt x="37" y="633"/>
                    <a:pt x="156" y="692"/>
                  </a:cubicBezTo>
                  <a:cubicBezTo>
                    <a:pt x="203" y="716"/>
                    <a:pt x="251" y="728"/>
                    <a:pt x="298" y="728"/>
                  </a:cubicBezTo>
                  <a:cubicBezTo>
                    <a:pt x="501" y="752"/>
                    <a:pt x="703" y="764"/>
                    <a:pt x="906" y="776"/>
                  </a:cubicBezTo>
                  <a:cubicBezTo>
                    <a:pt x="977" y="788"/>
                    <a:pt x="1052" y="794"/>
                    <a:pt x="1126" y="794"/>
                  </a:cubicBezTo>
                  <a:cubicBezTo>
                    <a:pt x="1200" y="794"/>
                    <a:pt x="1275" y="788"/>
                    <a:pt x="1346" y="776"/>
                  </a:cubicBezTo>
                  <a:cubicBezTo>
                    <a:pt x="1513" y="764"/>
                    <a:pt x="1656" y="669"/>
                    <a:pt x="1727" y="526"/>
                  </a:cubicBezTo>
                  <a:cubicBezTo>
                    <a:pt x="1775" y="419"/>
                    <a:pt x="1739" y="288"/>
                    <a:pt x="1656" y="216"/>
                  </a:cubicBezTo>
                  <a:cubicBezTo>
                    <a:pt x="1477" y="61"/>
                    <a:pt x="1060" y="38"/>
                    <a:pt x="834" y="14"/>
                  </a:cubicBezTo>
                  <a:cubicBezTo>
                    <a:pt x="756" y="6"/>
                    <a:pt x="669"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 name="Google Shape;494;p30"/>
            <p:cNvSpPr/>
            <p:nvPr/>
          </p:nvSpPr>
          <p:spPr>
            <a:xfrm>
              <a:off x="1367125" y="1344525"/>
              <a:ext cx="44375" cy="19000"/>
            </a:xfrm>
            <a:custGeom>
              <a:avLst/>
              <a:gdLst/>
              <a:ahLst/>
              <a:cxnLst/>
              <a:rect l="l" t="t" r="r" b="b"/>
              <a:pathLst>
                <a:path w="1775" h="760" extrusionOk="0">
                  <a:moveTo>
                    <a:pt x="1127" y="1"/>
                  </a:moveTo>
                  <a:cubicBezTo>
                    <a:pt x="1071" y="1"/>
                    <a:pt x="1016" y="3"/>
                    <a:pt x="965" y="5"/>
                  </a:cubicBezTo>
                  <a:cubicBezTo>
                    <a:pt x="739" y="5"/>
                    <a:pt x="322" y="5"/>
                    <a:pt x="131" y="160"/>
                  </a:cubicBezTo>
                  <a:cubicBezTo>
                    <a:pt x="36" y="231"/>
                    <a:pt x="0" y="350"/>
                    <a:pt x="36" y="469"/>
                  </a:cubicBezTo>
                  <a:cubicBezTo>
                    <a:pt x="108" y="612"/>
                    <a:pt x="250" y="708"/>
                    <a:pt x="405" y="731"/>
                  </a:cubicBezTo>
                  <a:cubicBezTo>
                    <a:pt x="510" y="749"/>
                    <a:pt x="621" y="760"/>
                    <a:pt x="729" y="760"/>
                  </a:cubicBezTo>
                  <a:cubicBezTo>
                    <a:pt x="768" y="760"/>
                    <a:pt x="807" y="758"/>
                    <a:pt x="846" y="755"/>
                  </a:cubicBezTo>
                  <a:cubicBezTo>
                    <a:pt x="1048" y="755"/>
                    <a:pt x="1251" y="755"/>
                    <a:pt x="1453" y="743"/>
                  </a:cubicBezTo>
                  <a:cubicBezTo>
                    <a:pt x="1513" y="743"/>
                    <a:pt x="1560" y="731"/>
                    <a:pt x="1608" y="719"/>
                  </a:cubicBezTo>
                  <a:cubicBezTo>
                    <a:pt x="1727" y="660"/>
                    <a:pt x="1774" y="458"/>
                    <a:pt x="1774" y="350"/>
                  </a:cubicBezTo>
                  <a:cubicBezTo>
                    <a:pt x="1774" y="291"/>
                    <a:pt x="1751" y="219"/>
                    <a:pt x="1703" y="172"/>
                  </a:cubicBezTo>
                  <a:cubicBezTo>
                    <a:pt x="1580" y="30"/>
                    <a:pt x="1344" y="1"/>
                    <a:pt x="1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30"/>
            <p:cNvSpPr/>
            <p:nvPr/>
          </p:nvSpPr>
          <p:spPr>
            <a:xfrm>
              <a:off x="1247175" y="1314575"/>
              <a:ext cx="34850" cy="90525"/>
            </a:xfrm>
            <a:custGeom>
              <a:avLst/>
              <a:gdLst/>
              <a:ahLst/>
              <a:cxnLst/>
              <a:rect l="l" t="t" r="r" b="b"/>
              <a:pathLst>
                <a:path w="1394" h="3621" extrusionOk="0">
                  <a:moveTo>
                    <a:pt x="0" y="1"/>
                  </a:moveTo>
                  <a:lnTo>
                    <a:pt x="298" y="2608"/>
                  </a:lnTo>
                  <a:lnTo>
                    <a:pt x="1310" y="3620"/>
                  </a:lnTo>
                  <a:lnTo>
                    <a:pt x="13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 name="Google Shape;496;p30"/>
            <p:cNvSpPr/>
            <p:nvPr/>
          </p:nvSpPr>
          <p:spPr>
            <a:xfrm>
              <a:off x="1574000" y="1314575"/>
              <a:ext cx="34550" cy="90525"/>
            </a:xfrm>
            <a:custGeom>
              <a:avLst/>
              <a:gdLst/>
              <a:ahLst/>
              <a:cxnLst/>
              <a:rect l="l" t="t" r="r" b="b"/>
              <a:pathLst>
                <a:path w="1382" h="3621" extrusionOk="0">
                  <a:moveTo>
                    <a:pt x="0" y="1"/>
                  </a:moveTo>
                  <a:lnTo>
                    <a:pt x="84" y="3620"/>
                  </a:lnTo>
                  <a:lnTo>
                    <a:pt x="1084" y="2608"/>
                  </a:lnTo>
                  <a:lnTo>
                    <a:pt x="13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 name="Google Shape;497;p30"/>
            <p:cNvSpPr/>
            <p:nvPr/>
          </p:nvSpPr>
          <p:spPr>
            <a:xfrm>
              <a:off x="1234675" y="1209175"/>
              <a:ext cx="386975" cy="112675"/>
            </a:xfrm>
            <a:custGeom>
              <a:avLst/>
              <a:gdLst/>
              <a:ahLst/>
              <a:cxnLst/>
              <a:rect l="l" t="t" r="r" b="b"/>
              <a:pathLst>
                <a:path w="15479" h="4507" extrusionOk="0">
                  <a:moveTo>
                    <a:pt x="13957" y="1"/>
                  </a:moveTo>
                  <a:cubicBezTo>
                    <a:pt x="13940" y="1"/>
                    <a:pt x="13923" y="1"/>
                    <a:pt x="13907" y="2"/>
                  </a:cubicBezTo>
                  <a:lnTo>
                    <a:pt x="1369" y="180"/>
                  </a:lnTo>
                  <a:cubicBezTo>
                    <a:pt x="595" y="216"/>
                    <a:pt x="0" y="859"/>
                    <a:pt x="24" y="1621"/>
                  </a:cubicBezTo>
                  <a:cubicBezTo>
                    <a:pt x="36" y="2169"/>
                    <a:pt x="60" y="2776"/>
                    <a:pt x="95" y="3300"/>
                  </a:cubicBezTo>
                  <a:cubicBezTo>
                    <a:pt x="119" y="3943"/>
                    <a:pt x="655" y="4467"/>
                    <a:pt x="1310" y="4490"/>
                  </a:cubicBezTo>
                  <a:cubicBezTo>
                    <a:pt x="1597" y="4502"/>
                    <a:pt x="1927" y="4506"/>
                    <a:pt x="2292" y="4506"/>
                  </a:cubicBezTo>
                  <a:cubicBezTo>
                    <a:pt x="3606" y="4506"/>
                    <a:pt x="5362" y="4448"/>
                    <a:pt x="7153" y="4448"/>
                  </a:cubicBezTo>
                  <a:cubicBezTo>
                    <a:pt x="7475" y="4448"/>
                    <a:pt x="7798" y="4450"/>
                    <a:pt x="8120" y="4455"/>
                  </a:cubicBezTo>
                  <a:cubicBezTo>
                    <a:pt x="9608" y="4470"/>
                    <a:pt x="11072" y="4503"/>
                    <a:pt x="12284" y="4503"/>
                  </a:cubicBezTo>
                  <a:cubicBezTo>
                    <a:pt x="13962" y="4503"/>
                    <a:pt x="15155" y="4439"/>
                    <a:pt x="15252" y="4169"/>
                  </a:cubicBezTo>
                  <a:cubicBezTo>
                    <a:pt x="15478" y="3538"/>
                    <a:pt x="15478" y="2145"/>
                    <a:pt x="15216" y="1014"/>
                  </a:cubicBezTo>
                  <a:cubicBezTo>
                    <a:pt x="15089" y="423"/>
                    <a:pt x="14566" y="1"/>
                    <a:pt x="13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 name="Google Shape;498;p30"/>
            <p:cNvSpPr/>
            <p:nvPr/>
          </p:nvSpPr>
          <p:spPr>
            <a:xfrm>
              <a:off x="1265025" y="1135525"/>
              <a:ext cx="325075" cy="122525"/>
            </a:xfrm>
            <a:custGeom>
              <a:avLst/>
              <a:gdLst/>
              <a:ahLst/>
              <a:cxnLst/>
              <a:rect l="l" t="t" r="r" b="b"/>
              <a:pathLst>
                <a:path w="13003" h="4901" extrusionOk="0">
                  <a:moveTo>
                    <a:pt x="6523" y="1"/>
                  </a:moveTo>
                  <a:cubicBezTo>
                    <a:pt x="1458" y="1"/>
                    <a:pt x="1" y="4043"/>
                    <a:pt x="1" y="4043"/>
                  </a:cubicBezTo>
                  <a:lnTo>
                    <a:pt x="13002" y="4900"/>
                  </a:lnTo>
                  <a:cubicBezTo>
                    <a:pt x="13002" y="4900"/>
                    <a:pt x="12216" y="197"/>
                    <a:pt x="6870" y="7"/>
                  </a:cubicBezTo>
                  <a:cubicBezTo>
                    <a:pt x="6753" y="3"/>
                    <a:pt x="6637" y="1"/>
                    <a:pt x="65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 name="Google Shape;499;p30"/>
            <p:cNvSpPr/>
            <p:nvPr/>
          </p:nvSpPr>
          <p:spPr>
            <a:xfrm>
              <a:off x="1269800" y="1204500"/>
              <a:ext cx="176225" cy="10675"/>
            </a:xfrm>
            <a:custGeom>
              <a:avLst/>
              <a:gdLst/>
              <a:ahLst/>
              <a:cxnLst/>
              <a:rect l="l" t="t" r="r" b="b"/>
              <a:pathLst>
                <a:path w="7049" h="427" extrusionOk="0">
                  <a:moveTo>
                    <a:pt x="4752" y="0"/>
                  </a:moveTo>
                  <a:cubicBezTo>
                    <a:pt x="2657" y="0"/>
                    <a:pt x="633" y="55"/>
                    <a:pt x="191" y="117"/>
                  </a:cubicBezTo>
                  <a:cubicBezTo>
                    <a:pt x="0" y="141"/>
                    <a:pt x="24" y="427"/>
                    <a:pt x="214" y="427"/>
                  </a:cubicBezTo>
                  <a:lnTo>
                    <a:pt x="238" y="427"/>
                  </a:lnTo>
                  <a:cubicBezTo>
                    <a:pt x="671" y="365"/>
                    <a:pt x="2674" y="310"/>
                    <a:pt x="4754" y="310"/>
                  </a:cubicBezTo>
                  <a:cubicBezTo>
                    <a:pt x="5475" y="310"/>
                    <a:pt x="6205" y="316"/>
                    <a:pt x="6882" y="332"/>
                  </a:cubicBezTo>
                  <a:cubicBezTo>
                    <a:pt x="6965" y="332"/>
                    <a:pt x="7037" y="272"/>
                    <a:pt x="7049" y="189"/>
                  </a:cubicBezTo>
                  <a:cubicBezTo>
                    <a:pt x="7049" y="94"/>
                    <a:pt x="6977" y="22"/>
                    <a:pt x="6894" y="22"/>
                  </a:cubicBezTo>
                  <a:cubicBezTo>
                    <a:pt x="6213" y="7"/>
                    <a:pt x="5479" y="0"/>
                    <a:pt x="47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 name="Google Shape;500;p30"/>
            <p:cNvSpPr/>
            <p:nvPr/>
          </p:nvSpPr>
          <p:spPr>
            <a:xfrm>
              <a:off x="1506725" y="1204475"/>
              <a:ext cx="87225" cy="9525"/>
            </a:xfrm>
            <a:custGeom>
              <a:avLst/>
              <a:gdLst/>
              <a:ahLst/>
              <a:cxnLst/>
              <a:rect l="l" t="t" r="r" b="b"/>
              <a:pathLst>
                <a:path w="3489" h="381" extrusionOk="0">
                  <a:moveTo>
                    <a:pt x="1243" y="1"/>
                  </a:moveTo>
                  <a:cubicBezTo>
                    <a:pt x="656" y="1"/>
                    <a:pt x="194" y="11"/>
                    <a:pt x="155" y="11"/>
                  </a:cubicBezTo>
                  <a:cubicBezTo>
                    <a:pt x="60" y="11"/>
                    <a:pt x="0" y="83"/>
                    <a:pt x="0" y="166"/>
                  </a:cubicBezTo>
                  <a:cubicBezTo>
                    <a:pt x="0" y="249"/>
                    <a:pt x="72" y="321"/>
                    <a:pt x="155" y="321"/>
                  </a:cubicBezTo>
                  <a:cubicBezTo>
                    <a:pt x="166" y="321"/>
                    <a:pt x="623" y="310"/>
                    <a:pt x="1213" y="310"/>
                  </a:cubicBezTo>
                  <a:cubicBezTo>
                    <a:pt x="1876" y="310"/>
                    <a:pt x="2708" y="324"/>
                    <a:pt x="3263" y="380"/>
                  </a:cubicBezTo>
                  <a:lnTo>
                    <a:pt x="3275" y="380"/>
                  </a:lnTo>
                  <a:cubicBezTo>
                    <a:pt x="3465" y="380"/>
                    <a:pt x="3489" y="95"/>
                    <a:pt x="3287" y="71"/>
                  </a:cubicBezTo>
                  <a:cubicBezTo>
                    <a:pt x="2726" y="14"/>
                    <a:pt x="1904" y="1"/>
                    <a:pt x="1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 name="Google Shape;501;p30"/>
            <p:cNvSpPr/>
            <p:nvPr/>
          </p:nvSpPr>
          <p:spPr>
            <a:xfrm>
              <a:off x="976875" y="1536850"/>
              <a:ext cx="119400" cy="14975"/>
            </a:xfrm>
            <a:custGeom>
              <a:avLst/>
              <a:gdLst/>
              <a:ahLst/>
              <a:cxnLst/>
              <a:rect l="l" t="t" r="r" b="b"/>
              <a:pathLst>
                <a:path w="4776" h="599" extrusionOk="0">
                  <a:moveTo>
                    <a:pt x="4556" y="1"/>
                  </a:moveTo>
                  <a:cubicBezTo>
                    <a:pt x="4535" y="1"/>
                    <a:pt x="4513" y="5"/>
                    <a:pt x="4490" y="15"/>
                  </a:cubicBezTo>
                  <a:cubicBezTo>
                    <a:pt x="3966" y="225"/>
                    <a:pt x="3185" y="288"/>
                    <a:pt x="2434" y="288"/>
                  </a:cubicBezTo>
                  <a:cubicBezTo>
                    <a:pt x="1308" y="288"/>
                    <a:pt x="249" y="146"/>
                    <a:pt x="228" y="146"/>
                  </a:cubicBezTo>
                  <a:cubicBezTo>
                    <a:pt x="217" y="144"/>
                    <a:pt x="206" y="144"/>
                    <a:pt x="196" y="144"/>
                  </a:cubicBezTo>
                  <a:cubicBezTo>
                    <a:pt x="22" y="144"/>
                    <a:pt x="0" y="422"/>
                    <a:pt x="192" y="444"/>
                  </a:cubicBezTo>
                  <a:cubicBezTo>
                    <a:pt x="930" y="539"/>
                    <a:pt x="1680" y="599"/>
                    <a:pt x="2430" y="599"/>
                  </a:cubicBezTo>
                  <a:cubicBezTo>
                    <a:pt x="3204" y="599"/>
                    <a:pt x="4026" y="527"/>
                    <a:pt x="4597" y="301"/>
                  </a:cubicBezTo>
                  <a:cubicBezTo>
                    <a:pt x="4775" y="238"/>
                    <a:pt x="4705" y="1"/>
                    <a:pt x="4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 name="Google Shape;502;p30"/>
            <p:cNvSpPr/>
            <p:nvPr/>
          </p:nvSpPr>
          <p:spPr>
            <a:xfrm>
              <a:off x="1364075" y="1598875"/>
              <a:ext cx="131675" cy="16375"/>
            </a:xfrm>
            <a:custGeom>
              <a:avLst/>
              <a:gdLst/>
              <a:ahLst/>
              <a:cxnLst/>
              <a:rect l="l" t="t" r="r" b="b"/>
              <a:pathLst>
                <a:path w="5267" h="655" extrusionOk="0">
                  <a:moveTo>
                    <a:pt x="210" y="0"/>
                  </a:moveTo>
                  <a:cubicBezTo>
                    <a:pt x="58" y="0"/>
                    <a:pt x="0" y="255"/>
                    <a:pt x="182" y="309"/>
                  </a:cubicBezTo>
                  <a:cubicBezTo>
                    <a:pt x="1034" y="536"/>
                    <a:pt x="1930" y="655"/>
                    <a:pt x="2817" y="655"/>
                  </a:cubicBezTo>
                  <a:cubicBezTo>
                    <a:pt x="2860" y="655"/>
                    <a:pt x="2902" y="654"/>
                    <a:pt x="2944" y="654"/>
                  </a:cubicBezTo>
                  <a:cubicBezTo>
                    <a:pt x="3659" y="654"/>
                    <a:pt x="4373" y="594"/>
                    <a:pt x="5075" y="463"/>
                  </a:cubicBezTo>
                  <a:cubicBezTo>
                    <a:pt x="5267" y="430"/>
                    <a:pt x="5235" y="151"/>
                    <a:pt x="5059" y="151"/>
                  </a:cubicBezTo>
                  <a:cubicBezTo>
                    <a:pt x="5049" y="151"/>
                    <a:pt x="5039" y="152"/>
                    <a:pt x="5028" y="154"/>
                  </a:cubicBezTo>
                  <a:cubicBezTo>
                    <a:pt x="4345" y="282"/>
                    <a:pt x="3656" y="346"/>
                    <a:pt x="2968" y="346"/>
                  </a:cubicBezTo>
                  <a:cubicBezTo>
                    <a:pt x="2059" y="346"/>
                    <a:pt x="1153" y="234"/>
                    <a:pt x="265" y="11"/>
                  </a:cubicBezTo>
                  <a:cubicBezTo>
                    <a:pt x="246" y="4"/>
                    <a:pt x="227" y="0"/>
                    <a:pt x="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 name="Google Shape;503;p30"/>
            <p:cNvSpPr/>
            <p:nvPr/>
          </p:nvSpPr>
          <p:spPr>
            <a:xfrm>
              <a:off x="1649900" y="2039075"/>
              <a:ext cx="400975" cy="448600"/>
            </a:xfrm>
            <a:custGeom>
              <a:avLst/>
              <a:gdLst/>
              <a:ahLst/>
              <a:cxnLst/>
              <a:rect l="l" t="t" r="r" b="b"/>
              <a:pathLst>
                <a:path w="16039" h="17944" extrusionOk="0">
                  <a:moveTo>
                    <a:pt x="13990" y="0"/>
                  </a:moveTo>
                  <a:lnTo>
                    <a:pt x="1762" y="1239"/>
                  </a:lnTo>
                  <a:lnTo>
                    <a:pt x="1179" y="1298"/>
                  </a:lnTo>
                  <a:cubicBezTo>
                    <a:pt x="1155" y="1381"/>
                    <a:pt x="1143" y="1465"/>
                    <a:pt x="1131" y="1536"/>
                  </a:cubicBezTo>
                  <a:cubicBezTo>
                    <a:pt x="1096" y="1786"/>
                    <a:pt x="1048" y="2227"/>
                    <a:pt x="989" y="2798"/>
                  </a:cubicBezTo>
                  <a:cubicBezTo>
                    <a:pt x="941" y="3298"/>
                    <a:pt x="881" y="3906"/>
                    <a:pt x="810" y="4596"/>
                  </a:cubicBezTo>
                  <a:cubicBezTo>
                    <a:pt x="762" y="5144"/>
                    <a:pt x="703" y="5739"/>
                    <a:pt x="655" y="6382"/>
                  </a:cubicBezTo>
                  <a:cubicBezTo>
                    <a:pt x="643" y="6537"/>
                    <a:pt x="619" y="6704"/>
                    <a:pt x="608" y="6870"/>
                  </a:cubicBezTo>
                  <a:cubicBezTo>
                    <a:pt x="334" y="10204"/>
                    <a:pt x="48" y="14454"/>
                    <a:pt x="0" y="17943"/>
                  </a:cubicBezTo>
                  <a:lnTo>
                    <a:pt x="7370" y="17943"/>
                  </a:lnTo>
                  <a:lnTo>
                    <a:pt x="8347" y="11526"/>
                  </a:lnTo>
                  <a:lnTo>
                    <a:pt x="8347" y="11514"/>
                  </a:lnTo>
                  <a:lnTo>
                    <a:pt x="8561" y="10049"/>
                  </a:lnTo>
                  <a:lnTo>
                    <a:pt x="8632" y="10621"/>
                  </a:lnTo>
                  <a:lnTo>
                    <a:pt x="9573" y="17943"/>
                  </a:lnTo>
                  <a:lnTo>
                    <a:pt x="16038" y="17943"/>
                  </a:lnTo>
                  <a:cubicBezTo>
                    <a:pt x="15990" y="16026"/>
                    <a:pt x="15883" y="13859"/>
                    <a:pt x="15705" y="11585"/>
                  </a:cubicBezTo>
                  <a:cubicBezTo>
                    <a:pt x="15621" y="10383"/>
                    <a:pt x="15502" y="9156"/>
                    <a:pt x="15371" y="7918"/>
                  </a:cubicBezTo>
                  <a:cubicBezTo>
                    <a:pt x="15086" y="5394"/>
                    <a:pt x="14657" y="2894"/>
                    <a:pt x="14109" y="417"/>
                  </a:cubicBezTo>
                  <a:cubicBezTo>
                    <a:pt x="14074" y="274"/>
                    <a:pt x="14038" y="131"/>
                    <a:pt x="139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 name="Google Shape;504;p30"/>
            <p:cNvSpPr/>
            <p:nvPr/>
          </p:nvSpPr>
          <p:spPr>
            <a:xfrm>
              <a:off x="1857075" y="2252400"/>
              <a:ext cx="15225" cy="87025"/>
            </a:xfrm>
            <a:custGeom>
              <a:avLst/>
              <a:gdLst/>
              <a:ahLst/>
              <a:cxnLst/>
              <a:rect l="l" t="t" r="r" b="b"/>
              <a:pathLst>
                <a:path w="609" h="3481" extrusionOk="0">
                  <a:moveTo>
                    <a:pt x="507" y="0"/>
                  </a:moveTo>
                  <a:cubicBezTo>
                    <a:pt x="465" y="0"/>
                    <a:pt x="422" y="28"/>
                    <a:pt x="417" y="87"/>
                  </a:cubicBezTo>
                  <a:lnTo>
                    <a:pt x="0" y="3385"/>
                  </a:lnTo>
                  <a:cubicBezTo>
                    <a:pt x="0" y="3433"/>
                    <a:pt x="36" y="3481"/>
                    <a:pt x="83" y="3481"/>
                  </a:cubicBezTo>
                  <a:lnTo>
                    <a:pt x="95" y="3481"/>
                  </a:lnTo>
                  <a:cubicBezTo>
                    <a:pt x="143" y="3481"/>
                    <a:pt x="179" y="3445"/>
                    <a:pt x="179" y="3409"/>
                  </a:cubicBezTo>
                  <a:lnTo>
                    <a:pt x="595" y="111"/>
                  </a:lnTo>
                  <a:cubicBezTo>
                    <a:pt x="608" y="40"/>
                    <a:pt x="558" y="0"/>
                    <a:pt x="5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 name="Google Shape;505;p30"/>
            <p:cNvSpPr/>
            <p:nvPr/>
          </p:nvSpPr>
          <p:spPr>
            <a:xfrm>
              <a:off x="1587975" y="1375650"/>
              <a:ext cx="385200" cy="405675"/>
            </a:xfrm>
            <a:custGeom>
              <a:avLst/>
              <a:gdLst/>
              <a:ahLst/>
              <a:cxnLst/>
              <a:rect l="l" t="t" r="r" b="b"/>
              <a:pathLst>
                <a:path w="15408" h="16227" extrusionOk="0">
                  <a:moveTo>
                    <a:pt x="12244" y="0"/>
                  </a:moveTo>
                  <a:cubicBezTo>
                    <a:pt x="7876" y="0"/>
                    <a:pt x="1" y="1379"/>
                    <a:pt x="1" y="1379"/>
                  </a:cubicBezTo>
                  <a:cubicBezTo>
                    <a:pt x="1" y="1379"/>
                    <a:pt x="1203" y="14167"/>
                    <a:pt x="2287" y="16227"/>
                  </a:cubicBezTo>
                  <a:lnTo>
                    <a:pt x="15408" y="15798"/>
                  </a:lnTo>
                  <a:cubicBezTo>
                    <a:pt x="15408" y="15798"/>
                    <a:pt x="15384" y="2594"/>
                    <a:pt x="15074" y="701"/>
                  </a:cubicBezTo>
                  <a:cubicBezTo>
                    <a:pt x="14988" y="188"/>
                    <a:pt x="13854" y="0"/>
                    <a:pt x="12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 name="Google Shape;506;p30"/>
            <p:cNvSpPr/>
            <p:nvPr/>
          </p:nvSpPr>
          <p:spPr>
            <a:xfrm>
              <a:off x="1844575" y="1617550"/>
              <a:ext cx="324150" cy="243550"/>
            </a:xfrm>
            <a:custGeom>
              <a:avLst/>
              <a:gdLst/>
              <a:ahLst/>
              <a:cxnLst/>
              <a:rect l="l" t="t" r="r" b="b"/>
              <a:pathLst>
                <a:path w="12966" h="9742" extrusionOk="0">
                  <a:moveTo>
                    <a:pt x="10852" y="0"/>
                  </a:moveTo>
                  <a:cubicBezTo>
                    <a:pt x="8667" y="0"/>
                    <a:pt x="0" y="3217"/>
                    <a:pt x="0" y="3217"/>
                  </a:cubicBezTo>
                  <a:lnTo>
                    <a:pt x="1012" y="9741"/>
                  </a:lnTo>
                  <a:lnTo>
                    <a:pt x="11680" y="7074"/>
                  </a:lnTo>
                  <a:cubicBezTo>
                    <a:pt x="11680" y="7074"/>
                    <a:pt x="12966" y="85"/>
                    <a:pt x="10942" y="2"/>
                  </a:cubicBezTo>
                  <a:cubicBezTo>
                    <a:pt x="10913" y="1"/>
                    <a:pt x="10883" y="0"/>
                    <a:pt x="10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 name="Google Shape;507;p30"/>
            <p:cNvSpPr/>
            <p:nvPr/>
          </p:nvSpPr>
          <p:spPr>
            <a:xfrm>
              <a:off x="1375750" y="1720275"/>
              <a:ext cx="217025" cy="268100"/>
            </a:xfrm>
            <a:custGeom>
              <a:avLst/>
              <a:gdLst/>
              <a:ahLst/>
              <a:cxnLst/>
              <a:rect l="l" t="t" r="r" b="b"/>
              <a:pathLst>
                <a:path w="8681" h="10724" extrusionOk="0">
                  <a:moveTo>
                    <a:pt x="2906" y="1"/>
                  </a:moveTo>
                  <a:lnTo>
                    <a:pt x="787" y="132"/>
                  </a:lnTo>
                  <a:cubicBezTo>
                    <a:pt x="787" y="132"/>
                    <a:pt x="1" y="9442"/>
                    <a:pt x="2370" y="10621"/>
                  </a:cubicBezTo>
                  <a:cubicBezTo>
                    <a:pt x="2513" y="10691"/>
                    <a:pt x="2683" y="10723"/>
                    <a:pt x="2874" y="10723"/>
                  </a:cubicBezTo>
                  <a:cubicBezTo>
                    <a:pt x="4756" y="10723"/>
                    <a:pt x="8680" y="7633"/>
                    <a:pt x="8680" y="7633"/>
                  </a:cubicBezTo>
                  <a:lnTo>
                    <a:pt x="6954" y="4716"/>
                  </a:lnTo>
                  <a:lnTo>
                    <a:pt x="4168" y="6371"/>
                  </a:lnTo>
                  <a:lnTo>
                    <a:pt x="2906" y="1"/>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 name="Google Shape;508;p30"/>
            <p:cNvSpPr/>
            <p:nvPr/>
          </p:nvSpPr>
          <p:spPr>
            <a:xfrm>
              <a:off x="1500175" y="1689250"/>
              <a:ext cx="611400" cy="388850"/>
            </a:xfrm>
            <a:custGeom>
              <a:avLst/>
              <a:gdLst/>
              <a:ahLst/>
              <a:cxnLst/>
              <a:rect l="l" t="t" r="r" b="b"/>
              <a:pathLst>
                <a:path w="24456" h="15554" extrusionOk="0">
                  <a:moveTo>
                    <a:pt x="12968" y="1"/>
                  </a:moveTo>
                  <a:cubicBezTo>
                    <a:pt x="11304" y="1"/>
                    <a:pt x="9405" y="174"/>
                    <a:pt x="8144" y="658"/>
                  </a:cubicBezTo>
                  <a:cubicBezTo>
                    <a:pt x="6001" y="1480"/>
                    <a:pt x="274" y="4873"/>
                    <a:pt x="155" y="5159"/>
                  </a:cubicBezTo>
                  <a:cubicBezTo>
                    <a:pt x="1" y="5492"/>
                    <a:pt x="2632" y="10148"/>
                    <a:pt x="2834" y="10195"/>
                  </a:cubicBezTo>
                  <a:cubicBezTo>
                    <a:pt x="2841" y="10197"/>
                    <a:pt x="2849" y="10198"/>
                    <a:pt x="2858" y="10198"/>
                  </a:cubicBezTo>
                  <a:cubicBezTo>
                    <a:pt x="3242" y="10198"/>
                    <a:pt x="5607" y="8720"/>
                    <a:pt x="6085" y="8243"/>
                  </a:cubicBezTo>
                  <a:cubicBezTo>
                    <a:pt x="6549" y="10552"/>
                    <a:pt x="6216" y="13243"/>
                    <a:pt x="6692" y="15553"/>
                  </a:cubicBezTo>
                  <a:cubicBezTo>
                    <a:pt x="10490" y="15351"/>
                    <a:pt x="20372" y="14708"/>
                    <a:pt x="20694" y="14208"/>
                  </a:cubicBezTo>
                  <a:cubicBezTo>
                    <a:pt x="20896" y="13874"/>
                    <a:pt x="19872" y="6802"/>
                    <a:pt x="19872" y="6802"/>
                  </a:cubicBezTo>
                  <a:lnTo>
                    <a:pt x="19872" y="6802"/>
                  </a:lnTo>
                  <a:cubicBezTo>
                    <a:pt x="19872" y="6802"/>
                    <a:pt x="21801" y="7219"/>
                    <a:pt x="24158" y="7624"/>
                  </a:cubicBezTo>
                  <a:cubicBezTo>
                    <a:pt x="24242" y="7028"/>
                    <a:pt x="24456" y="2540"/>
                    <a:pt x="24242" y="2468"/>
                  </a:cubicBezTo>
                  <a:cubicBezTo>
                    <a:pt x="20408" y="1277"/>
                    <a:pt x="19622" y="896"/>
                    <a:pt x="15741" y="194"/>
                  </a:cubicBezTo>
                  <a:cubicBezTo>
                    <a:pt x="15099" y="79"/>
                    <a:pt x="14087" y="1"/>
                    <a:pt x="129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 name="Google Shape;509;p30"/>
            <p:cNvSpPr/>
            <p:nvPr/>
          </p:nvSpPr>
          <p:spPr>
            <a:xfrm>
              <a:off x="1594050" y="1319375"/>
              <a:ext cx="371975" cy="345800"/>
            </a:xfrm>
            <a:custGeom>
              <a:avLst/>
              <a:gdLst/>
              <a:ahLst/>
              <a:cxnLst/>
              <a:rect l="l" t="t" r="r" b="b"/>
              <a:pathLst>
                <a:path w="14879" h="13832" extrusionOk="0">
                  <a:moveTo>
                    <a:pt x="10977" y="1"/>
                  </a:moveTo>
                  <a:cubicBezTo>
                    <a:pt x="10893" y="1"/>
                    <a:pt x="10808" y="4"/>
                    <a:pt x="10724" y="11"/>
                  </a:cubicBezTo>
                  <a:lnTo>
                    <a:pt x="3544" y="582"/>
                  </a:lnTo>
                  <a:cubicBezTo>
                    <a:pt x="1901" y="713"/>
                    <a:pt x="627" y="2059"/>
                    <a:pt x="591" y="3702"/>
                  </a:cubicBezTo>
                  <a:lnTo>
                    <a:pt x="591" y="3833"/>
                  </a:lnTo>
                  <a:cubicBezTo>
                    <a:pt x="591" y="3892"/>
                    <a:pt x="579" y="3964"/>
                    <a:pt x="579" y="4035"/>
                  </a:cubicBezTo>
                  <a:cubicBezTo>
                    <a:pt x="498" y="5031"/>
                    <a:pt x="1" y="13832"/>
                    <a:pt x="7914" y="13832"/>
                  </a:cubicBezTo>
                  <a:cubicBezTo>
                    <a:pt x="8138" y="13832"/>
                    <a:pt x="8367" y="13825"/>
                    <a:pt x="8604" y="13810"/>
                  </a:cubicBezTo>
                  <a:cubicBezTo>
                    <a:pt x="14879" y="13429"/>
                    <a:pt x="14760" y="6690"/>
                    <a:pt x="14129" y="2690"/>
                  </a:cubicBezTo>
                  <a:cubicBezTo>
                    <a:pt x="13880" y="1131"/>
                    <a:pt x="12528" y="1"/>
                    <a:pt x="10977"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 name="Google Shape;510;p30"/>
            <p:cNvSpPr/>
            <p:nvPr/>
          </p:nvSpPr>
          <p:spPr>
            <a:xfrm>
              <a:off x="1808200" y="1473500"/>
              <a:ext cx="35200" cy="29950"/>
            </a:xfrm>
            <a:custGeom>
              <a:avLst/>
              <a:gdLst/>
              <a:ahLst/>
              <a:cxnLst/>
              <a:rect l="l" t="t" r="r" b="b"/>
              <a:pathLst>
                <a:path w="1408" h="1198" extrusionOk="0">
                  <a:moveTo>
                    <a:pt x="793" y="0"/>
                  </a:moveTo>
                  <a:cubicBezTo>
                    <a:pt x="295" y="0"/>
                    <a:pt x="0" y="596"/>
                    <a:pt x="336" y="990"/>
                  </a:cubicBezTo>
                  <a:cubicBezTo>
                    <a:pt x="462" y="1133"/>
                    <a:pt x="626" y="1197"/>
                    <a:pt x="786" y="1197"/>
                  </a:cubicBezTo>
                  <a:cubicBezTo>
                    <a:pt x="1079" y="1197"/>
                    <a:pt x="1361" y="983"/>
                    <a:pt x="1384" y="644"/>
                  </a:cubicBezTo>
                  <a:cubicBezTo>
                    <a:pt x="1407" y="311"/>
                    <a:pt x="1169" y="25"/>
                    <a:pt x="836" y="2"/>
                  </a:cubicBezTo>
                  <a:cubicBezTo>
                    <a:pt x="821" y="1"/>
                    <a:pt x="807" y="0"/>
                    <a:pt x="7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 name="Google Shape;511;p30"/>
            <p:cNvSpPr/>
            <p:nvPr/>
          </p:nvSpPr>
          <p:spPr>
            <a:xfrm>
              <a:off x="1734725" y="1478425"/>
              <a:ext cx="35500" cy="29900"/>
            </a:xfrm>
            <a:custGeom>
              <a:avLst/>
              <a:gdLst/>
              <a:ahLst/>
              <a:cxnLst/>
              <a:rect l="l" t="t" r="r" b="b"/>
              <a:pathLst>
                <a:path w="1420" h="1196" extrusionOk="0">
                  <a:moveTo>
                    <a:pt x="655" y="0"/>
                  </a:moveTo>
                  <a:cubicBezTo>
                    <a:pt x="390" y="0"/>
                    <a:pt x="128" y="173"/>
                    <a:pt x="72" y="483"/>
                  </a:cubicBezTo>
                  <a:cubicBezTo>
                    <a:pt x="1" y="805"/>
                    <a:pt x="215" y="1114"/>
                    <a:pt x="536" y="1186"/>
                  </a:cubicBezTo>
                  <a:cubicBezTo>
                    <a:pt x="575" y="1193"/>
                    <a:pt x="613" y="1196"/>
                    <a:pt x="649" y="1196"/>
                  </a:cubicBezTo>
                  <a:cubicBezTo>
                    <a:pt x="1113" y="1196"/>
                    <a:pt x="1419" y="665"/>
                    <a:pt x="1144" y="257"/>
                  </a:cubicBezTo>
                  <a:cubicBezTo>
                    <a:pt x="1022" y="82"/>
                    <a:pt x="838" y="0"/>
                    <a:pt x="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 name="Google Shape;512;p30"/>
            <p:cNvSpPr/>
            <p:nvPr/>
          </p:nvSpPr>
          <p:spPr>
            <a:xfrm>
              <a:off x="1765050" y="1540375"/>
              <a:ext cx="54400" cy="15325"/>
            </a:xfrm>
            <a:custGeom>
              <a:avLst/>
              <a:gdLst/>
              <a:ahLst/>
              <a:cxnLst/>
              <a:rect l="l" t="t" r="r" b="b"/>
              <a:pathLst>
                <a:path w="2176" h="613" extrusionOk="0">
                  <a:moveTo>
                    <a:pt x="1966" y="0"/>
                  </a:moveTo>
                  <a:cubicBezTo>
                    <a:pt x="1939" y="0"/>
                    <a:pt x="1911" y="9"/>
                    <a:pt x="1883" y="29"/>
                  </a:cubicBezTo>
                  <a:cubicBezTo>
                    <a:pt x="1609" y="233"/>
                    <a:pt x="1278" y="337"/>
                    <a:pt x="944" y="337"/>
                  </a:cubicBezTo>
                  <a:cubicBezTo>
                    <a:pt x="712" y="337"/>
                    <a:pt x="479" y="287"/>
                    <a:pt x="264" y="184"/>
                  </a:cubicBezTo>
                  <a:cubicBezTo>
                    <a:pt x="242" y="172"/>
                    <a:pt x="220" y="167"/>
                    <a:pt x="199" y="167"/>
                  </a:cubicBezTo>
                  <a:cubicBezTo>
                    <a:pt x="77" y="167"/>
                    <a:pt x="1" y="351"/>
                    <a:pt x="133" y="422"/>
                  </a:cubicBezTo>
                  <a:cubicBezTo>
                    <a:pt x="383" y="541"/>
                    <a:pt x="657" y="613"/>
                    <a:pt x="943" y="613"/>
                  </a:cubicBezTo>
                  <a:cubicBezTo>
                    <a:pt x="1014" y="613"/>
                    <a:pt x="1086" y="601"/>
                    <a:pt x="1157" y="601"/>
                  </a:cubicBezTo>
                  <a:cubicBezTo>
                    <a:pt x="1478" y="565"/>
                    <a:pt x="1788" y="446"/>
                    <a:pt x="2050" y="244"/>
                  </a:cubicBezTo>
                  <a:cubicBezTo>
                    <a:pt x="2175" y="157"/>
                    <a:pt x="2082" y="0"/>
                    <a:pt x="1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 name="Google Shape;513;p30"/>
            <p:cNvSpPr/>
            <p:nvPr/>
          </p:nvSpPr>
          <p:spPr>
            <a:xfrm>
              <a:off x="1933850" y="1469750"/>
              <a:ext cx="83075" cy="70775"/>
            </a:xfrm>
            <a:custGeom>
              <a:avLst/>
              <a:gdLst/>
              <a:ahLst/>
              <a:cxnLst/>
              <a:rect l="l" t="t" r="r" b="b"/>
              <a:pathLst>
                <a:path w="3323" h="2831" extrusionOk="0">
                  <a:moveTo>
                    <a:pt x="1873" y="0"/>
                  </a:moveTo>
                  <a:cubicBezTo>
                    <a:pt x="1361" y="0"/>
                    <a:pt x="801" y="130"/>
                    <a:pt x="430" y="223"/>
                  </a:cubicBezTo>
                  <a:lnTo>
                    <a:pt x="1" y="2830"/>
                  </a:lnTo>
                  <a:cubicBezTo>
                    <a:pt x="441" y="2771"/>
                    <a:pt x="1870" y="2652"/>
                    <a:pt x="2704" y="1973"/>
                  </a:cubicBezTo>
                  <a:cubicBezTo>
                    <a:pt x="3216" y="1556"/>
                    <a:pt x="3323" y="794"/>
                    <a:pt x="2882" y="330"/>
                  </a:cubicBezTo>
                  <a:cubicBezTo>
                    <a:pt x="2655" y="82"/>
                    <a:pt x="2279" y="0"/>
                    <a:pt x="1873"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 name="Google Shape;514;p30"/>
            <p:cNvSpPr/>
            <p:nvPr/>
          </p:nvSpPr>
          <p:spPr>
            <a:xfrm>
              <a:off x="1964875" y="1484700"/>
              <a:ext cx="33300" cy="11175"/>
            </a:xfrm>
            <a:custGeom>
              <a:avLst/>
              <a:gdLst/>
              <a:ahLst/>
              <a:cxnLst/>
              <a:rect l="l" t="t" r="r" b="b"/>
              <a:pathLst>
                <a:path w="1332" h="447" extrusionOk="0">
                  <a:moveTo>
                    <a:pt x="511" y="0"/>
                  </a:moveTo>
                  <a:cubicBezTo>
                    <a:pt x="386" y="0"/>
                    <a:pt x="262" y="17"/>
                    <a:pt x="141" y="54"/>
                  </a:cubicBezTo>
                  <a:cubicBezTo>
                    <a:pt x="1" y="118"/>
                    <a:pt x="66" y="310"/>
                    <a:pt x="194" y="310"/>
                  </a:cubicBezTo>
                  <a:cubicBezTo>
                    <a:pt x="208" y="310"/>
                    <a:pt x="222" y="308"/>
                    <a:pt x="236" y="304"/>
                  </a:cubicBezTo>
                  <a:cubicBezTo>
                    <a:pt x="325" y="281"/>
                    <a:pt x="415" y="271"/>
                    <a:pt x="506" y="271"/>
                  </a:cubicBezTo>
                  <a:cubicBezTo>
                    <a:pt x="708" y="271"/>
                    <a:pt x="909" y="324"/>
                    <a:pt x="1082" y="423"/>
                  </a:cubicBezTo>
                  <a:cubicBezTo>
                    <a:pt x="1105" y="435"/>
                    <a:pt x="1129" y="446"/>
                    <a:pt x="1153" y="446"/>
                  </a:cubicBezTo>
                  <a:cubicBezTo>
                    <a:pt x="1284" y="446"/>
                    <a:pt x="1332" y="256"/>
                    <a:pt x="1213" y="185"/>
                  </a:cubicBezTo>
                  <a:cubicBezTo>
                    <a:pt x="1000" y="66"/>
                    <a:pt x="755" y="0"/>
                    <a:pt x="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 name="Google Shape;515;p30"/>
            <p:cNvSpPr/>
            <p:nvPr/>
          </p:nvSpPr>
          <p:spPr>
            <a:xfrm>
              <a:off x="1970175" y="1488775"/>
              <a:ext cx="18675" cy="22275"/>
            </a:xfrm>
            <a:custGeom>
              <a:avLst/>
              <a:gdLst/>
              <a:ahLst/>
              <a:cxnLst/>
              <a:rect l="l" t="t" r="r" b="b"/>
              <a:pathLst>
                <a:path w="747" h="891" extrusionOk="0">
                  <a:moveTo>
                    <a:pt x="567" y="1"/>
                  </a:moveTo>
                  <a:cubicBezTo>
                    <a:pt x="522" y="1"/>
                    <a:pt x="477" y="24"/>
                    <a:pt x="453" y="81"/>
                  </a:cubicBezTo>
                  <a:cubicBezTo>
                    <a:pt x="346" y="283"/>
                    <a:pt x="227" y="486"/>
                    <a:pt x="84" y="664"/>
                  </a:cubicBezTo>
                  <a:cubicBezTo>
                    <a:pt x="0" y="748"/>
                    <a:pt x="60" y="891"/>
                    <a:pt x="179" y="891"/>
                  </a:cubicBezTo>
                  <a:cubicBezTo>
                    <a:pt x="227" y="891"/>
                    <a:pt x="262" y="867"/>
                    <a:pt x="286" y="843"/>
                  </a:cubicBezTo>
                  <a:cubicBezTo>
                    <a:pt x="441" y="641"/>
                    <a:pt x="584" y="426"/>
                    <a:pt x="691" y="200"/>
                  </a:cubicBezTo>
                  <a:cubicBezTo>
                    <a:pt x="746" y="90"/>
                    <a:pt x="656" y="1"/>
                    <a:pt x="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 name="Google Shape;516;p30"/>
            <p:cNvSpPr/>
            <p:nvPr/>
          </p:nvSpPr>
          <p:spPr>
            <a:xfrm>
              <a:off x="1550175" y="1487450"/>
              <a:ext cx="86950" cy="66775"/>
            </a:xfrm>
            <a:custGeom>
              <a:avLst/>
              <a:gdLst/>
              <a:ahLst/>
              <a:cxnLst/>
              <a:rect l="l" t="t" r="r" b="b"/>
              <a:pathLst>
                <a:path w="3478" h="2671" extrusionOk="0">
                  <a:moveTo>
                    <a:pt x="1677" y="0"/>
                  </a:moveTo>
                  <a:cubicBezTo>
                    <a:pt x="1159" y="0"/>
                    <a:pt x="651" y="96"/>
                    <a:pt x="394" y="432"/>
                  </a:cubicBezTo>
                  <a:cubicBezTo>
                    <a:pt x="1" y="932"/>
                    <a:pt x="167" y="1682"/>
                    <a:pt x="715" y="2051"/>
                  </a:cubicBezTo>
                  <a:cubicBezTo>
                    <a:pt x="1608" y="2646"/>
                    <a:pt x="3049" y="2646"/>
                    <a:pt x="3477" y="2670"/>
                  </a:cubicBezTo>
                  <a:lnTo>
                    <a:pt x="2823" y="110"/>
                  </a:lnTo>
                  <a:cubicBezTo>
                    <a:pt x="2519" y="62"/>
                    <a:pt x="2095" y="0"/>
                    <a:pt x="1677"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 name="Google Shape;517;p30"/>
            <p:cNvSpPr/>
            <p:nvPr/>
          </p:nvSpPr>
          <p:spPr>
            <a:xfrm>
              <a:off x="1568925" y="1502225"/>
              <a:ext cx="33000" cy="12700"/>
            </a:xfrm>
            <a:custGeom>
              <a:avLst/>
              <a:gdLst/>
              <a:ahLst/>
              <a:cxnLst/>
              <a:rect l="l" t="t" r="r" b="b"/>
              <a:pathLst>
                <a:path w="1320" h="508" extrusionOk="0">
                  <a:moveTo>
                    <a:pt x="934" y="1"/>
                  </a:moveTo>
                  <a:cubicBezTo>
                    <a:pt x="642" y="1"/>
                    <a:pt x="353" y="88"/>
                    <a:pt x="108" y="257"/>
                  </a:cubicBezTo>
                  <a:cubicBezTo>
                    <a:pt x="1" y="329"/>
                    <a:pt x="48" y="507"/>
                    <a:pt x="179" y="507"/>
                  </a:cubicBezTo>
                  <a:cubicBezTo>
                    <a:pt x="215" y="507"/>
                    <a:pt x="239" y="496"/>
                    <a:pt x="263" y="484"/>
                  </a:cubicBezTo>
                  <a:cubicBezTo>
                    <a:pt x="453" y="341"/>
                    <a:pt x="681" y="267"/>
                    <a:pt x="916" y="267"/>
                  </a:cubicBezTo>
                  <a:cubicBezTo>
                    <a:pt x="976" y="267"/>
                    <a:pt x="1036" y="272"/>
                    <a:pt x="1096" y="281"/>
                  </a:cubicBezTo>
                  <a:cubicBezTo>
                    <a:pt x="1111" y="285"/>
                    <a:pt x="1124" y="287"/>
                    <a:pt x="1137" y="287"/>
                  </a:cubicBezTo>
                  <a:cubicBezTo>
                    <a:pt x="1273" y="287"/>
                    <a:pt x="1320" y="74"/>
                    <a:pt x="1168" y="19"/>
                  </a:cubicBezTo>
                  <a:cubicBezTo>
                    <a:pt x="1090" y="7"/>
                    <a:pt x="1012" y="1"/>
                    <a:pt x="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 name="Google Shape;518;p30"/>
            <p:cNvSpPr/>
            <p:nvPr/>
          </p:nvSpPr>
          <p:spPr>
            <a:xfrm>
              <a:off x="1578075" y="1506975"/>
              <a:ext cx="20050" cy="21350"/>
            </a:xfrm>
            <a:custGeom>
              <a:avLst/>
              <a:gdLst/>
              <a:ahLst/>
              <a:cxnLst/>
              <a:rect l="l" t="t" r="r" b="b"/>
              <a:pathLst>
                <a:path w="802" h="854" extrusionOk="0">
                  <a:moveTo>
                    <a:pt x="189" y="1"/>
                  </a:moveTo>
                  <a:cubicBezTo>
                    <a:pt x="93" y="1"/>
                    <a:pt x="1" y="103"/>
                    <a:pt x="75" y="210"/>
                  </a:cubicBezTo>
                  <a:cubicBezTo>
                    <a:pt x="194" y="425"/>
                    <a:pt x="361" y="627"/>
                    <a:pt x="528" y="818"/>
                  </a:cubicBezTo>
                  <a:cubicBezTo>
                    <a:pt x="552" y="841"/>
                    <a:pt x="587" y="853"/>
                    <a:pt x="623" y="853"/>
                  </a:cubicBezTo>
                  <a:cubicBezTo>
                    <a:pt x="742" y="853"/>
                    <a:pt x="802" y="698"/>
                    <a:pt x="718" y="615"/>
                  </a:cubicBezTo>
                  <a:cubicBezTo>
                    <a:pt x="564" y="448"/>
                    <a:pt x="421" y="270"/>
                    <a:pt x="302" y="67"/>
                  </a:cubicBezTo>
                  <a:cubicBezTo>
                    <a:pt x="273" y="20"/>
                    <a:pt x="230"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 name="Google Shape;519;p30"/>
            <p:cNvSpPr/>
            <p:nvPr/>
          </p:nvSpPr>
          <p:spPr>
            <a:xfrm>
              <a:off x="1747825" y="1635450"/>
              <a:ext cx="108375" cy="67600"/>
            </a:xfrm>
            <a:custGeom>
              <a:avLst/>
              <a:gdLst/>
              <a:ahLst/>
              <a:cxnLst/>
              <a:rect l="l" t="t" r="r" b="b"/>
              <a:pathLst>
                <a:path w="4335" h="2704" extrusionOk="0">
                  <a:moveTo>
                    <a:pt x="3965" y="0"/>
                  </a:moveTo>
                  <a:lnTo>
                    <a:pt x="96" y="370"/>
                  </a:lnTo>
                  <a:lnTo>
                    <a:pt x="1" y="2703"/>
                  </a:lnTo>
                  <a:lnTo>
                    <a:pt x="4334" y="2501"/>
                  </a:lnTo>
                  <a:lnTo>
                    <a:pt x="3965" y="0"/>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 name="Google Shape;520;p30"/>
            <p:cNvSpPr/>
            <p:nvPr/>
          </p:nvSpPr>
          <p:spPr>
            <a:xfrm>
              <a:off x="1811825" y="1443350"/>
              <a:ext cx="40500" cy="17400"/>
            </a:xfrm>
            <a:custGeom>
              <a:avLst/>
              <a:gdLst/>
              <a:ahLst/>
              <a:cxnLst/>
              <a:rect l="l" t="t" r="r" b="b"/>
              <a:pathLst>
                <a:path w="1620" h="696" extrusionOk="0">
                  <a:moveTo>
                    <a:pt x="593" y="0"/>
                  </a:moveTo>
                  <a:cubicBezTo>
                    <a:pt x="401" y="0"/>
                    <a:pt x="185" y="28"/>
                    <a:pt x="72" y="160"/>
                  </a:cubicBezTo>
                  <a:cubicBezTo>
                    <a:pt x="36" y="207"/>
                    <a:pt x="12" y="267"/>
                    <a:pt x="12" y="326"/>
                  </a:cubicBezTo>
                  <a:cubicBezTo>
                    <a:pt x="0" y="410"/>
                    <a:pt x="48" y="612"/>
                    <a:pt x="167" y="660"/>
                  </a:cubicBezTo>
                  <a:cubicBezTo>
                    <a:pt x="203" y="672"/>
                    <a:pt x="250" y="672"/>
                    <a:pt x="298" y="672"/>
                  </a:cubicBezTo>
                  <a:cubicBezTo>
                    <a:pt x="477" y="684"/>
                    <a:pt x="667" y="684"/>
                    <a:pt x="846" y="696"/>
                  </a:cubicBezTo>
                  <a:cubicBezTo>
                    <a:pt x="989" y="696"/>
                    <a:pt x="1120" y="684"/>
                    <a:pt x="1251" y="660"/>
                  </a:cubicBezTo>
                  <a:cubicBezTo>
                    <a:pt x="1405" y="648"/>
                    <a:pt x="1524" y="553"/>
                    <a:pt x="1584" y="422"/>
                  </a:cubicBezTo>
                  <a:cubicBezTo>
                    <a:pt x="1620" y="315"/>
                    <a:pt x="1584" y="207"/>
                    <a:pt x="1501" y="136"/>
                  </a:cubicBezTo>
                  <a:cubicBezTo>
                    <a:pt x="1334" y="5"/>
                    <a:pt x="953" y="5"/>
                    <a:pt x="739" y="5"/>
                  </a:cubicBezTo>
                  <a:cubicBezTo>
                    <a:pt x="693" y="2"/>
                    <a:pt x="644"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 name="Google Shape;521;p30"/>
            <p:cNvSpPr/>
            <p:nvPr/>
          </p:nvSpPr>
          <p:spPr>
            <a:xfrm>
              <a:off x="1721925" y="1447575"/>
              <a:ext cx="40500" cy="18075"/>
            </a:xfrm>
            <a:custGeom>
              <a:avLst/>
              <a:gdLst/>
              <a:ahLst/>
              <a:cxnLst/>
              <a:rect l="l" t="t" r="r" b="b"/>
              <a:pathLst>
                <a:path w="1620" h="723" extrusionOk="0">
                  <a:moveTo>
                    <a:pt x="1092" y="0"/>
                  </a:moveTo>
                  <a:cubicBezTo>
                    <a:pt x="1011" y="0"/>
                    <a:pt x="931" y="7"/>
                    <a:pt x="858" y="15"/>
                  </a:cubicBezTo>
                  <a:cubicBezTo>
                    <a:pt x="656" y="38"/>
                    <a:pt x="275" y="62"/>
                    <a:pt x="108" y="205"/>
                  </a:cubicBezTo>
                  <a:cubicBezTo>
                    <a:pt x="36" y="265"/>
                    <a:pt x="1" y="384"/>
                    <a:pt x="36" y="479"/>
                  </a:cubicBezTo>
                  <a:cubicBezTo>
                    <a:pt x="108" y="610"/>
                    <a:pt x="239" y="693"/>
                    <a:pt x="394" y="705"/>
                  </a:cubicBezTo>
                  <a:cubicBezTo>
                    <a:pt x="459" y="717"/>
                    <a:pt x="525" y="723"/>
                    <a:pt x="592" y="723"/>
                  </a:cubicBezTo>
                  <a:cubicBezTo>
                    <a:pt x="658" y="723"/>
                    <a:pt x="727" y="717"/>
                    <a:pt x="798" y="705"/>
                  </a:cubicBezTo>
                  <a:cubicBezTo>
                    <a:pt x="977" y="693"/>
                    <a:pt x="1167" y="681"/>
                    <a:pt x="1346" y="658"/>
                  </a:cubicBezTo>
                  <a:cubicBezTo>
                    <a:pt x="1394" y="658"/>
                    <a:pt x="1441" y="646"/>
                    <a:pt x="1477" y="634"/>
                  </a:cubicBezTo>
                  <a:cubicBezTo>
                    <a:pt x="1584" y="574"/>
                    <a:pt x="1620" y="384"/>
                    <a:pt x="1608" y="300"/>
                  </a:cubicBezTo>
                  <a:cubicBezTo>
                    <a:pt x="1608" y="229"/>
                    <a:pt x="1584" y="169"/>
                    <a:pt x="1537" y="134"/>
                  </a:cubicBezTo>
                  <a:cubicBezTo>
                    <a:pt x="1432" y="29"/>
                    <a:pt x="1261" y="0"/>
                    <a:pt x="1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 name="Google Shape;522;p30"/>
            <p:cNvSpPr/>
            <p:nvPr/>
          </p:nvSpPr>
          <p:spPr>
            <a:xfrm>
              <a:off x="1813000" y="1615800"/>
              <a:ext cx="107925" cy="53300"/>
            </a:xfrm>
            <a:custGeom>
              <a:avLst/>
              <a:gdLst/>
              <a:ahLst/>
              <a:cxnLst/>
              <a:rect l="l" t="t" r="r" b="b"/>
              <a:pathLst>
                <a:path w="4317" h="2132" extrusionOk="0">
                  <a:moveTo>
                    <a:pt x="4121" y="1"/>
                  </a:moveTo>
                  <a:cubicBezTo>
                    <a:pt x="4087" y="1"/>
                    <a:pt x="4053" y="15"/>
                    <a:pt x="4025" y="48"/>
                  </a:cubicBezTo>
                  <a:cubicBezTo>
                    <a:pt x="2918" y="1441"/>
                    <a:pt x="1144" y="1787"/>
                    <a:pt x="180" y="1858"/>
                  </a:cubicBezTo>
                  <a:cubicBezTo>
                    <a:pt x="1" y="1870"/>
                    <a:pt x="13" y="2132"/>
                    <a:pt x="191" y="2132"/>
                  </a:cubicBezTo>
                  <a:lnTo>
                    <a:pt x="203" y="2132"/>
                  </a:lnTo>
                  <a:cubicBezTo>
                    <a:pt x="1204" y="2049"/>
                    <a:pt x="3061" y="1691"/>
                    <a:pt x="4228" y="227"/>
                  </a:cubicBezTo>
                  <a:cubicBezTo>
                    <a:pt x="4316" y="120"/>
                    <a:pt x="4220" y="1"/>
                    <a:pt x="4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 name="Google Shape;523;p30"/>
            <p:cNvSpPr/>
            <p:nvPr/>
          </p:nvSpPr>
          <p:spPr>
            <a:xfrm>
              <a:off x="1583825" y="1253950"/>
              <a:ext cx="387850" cy="183150"/>
            </a:xfrm>
            <a:custGeom>
              <a:avLst/>
              <a:gdLst/>
              <a:ahLst/>
              <a:cxnLst/>
              <a:rect l="l" t="t" r="r" b="b"/>
              <a:pathLst>
                <a:path w="15514" h="7326" extrusionOk="0">
                  <a:moveTo>
                    <a:pt x="7689" y="1"/>
                  </a:moveTo>
                  <a:cubicBezTo>
                    <a:pt x="7485" y="1"/>
                    <a:pt x="7280" y="7"/>
                    <a:pt x="7072" y="21"/>
                  </a:cubicBezTo>
                  <a:cubicBezTo>
                    <a:pt x="3191" y="259"/>
                    <a:pt x="643" y="2818"/>
                    <a:pt x="24" y="6855"/>
                  </a:cubicBezTo>
                  <a:cubicBezTo>
                    <a:pt x="0" y="7033"/>
                    <a:pt x="107" y="7200"/>
                    <a:pt x="286" y="7248"/>
                  </a:cubicBezTo>
                  <a:cubicBezTo>
                    <a:pt x="556" y="7294"/>
                    <a:pt x="837" y="7325"/>
                    <a:pt x="1622" y="7325"/>
                  </a:cubicBezTo>
                  <a:cubicBezTo>
                    <a:pt x="2047" y="7325"/>
                    <a:pt x="2619" y="7316"/>
                    <a:pt x="3417" y="7295"/>
                  </a:cubicBezTo>
                  <a:lnTo>
                    <a:pt x="4251" y="7271"/>
                  </a:lnTo>
                  <a:lnTo>
                    <a:pt x="4941" y="6057"/>
                  </a:lnTo>
                  <a:cubicBezTo>
                    <a:pt x="4941" y="6057"/>
                    <a:pt x="5377" y="7212"/>
                    <a:pt x="5558" y="7212"/>
                  </a:cubicBezTo>
                  <a:cubicBezTo>
                    <a:pt x="5559" y="7212"/>
                    <a:pt x="5559" y="7212"/>
                    <a:pt x="5560" y="7212"/>
                  </a:cubicBezTo>
                  <a:cubicBezTo>
                    <a:pt x="6180" y="7188"/>
                    <a:pt x="6858" y="7152"/>
                    <a:pt x="7596" y="7105"/>
                  </a:cubicBezTo>
                  <a:cubicBezTo>
                    <a:pt x="8573" y="7045"/>
                    <a:pt x="9454" y="6962"/>
                    <a:pt x="10251" y="6890"/>
                  </a:cubicBezTo>
                  <a:cubicBezTo>
                    <a:pt x="10454" y="6867"/>
                    <a:pt x="10644" y="5378"/>
                    <a:pt x="10644" y="5378"/>
                  </a:cubicBezTo>
                  <a:cubicBezTo>
                    <a:pt x="10644" y="5378"/>
                    <a:pt x="11160" y="6772"/>
                    <a:pt x="11331" y="6772"/>
                  </a:cubicBezTo>
                  <a:cubicBezTo>
                    <a:pt x="11332" y="6772"/>
                    <a:pt x="11334" y="6772"/>
                    <a:pt x="11335" y="6771"/>
                  </a:cubicBezTo>
                  <a:cubicBezTo>
                    <a:pt x="11644" y="6736"/>
                    <a:pt x="11942" y="6700"/>
                    <a:pt x="12216" y="6664"/>
                  </a:cubicBezTo>
                  <a:cubicBezTo>
                    <a:pt x="12383" y="6652"/>
                    <a:pt x="12549" y="5605"/>
                    <a:pt x="12549" y="5605"/>
                  </a:cubicBezTo>
                  <a:cubicBezTo>
                    <a:pt x="12549" y="5605"/>
                    <a:pt x="12991" y="6534"/>
                    <a:pt x="13151" y="6534"/>
                  </a:cubicBezTo>
                  <a:cubicBezTo>
                    <a:pt x="13153" y="6534"/>
                    <a:pt x="13155" y="6534"/>
                    <a:pt x="13157" y="6533"/>
                  </a:cubicBezTo>
                  <a:cubicBezTo>
                    <a:pt x="14240" y="6378"/>
                    <a:pt x="14954" y="6236"/>
                    <a:pt x="15300" y="6152"/>
                  </a:cubicBezTo>
                  <a:cubicBezTo>
                    <a:pt x="15443" y="6117"/>
                    <a:pt x="15514" y="5974"/>
                    <a:pt x="15478" y="5831"/>
                  </a:cubicBezTo>
                  <a:cubicBezTo>
                    <a:pt x="14419" y="2089"/>
                    <a:pt x="11311" y="1"/>
                    <a:pt x="7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 name="Google Shape;524;p30"/>
            <p:cNvSpPr/>
            <p:nvPr/>
          </p:nvSpPr>
          <p:spPr>
            <a:xfrm>
              <a:off x="1674900" y="1170725"/>
              <a:ext cx="186050" cy="169550"/>
            </a:xfrm>
            <a:custGeom>
              <a:avLst/>
              <a:gdLst/>
              <a:ahLst/>
              <a:cxnLst/>
              <a:rect l="l" t="t" r="r" b="b"/>
              <a:pathLst>
                <a:path w="7442" h="6782" extrusionOk="0">
                  <a:moveTo>
                    <a:pt x="3717" y="1"/>
                  </a:moveTo>
                  <a:cubicBezTo>
                    <a:pt x="2849" y="1"/>
                    <a:pt x="1983" y="331"/>
                    <a:pt x="1322" y="992"/>
                  </a:cubicBezTo>
                  <a:cubicBezTo>
                    <a:pt x="0" y="2314"/>
                    <a:pt x="0" y="4469"/>
                    <a:pt x="1322" y="5790"/>
                  </a:cubicBezTo>
                  <a:cubicBezTo>
                    <a:pt x="1983" y="6451"/>
                    <a:pt x="2849" y="6781"/>
                    <a:pt x="3717" y="6781"/>
                  </a:cubicBezTo>
                  <a:cubicBezTo>
                    <a:pt x="4584" y="6781"/>
                    <a:pt x="5454" y="6451"/>
                    <a:pt x="6120" y="5790"/>
                  </a:cubicBezTo>
                  <a:cubicBezTo>
                    <a:pt x="7442" y="4469"/>
                    <a:pt x="7442" y="2314"/>
                    <a:pt x="6120" y="992"/>
                  </a:cubicBezTo>
                  <a:cubicBezTo>
                    <a:pt x="5454" y="331"/>
                    <a:pt x="4584" y="1"/>
                    <a:pt x="3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 name="Google Shape;525;p30"/>
            <p:cNvSpPr/>
            <p:nvPr/>
          </p:nvSpPr>
          <p:spPr>
            <a:xfrm>
              <a:off x="1674300" y="1252625"/>
              <a:ext cx="189050" cy="34600"/>
            </a:xfrm>
            <a:custGeom>
              <a:avLst/>
              <a:gdLst/>
              <a:ahLst/>
              <a:cxnLst/>
              <a:rect l="l" t="t" r="r" b="b"/>
              <a:pathLst>
                <a:path w="7562" h="1384" extrusionOk="0">
                  <a:moveTo>
                    <a:pt x="7031" y="0"/>
                  </a:moveTo>
                  <a:cubicBezTo>
                    <a:pt x="7017" y="0"/>
                    <a:pt x="7004" y="1"/>
                    <a:pt x="6990" y="2"/>
                  </a:cubicBezTo>
                  <a:lnTo>
                    <a:pt x="477" y="371"/>
                  </a:lnTo>
                  <a:cubicBezTo>
                    <a:pt x="215" y="383"/>
                    <a:pt x="13" y="597"/>
                    <a:pt x="1" y="859"/>
                  </a:cubicBezTo>
                  <a:cubicBezTo>
                    <a:pt x="1" y="1150"/>
                    <a:pt x="227" y="1384"/>
                    <a:pt x="504" y="1384"/>
                  </a:cubicBezTo>
                  <a:cubicBezTo>
                    <a:pt x="511" y="1384"/>
                    <a:pt x="518" y="1384"/>
                    <a:pt x="525" y="1383"/>
                  </a:cubicBezTo>
                  <a:lnTo>
                    <a:pt x="7037" y="1205"/>
                  </a:lnTo>
                  <a:cubicBezTo>
                    <a:pt x="7335" y="1205"/>
                    <a:pt x="7561" y="955"/>
                    <a:pt x="7537" y="669"/>
                  </a:cubicBezTo>
                  <a:lnTo>
                    <a:pt x="7514" y="466"/>
                  </a:lnTo>
                  <a:cubicBezTo>
                    <a:pt x="7502" y="207"/>
                    <a:pt x="7287" y="0"/>
                    <a:pt x="7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 name="Google Shape;526;p30"/>
            <p:cNvSpPr/>
            <p:nvPr/>
          </p:nvSpPr>
          <p:spPr>
            <a:xfrm>
              <a:off x="2040425" y="2021800"/>
              <a:ext cx="431625" cy="465875"/>
            </a:xfrm>
            <a:custGeom>
              <a:avLst/>
              <a:gdLst/>
              <a:ahLst/>
              <a:cxnLst/>
              <a:rect l="l" t="t" r="r" b="b"/>
              <a:pathLst>
                <a:path w="17265" h="18635" extrusionOk="0">
                  <a:moveTo>
                    <a:pt x="14074" y="1"/>
                  </a:moveTo>
                  <a:lnTo>
                    <a:pt x="1191" y="84"/>
                  </a:lnTo>
                  <a:cubicBezTo>
                    <a:pt x="1096" y="548"/>
                    <a:pt x="1024" y="1025"/>
                    <a:pt x="977" y="1501"/>
                  </a:cubicBezTo>
                  <a:cubicBezTo>
                    <a:pt x="881" y="2311"/>
                    <a:pt x="750" y="3442"/>
                    <a:pt x="619" y="4763"/>
                  </a:cubicBezTo>
                  <a:cubicBezTo>
                    <a:pt x="608" y="4870"/>
                    <a:pt x="596" y="4978"/>
                    <a:pt x="584" y="5085"/>
                  </a:cubicBezTo>
                  <a:cubicBezTo>
                    <a:pt x="381" y="7204"/>
                    <a:pt x="179" y="9764"/>
                    <a:pt x="84" y="12276"/>
                  </a:cubicBezTo>
                  <a:cubicBezTo>
                    <a:pt x="0" y="14550"/>
                    <a:pt x="12" y="16789"/>
                    <a:pt x="191" y="18634"/>
                  </a:cubicBezTo>
                  <a:lnTo>
                    <a:pt x="6918" y="18634"/>
                  </a:lnTo>
                  <a:lnTo>
                    <a:pt x="7656" y="9740"/>
                  </a:lnTo>
                  <a:lnTo>
                    <a:pt x="7680" y="9502"/>
                  </a:lnTo>
                  <a:lnTo>
                    <a:pt x="8239" y="11871"/>
                  </a:lnTo>
                  <a:lnTo>
                    <a:pt x="9847" y="18634"/>
                  </a:lnTo>
                  <a:lnTo>
                    <a:pt x="17264" y="18634"/>
                  </a:lnTo>
                  <a:cubicBezTo>
                    <a:pt x="16943" y="14776"/>
                    <a:pt x="15955" y="9157"/>
                    <a:pt x="15169" y="5097"/>
                  </a:cubicBezTo>
                  <a:cubicBezTo>
                    <a:pt x="15133" y="4966"/>
                    <a:pt x="15109" y="4823"/>
                    <a:pt x="15086" y="4692"/>
                  </a:cubicBezTo>
                  <a:cubicBezTo>
                    <a:pt x="14788" y="3180"/>
                    <a:pt x="14526" y="1906"/>
                    <a:pt x="14335" y="1072"/>
                  </a:cubicBezTo>
                  <a:cubicBezTo>
                    <a:pt x="14264" y="715"/>
                    <a:pt x="14181" y="358"/>
                    <a:pt x="140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 name="Google Shape;527;p30"/>
            <p:cNvSpPr/>
            <p:nvPr/>
          </p:nvSpPr>
          <p:spPr>
            <a:xfrm>
              <a:off x="2220100" y="2218625"/>
              <a:ext cx="33175" cy="100850"/>
            </a:xfrm>
            <a:custGeom>
              <a:avLst/>
              <a:gdLst/>
              <a:ahLst/>
              <a:cxnLst/>
              <a:rect l="l" t="t" r="r" b="b"/>
              <a:pathLst>
                <a:path w="1327" h="4034" extrusionOk="0">
                  <a:moveTo>
                    <a:pt x="187" y="0"/>
                  </a:moveTo>
                  <a:cubicBezTo>
                    <a:pt x="95" y="0"/>
                    <a:pt x="0" y="79"/>
                    <a:pt x="29" y="200"/>
                  </a:cubicBezTo>
                  <a:lnTo>
                    <a:pt x="1005" y="3915"/>
                  </a:lnTo>
                  <a:cubicBezTo>
                    <a:pt x="1017" y="3986"/>
                    <a:pt x="1076" y="4034"/>
                    <a:pt x="1148" y="4034"/>
                  </a:cubicBezTo>
                  <a:cubicBezTo>
                    <a:pt x="1255" y="4034"/>
                    <a:pt x="1326" y="3939"/>
                    <a:pt x="1303" y="3844"/>
                  </a:cubicBezTo>
                  <a:lnTo>
                    <a:pt x="326" y="117"/>
                  </a:lnTo>
                  <a:cubicBezTo>
                    <a:pt x="307" y="36"/>
                    <a:pt x="248"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 name="Google Shape;528;p30"/>
            <p:cNvSpPr/>
            <p:nvPr/>
          </p:nvSpPr>
          <p:spPr>
            <a:xfrm>
              <a:off x="2051125" y="2047850"/>
              <a:ext cx="79825" cy="101375"/>
            </a:xfrm>
            <a:custGeom>
              <a:avLst/>
              <a:gdLst/>
              <a:ahLst/>
              <a:cxnLst/>
              <a:rect l="l" t="t" r="r" b="b"/>
              <a:pathLst>
                <a:path w="3193" h="4055" extrusionOk="0">
                  <a:moveTo>
                    <a:pt x="3003" y="1"/>
                  </a:moveTo>
                  <a:cubicBezTo>
                    <a:pt x="2942" y="1"/>
                    <a:pt x="2882" y="34"/>
                    <a:pt x="2858" y="114"/>
                  </a:cubicBezTo>
                  <a:cubicBezTo>
                    <a:pt x="2358" y="1745"/>
                    <a:pt x="132" y="3769"/>
                    <a:pt x="108" y="3793"/>
                  </a:cubicBezTo>
                  <a:cubicBezTo>
                    <a:pt x="1" y="3888"/>
                    <a:pt x="72" y="4055"/>
                    <a:pt x="215" y="4055"/>
                  </a:cubicBezTo>
                  <a:cubicBezTo>
                    <a:pt x="251" y="4055"/>
                    <a:pt x="287" y="4043"/>
                    <a:pt x="311" y="4019"/>
                  </a:cubicBezTo>
                  <a:cubicBezTo>
                    <a:pt x="406" y="3936"/>
                    <a:pt x="2632" y="1912"/>
                    <a:pt x="3156" y="197"/>
                  </a:cubicBezTo>
                  <a:cubicBezTo>
                    <a:pt x="3192" y="81"/>
                    <a:pt x="3097" y="1"/>
                    <a:pt x="3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 name="Google Shape;529;p30"/>
            <p:cNvSpPr/>
            <p:nvPr/>
          </p:nvSpPr>
          <p:spPr>
            <a:xfrm>
              <a:off x="2344025" y="2047850"/>
              <a:ext cx="79800" cy="101375"/>
            </a:xfrm>
            <a:custGeom>
              <a:avLst/>
              <a:gdLst/>
              <a:ahLst/>
              <a:cxnLst/>
              <a:rect l="l" t="t" r="r" b="b"/>
              <a:pathLst>
                <a:path w="3192" h="4055" extrusionOk="0">
                  <a:moveTo>
                    <a:pt x="190" y="1"/>
                  </a:moveTo>
                  <a:cubicBezTo>
                    <a:pt x="96" y="1"/>
                    <a:pt x="0" y="81"/>
                    <a:pt x="36" y="197"/>
                  </a:cubicBezTo>
                  <a:cubicBezTo>
                    <a:pt x="560" y="1912"/>
                    <a:pt x="2787" y="3936"/>
                    <a:pt x="2882" y="4019"/>
                  </a:cubicBezTo>
                  <a:cubicBezTo>
                    <a:pt x="2906" y="4043"/>
                    <a:pt x="2942" y="4055"/>
                    <a:pt x="2989" y="4055"/>
                  </a:cubicBezTo>
                  <a:cubicBezTo>
                    <a:pt x="3120" y="4055"/>
                    <a:pt x="3192" y="3888"/>
                    <a:pt x="3084" y="3793"/>
                  </a:cubicBezTo>
                  <a:cubicBezTo>
                    <a:pt x="3061" y="3769"/>
                    <a:pt x="834" y="1745"/>
                    <a:pt x="334" y="114"/>
                  </a:cubicBezTo>
                  <a:cubicBezTo>
                    <a:pt x="311" y="34"/>
                    <a:pt x="251"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 name="Google Shape;530;p30"/>
            <p:cNvSpPr/>
            <p:nvPr/>
          </p:nvSpPr>
          <p:spPr>
            <a:xfrm>
              <a:off x="2584525" y="1368450"/>
              <a:ext cx="74750" cy="90925"/>
            </a:xfrm>
            <a:custGeom>
              <a:avLst/>
              <a:gdLst/>
              <a:ahLst/>
              <a:cxnLst/>
              <a:rect l="l" t="t" r="r" b="b"/>
              <a:pathLst>
                <a:path w="2990" h="3637" extrusionOk="0">
                  <a:moveTo>
                    <a:pt x="1204" y="1"/>
                  </a:moveTo>
                  <a:cubicBezTo>
                    <a:pt x="1037" y="36"/>
                    <a:pt x="906" y="167"/>
                    <a:pt x="870" y="346"/>
                  </a:cubicBezTo>
                  <a:cubicBezTo>
                    <a:pt x="703" y="858"/>
                    <a:pt x="692" y="1632"/>
                    <a:pt x="453" y="2215"/>
                  </a:cubicBezTo>
                  <a:cubicBezTo>
                    <a:pt x="1" y="3322"/>
                    <a:pt x="358" y="2882"/>
                    <a:pt x="823" y="3120"/>
                  </a:cubicBezTo>
                  <a:lnTo>
                    <a:pt x="1394" y="3406"/>
                  </a:lnTo>
                  <a:cubicBezTo>
                    <a:pt x="1616" y="3517"/>
                    <a:pt x="1790" y="3637"/>
                    <a:pt x="1947" y="3637"/>
                  </a:cubicBezTo>
                  <a:cubicBezTo>
                    <a:pt x="2109" y="3637"/>
                    <a:pt x="2254" y="3508"/>
                    <a:pt x="2418" y="3108"/>
                  </a:cubicBezTo>
                  <a:cubicBezTo>
                    <a:pt x="2942" y="1846"/>
                    <a:pt x="2978" y="1048"/>
                    <a:pt x="2989" y="917"/>
                  </a:cubicBezTo>
                  <a:cubicBezTo>
                    <a:pt x="2989" y="644"/>
                    <a:pt x="2656" y="596"/>
                    <a:pt x="2656" y="596"/>
                  </a:cubicBezTo>
                  <a:cubicBezTo>
                    <a:pt x="2656" y="477"/>
                    <a:pt x="2585" y="394"/>
                    <a:pt x="2430" y="322"/>
                  </a:cubicBezTo>
                  <a:cubicBezTo>
                    <a:pt x="2343" y="282"/>
                    <a:pt x="2271" y="269"/>
                    <a:pt x="2215" y="269"/>
                  </a:cubicBezTo>
                  <a:cubicBezTo>
                    <a:pt x="2102" y="269"/>
                    <a:pt x="2049" y="322"/>
                    <a:pt x="2049" y="322"/>
                  </a:cubicBezTo>
                  <a:cubicBezTo>
                    <a:pt x="2037" y="239"/>
                    <a:pt x="1989" y="167"/>
                    <a:pt x="1918" y="120"/>
                  </a:cubicBezTo>
                  <a:cubicBezTo>
                    <a:pt x="1879" y="97"/>
                    <a:pt x="1751" y="23"/>
                    <a:pt x="1629" y="23"/>
                  </a:cubicBezTo>
                  <a:cubicBezTo>
                    <a:pt x="1563" y="23"/>
                    <a:pt x="1500" y="45"/>
                    <a:pt x="1454" y="108"/>
                  </a:cubicBezTo>
                  <a:cubicBezTo>
                    <a:pt x="1394" y="36"/>
                    <a:pt x="1299" y="1"/>
                    <a:pt x="1204"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 name="Google Shape;531;p30"/>
            <p:cNvSpPr/>
            <p:nvPr/>
          </p:nvSpPr>
          <p:spPr>
            <a:xfrm>
              <a:off x="2636925" y="1382900"/>
              <a:ext cx="17050" cy="37375"/>
            </a:xfrm>
            <a:custGeom>
              <a:avLst/>
              <a:gdLst/>
              <a:ahLst/>
              <a:cxnLst/>
              <a:rect l="l" t="t" r="r" b="b"/>
              <a:pathLst>
                <a:path w="682" h="1495" extrusionOk="0">
                  <a:moveTo>
                    <a:pt x="550" y="1"/>
                  </a:moveTo>
                  <a:cubicBezTo>
                    <a:pt x="505" y="1"/>
                    <a:pt x="460" y="24"/>
                    <a:pt x="441" y="77"/>
                  </a:cubicBezTo>
                  <a:cubicBezTo>
                    <a:pt x="441" y="89"/>
                    <a:pt x="239" y="792"/>
                    <a:pt x="24" y="1328"/>
                  </a:cubicBezTo>
                  <a:cubicBezTo>
                    <a:pt x="0" y="1387"/>
                    <a:pt x="36" y="1459"/>
                    <a:pt x="96" y="1482"/>
                  </a:cubicBezTo>
                  <a:cubicBezTo>
                    <a:pt x="108" y="1494"/>
                    <a:pt x="120" y="1494"/>
                    <a:pt x="143" y="1494"/>
                  </a:cubicBezTo>
                  <a:cubicBezTo>
                    <a:pt x="191" y="1494"/>
                    <a:pt x="227" y="1459"/>
                    <a:pt x="251" y="1423"/>
                  </a:cubicBezTo>
                  <a:cubicBezTo>
                    <a:pt x="465" y="887"/>
                    <a:pt x="667" y="161"/>
                    <a:pt x="667" y="137"/>
                  </a:cubicBezTo>
                  <a:cubicBezTo>
                    <a:pt x="681" y="52"/>
                    <a:pt x="615" y="1"/>
                    <a:pt x="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 name="Google Shape;532;p30"/>
            <p:cNvSpPr/>
            <p:nvPr/>
          </p:nvSpPr>
          <p:spPr>
            <a:xfrm>
              <a:off x="2623825" y="1375225"/>
              <a:ext cx="16275" cy="38500"/>
            </a:xfrm>
            <a:custGeom>
              <a:avLst/>
              <a:gdLst/>
              <a:ahLst/>
              <a:cxnLst/>
              <a:rect l="l" t="t" r="r" b="b"/>
              <a:pathLst>
                <a:path w="651" h="1540" extrusionOk="0">
                  <a:moveTo>
                    <a:pt x="520" y="1"/>
                  </a:moveTo>
                  <a:cubicBezTo>
                    <a:pt x="472" y="1"/>
                    <a:pt x="425" y="27"/>
                    <a:pt x="405" y="87"/>
                  </a:cubicBezTo>
                  <a:cubicBezTo>
                    <a:pt x="310" y="527"/>
                    <a:pt x="179" y="956"/>
                    <a:pt x="24" y="1385"/>
                  </a:cubicBezTo>
                  <a:cubicBezTo>
                    <a:pt x="1" y="1456"/>
                    <a:pt x="48" y="1539"/>
                    <a:pt x="132" y="1539"/>
                  </a:cubicBezTo>
                  <a:cubicBezTo>
                    <a:pt x="191" y="1539"/>
                    <a:pt x="227" y="1516"/>
                    <a:pt x="251" y="1468"/>
                  </a:cubicBezTo>
                  <a:cubicBezTo>
                    <a:pt x="405" y="1027"/>
                    <a:pt x="536" y="587"/>
                    <a:pt x="644" y="134"/>
                  </a:cubicBezTo>
                  <a:cubicBezTo>
                    <a:pt x="650" y="51"/>
                    <a:pt x="585" y="1"/>
                    <a:pt x="5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 name="Google Shape;533;p30"/>
            <p:cNvSpPr/>
            <p:nvPr/>
          </p:nvSpPr>
          <p:spPr>
            <a:xfrm>
              <a:off x="2609850" y="1368400"/>
              <a:ext cx="16675" cy="39675"/>
            </a:xfrm>
            <a:custGeom>
              <a:avLst/>
              <a:gdLst/>
              <a:ahLst/>
              <a:cxnLst/>
              <a:rect l="l" t="t" r="r" b="b"/>
              <a:pathLst>
                <a:path w="667" h="1587" extrusionOk="0">
                  <a:moveTo>
                    <a:pt x="541" y="1"/>
                  </a:moveTo>
                  <a:cubicBezTo>
                    <a:pt x="488" y="1"/>
                    <a:pt x="439" y="45"/>
                    <a:pt x="429" y="98"/>
                  </a:cubicBezTo>
                  <a:cubicBezTo>
                    <a:pt x="321" y="550"/>
                    <a:pt x="191" y="991"/>
                    <a:pt x="36" y="1431"/>
                  </a:cubicBezTo>
                  <a:cubicBezTo>
                    <a:pt x="0" y="1503"/>
                    <a:pt x="60" y="1586"/>
                    <a:pt x="143" y="1586"/>
                  </a:cubicBezTo>
                  <a:cubicBezTo>
                    <a:pt x="191" y="1586"/>
                    <a:pt x="238" y="1562"/>
                    <a:pt x="250" y="1515"/>
                  </a:cubicBezTo>
                  <a:cubicBezTo>
                    <a:pt x="417" y="1062"/>
                    <a:pt x="560" y="610"/>
                    <a:pt x="655" y="145"/>
                  </a:cubicBezTo>
                  <a:cubicBezTo>
                    <a:pt x="655" y="145"/>
                    <a:pt x="655" y="134"/>
                    <a:pt x="655" y="134"/>
                  </a:cubicBezTo>
                  <a:cubicBezTo>
                    <a:pt x="667" y="74"/>
                    <a:pt x="619" y="15"/>
                    <a:pt x="560" y="3"/>
                  </a:cubicBezTo>
                  <a:cubicBezTo>
                    <a:pt x="553" y="1"/>
                    <a:pt x="547" y="1"/>
                    <a:pt x="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 name="Google Shape;534;p30"/>
            <p:cNvSpPr/>
            <p:nvPr/>
          </p:nvSpPr>
          <p:spPr>
            <a:xfrm>
              <a:off x="2580375" y="1389850"/>
              <a:ext cx="22350" cy="43550"/>
            </a:xfrm>
            <a:custGeom>
              <a:avLst/>
              <a:gdLst/>
              <a:ahLst/>
              <a:cxnLst/>
              <a:rect l="l" t="t" r="r" b="b"/>
              <a:pathLst>
                <a:path w="894" h="1742" extrusionOk="0">
                  <a:moveTo>
                    <a:pt x="372" y="0"/>
                  </a:moveTo>
                  <a:cubicBezTo>
                    <a:pt x="341" y="0"/>
                    <a:pt x="309" y="4"/>
                    <a:pt x="274" y="14"/>
                  </a:cubicBezTo>
                  <a:cubicBezTo>
                    <a:pt x="0" y="85"/>
                    <a:pt x="96" y="621"/>
                    <a:pt x="227" y="1085"/>
                  </a:cubicBezTo>
                  <a:cubicBezTo>
                    <a:pt x="286" y="1300"/>
                    <a:pt x="346" y="1597"/>
                    <a:pt x="453" y="1716"/>
                  </a:cubicBezTo>
                  <a:cubicBezTo>
                    <a:pt x="468" y="1734"/>
                    <a:pt x="484" y="1741"/>
                    <a:pt x="501" y="1741"/>
                  </a:cubicBezTo>
                  <a:cubicBezTo>
                    <a:pt x="660" y="1741"/>
                    <a:pt x="893" y="1062"/>
                    <a:pt x="893" y="1062"/>
                  </a:cubicBezTo>
                  <a:cubicBezTo>
                    <a:pt x="893" y="1062"/>
                    <a:pt x="851" y="0"/>
                    <a:pt x="372"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 name="Google Shape;535;p30"/>
            <p:cNvSpPr/>
            <p:nvPr/>
          </p:nvSpPr>
          <p:spPr>
            <a:xfrm>
              <a:off x="2592425" y="1390075"/>
              <a:ext cx="10900" cy="21850"/>
            </a:xfrm>
            <a:custGeom>
              <a:avLst/>
              <a:gdLst/>
              <a:ahLst/>
              <a:cxnLst/>
              <a:rect l="l" t="t" r="r" b="b"/>
              <a:pathLst>
                <a:path w="436" h="874" extrusionOk="0">
                  <a:moveTo>
                    <a:pt x="151" y="1"/>
                  </a:moveTo>
                  <a:cubicBezTo>
                    <a:pt x="74" y="1"/>
                    <a:pt x="1" y="80"/>
                    <a:pt x="42" y="171"/>
                  </a:cubicBezTo>
                  <a:cubicBezTo>
                    <a:pt x="126" y="350"/>
                    <a:pt x="185" y="552"/>
                    <a:pt x="197" y="755"/>
                  </a:cubicBezTo>
                  <a:cubicBezTo>
                    <a:pt x="197" y="826"/>
                    <a:pt x="245" y="874"/>
                    <a:pt x="316" y="874"/>
                  </a:cubicBezTo>
                  <a:cubicBezTo>
                    <a:pt x="376" y="874"/>
                    <a:pt x="435" y="814"/>
                    <a:pt x="423" y="743"/>
                  </a:cubicBezTo>
                  <a:cubicBezTo>
                    <a:pt x="411" y="505"/>
                    <a:pt x="352" y="267"/>
                    <a:pt x="245" y="52"/>
                  </a:cubicBezTo>
                  <a:cubicBezTo>
                    <a:pt x="219" y="16"/>
                    <a:pt x="185"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 name="Google Shape;536;p30"/>
            <p:cNvSpPr/>
            <p:nvPr/>
          </p:nvSpPr>
          <p:spPr>
            <a:xfrm>
              <a:off x="2016600" y="1426575"/>
              <a:ext cx="645650" cy="633400"/>
            </a:xfrm>
            <a:custGeom>
              <a:avLst/>
              <a:gdLst/>
              <a:ahLst/>
              <a:cxnLst/>
              <a:rect l="l" t="t" r="r" b="b"/>
              <a:pathLst>
                <a:path w="25826" h="25336" extrusionOk="0">
                  <a:moveTo>
                    <a:pt x="23398" y="0"/>
                  </a:moveTo>
                  <a:cubicBezTo>
                    <a:pt x="23021" y="0"/>
                    <a:pt x="22642" y="71"/>
                    <a:pt x="22301" y="212"/>
                  </a:cubicBezTo>
                  <a:cubicBezTo>
                    <a:pt x="21123" y="688"/>
                    <a:pt x="19349" y="5843"/>
                    <a:pt x="17801" y="6832"/>
                  </a:cubicBezTo>
                  <a:cubicBezTo>
                    <a:pt x="16582" y="7610"/>
                    <a:pt x="14744" y="7856"/>
                    <a:pt x="13128" y="7856"/>
                  </a:cubicBezTo>
                  <a:cubicBezTo>
                    <a:pt x="12691" y="7856"/>
                    <a:pt x="12271" y="7838"/>
                    <a:pt x="11883" y="7808"/>
                  </a:cubicBezTo>
                  <a:cubicBezTo>
                    <a:pt x="11217" y="7760"/>
                    <a:pt x="10574" y="7605"/>
                    <a:pt x="9907" y="7546"/>
                  </a:cubicBezTo>
                  <a:cubicBezTo>
                    <a:pt x="8910" y="7456"/>
                    <a:pt x="7740" y="7288"/>
                    <a:pt x="6571" y="7288"/>
                  </a:cubicBezTo>
                  <a:cubicBezTo>
                    <a:pt x="5253" y="7288"/>
                    <a:pt x="3936" y="7502"/>
                    <a:pt x="2870" y="8284"/>
                  </a:cubicBezTo>
                  <a:cubicBezTo>
                    <a:pt x="1061" y="9594"/>
                    <a:pt x="1" y="17428"/>
                    <a:pt x="846" y="24096"/>
                  </a:cubicBezTo>
                  <a:cubicBezTo>
                    <a:pt x="927" y="24810"/>
                    <a:pt x="1532" y="25335"/>
                    <a:pt x="2241" y="25335"/>
                  </a:cubicBezTo>
                  <a:cubicBezTo>
                    <a:pt x="2264" y="25335"/>
                    <a:pt x="2287" y="25335"/>
                    <a:pt x="2311" y="25334"/>
                  </a:cubicBezTo>
                  <a:cubicBezTo>
                    <a:pt x="4156" y="25251"/>
                    <a:pt x="7413" y="25044"/>
                    <a:pt x="9420" y="25044"/>
                  </a:cubicBezTo>
                  <a:cubicBezTo>
                    <a:pt x="9731" y="25044"/>
                    <a:pt x="10011" y="25049"/>
                    <a:pt x="10252" y="25060"/>
                  </a:cubicBezTo>
                  <a:cubicBezTo>
                    <a:pt x="10827" y="25082"/>
                    <a:pt x="11816" y="25153"/>
                    <a:pt x="12818" y="25153"/>
                  </a:cubicBezTo>
                  <a:cubicBezTo>
                    <a:pt x="14015" y="25153"/>
                    <a:pt x="15231" y="25051"/>
                    <a:pt x="15789" y="24643"/>
                  </a:cubicBezTo>
                  <a:cubicBezTo>
                    <a:pt x="16991" y="23750"/>
                    <a:pt x="15003" y="14261"/>
                    <a:pt x="15003" y="14261"/>
                  </a:cubicBezTo>
                  <a:cubicBezTo>
                    <a:pt x="15003" y="14261"/>
                    <a:pt x="20503" y="13535"/>
                    <a:pt x="22123" y="12035"/>
                  </a:cubicBezTo>
                  <a:cubicBezTo>
                    <a:pt x="25397" y="9034"/>
                    <a:pt x="25826" y="2045"/>
                    <a:pt x="25552" y="1283"/>
                  </a:cubicBezTo>
                  <a:cubicBezTo>
                    <a:pt x="25247" y="428"/>
                    <a:pt x="24328" y="0"/>
                    <a:pt x="23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 name="Google Shape;537;p30"/>
            <p:cNvSpPr/>
            <p:nvPr/>
          </p:nvSpPr>
          <p:spPr>
            <a:xfrm>
              <a:off x="2252050" y="1740225"/>
              <a:ext cx="83675" cy="71450"/>
            </a:xfrm>
            <a:custGeom>
              <a:avLst/>
              <a:gdLst/>
              <a:ahLst/>
              <a:cxnLst/>
              <a:rect l="l" t="t" r="r" b="b"/>
              <a:pathLst>
                <a:path w="3347" h="2858" extrusionOk="0">
                  <a:moveTo>
                    <a:pt x="1" y="0"/>
                  </a:moveTo>
                  <a:lnTo>
                    <a:pt x="60" y="1989"/>
                  </a:lnTo>
                  <a:lnTo>
                    <a:pt x="1608" y="2858"/>
                  </a:lnTo>
                  <a:lnTo>
                    <a:pt x="3346" y="2108"/>
                  </a:lnTo>
                  <a:lnTo>
                    <a:pt x="32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 name="Google Shape;538;p30"/>
            <p:cNvSpPr/>
            <p:nvPr/>
          </p:nvSpPr>
          <p:spPr>
            <a:xfrm>
              <a:off x="2139250" y="1551500"/>
              <a:ext cx="128000" cy="86650"/>
            </a:xfrm>
            <a:custGeom>
              <a:avLst/>
              <a:gdLst/>
              <a:ahLst/>
              <a:cxnLst/>
              <a:rect l="l" t="t" r="r" b="b"/>
              <a:pathLst>
                <a:path w="5120" h="3466" extrusionOk="0">
                  <a:moveTo>
                    <a:pt x="548" y="1"/>
                  </a:moveTo>
                  <a:lnTo>
                    <a:pt x="0" y="3061"/>
                  </a:lnTo>
                  <a:cubicBezTo>
                    <a:pt x="0" y="3061"/>
                    <a:pt x="1436" y="3465"/>
                    <a:pt x="2915" y="3465"/>
                  </a:cubicBezTo>
                  <a:cubicBezTo>
                    <a:pt x="3604" y="3465"/>
                    <a:pt x="4302" y="3378"/>
                    <a:pt x="4870" y="3120"/>
                  </a:cubicBezTo>
                  <a:lnTo>
                    <a:pt x="5120" y="72"/>
                  </a:lnTo>
                  <a:lnTo>
                    <a:pt x="548" y="1"/>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 name="Google Shape;539;p30"/>
            <p:cNvSpPr/>
            <p:nvPr/>
          </p:nvSpPr>
          <p:spPr>
            <a:xfrm>
              <a:off x="1998750" y="1250275"/>
              <a:ext cx="291425" cy="324850"/>
            </a:xfrm>
            <a:custGeom>
              <a:avLst/>
              <a:gdLst/>
              <a:ahLst/>
              <a:cxnLst/>
              <a:rect l="l" t="t" r="r" b="b"/>
              <a:pathLst>
                <a:path w="11657" h="12994" extrusionOk="0">
                  <a:moveTo>
                    <a:pt x="2322" y="1"/>
                  </a:moveTo>
                  <a:lnTo>
                    <a:pt x="1298" y="2561"/>
                  </a:lnTo>
                  <a:cubicBezTo>
                    <a:pt x="1298" y="2561"/>
                    <a:pt x="0" y="6049"/>
                    <a:pt x="191" y="9002"/>
                  </a:cubicBezTo>
                  <a:cubicBezTo>
                    <a:pt x="381" y="11776"/>
                    <a:pt x="2941" y="12860"/>
                    <a:pt x="5418" y="12955"/>
                  </a:cubicBezTo>
                  <a:cubicBezTo>
                    <a:pt x="5418" y="12955"/>
                    <a:pt x="5883" y="12993"/>
                    <a:pt x="6570" y="12993"/>
                  </a:cubicBezTo>
                  <a:cubicBezTo>
                    <a:pt x="7868" y="12993"/>
                    <a:pt x="9959" y="12856"/>
                    <a:pt x="11204" y="12062"/>
                  </a:cubicBezTo>
                  <a:lnTo>
                    <a:pt x="11657" y="3418"/>
                  </a:lnTo>
                  <a:lnTo>
                    <a:pt x="10538" y="1537"/>
                  </a:lnTo>
                  <a:lnTo>
                    <a:pt x="2322" y="1"/>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 name="Google Shape;540;p30"/>
            <p:cNvSpPr/>
            <p:nvPr/>
          </p:nvSpPr>
          <p:spPr>
            <a:xfrm>
              <a:off x="2026825" y="1534100"/>
              <a:ext cx="171975" cy="43325"/>
            </a:xfrm>
            <a:custGeom>
              <a:avLst/>
              <a:gdLst/>
              <a:ahLst/>
              <a:cxnLst/>
              <a:rect l="l" t="t" r="r" b="b"/>
              <a:pathLst>
                <a:path w="6879" h="1733" extrusionOk="0">
                  <a:moveTo>
                    <a:pt x="200" y="1"/>
                  </a:moveTo>
                  <a:cubicBezTo>
                    <a:pt x="87" y="1"/>
                    <a:pt x="0" y="158"/>
                    <a:pt x="116" y="245"/>
                  </a:cubicBezTo>
                  <a:cubicBezTo>
                    <a:pt x="1378" y="1245"/>
                    <a:pt x="3104" y="1733"/>
                    <a:pt x="5354" y="1733"/>
                  </a:cubicBezTo>
                  <a:cubicBezTo>
                    <a:pt x="5795" y="1733"/>
                    <a:pt x="6259" y="1709"/>
                    <a:pt x="6748" y="1673"/>
                  </a:cubicBezTo>
                  <a:cubicBezTo>
                    <a:pt x="6819" y="1661"/>
                    <a:pt x="6878" y="1602"/>
                    <a:pt x="6867" y="1530"/>
                  </a:cubicBezTo>
                  <a:cubicBezTo>
                    <a:pt x="6867" y="1447"/>
                    <a:pt x="6795" y="1399"/>
                    <a:pt x="6724" y="1399"/>
                  </a:cubicBezTo>
                  <a:cubicBezTo>
                    <a:pt x="6246" y="1437"/>
                    <a:pt x="5790" y="1456"/>
                    <a:pt x="5354" y="1456"/>
                  </a:cubicBezTo>
                  <a:cubicBezTo>
                    <a:pt x="3171" y="1456"/>
                    <a:pt x="1503" y="983"/>
                    <a:pt x="282" y="30"/>
                  </a:cubicBezTo>
                  <a:cubicBezTo>
                    <a:pt x="255" y="10"/>
                    <a:pt x="227"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 name="Google Shape;541;p30"/>
            <p:cNvSpPr/>
            <p:nvPr/>
          </p:nvSpPr>
          <p:spPr>
            <a:xfrm>
              <a:off x="2041425" y="1352925"/>
              <a:ext cx="35625" cy="29900"/>
            </a:xfrm>
            <a:custGeom>
              <a:avLst/>
              <a:gdLst/>
              <a:ahLst/>
              <a:cxnLst/>
              <a:rect l="l" t="t" r="r" b="b"/>
              <a:pathLst>
                <a:path w="1425" h="1196" extrusionOk="0">
                  <a:moveTo>
                    <a:pt x="652" y="1"/>
                  </a:moveTo>
                  <a:cubicBezTo>
                    <a:pt x="349" y="1"/>
                    <a:pt x="78" y="221"/>
                    <a:pt x="44" y="538"/>
                  </a:cubicBezTo>
                  <a:cubicBezTo>
                    <a:pt x="1" y="917"/>
                    <a:pt x="312" y="1196"/>
                    <a:pt x="641" y="1196"/>
                  </a:cubicBezTo>
                  <a:cubicBezTo>
                    <a:pt x="767" y="1196"/>
                    <a:pt x="896" y="1155"/>
                    <a:pt x="1008" y="1062"/>
                  </a:cubicBezTo>
                  <a:cubicBezTo>
                    <a:pt x="1425" y="729"/>
                    <a:pt x="1222" y="62"/>
                    <a:pt x="699" y="2"/>
                  </a:cubicBezTo>
                  <a:cubicBezTo>
                    <a:pt x="683" y="1"/>
                    <a:pt x="668"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 name="Google Shape;542;p30"/>
            <p:cNvSpPr/>
            <p:nvPr/>
          </p:nvSpPr>
          <p:spPr>
            <a:xfrm>
              <a:off x="2112250" y="1371375"/>
              <a:ext cx="35050" cy="29850"/>
            </a:xfrm>
            <a:custGeom>
              <a:avLst/>
              <a:gdLst/>
              <a:ahLst/>
              <a:cxnLst/>
              <a:rect l="l" t="t" r="r" b="b"/>
              <a:pathLst>
                <a:path w="1402" h="1194" extrusionOk="0">
                  <a:moveTo>
                    <a:pt x="797" y="0"/>
                  </a:moveTo>
                  <a:cubicBezTo>
                    <a:pt x="650" y="0"/>
                    <a:pt x="499" y="56"/>
                    <a:pt x="378" y="181"/>
                  </a:cubicBezTo>
                  <a:cubicBezTo>
                    <a:pt x="0" y="559"/>
                    <a:pt x="266" y="1193"/>
                    <a:pt x="792" y="1193"/>
                  </a:cubicBezTo>
                  <a:cubicBezTo>
                    <a:pt x="797" y="1193"/>
                    <a:pt x="801" y="1193"/>
                    <a:pt x="806" y="1193"/>
                  </a:cubicBezTo>
                  <a:cubicBezTo>
                    <a:pt x="1140" y="1193"/>
                    <a:pt x="1402" y="919"/>
                    <a:pt x="1390" y="586"/>
                  </a:cubicBezTo>
                  <a:cubicBezTo>
                    <a:pt x="1390" y="234"/>
                    <a:pt x="1100" y="0"/>
                    <a:pt x="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 name="Google Shape;543;p30"/>
            <p:cNvSpPr/>
            <p:nvPr/>
          </p:nvSpPr>
          <p:spPr>
            <a:xfrm>
              <a:off x="2071500" y="1424300"/>
              <a:ext cx="54400" cy="14125"/>
            </a:xfrm>
            <a:custGeom>
              <a:avLst/>
              <a:gdLst/>
              <a:ahLst/>
              <a:cxnLst/>
              <a:rect l="l" t="t" r="r" b="b"/>
              <a:pathLst>
                <a:path w="2176" h="565" extrusionOk="0">
                  <a:moveTo>
                    <a:pt x="198" y="1"/>
                  </a:moveTo>
                  <a:cubicBezTo>
                    <a:pt x="80" y="1"/>
                    <a:pt x="0" y="165"/>
                    <a:pt x="127" y="243"/>
                  </a:cubicBezTo>
                  <a:cubicBezTo>
                    <a:pt x="389" y="434"/>
                    <a:pt x="710" y="541"/>
                    <a:pt x="1031" y="553"/>
                  </a:cubicBezTo>
                  <a:cubicBezTo>
                    <a:pt x="1079" y="565"/>
                    <a:pt x="1127" y="565"/>
                    <a:pt x="1162" y="565"/>
                  </a:cubicBezTo>
                  <a:cubicBezTo>
                    <a:pt x="1472" y="565"/>
                    <a:pt x="1770" y="493"/>
                    <a:pt x="2043" y="338"/>
                  </a:cubicBezTo>
                  <a:cubicBezTo>
                    <a:pt x="2176" y="267"/>
                    <a:pt x="2099" y="83"/>
                    <a:pt x="1970" y="83"/>
                  </a:cubicBezTo>
                  <a:cubicBezTo>
                    <a:pt x="1948" y="83"/>
                    <a:pt x="1925" y="88"/>
                    <a:pt x="1901" y="100"/>
                  </a:cubicBezTo>
                  <a:cubicBezTo>
                    <a:pt x="1667" y="231"/>
                    <a:pt x="1411" y="294"/>
                    <a:pt x="1156" y="294"/>
                  </a:cubicBezTo>
                  <a:cubicBezTo>
                    <a:pt x="851" y="294"/>
                    <a:pt x="547" y="204"/>
                    <a:pt x="281" y="29"/>
                  </a:cubicBezTo>
                  <a:cubicBezTo>
                    <a:pt x="253" y="9"/>
                    <a:pt x="22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 name="Google Shape;544;p30"/>
            <p:cNvSpPr/>
            <p:nvPr/>
          </p:nvSpPr>
          <p:spPr>
            <a:xfrm>
              <a:off x="2030725" y="1181150"/>
              <a:ext cx="401425" cy="378750"/>
            </a:xfrm>
            <a:custGeom>
              <a:avLst/>
              <a:gdLst/>
              <a:ahLst/>
              <a:cxnLst/>
              <a:rect l="l" t="t" r="r" b="b"/>
              <a:pathLst>
                <a:path w="16057" h="15150" extrusionOk="0">
                  <a:moveTo>
                    <a:pt x="6727" y="0"/>
                  </a:moveTo>
                  <a:cubicBezTo>
                    <a:pt x="1017" y="0"/>
                    <a:pt x="0" y="4625"/>
                    <a:pt x="31" y="4635"/>
                  </a:cubicBezTo>
                  <a:cubicBezTo>
                    <a:pt x="305" y="4683"/>
                    <a:pt x="1269" y="4873"/>
                    <a:pt x="2508" y="5123"/>
                  </a:cubicBezTo>
                  <a:cubicBezTo>
                    <a:pt x="2513" y="5124"/>
                    <a:pt x="2518" y="5125"/>
                    <a:pt x="2523" y="5125"/>
                  </a:cubicBezTo>
                  <a:cubicBezTo>
                    <a:pt x="2769" y="5125"/>
                    <a:pt x="3544" y="4111"/>
                    <a:pt x="3544" y="4111"/>
                  </a:cubicBezTo>
                  <a:cubicBezTo>
                    <a:pt x="3544" y="4111"/>
                    <a:pt x="3722" y="5385"/>
                    <a:pt x="3984" y="5433"/>
                  </a:cubicBezTo>
                  <a:cubicBezTo>
                    <a:pt x="6889" y="6052"/>
                    <a:pt x="9544" y="6588"/>
                    <a:pt x="9544" y="6612"/>
                  </a:cubicBezTo>
                  <a:cubicBezTo>
                    <a:pt x="9532" y="7076"/>
                    <a:pt x="8985" y="10886"/>
                    <a:pt x="8520" y="13755"/>
                  </a:cubicBezTo>
                  <a:cubicBezTo>
                    <a:pt x="8413" y="14374"/>
                    <a:pt x="8889" y="14958"/>
                    <a:pt x="9520" y="14982"/>
                  </a:cubicBezTo>
                  <a:lnTo>
                    <a:pt x="13390" y="15148"/>
                  </a:lnTo>
                  <a:cubicBezTo>
                    <a:pt x="13406" y="15149"/>
                    <a:pt x="13423" y="15149"/>
                    <a:pt x="13439" y="15149"/>
                  </a:cubicBezTo>
                  <a:cubicBezTo>
                    <a:pt x="13943" y="15149"/>
                    <a:pt x="14381" y="14798"/>
                    <a:pt x="14473" y="14291"/>
                  </a:cubicBezTo>
                  <a:cubicBezTo>
                    <a:pt x="15116" y="11017"/>
                    <a:pt x="16057" y="1825"/>
                    <a:pt x="9806" y="385"/>
                  </a:cubicBezTo>
                  <a:cubicBezTo>
                    <a:pt x="8652" y="116"/>
                    <a:pt x="7631" y="0"/>
                    <a:pt x="67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 name="Google Shape;545;p30"/>
            <p:cNvSpPr/>
            <p:nvPr/>
          </p:nvSpPr>
          <p:spPr>
            <a:xfrm>
              <a:off x="2231525" y="1420975"/>
              <a:ext cx="93775" cy="71025"/>
            </a:xfrm>
            <a:custGeom>
              <a:avLst/>
              <a:gdLst/>
              <a:ahLst/>
              <a:cxnLst/>
              <a:rect l="l" t="t" r="r" b="b"/>
              <a:pathLst>
                <a:path w="3751" h="2841" extrusionOk="0">
                  <a:moveTo>
                    <a:pt x="1902" y="0"/>
                  </a:moveTo>
                  <a:cubicBezTo>
                    <a:pt x="1473" y="0"/>
                    <a:pt x="1041" y="57"/>
                    <a:pt x="726" y="102"/>
                  </a:cubicBezTo>
                  <a:lnTo>
                    <a:pt x="0" y="2841"/>
                  </a:lnTo>
                  <a:cubicBezTo>
                    <a:pt x="465" y="2817"/>
                    <a:pt x="2000" y="2841"/>
                    <a:pt x="2977" y="2210"/>
                  </a:cubicBezTo>
                  <a:cubicBezTo>
                    <a:pt x="3560" y="1829"/>
                    <a:pt x="3751" y="1019"/>
                    <a:pt x="3334" y="471"/>
                  </a:cubicBezTo>
                  <a:cubicBezTo>
                    <a:pt x="3054" y="102"/>
                    <a:pt x="2480" y="0"/>
                    <a:pt x="1902"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 name="Google Shape;546;p30"/>
            <p:cNvSpPr/>
            <p:nvPr/>
          </p:nvSpPr>
          <p:spPr>
            <a:xfrm>
              <a:off x="2271675" y="1439000"/>
              <a:ext cx="32200" cy="13425"/>
            </a:xfrm>
            <a:custGeom>
              <a:avLst/>
              <a:gdLst/>
              <a:ahLst/>
              <a:cxnLst/>
              <a:rect l="l" t="t" r="r" b="b"/>
              <a:pathLst>
                <a:path w="1288" h="537" extrusionOk="0">
                  <a:moveTo>
                    <a:pt x="349" y="0"/>
                  </a:moveTo>
                  <a:cubicBezTo>
                    <a:pt x="288" y="0"/>
                    <a:pt x="228" y="4"/>
                    <a:pt x="168" y="12"/>
                  </a:cubicBezTo>
                  <a:cubicBezTo>
                    <a:pt x="1" y="46"/>
                    <a:pt x="32" y="278"/>
                    <a:pt x="183" y="278"/>
                  </a:cubicBezTo>
                  <a:cubicBezTo>
                    <a:pt x="194" y="278"/>
                    <a:pt x="204" y="277"/>
                    <a:pt x="216" y="274"/>
                  </a:cubicBezTo>
                  <a:cubicBezTo>
                    <a:pt x="261" y="269"/>
                    <a:pt x="306" y="266"/>
                    <a:pt x="350" y="266"/>
                  </a:cubicBezTo>
                  <a:cubicBezTo>
                    <a:pt x="598" y="266"/>
                    <a:pt x="833" y="351"/>
                    <a:pt x="1025" y="512"/>
                  </a:cubicBezTo>
                  <a:cubicBezTo>
                    <a:pt x="1049" y="524"/>
                    <a:pt x="1073" y="536"/>
                    <a:pt x="1109" y="536"/>
                  </a:cubicBezTo>
                  <a:cubicBezTo>
                    <a:pt x="1240" y="536"/>
                    <a:pt x="1287" y="369"/>
                    <a:pt x="1180" y="286"/>
                  </a:cubicBezTo>
                  <a:cubicBezTo>
                    <a:pt x="942" y="98"/>
                    <a:pt x="647"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 name="Google Shape;547;p30"/>
            <p:cNvSpPr/>
            <p:nvPr/>
          </p:nvSpPr>
          <p:spPr>
            <a:xfrm>
              <a:off x="2274375" y="1444125"/>
              <a:ext cx="20700" cy="20200"/>
            </a:xfrm>
            <a:custGeom>
              <a:avLst/>
              <a:gdLst/>
              <a:ahLst/>
              <a:cxnLst/>
              <a:rect l="l" t="t" r="r" b="b"/>
              <a:pathLst>
                <a:path w="828" h="808" extrusionOk="0">
                  <a:moveTo>
                    <a:pt x="633" y="1"/>
                  </a:moveTo>
                  <a:cubicBezTo>
                    <a:pt x="594" y="1"/>
                    <a:pt x="555" y="17"/>
                    <a:pt x="525" y="57"/>
                  </a:cubicBezTo>
                  <a:cubicBezTo>
                    <a:pt x="405" y="248"/>
                    <a:pt x="251" y="415"/>
                    <a:pt x="96" y="569"/>
                  </a:cubicBezTo>
                  <a:cubicBezTo>
                    <a:pt x="1" y="653"/>
                    <a:pt x="60" y="807"/>
                    <a:pt x="179" y="807"/>
                  </a:cubicBezTo>
                  <a:cubicBezTo>
                    <a:pt x="215" y="807"/>
                    <a:pt x="239" y="807"/>
                    <a:pt x="263" y="784"/>
                  </a:cubicBezTo>
                  <a:cubicBezTo>
                    <a:pt x="453" y="605"/>
                    <a:pt x="608" y="426"/>
                    <a:pt x="751" y="212"/>
                  </a:cubicBezTo>
                  <a:cubicBezTo>
                    <a:pt x="828" y="109"/>
                    <a:pt x="733" y="1"/>
                    <a:pt x="6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 name="Google Shape;548;p30"/>
            <p:cNvSpPr/>
            <p:nvPr/>
          </p:nvSpPr>
          <p:spPr>
            <a:xfrm>
              <a:off x="2202950" y="1086550"/>
              <a:ext cx="124150" cy="105125"/>
            </a:xfrm>
            <a:custGeom>
              <a:avLst/>
              <a:gdLst/>
              <a:ahLst/>
              <a:cxnLst/>
              <a:rect l="l" t="t" r="r" b="b"/>
              <a:pathLst>
                <a:path w="4966" h="4205" extrusionOk="0">
                  <a:moveTo>
                    <a:pt x="2201" y="1"/>
                  </a:moveTo>
                  <a:cubicBezTo>
                    <a:pt x="945" y="1"/>
                    <a:pt x="336" y="830"/>
                    <a:pt x="179" y="1668"/>
                  </a:cubicBezTo>
                  <a:cubicBezTo>
                    <a:pt x="0" y="2621"/>
                    <a:pt x="405" y="3573"/>
                    <a:pt x="405" y="3573"/>
                  </a:cubicBezTo>
                  <a:lnTo>
                    <a:pt x="3703" y="4204"/>
                  </a:lnTo>
                  <a:cubicBezTo>
                    <a:pt x="4144" y="4002"/>
                    <a:pt x="4489" y="3609"/>
                    <a:pt x="4632" y="3145"/>
                  </a:cubicBezTo>
                  <a:cubicBezTo>
                    <a:pt x="4965" y="2085"/>
                    <a:pt x="4739" y="371"/>
                    <a:pt x="2751" y="49"/>
                  </a:cubicBezTo>
                  <a:cubicBezTo>
                    <a:pt x="2555" y="16"/>
                    <a:pt x="2372" y="1"/>
                    <a:pt x="2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 name="Google Shape;549;p30"/>
            <p:cNvSpPr/>
            <p:nvPr/>
          </p:nvSpPr>
          <p:spPr>
            <a:xfrm>
              <a:off x="2193725" y="1158950"/>
              <a:ext cx="121450" cy="49250"/>
            </a:xfrm>
            <a:custGeom>
              <a:avLst/>
              <a:gdLst/>
              <a:ahLst/>
              <a:cxnLst/>
              <a:rect l="l" t="t" r="r" b="b"/>
              <a:pathLst>
                <a:path w="4858" h="1970" extrusionOk="0">
                  <a:moveTo>
                    <a:pt x="487" y="1"/>
                  </a:moveTo>
                  <a:cubicBezTo>
                    <a:pt x="316" y="1"/>
                    <a:pt x="160" y="122"/>
                    <a:pt x="119" y="296"/>
                  </a:cubicBezTo>
                  <a:lnTo>
                    <a:pt x="48" y="630"/>
                  </a:lnTo>
                  <a:cubicBezTo>
                    <a:pt x="0" y="832"/>
                    <a:pt x="131" y="1034"/>
                    <a:pt x="333" y="1082"/>
                  </a:cubicBezTo>
                  <a:lnTo>
                    <a:pt x="4298" y="1963"/>
                  </a:lnTo>
                  <a:cubicBezTo>
                    <a:pt x="4322" y="1967"/>
                    <a:pt x="4346" y="1969"/>
                    <a:pt x="4370" y="1969"/>
                  </a:cubicBezTo>
                  <a:cubicBezTo>
                    <a:pt x="4546" y="1969"/>
                    <a:pt x="4707" y="1856"/>
                    <a:pt x="4739" y="1677"/>
                  </a:cubicBezTo>
                  <a:lnTo>
                    <a:pt x="4822" y="1344"/>
                  </a:lnTo>
                  <a:cubicBezTo>
                    <a:pt x="4858" y="1142"/>
                    <a:pt x="4739" y="939"/>
                    <a:pt x="4536" y="892"/>
                  </a:cubicBezTo>
                  <a:lnTo>
                    <a:pt x="572" y="11"/>
                  </a:lnTo>
                  <a:cubicBezTo>
                    <a:pt x="543" y="4"/>
                    <a:pt x="515"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 name="Google Shape;550;p30"/>
            <p:cNvSpPr/>
            <p:nvPr/>
          </p:nvSpPr>
          <p:spPr>
            <a:xfrm>
              <a:off x="2134275" y="1624350"/>
              <a:ext cx="135000" cy="19450"/>
            </a:xfrm>
            <a:custGeom>
              <a:avLst/>
              <a:gdLst/>
              <a:ahLst/>
              <a:cxnLst/>
              <a:rect l="l" t="t" r="r" b="b"/>
              <a:pathLst>
                <a:path w="5400" h="778" extrusionOk="0">
                  <a:moveTo>
                    <a:pt x="202" y="1"/>
                  </a:moveTo>
                  <a:cubicBezTo>
                    <a:pt x="83" y="1"/>
                    <a:pt x="0" y="176"/>
                    <a:pt x="128" y="254"/>
                  </a:cubicBezTo>
                  <a:cubicBezTo>
                    <a:pt x="699" y="647"/>
                    <a:pt x="1485" y="778"/>
                    <a:pt x="2271" y="778"/>
                  </a:cubicBezTo>
                  <a:cubicBezTo>
                    <a:pt x="3283" y="754"/>
                    <a:pt x="4283" y="599"/>
                    <a:pt x="5247" y="325"/>
                  </a:cubicBezTo>
                  <a:cubicBezTo>
                    <a:pt x="5400" y="271"/>
                    <a:pt x="5353" y="58"/>
                    <a:pt x="5208" y="58"/>
                  </a:cubicBezTo>
                  <a:cubicBezTo>
                    <a:pt x="5194" y="58"/>
                    <a:pt x="5180" y="59"/>
                    <a:pt x="5164" y="63"/>
                  </a:cubicBezTo>
                  <a:cubicBezTo>
                    <a:pt x="5141" y="71"/>
                    <a:pt x="3684" y="500"/>
                    <a:pt x="2265" y="500"/>
                  </a:cubicBezTo>
                  <a:cubicBezTo>
                    <a:pt x="1524" y="500"/>
                    <a:pt x="793" y="383"/>
                    <a:pt x="283" y="28"/>
                  </a:cubicBezTo>
                  <a:cubicBezTo>
                    <a:pt x="255" y="9"/>
                    <a:pt x="228"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 name="Google Shape;551;p30"/>
            <p:cNvSpPr/>
            <p:nvPr/>
          </p:nvSpPr>
          <p:spPr>
            <a:xfrm>
              <a:off x="2128225" y="1343725"/>
              <a:ext cx="39925" cy="21825"/>
            </a:xfrm>
            <a:custGeom>
              <a:avLst/>
              <a:gdLst/>
              <a:ahLst/>
              <a:cxnLst/>
              <a:rect l="l" t="t" r="r" b="b"/>
              <a:pathLst>
                <a:path w="1597" h="873" extrusionOk="0">
                  <a:moveTo>
                    <a:pt x="393" y="0"/>
                  </a:moveTo>
                  <a:cubicBezTo>
                    <a:pt x="304" y="0"/>
                    <a:pt x="222" y="17"/>
                    <a:pt x="155" y="61"/>
                  </a:cubicBezTo>
                  <a:cubicBezTo>
                    <a:pt x="96" y="97"/>
                    <a:pt x="60" y="144"/>
                    <a:pt x="48" y="204"/>
                  </a:cubicBezTo>
                  <a:cubicBezTo>
                    <a:pt x="1" y="335"/>
                    <a:pt x="25" y="466"/>
                    <a:pt x="108" y="561"/>
                  </a:cubicBezTo>
                  <a:cubicBezTo>
                    <a:pt x="144" y="597"/>
                    <a:pt x="191" y="609"/>
                    <a:pt x="227" y="621"/>
                  </a:cubicBezTo>
                  <a:cubicBezTo>
                    <a:pt x="406" y="680"/>
                    <a:pt x="584" y="728"/>
                    <a:pt x="763" y="787"/>
                  </a:cubicBezTo>
                  <a:cubicBezTo>
                    <a:pt x="894" y="823"/>
                    <a:pt x="1025" y="859"/>
                    <a:pt x="1156" y="871"/>
                  </a:cubicBezTo>
                  <a:cubicBezTo>
                    <a:pt x="1170" y="872"/>
                    <a:pt x="1184" y="872"/>
                    <a:pt x="1198" y="872"/>
                  </a:cubicBezTo>
                  <a:cubicBezTo>
                    <a:pt x="1329" y="872"/>
                    <a:pt x="1463" y="823"/>
                    <a:pt x="1549" y="716"/>
                  </a:cubicBezTo>
                  <a:cubicBezTo>
                    <a:pt x="1596" y="632"/>
                    <a:pt x="1596" y="513"/>
                    <a:pt x="1537" y="430"/>
                  </a:cubicBezTo>
                  <a:cubicBezTo>
                    <a:pt x="1406" y="251"/>
                    <a:pt x="1037" y="156"/>
                    <a:pt x="834" y="85"/>
                  </a:cubicBezTo>
                  <a:cubicBezTo>
                    <a:pt x="707" y="47"/>
                    <a:pt x="542"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 name="Google Shape;552;p30"/>
            <p:cNvSpPr/>
            <p:nvPr/>
          </p:nvSpPr>
          <p:spPr>
            <a:xfrm>
              <a:off x="2039825" y="1321175"/>
              <a:ext cx="39325" cy="21700"/>
            </a:xfrm>
            <a:custGeom>
              <a:avLst/>
              <a:gdLst/>
              <a:ahLst/>
              <a:cxnLst/>
              <a:rect l="l" t="t" r="r" b="b"/>
              <a:pathLst>
                <a:path w="1573" h="868" extrusionOk="0">
                  <a:moveTo>
                    <a:pt x="365" y="1"/>
                  </a:moveTo>
                  <a:cubicBezTo>
                    <a:pt x="286" y="1"/>
                    <a:pt x="214" y="10"/>
                    <a:pt x="155" y="34"/>
                  </a:cubicBezTo>
                  <a:cubicBezTo>
                    <a:pt x="60" y="82"/>
                    <a:pt x="1" y="177"/>
                    <a:pt x="12" y="284"/>
                  </a:cubicBezTo>
                  <a:cubicBezTo>
                    <a:pt x="36" y="427"/>
                    <a:pt x="132" y="546"/>
                    <a:pt x="274" y="606"/>
                  </a:cubicBezTo>
                  <a:cubicBezTo>
                    <a:pt x="393" y="665"/>
                    <a:pt x="524" y="701"/>
                    <a:pt x="655" y="737"/>
                  </a:cubicBezTo>
                  <a:cubicBezTo>
                    <a:pt x="834" y="772"/>
                    <a:pt x="1013" y="820"/>
                    <a:pt x="1191" y="856"/>
                  </a:cubicBezTo>
                  <a:cubicBezTo>
                    <a:pt x="1239" y="868"/>
                    <a:pt x="1286" y="868"/>
                    <a:pt x="1334" y="868"/>
                  </a:cubicBezTo>
                  <a:cubicBezTo>
                    <a:pt x="1453" y="844"/>
                    <a:pt x="1548" y="665"/>
                    <a:pt x="1560" y="582"/>
                  </a:cubicBezTo>
                  <a:cubicBezTo>
                    <a:pt x="1572" y="522"/>
                    <a:pt x="1572" y="463"/>
                    <a:pt x="1536" y="403"/>
                  </a:cubicBezTo>
                  <a:cubicBezTo>
                    <a:pt x="1441" y="213"/>
                    <a:pt x="1144" y="129"/>
                    <a:pt x="929" y="82"/>
                  </a:cubicBezTo>
                  <a:cubicBezTo>
                    <a:pt x="785" y="56"/>
                    <a:pt x="557"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 name="Google Shape;553;p30"/>
            <p:cNvSpPr/>
            <p:nvPr/>
          </p:nvSpPr>
          <p:spPr>
            <a:xfrm>
              <a:off x="1391225" y="1663600"/>
              <a:ext cx="61350" cy="84300"/>
            </a:xfrm>
            <a:custGeom>
              <a:avLst/>
              <a:gdLst/>
              <a:ahLst/>
              <a:cxnLst/>
              <a:rect l="l" t="t" r="r" b="b"/>
              <a:pathLst>
                <a:path w="2454" h="3372" extrusionOk="0">
                  <a:moveTo>
                    <a:pt x="1668" y="1"/>
                  </a:moveTo>
                  <a:cubicBezTo>
                    <a:pt x="1598" y="1"/>
                    <a:pt x="1536" y="13"/>
                    <a:pt x="1513" y="17"/>
                  </a:cubicBezTo>
                  <a:cubicBezTo>
                    <a:pt x="1430" y="41"/>
                    <a:pt x="1358" y="101"/>
                    <a:pt x="1322" y="172"/>
                  </a:cubicBezTo>
                  <a:cubicBezTo>
                    <a:pt x="1322" y="172"/>
                    <a:pt x="1265" y="48"/>
                    <a:pt x="1047" y="48"/>
                  </a:cubicBezTo>
                  <a:cubicBezTo>
                    <a:pt x="1022" y="48"/>
                    <a:pt x="995" y="50"/>
                    <a:pt x="965" y="53"/>
                  </a:cubicBezTo>
                  <a:cubicBezTo>
                    <a:pt x="787" y="65"/>
                    <a:pt x="703" y="125"/>
                    <a:pt x="656" y="244"/>
                  </a:cubicBezTo>
                  <a:cubicBezTo>
                    <a:pt x="656" y="244"/>
                    <a:pt x="623" y="238"/>
                    <a:pt x="576" y="238"/>
                  </a:cubicBezTo>
                  <a:cubicBezTo>
                    <a:pt x="472" y="238"/>
                    <a:pt x="296" y="266"/>
                    <a:pt x="239" y="446"/>
                  </a:cubicBezTo>
                  <a:cubicBezTo>
                    <a:pt x="203" y="565"/>
                    <a:pt x="1" y="1339"/>
                    <a:pt x="84" y="2708"/>
                  </a:cubicBezTo>
                  <a:cubicBezTo>
                    <a:pt x="123" y="3245"/>
                    <a:pt x="270" y="3372"/>
                    <a:pt x="503" y="3372"/>
                  </a:cubicBezTo>
                  <a:cubicBezTo>
                    <a:pt x="632" y="3372"/>
                    <a:pt x="787" y="3333"/>
                    <a:pt x="965" y="3304"/>
                  </a:cubicBezTo>
                  <a:lnTo>
                    <a:pt x="1596" y="3208"/>
                  </a:lnTo>
                  <a:cubicBezTo>
                    <a:pt x="1638" y="3202"/>
                    <a:pt x="1677" y="3199"/>
                    <a:pt x="1715" y="3199"/>
                  </a:cubicBezTo>
                  <a:cubicBezTo>
                    <a:pt x="1890" y="3199"/>
                    <a:pt x="2021" y="3258"/>
                    <a:pt x="2111" y="3258"/>
                  </a:cubicBezTo>
                  <a:cubicBezTo>
                    <a:pt x="2244" y="3258"/>
                    <a:pt x="2285" y="3127"/>
                    <a:pt x="2239" y="2470"/>
                  </a:cubicBezTo>
                  <a:cubicBezTo>
                    <a:pt x="2192" y="1839"/>
                    <a:pt x="2430" y="1101"/>
                    <a:pt x="2430" y="565"/>
                  </a:cubicBezTo>
                  <a:cubicBezTo>
                    <a:pt x="2454" y="387"/>
                    <a:pt x="2370" y="220"/>
                    <a:pt x="2215" y="137"/>
                  </a:cubicBezTo>
                  <a:cubicBezTo>
                    <a:pt x="2179" y="121"/>
                    <a:pt x="2138" y="112"/>
                    <a:pt x="2098" y="112"/>
                  </a:cubicBezTo>
                  <a:cubicBezTo>
                    <a:pt x="2045" y="112"/>
                    <a:pt x="1994" y="127"/>
                    <a:pt x="1953" y="160"/>
                  </a:cubicBezTo>
                  <a:cubicBezTo>
                    <a:pt x="1910" y="30"/>
                    <a:pt x="1778" y="1"/>
                    <a:pt x="1668"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 name="Google Shape;554;p30"/>
            <p:cNvSpPr/>
            <p:nvPr/>
          </p:nvSpPr>
          <p:spPr>
            <a:xfrm>
              <a:off x="1403150" y="1668500"/>
              <a:ext cx="7350" cy="39600"/>
            </a:xfrm>
            <a:custGeom>
              <a:avLst/>
              <a:gdLst/>
              <a:ahLst/>
              <a:cxnLst/>
              <a:rect l="l" t="t" r="r" b="b"/>
              <a:pathLst>
                <a:path w="294" h="1584" extrusionOk="0">
                  <a:moveTo>
                    <a:pt x="152" y="1"/>
                  </a:moveTo>
                  <a:cubicBezTo>
                    <a:pt x="93" y="1"/>
                    <a:pt x="36" y="37"/>
                    <a:pt x="36" y="119"/>
                  </a:cubicBezTo>
                  <a:cubicBezTo>
                    <a:pt x="36" y="119"/>
                    <a:pt x="0" y="869"/>
                    <a:pt x="36" y="1476"/>
                  </a:cubicBezTo>
                  <a:cubicBezTo>
                    <a:pt x="36" y="1536"/>
                    <a:pt x="83" y="1584"/>
                    <a:pt x="155" y="1584"/>
                  </a:cubicBezTo>
                  <a:cubicBezTo>
                    <a:pt x="226" y="1584"/>
                    <a:pt x="274" y="1524"/>
                    <a:pt x="274" y="1453"/>
                  </a:cubicBezTo>
                  <a:cubicBezTo>
                    <a:pt x="238" y="881"/>
                    <a:pt x="274" y="143"/>
                    <a:pt x="274" y="143"/>
                  </a:cubicBezTo>
                  <a:cubicBezTo>
                    <a:pt x="293" y="53"/>
                    <a:pt x="222"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 name="Google Shape;555;p30"/>
            <p:cNvSpPr/>
            <p:nvPr/>
          </p:nvSpPr>
          <p:spPr>
            <a:xfrm>
              <a:off x="1418025" y="1665525"/>
              <a:ext cx="7950" cy="40800"/>
            </a:xfrm>
            <a:custGeom>
              <a:avLst/>
              <a:gdLst/>
              <a:ahLst/>
              <a:cxnLst/>
              <a:rect l="l" t="t" r="r" b="b"/>
              <a:pathLst>
                <a:path w="318" h="1632" extrusionOk="0">
                  <a:moveTo>
                    <a:pt x="183" y="1"/>
                  </a:moveTo>
                  <a:cubicBezTo>
                    <a:pt x="127" y="1"/>
                    <a:pt x="72" y="37"/>
                    <a:pt x="72" y="119"/>
                  </a:cubicBezTo>
                  <a:cubicBezTo>
                    <a:pt x="24" y="583"/>
                    <a:pt x="0" y="1048"/>
                    <a:pt x="12" y="1512"/>
                  </a:cubicBezTo>
                  <a:cubicBezTo>
                    <a:pt x="24" y="1572"/>
                    <a:pt x="72" y="1631"/>
                    <a:pt x="131" y="1631"/>
                  </a:cubicBezTo>
                  <a:lnTo>
                    <a:pt x="143" y="1619"/>
                  </a:lnTo>
                  <a:cubicBezTo>
                    <a:pt x="203" y="1619"/>
                    <a:pt x="262" y="1560"/>
                    <a:pt x="250" y="1500"/>
                  </a:cubicBezTo>
                  <a:cubicBezTo>
                    <a:pt x="239" y="1048"/>
                    <a:pt x="262" y="595"/>
                    <a:pt x="298" y="143"/>
                  </a:cubicBezTo>
                  <a:cubicBezTo>
                    <a:pt x="317" y="52"/>
                    <a:pt x="249"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 name="Google Shape;556;p30"/>
            <p:cNvSpPr/>
            <p:nvPr/>
          </p:nvSpPr>
          <p:spPr>
            <a:xfrm>
              <a:off x="1432900" y="1666700"/>
              <a:ext cx="7775" cy="38425"/>
            </a:xfrm>
            <a:custGeom>
              <a:avLst/>
              <a:gdLst/>
              <a:ahLst/>
              <a:cxnLst/>
              <a:rect l="l" t="t" r="r" b="b"/>
              <a:pathLst>
                <a:path w="311" h="1537" extrusionOk="0">
                  <a:moveTo>
                    <a:pt x="72" y="1"/>
                  </a:moveTo>
                  <a:cubicBezTo>
                    <a:pt x="13" y="477"/>
                    <a:pt x="1" y="953"/>
                    <a:pt x="13" y="1417"/>
                  </a:cubicBezTo>
                  <a:cubicBezTo>
                    <a:pt x="25" y="1489"/>
                    <a:pt x="72" y="1537"/>
                    <a:pt x="132" y="1537"/>
                  </a:cubicBezTo>
                  <a:lnTo>
                    <a:pt x="144" y="1537"/>
                  </a:lnTo>
                  <a:cubicBezTo>
                    <a:pt x="203" y="1537"/>
                    <a:pt x="263" y="1477"/>
                    <a:pt x="251" y="1406"/>
                  </a:cubicBezTo>
                  <a:cubicBezTo>
                    <a:pt x="239" y="941"/>
                    <a:pt x="251" y="477"/>
                    <a:pt x="310" y="13"/>
                  </a:cubicBezTo>
                  <a:lnTo>
                    <a:pt x="191" y="13"/>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 name="Google Shape;557;p30"/>
            <p:cNvSpPr/>
            <p:nvPr/>
          </p:nvSpPr>
          <p:spPr>
            <a:xfrm>
              <a:off x="1443025" y="1694525"/>
              <a:ext cx="28900" cy="40950"/>
            </a:xfrm>
            <a:custGeom>
              <a:avLst/>
              <a:gdLst/>
              <a:ahLst/>
              <a:cxnLst/>
              <a:rect l="l" t="t" r="r" b="b"/>
              <a:pathLst>
                <a:path w="1156" h="1638" extrusionOk="0">
                  <a:moveTo>
                    <a:pt x="739" y="0"/>
                  </a:moveTo>
                  <a:cubicBezTo>
                    <a:pt x="322" y="0"/>
                    <a:pt x="1" y="864"/>
                    <a:pt x="1" y="864"/>
                  </a:cubicBezTo>
                  <a:cubicBezTo>
                    <a:pt x="1" y="864"/>
                    <a:pt x="1" y="1637"/>
                    <a:pt x="167" y="1637"/>
                  </a:cubicBezTo>
                  <a:cubicBezTo>
                    <a:pt x="178" y="1637"/>
                    <a:pt x="190" y="1634"/>
                    <a:pt x="203" y="1626"/>
                  </a:cubicBezTo>
                  <a:cubicBezTo>
                    <a:pt x="346" y="1555"/>
                    <a:pt x="489" y="1281"/>
                    <a:pt x="620" y="1102"/>
                  </a:cubicBezTo>
                  <a:cubicBezTo>
                    <a:pt x="893" y="697"/>
                    <a:pt x="1155" y="221"/>
                    <a:pt x="917" y="54"/>
                  </a:cubicBezTo>
                  <a:cubicBezTo>
                    <a:pt x="857" y="17"/>
                    <a:pt x="797" y="0"/>
                    <a:pt x="739"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 name="Google Shape;558;p30"/>
            <p:cNvSpPr/>
            <p:nvPr/>
          </p:nvSpPr>
          <p:spPr>
            <a:xfrm>
              <a:off x="1444225" y="1692725"/>
              <a:ext cx="17350" cy="20150"/>
            </a:xfrm>
            <a:custGeom>
              <a:avLst/>
              <a:gdLst/>
              <a:ahLst/>
              <a:cxnLst/>
              <a:rect l="l" t="t" r="r" b="b"/>
              <a:pathLst>
                <a:path w="694" h="806" extrusionOk="0">
                  <a:moveTo>
                    <a:pt x="511" y="0"/>
                  </a:moveTo>
                  <a:cubicBezTo>
                    <a:pt x="483" y="0"/>
                    <a:pt x="453" y="13"/>
                    <a:pt x="429" y="43"/>
                  </a:cubicBezTo>
                  <a:cubicBezTo>
                    <a:pt x="250" y="210"/>
                    <a:pt x="119" y="412"/>
                    <a:pt x="24" y="638"/>
                  </a:cubicBezTo>
                  <a:cubicBezTo>
                    <a:pt x="0" y="722"/>
                    <a:pt x="60" y="805"/>
                    <a:pt x="143" y="805"/>
                  </a:cubicBezTo>
                  <a:cubicBezTo>
                    <a:pt x="191" y="805"/>
                    <a:pt x="238" y="769"/>
                    <a:pt x="250" y="734"/>
                  </a:cubicBezTo>
                  <a:cubicBezTo>
                    <a:pt x="322" y="543"/>
                    <a:pt x="441" y="365"/>
                    <a:pt x="584" y="222"/>
                  </a:cubicBezTo>
                  <a:cubicBezTo>
                    <a:pt x="693" y="139"/>
                    <a:pt x="606" y="0"/>
                    <a:pt x="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 name="Google Shape;559;p30"/>
            <p:cNvSpPr/>
            <p:nvPr/>
          </p:nvSpPr>
          <p:spPr>
            <a:xfrm>
              <a:off x="1735725" y="1693125"/>
              <a:ext cx="131200" cy="14075"/>
            </a:xfrm>
            <a:custGeom>
              <a:avLst/>
              <a:gdLst/>
              <a:ahLst/>
              <a:cxnLst/>
              <a:rect l="l" t="t" r="r" b="b"/>
              <a:pathLst>
                <a:path w="5248" h="563" extrusionOk="0">
                  <a:moveTo>
                    <a:pt x="5029" y="0"/>
                  </a:moveTo>
                  <a:cubicBezTo>
                    <a:pt x="5019" y="0"/>
                    <a:pt x="5008" y="1"/>
                    <a:pt x="4997" y="3"/>
                  </a:cubicBezTo>
                  <a:cubicBezTo>
                    <a:pt x="3940" y="218"/>
                    <a:pt x="2437" y="260"/>
                    <a:pt x="1398" y="260"/>
                  </a:cubicBezTo>
                  <a:cubicBezTo>
                    <a:pt x="706" y="260"/>
                    <a:pt x="220" y="241"/>
                    <a:pt x="211" y="241"/>
                  </a:cubicBezTo>
                  <a:cubicBezTo>
                    <a:pt x="207" y="241"/>
                    <a:pt x="203" y="241"/>
                    <a:pt x="199" y="241"/>
                  </a:cubicBezTo>
                  <a:cubicBezTo>
                    <a:pt x="8" y="241"/>
                    <a:pt x="0" y="539"/>
                    <a:pt x="199" y="539"/>
                  </a:cubicBezTo>
                  <a:cubicBezTo>
                    <a:pt x="246" y="551"/>
                    <a:pt x="770" y="563"/>
                    <a:pt x="1485" y="563"/>
                  </a:cubicBezTo>
                  <a:cubicBezTo>
                    <a:pt x="2532" y="563"/>
                    <a:pt x="3997" y="527"/>
                    <a:pt x="5057" y="301"/>
                  </a:cubicBezTo>
                  <a:cubicBezTo>
                    <a:pt x="5247" y="256"/>
                    <a:pt x="5195" y="0"/>
                    <a:pt x="5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 name="Google Shape;560;p30"/>
            <p:cNvSpPr/>
            <p:nvPr/>
          </p:nvSpPr>
          <p:spPr>
            <a:xfrm>
              <a:off x="2024950" y="1716975"/>
              <a:ext cx="26900" cy="129550"/>
            </a:xfrm>
            <a:custGeom>
              <a:avLst/>
              <a:gdLst/>
              <a:ahLst/>
              <a:cxnLst/>
              <a:rect l="l" t="t" r="r" b="b"/>
              <a:pathLst>
                <a:path w="1076" h="5182" extrusionOk="0">
                  <a:moveTo>
                    <a:pt x="873" y="0"/>
                  </a:moveTo>
                  <a:cubicBezTo>
                    <a:pt x="822" y="0"/>
                    <a:pt x="770" y="26"/>
                    <a:pt x="738" y="85"/>
                  </a:cubicBezTo>
                  <a:cubicBezTo>
                    <a:pt x="715" y="157"/>
                    <a:pt x="0" y="1669"/>
                    <a:pt x="179" y="5038"/>
                  </a:cubicBezTo>
                  <a:cubicBezTo>
                    <a:pt x="179" y="5121"/>
                    <a:pt x="250" y="5181"/>
                    <a:pt x="322" y="5181"/>
                  </a:cubicBezTo>
                  <a:lnTo>
                    <a:pt x="334" y="5181"/>
                  </a:lnTo>
                  <a:cubicBezTo>
                    <a:pt x="417" y="5181"/>
                    <a:pt x="488" y="5110"/>
                    <a:pt x="476" y="5026"/>
                  </a:cubicBezTo>
                  <a:cubicBezTo>
                    <a:pt x="310" y="1740"/>
                    <a:pt x="1012" y="240"/>
                    <a:pt x="1012" y="228"/>
                  </a:cubicBezTo>
                  <a:cubicBezTo>
                    <a:pt x="1076" y="101"/>
                    <a:pt x="975"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 name="Google Shape;561;p30"/>
            <p:cNvSpPr/>
            <p:nvPr/>
          </p:nvSpPr>
          <p:spPr>
            <a:xfrm>
              <a:off x="1657925" y="2023500"/>
              <a:ext cx="364075" cy="37625"/>
            </a:xfrm>
            <a:custGeom>
              <a:avLst/>
              <a:gdLst/>
              <a:ahLst/>
              <a:cxnLst/>
              <a:rect l="l" t="t" r="r" b="b"/>
              <a:pathLst>
                <a:path w="14563" h="1505" extrusionOk="0">
                  <a:moveTo>
                    <a:pt x="14358" y="1"/>
                  </a:moveTo>
                  <a:cubicBezTo>
                    <a:pt x="14336" y="1"/>
                    <a:pt x="14313" y="5"/>
                    <a:pt x="14288" y="16"/>
                  </a:cubicBezTo>
                  <a:cubicBezTo>
                    <a:pt x="13586" y="302"/>
                    <a:pt x="3882" y="969"/>
                    <a:pt x="203" y="1195"/>
                  </a:cubicBezTo>
                  <a:cubicBezTo>
                    <a:pt x="1" y="1207"/>
                    <a:pt x="13" y="1504"/>
                    <a:pt x="215" y="1504"/>
                  </a:cubicBezTo>
                  <a:cubicBezTo>
                    <a:pt x="763" y="1469"/>
                    <a:pt x="13514" y="671"/>
                    <a:pt x="14407" y="290"/>
                  </a:cubicBezTo>
                  <a:cubicBezTo>
                    <a:pt x="14563" y="217"/>
                    <a:pt x="14502" y="1"/>
                    <a:pt x="14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 name="Google Shape;562;p30"/>
            <p:cNvSpPr/>
            <p:nvPr/>
          </p:nvSpPr>
          <p:spPr>
            <a:xfrm>
              <a:off x="1508200" y="1805025"/>
              <a:ext cx="78625" cy="137325"/>
            </a:xfrm>
            <a:custGeom>
              <a:avLst/>
              <a:gdLst/>
              <a:ahLst/>
              <a:cxnLst/>
              <a:rect l="l" t="t" r="r" b="b"/>
              <a:pathLst>
                <a:path w="3145" h="5493" extrusionOk="0">
                  <a:moveTo>
                    <a:pt x="204" y="0"/>
                  </a:moveTo>
                  <a:cubicBezTo>
                    <a:pt x="101" y="0"/>
                    <a:pt x="0" y="110"/>
                    <a:pt x="72" y="230"/>
                  </a:cubicBezTo>
                  <a:lnTo>
                    <a:pt x="2823" y="5409"/>
                  </a:lnTo>
                  <a:cubicBezTo>
                    <a:pt x="2847" y="5457"/>
                    <a:pt x="2906" y="5493"/>
                    <a:pt x="2954" y="5493"/>
                  </a:cubicBezTo>
                  <a:cubicBezTo>
                    <a:pt x="3073" y="5493"/>
                    <a:pt x="3144" y="5374"/>
                    <a:pt x="3097" y="5267"/>
                  </a:cubicBezTo>
                  <a:lnTo>
                    <a:pt x="334" y="87"/>
                  </a:lnTo>
                  <a:cubicBezTo>
                    <a:pt x="303" y="25"/>
                    <a:pt x="254" y="0"/>
                    <a:pt x="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 name="Google Shape;197;p27"/>
          <p:cNvSpPr txBox="1"/>
          <p:nvPr/>
        </p:nvSpPr>
        <p:spPr>
          <a:xfrm>
            <a:off x="879932" y="137377"/>
            <a:ext cx="7640816" cy="244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defRPr>
            </a:lvl1pPr>
            <a:lvl2pPr marR="0" lvl="1"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2pPr>
            <a:lvl3pPr marR="0" lvl="2"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3pPr>
            <a:lvl4pPr marR="0" lvl="3"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4pPr>
            <a:lvl5pPr marR="0" lvl="4"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5pPr>
            <a:lvl6pPr marR="0" lvl="5"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6pPr>
            <a:lvl7pPr marR="0" lvl="6"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7pPr>
            <a:lvl8pPr marR="0" lvl="7"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8pPr>
            <a:lvl9pPr marR="0" lvl="8"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9pPr>
          </a:lstStyle>
          <a:p>
            <a:r>
              <a:rPr lang="en-US" sz="5400" b="1" dirty="0"/>
              <a:t>IV. VAI TRÒ CỦA PROTEIN ĐỐI VỚI CƠ THỂ NGƯỜI</a:t>
            </a:r>
            <a:endParaRPr lang="en-US" sz="5400" b="1"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grpSp>
        <p:nvGrpSpPr>
          <p:cNvPr id="20" name="Group 19"/>
          <p:cNvGrpSpPr/>
          <p:nvPr/>
        </p:nvGrpSpPr>
        <p:grpSpPr>
          <a:xfrm rot="5400000">
            <a:off x="-575569" y="-1074192"/>
            <a:ext cx="2320764" cy="3006780"/>
            <a:chOff x="-663425" y="3028885"/>
            <a:chExt cx="2320764" cy="3006780"/>
          </a:xfrm>
        </p:grpSpPr>
        <p:grpSp>
          <p:nvGrpSpPr>
            <p:cNvPr id="873" name="Google Shape;873;p35"/>
            <p:cNvGrpSpPr/>
            <p:nvPr/>
          </p:nvGrpSpPr>
          <p:grpSpPr>
            <a:xfrm rot="-3040252" flipH="1">
              <a:off x="-1094992" y="4156063"/>
              <a:ext cx="2715760" cy="461404"/>
              <a:chOff x="4330300" y="3920250"/>
              <a:chExt cx="1682975" cy="210775"/>
            </a:xfrm>
          </p:grpSpPr>
          <p:sp>
            <p:nvSpPr>
              <p:cNvPr id="874" name="Google Shape;874;p35"/>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 name="Google Shape;875;p35"/>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 name="Google Shape;876;p35"/>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 name="Google Shape;877;p35"/>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 name="Google Shape;878;p35"/>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79" name="Google Shape;879;p35"/>
            <p:cNvGrpSpPr/>
            <p:nvPr/>
          </p:nvGrpSpPr>
          <p:grpSpPr>
            <a:xfrm rot="-2615606" flipH="1">
              <a:off x="-663425" y="4300755"/>
              <a:ext cx="2320764" cy="477659"/>
              <a:chOff x="4341300" y="4367325"/>
              <a:chExt cx="1511525" cy="310775"/>
            </a:xfrm>
          </p:grpSpPr>
          <p:sp>
            <p:nvSpPr>
              <p:cNvPr id="880" name="Google Shape;880;p35"/>
              <p:cNvSpPr/>
              <p:nvPr/>
            </p:nvSpPr>
            <p:spPr>
              <a:xfrm>
                <a:off x="4341300" y="4473600"/>
                <a:ext cx="118800" cy="96450"/>
              </a:xfrm>
              <a:custGeom>
                <a:avLst/>
                <a:gdLst/>
                <a:ahLst/>
                <a:cxnLst/>
                <a:rect l="l" t="t" r="r" b="b"/>
                <a:pathLst>
                  <a:path w="4752" h="3858" extrusionOk="0">
                    <a:moveTo>
                      <a:pt x="4751" y="0"/>
                    </a:moveTo>
                    <a:lnTo>
                      <a:pt x="1096" y="893"/>
                    </a:lnTo>
                    <a:cubicBezTo>
                      <a:pt x="1" y="1155"/>
                      <a:pt x="1" y="2703"/>
                      <a:pt x="1096" y="2965"/>
                    </a:cubicBezTo>
                    <a:lnTo>
                      <a:pt x="4751" y="3858"/>
                    </a:lnTo>
                    <a:lnTo>
                      <a:pt x="47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 name="Google Shape;881;p35"/>
              <p:cNvSpPr/>
              <p:nvPr/>
            </p:nvSpPr>
            <p:spPr>
              <a:xfrm>
                <a:off x="4547575" y="4395325"/>
                <a:ext cx="141125" cy="254500"/>
              </a:xfrm>
              <a:custGeom>
                <a:avLst/>
                <a:gdLst/>
                <a:ahLst/>
                <a:cxnLst/>
                <a:rect l="l" t="t" r="r" b="b"/>
                <a:pathLst>
                  <a:path w="5645" h="10180" extrusionOk="0">
                    <a:moveTo>
                      <a:pt x="2501" y="0"/>
                    </a:moveTo>
                    <a:cubicBezTo>
                      <a:pt x="1120" y="0"/>
                      <a:pt x="1" y="1119"/>
                      <a:pt x="1" y="2500"/>
                    </a:cubicBezTo>
                    <a:lnTo>
                      <a:pt x="1" y="7680"/>
                    </a:lnTo>
                    <a:cubicBezTo>
                      <a:pt x="1" y="9061"/>
                      <a:pt x="1120" y="10180"/>
                      <a:pt x="2501" y="10180"/>
                    </a:cubicBezTo>
                    <a:lnTo>
                      <a:pt x="5644" y="10180"/>
                    </a:lnTo>
                    <a:lnTo>
                      <a:pt x="5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 name="Google Shape;882;p35"/>
              <p:cNvSpPr/>
              <p:nvPr/>
            </p:nvSpPr>
            <p:spPr>
              <a:xfrm>
                <a:off x="4438350" y="4442650"/>
                <a:ext cx="109250" cy="159550"/>
              </a:xfrm>
              <a:custGeom>
                <a:avLst/>
                <a:gdLst/>
                <a:ahLst/>
                <a:cxnLst/>
                <a:rect l="l" t="t" r="r" b="b"/>
                <a:pathLst>
                  <a:path w="4370" h="6382" extrusionOk="0">
                    <a:moveTo>
                      <a:pt x="2917" y="0"/>
                    </a:moveTo>
                    <a:cubicBezTo>
                      <a:pt x="1310" y="0"/>
                      <a:pt x="0" y="1310"/>
                      <a:pt x="0" y="2929"/>
                    </a:cubicBezTo>
                    <a:lnTo>
                      <a:pt x="0" y="3465"/>
                    </a:lnTo>
                    <a:cubicBezTo>
                      <a:pt x="0" y="5084"/>
                      <a:pt x="1310" y="6382"/>
                      <a:pt x="2917" y="6382"/>
                    </a:cubicBezTo>
                    <a:lnTo>
                      <a:pt x="4370" y="6382"/>
                    </a:lnTo>
                    <a:lnTo>
                      <a:pt x="43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 name="Google Shape;883;p35"/>
              <p:cNvSpPr/>
              <p:nvPr/>
            </p:nvSpPr>
            <p:spPr>
              <a:xfrm>
                <a:off x="4544300" y="4439800"/>
                <a:ext cx="6875" cy="165975"/>
              </a:xfrm>
              <a:custGeom>
                <a:avLst/>
                <a:gdLst/>
                <a:ahLst/>
                <a:cxnLst/>
                <a:rect l="l" t="t" r="r" b="b"/>
                <a:pathLst>
                  <a:path w="275" h="6639" extrusionOk="0">
                    <a:moveTo>
                      <a:pt x="133" y="1"/>
                    </a:moveTo>
                    <a:cubicBezTo>
                      <a:pt x="69" y="1"/>
                      <a:pt x="7" y="43"/>
                      <a:pt x="1" y="126"/>
                    </a:cubicBezTo>
                    <a:lnTo>
                      <a:pt x="1" y="6496"/>
                    </a:lnTo>
                    <a:cubicBezTo>
                      <a:pt x="1" y="6579"/>
                      <a:pt x="60" y="6639"/>
                      <a:pt x="132" y="6639"/>
                    </a:cubicBezTo>
                    <a:cubicBezTo>
                      <a:pt x="167" y="6639"/>
                      <a:pt x="191" y="6627"/>
                      <a:pt x="215" y="6615"/>
                    </a:cubicBezTo>
                    <a:cubicBezTo>
                      <a:pt x="251" y="6579"/>
                      <a:pt x="275" y="6543"/>
                      <a:pt x="275" y="6496"/>
                    </a:cubicBezTo>
                    <a:lnTo>
                      <a:pt x="275" y="126"/>
                    </a:lnTo>
                    <a:cubicBezTo>
                      <a:pt x="263" y="43"/>
                      <a:pt x="197"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4" name="Google Shape;884;p35"/>
              <p:cNvSpPr/>
              <p:nvPr/>
            </p:nvSpPr>
            <p:spPr>
              <a:xfrm>
                <a:off x="4664550" y="4367325"/>
                <a:ext cx="1188275" cy="310775"/>
              </a:xfrm>
              <a:custGeom>
                <a:avLst/>
                <a:gdLst/>
                <a:ahLst/>
                <a:cxnLst/>
                <a:rect l="l" t="t" r="r" b="b"/>
                <a:pathLst>
                  <a:path w="47531" h="12431" extrusionOk="0">
                    <a:moveTo>
                      <a:pt x="2311" y="1"/>
                    </a:moveTo>
                    <a:cubicBezTo>
                      <a:pt x="1037" y="1"/>
                      <a:pt x="1" y="1037"/>
                      <a:pt x="1" y="2323"/>
                    </a:cubicBezTo>
                    <a:lnTo>
                      <a:pt x="1" y="10121"/>
                    </a:lnTo>
                    <a:cubicBezTo>
                      <a:pt x="1" y="11395"/>
                      <a:pt x="1037" y="12431"/>
                      <a:pt x="2311" y="12431"/>
                    </a:cubicBezTo>
                    <a:lnTo>
                      <a:pt x="45209" y="12431"/>
                    </a:lnTo>
                    <a:cubicBezTo>
                      <a:pt x="46495" y="12431"/>
                      <a:pt x="47531" y="11395"/>
                      <a:pt x="47531" y="10121"/>
                    </a:cubicBezTo>
                    <a:lnTo>
                      <a:pt x="47531" y="2323"/>
                    </a:lnTo>
                    <a:cubicBezTo>
                      <a:pt x="47531" y="1037"/>
                      <a:pt x="46483" y="1"/>
                      <a:pt x="45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5" name="Google Shape;885;p35"/>
              <p:cNvSpPr/>
              <p:nvPr/>
            </p:nvSpPr>
            <p:spPr>
              <a:xfrm>
                <a:off x="5734925" y="4367325"/>
                <a:ext cx="46175" cy="310775"/>
              </a:xfrm>
              <a:custGeom>
                <a:avLst/>
                <a:gdLst/>
                <a:ahLst/>
                <a:cxnLst/>
                <a:rect l="l" t="t" r="r" b="b"/>
                <a:pathLst>
                  <a:path w="1847" h="12431" extrusionOk="0">
                    <a:moveTo>
                      <a:pt x="1" y="1"/>
                    </a:moveTo>
                    <a:lnTo>
                      <a:pt x="1"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6" name="Google Shape;886;p35"/>
              <p:cNvSpPr/>
              <p:nvPr/>
            </p:nvSpPr>
            <p:spPr>
              <a:xfrm>
                <a:off x="4740175" y="4367325"/>
                <a:ext cx="46150" cy="310775"/>
              </a:xfrm>
              <a:custGeom>
                <a:avLst/>
                <a:gdLst/>
                <a:ahLst/>
                <a:cxnLst/>
                <a:rect l="l" t="t" r="r" b="b"/>
                <a:pathLst>
                  <a:path w="1846" h="12431" extrusionOk="0">
                    <a:moveTo>
                      <a:pt x="0" y="1"/>
                    </a:moveTo>
                    <a:lnTo>
                      <a:pt x="0"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87" name="Google Shape;887;p35"/>
            <p:cNvGrpSpPr/>
            <p:nvPr/>
          </p:nvGrpSpPr>
          <p:grpSpPr>
            <a:xfrm rot="-3141872">
              <a:off x="-451367" y="4192535"/>
              <a:ext cx="2134755" cy="1551505"/>
              <a:chOff x="7365331" y="3876744"/>
              <a:chExt cx="752588" cy="546995"/>
            </a:xfrm>
          </p:grpSpPr>
          <p:sp>
            <p:nvSpPr>
              <p:cNvPr id="888" name="Google Shape;888;p35"/>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9" name="Google Shape;889;p35"/>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0" name="Google Shape;890;p35"/>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1" name="Google Shape;891;p35"/>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pic>
        <p:nvPicPr>
          <p:cNvPr id="5122" name="Picture 2" descr="Fitness desig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00500" y="0"/>
            <a:ext cx="5143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198;p27"/>
          <p:cNvSpPr txBox="1"/>
          <p:nvPr/>
        </p:nvSpPr>
        <p:spPr>
          <a:xfrm>
            <a:off x="601585" y="1357728"/>
            <a:ext cx="2973237" cy="288880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20000"/>
              </a:lnSpc>
            </a:pPr>
            <a:r>
              <a:rPr lang="en-US" sz="2400" b="1" dirty="0">
                <a:cs typeface="Times New Roman" panose="02020603050405020304" pitchFamily="18" charset="0"/>
              </a:rPr>
              <a:t>Protein </a:t>
            </a:r>
            <a:r>
              <a:rPr lang="en-US" sz="2400" b="1" dirty="0" err="1">
                <a:cs typeface="Times New Roman" panose="02020603050405020304" pitchFamily="18" charset="0"/>
              </a:rPr>
              <a:t>có</a:t>
            </a:r>
            <a:r>
              <a:rPr lang="en-US" sz="2400" b="1" dirty="0">
                <a:cs typeface="Times New Roman" panose="02020603050405020304" pitchFamily="18" charset="0"/>
              </a:rPr>
              <a:t> </a:t>
            </a:r>
            <a:r>
              <a:rPr lang="en-US" sz="2400" b="1" dirty="0" err="1">
                <a:cs typeface="Times New Roman" panose="02020603050405020304" pitchFamily="18" charset="0"/>
              </a:rPr>
              <a:t>trong</a:t>
            </a:r>
            <a:r>
              <a:rPr lang="en-US" sz="2400" b="1" dirty="0">
                <a:cs typeface="Times New Roman" panose="02020603050405020304" pitchFamily="18" charset="0"/>
              </a:rPr>
              <a:t> </a:t>
            </a:r>
            <a:r>
              <a:rPr lang="en-US" sz="2400" b="1" dirty="0" err="1">
                <a:cs typeface="Times New Roman" panose="02020603050405020304" pitchFamily="18" charset="0"/>
              </a:rPr>
              <a:t>mọi</a:t>
            </a:r>
            <a:r>
              <a:rPr lang="en-US" sz="2400" b="1" dirty="0">
                <a:cs typeface="Times New Roman" panose="02020603050405020304" pitchFamily="18" charset="0"/>
              </a:rPr>
              <a:t> </a:t>
            </a:r>
            <a:r>
              <a:rPr lang="en-US" sz="2400" b="1" dirty="0" err="1">
                <a:cs typeface="Times New Roman" panose="02020603050405020304" pitchFamily="18" charset="0"/>
              </a:rPr>
              <a:t>bộ</a:t>
            </a:r>
            <a:r>
              <a:rPr lang="en-US" sz="2400" b="1" dirty="0">
                <a:cs typeface="Times New Roman" panose="02020603050405020304" pitchFamily="18" charset="0"/>
              </a:rPr>
              <a:t> </a:t>
            </a:r>
            <a:r>
              <a:rPr lang="en-US" sz="2400" b="1" dirty="0" err="1">
                <a:cs typeface="Times New Roman" panose="02020603050405020304" pitchFamily="18" charset="0"/>
              </a:rPr>
              <a:t>phận</a:t>
            </a:r>
            <a:r>
              <a:rPr lang="en-US" sz="2400" b="1" dirty="0">
                <a:cs typeface="Times New Roman" panose="02020603050405020304" pitchFamily="18" charset="0"/>
              </a:rPr>
              <a:t> </a:t>
            </a:r>
            <a:r>
              <a:rPr lang="en-US" sz="2400" b="1" dirty="0" err="1">
                <a:cs typeface="Times New Roman" panose="02020603050405020304" pitchFamily="18" charset="0"/>
              </a:rPr>
              <a:t>của</a:t>
            </a:r>
            <a:r>
              <a:rPr lang="en-US" sz="2400" b="1" dirty="0">
                <a:cs typeface="Times New Roman" panose="02020603050405020304" pitchFamily="18" charset="0"/>
              </a:rPr>
              <a:t> </a:t>
            </a:r>
            <a:r>
              <a:rPr lang="en-US" sz="2400" b="1" dirty="0" err="1">
                <a:cs typeface="Times New Roman" panose="02020603050405020304" pitchFamily="18" charset="0"/>
              </a:rPr>
              <a:t>cơ</a:t>
            </a:r>
            <a:r>
              <a:rPr lang="en-US" sz="2400" b="1" dirty="0">
                <a:cs typeface="Times New Roman" panose="02020603050405020304" pitchFamily="18" charset="0"/>
              </a:rPr>
              <a:t> </a:t>
            </a:r>
            <a:r>
              <a:rPr lang="en-US" sz="2400" b="1" dirty="0" err="1">
                <a:cs typeface="Times New Roman" panose="02020603050405020304" pitchFamily="18" charset="0"/>
              </a:rPr>
              <a:t>thể</a:t>
            </a:r>
            <a:r>
              <a:rPr lang="en-US" sz="2400" b="1" dirty="0">
                <a:cs typeface="Times New Roman" panose="02020603050405020304" pitchFamily="18" charset="0"/>
              </a:rPr>
              <a:t> </a:t>
            </a:r>
            <a:r>
              <a:rPr lang="en-US" sz="2400" b="1" dirty="0" err="1">
                <a:cs typeface="Times New Roman" panose="02020603050405020304" pitchFamily="18" charset="0"/>
              </a:rPr>
              <a:t>người</a:t>
            </a:r>
            <a:r>
              <a:rPr lang="en-US" sz="2400" b="1" dirty="0">
                <a:cs typeface="Times New Roman" panose="02020603050405020304" pitchFamily="18" charset="0"/>
              </a:rPr>
              <a:t> </a:t>
            </a:r>
            <a:r>
              <a:rPr lang="en-US" sz="2400" b="1" dirty="0" err="1">
                <a:cs typeface="Times New Roman" panose="02020603050405020304" pitchFamily="18" charset="0"/>
              </a:rPr>
              <a:t>và</a:t>
            </a:r>
            <a:r>
              <a:rPr lang="en-US" sz="2400" b="1" dirty="0">
                <a:cs typeface="Times New Roman" panose="02020603050405020304" pitchFamily="18" charset="0"/>
              </a:rPr>
              <a:t> </a:t>
            </a:r>
            <a:r>
              <a:rPr lang="en-US" sz="2400" b="1" dirty="0" err="1">
                <a:cs typeface="Times New Roman" panose="02020603050405020304" pitchFamily="18" charset="0"/>
              </a:rPr>
              <a:t>đóng</a:t>
            </a:r>
            <a:r>
              <a:rPr lang="en-US" sz="2400" b="1" dirty="0">
                <a:cs typeface="Times New Roman" panose="02020603050405020304" pitchFamily="18" charset="0"/>
              </a:rPr>
              <a:t> </a:t>
            </a:r>
            <a:r>
              <a:rPr lang="en-US" sz="2400" b="1" dirty="0" err="1">
                <a:cs typeface="Times New Roman" panose="02020603050405020304" pitchFamily="18" charset="0"/>
              </a:rPr>
              <a:t>vai</a:t>
            </a:r>
            <a:r>
              <a:rPr lang="en-US" sz="2400" b="1" dirty="0">
                <a:cs typeface="Times New Roman" panose="02020603050405020304" pitchFamily="18" charset="0"/>
              </a:rPr>
              <a:t> </a:t>
            </a:r>
            <a:r>
              <a:rPr lang="en-US" sz="2400" b="1" dirty="0" err="1">
                <a:cs typeface="Times New Roman" panose="02020603050405020304" pitchFamily="18" charset="0"/>
              </a:rPr>
              <a:t>trò</a:t>
            </a:r>
            <a:r>
              <a:rPr lang="en-US" sz="2400" b="1" dirty="0">
                <a:cs typeface="Times New Roman" panose="02020603050405020304" pitchFamily="18" charset="0"/>
              </a:rPr>
              <a:t> </a:t>
            </a:r>
            <a:r>
              <a:rPr lang="en-US" sz="2400" b="1" dirty="0" err="1">
                <a:cs typeface="Times New Roman" panose="02020603050405020304" pitchFamily="18" charset="0"/>
              </a:rPr>
              <a:t>rất</a:t>
            </a:r>
            <a:r>
              <a:rPr lang="en-US" sz="2400" b="1" dirty="0">
                <a:cs typeface="Times New Roman" panose="02020603050405020304" pitchFamily="18" charset="0"/>
              </a:rPr>
              <a:t> </a:t>
            </a:r>
            <a:r>
              <a:rPr lang="en-US" sz="2400" b="1" dirty="0" err="1">
                <a:cs typeface="Times New Roman" panose="02020603050405020304" pitchFamily="18" charset="0"/>
              </a:rPr>
              <a:t>quan</a:t>
            </a:r>
            <a:r>
              <a:rPr lang="en-US" sz="2400" b="1" dirty="0">
                <a:cs typeface="Times New Roman" panose="02020603050405020304" pitchFamily="18" charset="0"/>
              </a:rPr>
              <a:t> </a:t>
            </a:r>
            <a:r>
              <a:rPr lang="en-US" sz="2400" b="1" dirty="0" err="1">
                <a:cs typeface="Times New Roman" panose="02020603050405020304" pitchFamily="18" charset="0"/>
              </a:rPr>
              <a:t>trọng</a:t>
            </a:r>
            <a:r>
              <a:rPr lang="en-US" sz="2400" b="1" dirty="0">
                <a:cs typeface="Times New Roman" panose="02020603050405020304" pitchFamily="18" charset="0"/>
              </a:rPr>
              <a:t> </a:t>
            </a:r>
            <a:r>
              <a:rPr lang="en-US" sz="2400" b="1" dirty="0" err="1">
                <a:cs typeface="Times New Roman" panose="02020603050405020304" pitchFamily="18" charset="0"/>
              </a:rPr>
              <a:t>đối</a:t>
            </a:r>
            <a:r>
              <a:rPr lang="en-US" sz="2400" b="1" dirty="0">
                <a:cs typeface="Times New Roman" panose="02020603050405020304" pitchFamily="18" charset="0"/>
              </a:rPr>
              <a:t> </a:t>
            </a:r>
            <a:r>
              <a:rPr lang="en-US" sz="2400" b="1" dirty="0" err="1">
                <a:cs typeface="Times New Roman" panose="02020603050405020304" pitchFamily="18" charset="0"/>
              </a:rPr>
              <a:t>với</a:t>
            </a:r>
            <a:r>
              <a:rPr lang="en-US" sz="2400" b="1" dirty="0">
                <a:cs typeface="Times New Roman" panose="02020603050405020304" pitchFamily="18" charset="0"/>
              </a:rPr>
              <a:t> </a:t>
            </a:r>
            <a:r>
              <a:rPr lang="en-US" sz="2400" b="1" dirty="0" err="1">
                <a:cs typeface="Times New Roman" panose="02020603050405020304" pitchFamily="18" charset="0"/>
              </a:rPr>
              <a:t>các</a:t>
            </a:r>
            <a:r>
              <a:rPr lang="en-US" sz="2400" b="1" dirty="0">
                <a:cs typeface="Times New Roman" panose="02020603050405020304" pitchFamily="18" charset="0"/>
              </a:rPr>
              <a:t> </a:t>
            </a:r>
            <a:r>
              <a:rPr lang="en-US" sz="2400" b="1" dirty="0" err="1">
                <a:cs typeface="Times New Roman" panose="02020603050405020304" pitchFamily="18" charset="0"/>
              </a:rPr>
              <a:t>hoạt</a:t>
            </a:r>
            <a:r>
              <a:rPr lang="en-US" sz="2400" b="1" dirty="0">
                <a:cs typeface="Times New Roman" panose="02020603050405020304" pitchFamily="18" charset="0"/>
              </a:rPr>
              <a:t> </a:t>
            </a:r>
            <a:r>
              <a:rPr lang="en-US" sz="2400" b="1" dirty="0" err="1">
                <a:cs typeface="Times New Roman" panose="02020603050405020304" pitchFamily="18" charset="0"/>
              </a:rPr>
              <a:t>động</a:t>
            </a:r>
            <a:r>
              <a:rPr lang="en-US" sz="2400" b="1" dirty="0">
                <a:cs typeface="Times New Roman" panose="02020603050405020304" pitchFamily="18" charset="0"/>
              </a:rPr>
              <a:t> </a:t>
            </a:r>
            <a:r>
              <a:rPr lang="en-US" sz="2400" b="1" dirty="0" err="1">
                <a:cs typeface="Times New Roman" panose="02020603050405020304" pitchFamily="18" charset="0"/>
              </a:rPr>
              <a:t>sống</a:t>
            </a:r>
            <a:endParaRPr lang="en-US" sz="2400" b="1" dirty="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026" name="Picture 2" descr="Variety of protein foods with tex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143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97" name="Google Shape;197;p27"/>
          <p:cNvSpPr txBox="1">
            <a:spLocks noGrp="1"/>
          </p:cNvSpPr>
          <p:nvPr>
            <p:ph type="ctrTitle"/>
          </p:nvPr>
        </p:nvSpPr>
        <p:spPr>
          <a:xfrm>
            <a:off x="5143500" y="1173104"/>
            <a:ext cx="4721400" cy="2442300"/>
          </a:xfrm>
          <a:prstGeom prst="rect">
            <a:avLst/>
          </a:prstGeom>
        </p:spPr>
        <p:txBody>
          <a:bodyPr spcFirstLastPara="1" wrap="square" lIns="91425" tIns="91425" rIns="91425" bIns="91425" anchor="ctr" anchorCtr="0">
            <a:noAutofit/>
          </a:bodyPr>
          <a:lstStyle/>
          <a:p>
            <a:pPr marL="0" lvl="0" indent="0" algn="l" rtl="0">
              <a:lnSpc>
                <a:spcPct val="120000"/>
              </a:lnSpc>
              <a:spcBef>
                <a:spcPts val="0"/>
              </a:spcBef>
              <a:spcAft>
                <a:spcPts val="0"/>
              </a:spcAft>
              <a:buNone/>
            </a:pPr>
            <a:r>
              <a:rPr lang="en-GB" b="1" dirty="0"/>
              <a:t>BÀI 28</a:t>
            </a:r>
            <a:br>
              <a:rPr lang="en-GB" b="1" dirty="0"/>
            </a:br>
            <a:r>
              <a:rPr lang="en-GB" sz="7200" b="1" dirty="0"/>
              <a:t>PROTEIN</a:t>
            </a:r>
            <a:endParaRPr b="1" dirty="0"/>
          </a:p>
        </p:txBody>
      </p:sp>
      <p:sp>
        <p:nvSpPr>
          <p:cNvPr id="198" name="Google Shape;198;p27"/>
          <p:cNvSpPr txBox="1">
            <a:spLocks noGrp="1"/>
          </p:cNvSpPr>
          <p:nvPr>
            <p:ph type="subTitle" idx="2"/>
          </p:nvPr>
        </p:nvSpPr>
        <p:spPr>
          <a:xfrm>
            <a:off x="5210407" y="3537496"/>
            <a:ext cx="4200900" cy="43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solidFill>
                  <a:schemeClr val="bg1">
                    <a:lumMod val="10000"/>
                  </a:schemeClr>
                </a:solidFill>
              </a:rPr>
              <a:t>Giáo viên: Phạm Nguyễn Kiều Oanh</a:t>
            </a:r>
            <a:endParaRPr sz="1800" dirty="0">
              <a:solidFill>
                <a:schemeClr val="bg1">
                  <a:lumMod val="10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21" name="Google Shape;198;p27"/>
          <p:cNvSpPr txBox="1"/>
          <p:nvPr/>
        </p:nvSpPr>
        <p:spPr>
          <a:xfrm>
            <a:off x="761403" y="142040"/>
            <a:ext cx="7776507" cy="66645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20000"/>
              </a:lnSpc>
            </a:pPr>
            <a:r>
              <a:rPr lang="en-US" sz="2800" b="1" dirty="0" err="1">
                <a:solidFill>
                  <a:srgbClr val="002060"/>
                </a:solidFill>
                <a:cs typeface="Times New Roman" panose="02020603050405020304" pitchFamily="18" charset="0"/>
              </a:rPr>
              <a:t>Chức</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năng</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sinh</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học</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của</a:t>
            </a:r>
            <a:r>
              <a:rPr lang="en-US" sz="2800" b="1" dirty="0">
                <a:solidFill>
                  <a:srgbClr val="002060"/>
                </a:solidFill>
                <a:cs typeface="Times New Roman" panose="02020603050405020304" pitchFamily="18" charset="0"/>
              </a:rPr>
              <a:t> protein </a:t>
            </a:r>
            <a:r>
              <a:rPr lang="en-US" sz="2800" b="1" dirty="0" err="1">
                <a:solidFill>
                  <a:srgbClr val="002060"/>
                </a:solidFill>
                <a:cs typeface="Times New Roman" panose="02020603050405020304" pitchFamily="18" charset="0"/>
              </a:rPr>
              <a:t>rất</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đa</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dạng</a:t>
            </a:r>
            <a:endParaRPr lang="en-US" sz="2800" b="1" dirty="0">
              <a:solidFill>
                <a:srgbClr val="002060"/>
              </a:solidFill>
              <a:cs typeface="Times New Roman" panose="02020603050405020304" pitchFamily="18" charset="0"/>
            </a:endParaRPr>
          </a:p>
        </p:txBody>
      </p:sp>
      <p:grpSp>
        <p:nvGrpSpPr>
          <p:cNvPr id="5166" name="Group 5165"/>
          <p:cNvGrpSpPr/>
          <p:nvPr/>
        </p:nvGrpSpPr>
        <p:grpSpPr>
          <a:xfrm>
            <a:off x="2421015" y="4129315"/>
            <a:ext cx="4304501" cy="1864104"/>
            <a:chOff x="2421015" y="4129315"/>
            <a:chExt cx="4304501" cy="1864104"/>
          </a:xfrm>
        </p:grpSpPr>
        <p:grpSp>
          <p:nvGrpSpPr>
            <p:cNvPr id="5167" name="Group 5166"/>
            <p:cNvGrpSpPr/>
            <p:nvPr/>
          </p:nvGrpSpPr>
          <p:grpSpPr>
            <a:xfrm>
              <a:off x="2421015" y="4846037"/>
              <a:ext cx="4304501" cy="673594"/>
              <a:chOff x="2421015" y="4846037"/>
              <a:chExt cx="4304501" cy="673594"/>
            </a:xfrm>
          </p:grpSpPr>
          <p:grpSp>
            <p:nvGrpSpPr>
              <p:cNvPr id="5173" name="Google Shape;1861;p53"/>
              <p:cNvGrpSpPr/>
              <p:nvPr/>
            </p:nvGrpSpPr>
            <p:grpSpPr>
              <a:xfrm rot="10135632">
                <a:off x="3644046" y="4948285"/>
                <a:ext cx="3081470" cy="571346"/>
                <a:chOff x="4399950" y="2954075"/>
                <a:chExt cx="1287675" cy="238725"/>
              </a:xfrm>
            </p:grpSpPr>
            <p:sp>
              <p:nvSpPr>
                <p:cNvPr id="5180" name="Google Shape;1862;p53"/>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1" name="Google Shape;1863;p53"/>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2" name="Google Shape;1864;p53"/>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3" name="Google Shape;1865;p53"/>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4" name="Google Shape;1866;p53"/>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5" name="Google Shape;1867;p53"/>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6" name="Google Shape;1868;p53"/>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7" name="Google Shape;1869;p53"/>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8" name="Google Shape;1870;p53"/>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9" name="Google Shape;1871;p53"/>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0" name="Google Shape;1872;p53"/>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1" name="Google Shape;1873;p53"/>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2" name="Google Shape;1874;p53"/>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3" name="Google Shape;1875;p53"/>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4" name="Google Shape;1876;p53"/>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5" name="Google Shape;1877;p53"/>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6" name="Google Shape;1878;p53"/>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7" name="Google Shape;1879;p53"/>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8" name="Google Shape;1880;p53"/>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9" name="Google Shape;1881;p53"/>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0" name="Google Shape;1882;p53"/>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1" name="Google Shape;1883;p53"/>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2" name="Google Shape;1884;p53"/>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3" name="Google Shape;1885;p53"/>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4" name="Google Shape;1886;p53"/>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5" name="Google Shape;1887;p53"/>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6" name="Google Shape;1888;p53"/>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7" name="Google Shape;1889;p53"/>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8" name="Google Shape;1890;p53"/>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9" name="Google Shape;1891;p53"/>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0" name="Google Shape;1892;p53"/>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1" name="Google Shape;1893;p53"/>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2" name="Google Shape;1894;p53"/>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3" name="Google Shape;1895;p53"/>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4" name="Google Shape;1896;p53"/>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174" name="Google Shape;1913;p53"/>
              <p:cNvGrpSpPr/>
              <p:nvPr/>
            </p:nvGrpSpPr>
            <p:grpSpPr>
              <a:xfrm rot="-10325575" flipH="1">
                <a:off x="2421015" y="4846037"/>
                <a:ext cx="3069477" cy="521550"/>
                <a:chOff x="4330300" y="3920250"/>
                <a:chExt cx="1682975" cy="210775"/>
              </a:xfrm>
            </p:grpSpPr>
            <p:sp>
              <p:nvSpPr>
                <p:cNvPr id="5175" name="Google Shape;1914;p53"/>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6" name="Google Shape;1915;p53"/>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7" name="Google Shape;1916;p53"/>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8" name="Google Shape;1917;p53"/>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9" name="Google Shape;1918;p53"/>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5168" name="Google Shape;1919;p53"/>
            <p:cNvGrpSpPr/>
            <p:nvPr/>
          </p:nvGrpSpPr>
          <p:grpSpPr>
            <a:xfrm rot="2458430" flipH="1">
              <a:off x="3734515" y="4129315"/>
              <a:ext cx="2564848" cy="1864104"/>
              <a:chOff x="7365331" y="3876744"/>
              <a:chExt cx="752588" cy="546995"/>
            </a:xfrm>
          </p:grpSpPr>
          <p:sp>
            <p:nvSpPr>
              <p:cNvPr id="5169" name="Google Shape;1920;p53"/>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0" name="Google Shape;1921;p53"/>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1" name="Google Shape;1922;p53"/>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2" name="Google Shape;1923;p53"/>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pic>
        <p:nvPicPr>
          <p:cNvPr id="8196" name="Picture 4" descr="Vai trò của Insulin với cơ thể con người"/>
          <p:cNvPicPr>
            <a:picLocks noChangeAspect="1" noChangeArrowheads="1"/>
          </p:cNvPicPr>
          <p:nvPr/>
        </p:nvPicPr>
        <p:blipFill rotWithShape="1">
          <a:blip r:embed="rId1">
            <a:extLst>
              <a:ext uri="{28A0092B-C50C-407E-A947-70E740481C1C}">
                <a14:useLocalDpi xmlns:a14="http://schemas.microsoft.com/office/drawing/2010/main" val="0"/>
              </a:ext>
            </a:extLst>
          </a:blip>
          <a:srcRect t="13675" b="2814"/>
          <a:stretch>
            <a:fillRect/>
          </a:stretch>
        </p:blipFill>
        <p:spPr bwMode="auto">
          <a:xfrm>
            <a:off x="101013" y="1104747"/>
            <a:ext cx="2692306" cy="2548011"/>
          </a:xfrm>
          <a:prstGeom prst="rect">
            <a:avLst/>
          </a:prstGeom>
          <a:noFill/>
          <a:extLst>
            <a:ext uri="{909E8E84-426E-40DD-AFC4-6F175D3DCCD1}">
              <a14:hiddenFill xmlns:a14="http://schemas.microsoft.com/office/drawing/2010/main">
                <a:solidFill>
                  <a:srgbClr val="FFFFFF"/>
                </a:solidFill>
              </a14:hiddenFill>
            </a:ext>
          </a:extLst>
        </p:spPr>
      </p:pic>
      <p:sp>
        <p:nvSpPr>
          <p:cNvPr id="5215" name="Google Shape;198;p27"/>
          <p:cNvSpPr txBox="1"/>
          <p:nvPr/>
        </p:nvSpPr>
        <p:spPr>
          <a:xfrm>
            <a:off x="309449" y="3591796"/>
            <a:ext cx="2594907" cy="95562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20000"/>
              </a:lnSpc>
            </a:pPr>
            <a:r>
              <a:rPr lang="en-US" sz="2200" b="1" dirty="0" err="1">
                <a:cs typeface="Times New Roman" panose="02020603050405020304" pitchFamily="18" charset="0"/>
              </a:rPr>
              <a:t>Tính</a:t>
            </a:r>
            <a:r>
              <a:rPr lang="en-US" sz="2200" b="1" dirty="0">
                <a:cs typeface="Times New Roman" panose="02020603050405020304" pitchFamily="18" charset="0"/>
              </a:rPr>
              <a:t> </a:t>
            </a:r>
            <a:r>
              <a:rPr lang="en-US" sz="2200" b="1" dirty="0" err="1">
                <a:cs typeface="Times New Roman" panose="02020603050405020304" pitchFamily="18" charset="0"/>
              </a:rPr>
              <a:t>chất</a:t>
            </a:r>
            <a:r>
              <a:rPr lang="en-US" sz="2200" b="1" dirty="0">
                <a:cs typeface="Times New Roman" panose="02020603050405020304" pitchFamily="18" charset="0"/>
              </a:rPr>
              <a:t> hormone </a:t>
            </a:r>
            <a:endParaRPr lang="en-US" sz="2200" b="1" dirty="0">
              <a:cs typeface="Times New Roman" panose="02020603050405020304" pitchFamily="18" charset="0"/>
            </a:endParaRPr>
          </a:p>
          <a:p>
            <a:pPr algn="ctr">
              <a:lnSpc>
                <a:spcPct val="120000"/>
              </a:lnSpc>
            </a:pPr>
            <a:r>
              <a:rPr lang="en-US" sz="2200" b="1" dirty="0">
                <a:cs typeface="Times New Roman" panose="02020603050405020304" pitchFamily="18" charset="0"/>
              </a:rPr>
              <a:t>(insulin)</a:t>
            </a:r>
            <a:endParaRPr lang="en-US" sz="2200" b="1" dirty="0">
              <a:cs typeface="Times New Roman" panose="02020603050405020304" pitchFamily="18" charset="0"/>
            </a:endParaRPr>
          </a:p>
        </p:txBody>
      </p:sp>
      <p:sp>
        <p:nvSpPr>
          <p:cNvPr id="8195" name="Google Shape;198;p27"/>
          <p:cNvSpPr txBox="1"/>
          <p:nvPr/>
        </p:nvSpPr>
        <p:spPr>
          <a:xfrm>
            <a:off x="2996257" y="3594965"/>
            <a:ext cx="2594907" cy="95562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20000"/>
              </a:lnSpc>
            </a:pPr>
            <a:r>
              <a:rPr lang="en-US" sz="2200" b="1" dirty="0">
                <a:cs typeface="Times New Roman" panose="02020603050405020304" pitchFamily="18" charset="0"/>
              </a:rPr>
              <a:t>Vai </a:t>
            </a:r>
            <a:r>
              <a:rPr lang="en-US" sz="2200" b="1" dirty="0" err="1">
                <a:cs typeface="Times New Roman" panose="02020603050405020304" pitchFamily="18" charset="0"/>
              </a:rPr>
              <a:t>trò</a:t>
            </a:r>
            <a:r>
              <a:rPr lang="en-US" sz="2200" b="1" dirty="0">
                <a:cs typeface="Times New Roman" panose="02020603050405020304" pitchFamily="18" charset="0"/>
              </a:rPr>
              <a:t> </a:t>
            </a:r>
            <a:r>
              <a:rPr lang="en-US" sz="2200" b="1" dirty="0" err="1">
                <a:cs typeface="Times New Roman" panose="02020603050405020304" pitchFamily="18" charset="0"/>
              </a:rPr>
              <a:t>xúc</a:t>
            </a:r>
            <a:r>
              <a:rPr lang="en-US" sz="2200" b="1" dirty="0">
                <a:cs typeface="Times New Roman" panose="02020603050405020304" pitchFamily="18" charset="0"/>
              </a:rPr>
              <a:t> </a:t>
            </a:r>
            <a:r>
              <a:rPr lang="en-US" sz="2200" b="1" dirty="0" err="1">
                <a:cs typeface="Times New Roman" panose="02020603050405020304" pitchFamily="18" charset="0"/>
              </a:rPr>
              <a:t>tác</a:t>
            </a:r>
            <a:endParaRPr lang="en-US" sz="2200" b="1" dirty="0">
              <a:cs typeface="Times New Roman" panose="02020603050405020304" pitchFamily="18" charset="0"/>
            </a:endParaRPr>
          </a:p>
          <a:p>
            <a:pPr algn="ctr">
              <a:lnSpc>
                <a:spcPct val="120000"/>
              </a:lnSpc>
            </a:pPr>
            <a:r>
              <a:rPr lang="en-US" sz="2200" b="1" dirty="0">
                <a:cs typeface="Times New Roman" panose="02020603050405020304" pitchFamily="18" charset="0"/>
              </a:rPr>
              <a:t>(enzyme)</a:t>
            </a:r>
            <a:endParaRPr lang="en-US" sz="2200" b="1" dirty="0">
              <a:cs typeface="Times New Roman" panose="02020603050405020304" pitchFamily="18" charset="0"/>
            </a:endParaRPr>
          </a:p>
        </p:txBody>
      </p:sp>
      <p:pic>
        <p:nvPicPr>
          <p:cNvPr id="8200" name="Picture 8" descr="How does the structure of haemoglobin enable it to carry out its functions?  - Quo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405" y="1250162"/>
            <a:ext cx="3132582" cy="2380762"/>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8192"/>
          <p:cNvPicPr>
            <a:picLocks noChangeAspect="1"/>
          </p:cNvPicPr>
          <p:nvPr/>
        </p:nvPicPr>
        <p:blipFill>
          <a:blip r:embed="rId3"/>
          <a:stretch>
            <a:fillRect/>
          </a:stretch>
        </p:blipFill>
        <p:spPr>
          <a:xfrm>
            <a:off x="2758042" y="1493262"/>
            <a:ext cx="3323878" cy="1871241"/>
          </a:xfrm>
          <a:prstGeom prst="rect">
            <a:avLst/>
          </a:prstGeom>
        </p:spPr>
      </p:pic>
      <p:sp>
        <p:nvSpPr>
          <p:cNvPr id="8197" name="Google Shape;198;p27"/>
          <p:cNvSpPr txBox="1"/>
          <p:nvPr/>
        </p:nvSpPr>
        <p:spPr>
          <a:xfrm>
            <a:off x="6134636" y="3591343"/>
            <a:ext cx="2809971" cy="95562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20000"/>
              </a:lnSpc>
            </a:pPr>
            <a:r>
              <a:rPr lang="en-US" sz="2200" b="1" dirty="0" err="1">
                <a:cs typeface="Times New Roman" panose="02020603050405020304" pitchFamily="18" charset="0"/>
              </a:rPr>
              <a:t>Vận</a:t>
            </a:r>
            <a:r>
              <a:rPr lang="en-US" sz="2200" b="1" dirty="0">
                <a:cs typeface="Times New Roman" panose="02020603050405020304" pitchFamily="18" charset="0"/>
              </a:rPr>
              <a:t> </a:t>
            </a:r>
            <a:r>
              <a:rPr lang="en-US" sz="2200" b="1" dirty="0" err="1">
                <a:cs typeface="Times New Roman" panose="02020603050405020304" pitchFamily="18" charset="0"/>
              </a:rPr>
              <a:t>chuyển</a:t>
            </a:r>
            <a:r>
              <a:rPr lang="en-US" sz="2200" b="1" dirty="0">
                <a:cs typeface="Times New Roman" panose="02020603050405020304" pitchFamily="18" charset="0"/>
              </a:rPr>
              <a:t> </a:t>
            </a:r>
            <a:r>
              <a:rPr lang="en-US" sz="2200" b="1" dirty="0" err="1">
                <a:cs typeface="Times New Roman" panose="02020603050405020304" pitchFamily="18" charset="0"/>
              </a:rPr>
              <a:t>các</a:t>
            </a:r>
            <a:r>
              <a:rPr lang="en-US" sz="2200" b="1" dirty="0">
                <a:cs typeface="Times New Roman" panose="02020603050405020304" pitchFamily="18" charset="0"/>
              </a:rPr>
              <a:t> </a:t>
            </a:r>
            <a:r>
              <a:rPr lang="en-US" sz="2200" b="1" dirty="0" err="1">
                <a:cs typeface="Times New Roman" panose="02020603050405020304" pitchFamily="18" charset="0"/>
              </a:rPr>
              <a:t>chất</a:t>
            </a:r>
            <a:endParaRPr lang="en-US" sz="2200" b="1" dirty="0">
              <a:cs typeface="Times New Roman" panose="02020603050405020304" pitchFamily="18" charset="0"/>
            </a:endParaRPr>
          </a:p>
          <a:p>
            <a:pPr algn="ctr">
              <a:lnSpc>
                <a:spcPct val="120000"/>
              </a:lnSpc>
            </a:pPr>
            <a:r>
              <a:rPr lang="en-US" sz="2200" b="1" dirty="0">
                <a:cs typeface="Times New Roman" panose="02020603050405020304" pitchFamily="18" charset="0"/>
              </a:rPr>
              <a:t>(hemoglobin)</a:t>
            </a:r>
            <a:endParaRPr lang="en-US" sz="2200" b="1" dirty="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500"/>
                                        <p:tgtEl>
                                          <p:spTgt spid="8196"/>
                                        </p:tgtEl>
                                      </p:cBhvr>
                                    </p:animEffect>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5215"/>
                                        </p:tgtEl>
                                        <p:attrNameLst>
                                          <p:attrName>style.visibility</p:attrName>
                                        </p:attrNameLst>
                                      </p:cBhvr>
                                      <p:to>
                                        <p:strVal val="visible"/>
                                      </p:to>
                                    </p:set>
                                    <p:animEffect transition="in" filter="fade">
                                      <p:cBhvr>
                                        <p:cTn id="16" dur="500"/>
                                        <p:tgtEl>
                                          <p:spTgt spid="5215"/>
                                        </p:tgtEl>
                                      </p:cBhvr>
                                    </p:animEffect>
                                    <p:anim calcmode="lin" valueType="num">
                                      <p:cBhvr>
                                        <p:cTn id="17" dur="500" fill="hold"/>
                                        <p:tgtEl>
                                          <p:spTgt spid="5215"/>
                                        </p:tgtEl>
                                        <p:attrNameLst>
                                          <p:attrName>ppt_x</p:attrName>
                                        </p:attrNameLst>
                                      </p:cBhvr>
                                      <p:tavLst>
                                        <p:tav tm="0">
                                          <p:val>
                                            <p:strVal val="#ppt_x"/>
                                          </p:val>
                                        </p:tav>
                                        <p:tav tm="100000">
                                          <p:val>
                                            <p:strVal val="#ppt_x"/>
                                          </p:val>
                                        </p:tav>
                                      </p:tavLst>
                                    </p:anim>
                                    <p:anim calcmode="lin" valueType="num">
                                      <p:cBhvr>
                                        <p:cTn id="18" dur="500" fill="hold"/>
                                        <p:tgtEl>
                                          <p:spTgt spid="521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193"/>
                                        </p:tgtEl>
                                        <p:attrNameLst>
                                          <p:attrName>style.visibility</p:attrName>
                                        </p:attrNameLst>
                                      </p:cBhvr>
                                      <p:to>
                                        <p:strVal val="visible"/>
                                      </p:to>
                                    </p:set>
                                    <p:animEffect transition="in" filter="fade">
                                      <p:cBhvr>
                                        <p:cTn id="23" dur="500"/>
                                        <p:tgtEl>
                                          <p:spTgt spid="8193"/>
                                        </p:tgtEl>
                                      </p:cBhvr>
                                    </p:animEffect>
                                  </p:childTnLst>
                                </p:cTn>
                              </p:par>
                            </p:childTnLst>
                          </p:cTn>
                        </p:par>
                        <p:par>
                          <p:cTn id="24" fill="hold">
                            <p:stCondLst>
                              <p:cond delay="500"/>
                            </p:stCondLst>
                            <p:childTnLst>
                              <p:par>
                                <p:cTn id="25" presetID="47" presetClass="entr" presetSubtype="0" fill="hold" grpId="0" nodeType="afterEffect">
                                  <p:stCondLst>
                                    <p:cond delay="0"/>
                                  </p:stCondLst>
                                  <p:childTnLst>
                                    <p:set>
                                      <p:cBhvr>
                                        <p:cTn id="26" dur="1" fill="hold">
                                          <p:stCondLst>
                                            <p:cond delay="0"/>
                                          </p:stCondLst>
                                        </p:cTn>
                                        <p:tgtEl>
                                          <p:spTgt spid="8195"/>
                                        </p:tgtEl>
                                        <p:attrNameLst>
                                          <p:attrName>style.visibility</p:attrName>
                                        </p:attrNameLst>
                                      </p:cBhvr>
                                      <p:to>
                                        <p:strVal val="visible"/>
                                      </p:to>
                                    </p:set>
                                    <p:animEffect transition="in" filter="fade">
                                      <p:cBhvr>
                                        <p:cTn id="27" dur="500"/>
                                        <p:tgtEl>
                                          <p:spTgt spid="8195"/>
                                        </p:tgtEl>
                                      </p:cBhvr>
                                    </p:animEffect>
                                    <p:anim calcmode="lin" valueType="num">
                                      <p:cBhvr>
                                        <p:cTn id="28" dur="500" fill="hold"/>
                                        <p:tgtEl>
                                          <p:spTgt spid="8195"/>
                                        </p:tgtEl>
                                        <p:attrNameLst>
                                          <p:attrName>ppt_x</p:attrName>
                                        </p:attrNameLst>
                                      </p:cBhvr>
                                      <p:tavLst>
                                        <p:tav tm="0">
                                          <p:val>
                                            <p:strVal val="#ppt_x"/>
                                          </p:val>
                                        </p:tav>
                                        <p:tav tm="100000">
                                          <p:val>
                                            <p:strVal val="#ppt_x"/>
                                          </p:val>
                                        </p:tav>
                                      </p:tavLst>
                                    </p:anim>
                                    <p:anim calcmode="lin" valueType="num">
                                      <p:cBhvr>
                                        <p:cTn id="29" dur="5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200"/>
                                        </p:tgtEl>
                                        <p:attrNameLst>
                                          <p:attrName>style.visibility</p:attrName>
                                        </p:attrNameLst>
                                      </p:cBhvr>
                                      <p:to>
                                        <p:strVal val="visible"/>
                                      </p:to>
                                    </p:set>
                                    <p:animEffect transition="in" filter="fade">
                                      <p:cBhvr>
                                        <p:cTn id="34" dur="500"/>
                                        <p:tgtEl>
                                          <p:spTgt spid="8200"/>
                                        </p:tgtEl>
                                      </p:cBhvr>
                                    </p:animEffect>
                                  </p:childTnLst>
                                </p:cTn>
                              </p:par>
                            </p:childTnLst>
                          </p:cTn>
                        </p:par>
                        <p:par>
                          <p:cTn id="35" fill="hold">
                            <p:stCondLst>
                              <p:cond delay="500"/>
                            </p:stCondLst>
                            <p:childTnLst>
                              <p:par>
                                <p:cTn id="36" presetID="47" presetClass="entr" presetSubtype="0" fill="hold" grpId="0" nodeType="afterEffect">
                                  <p:stCondLst>
                                    <p:cond delay="0"/>
                                  </p:stCondLst>
                                  <p:childTnLst>
                                    <p:set>
                                      <p:cBhvr>
                                        <p:cTn id="37" dur="1" fill="hold">
                                          <p:stCondLst>
                                            <p:cond delay="0"/>
                                          </p:stCondLst>
                                        </p:cTn>
                                        <p:tgtEl>
                                          <p:spTgt spid="8197"/>
                                        </p:tgtEl>
                                        <p:attrNameLst>
                                          <p:attrName>style.visibility</p:attrName>
                                        </p:attrNameLst>
                                      </p:cBhvr>
                                      <p:to>
                                        <p:strVal val="visible"/>
                                      </p:to>
                                    </p:set>
                                    <p:animEffect transition="in" filter="fade">
                                      <p:cBhvr>
                                        <p:cTn id="38" dur="500"/>
                                        <p:tgtEl>
                                          <p:spTgt spid="8197"/>
                                        </p:tgtEl>
                                      </p:cBhvr>
                                    </p:animEffect>
                                    <p:anim calcmode="lin" valueType="num">
                                      <p:cBhvr>
                                        <p:cTn id="39" dur="500" fill="hold"/>
                                        <p:tgtEl>
                                          <p:spTgt spid="8197"/>
                                        </p:tgtEl>
                                        <p:attrNameLst>
                                          <p:attrName>ppt_x</p:attrName>
                                        </p:attrNameLst>
                                      </p:cBhvr>
                                      <p:tavLst>
                                        <p:tav tm="0">
                                          <p:val>
                                            <p:strVal val="#ppt_x"/>
                                          </p:val>
                                        </p:tav>
                                        <p:tav tm="100000">
                                          <p:val>
                                            <p:strVal val="#ppt_x"/>
                                          </p:val>
                                        </p:tav>
                                      </p:tavLst>
                                    </p:anim>
                                    <p:anim calcmode="lin" valueType="num">
                                      <p:cBhvr>
                                        <p:cTn id="40" dur="500" fill="hold"/>
                                        <p:tgtEl>
                                          <p:spTgt spid="81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215" grpId="0"/>
      <p:bldP spid="8195" grpId="0"/>
      <p:bldP spid="819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pic>
        <p:nvPicPr>
          <p:cNvPr id="9218" name="Picture 2" descr="Variety of protein foods with tex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98058" y="0"/>
            <a:ext cx="53213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rot="16200000" flipV="1">
            <a:off x="-770415" y="3278977"/>
            <a:ext cx="2320764" cy="3006780"/>
            <a:chOff x="-663425" y="3028885"/>
            <a:chExt cx="2320764" cy="3006780"/>
          </a:xfrm>
        </p:grpSpPr>
        <p:grpSp>
          <p:nvGrpSpPr>
            <p:cNvPr id="7" name="Google Shape;873;p35"/>
            <p:cNvGrpSpPr/>
            <p:nvPr/>
          </p:nvGrpSpPr>
          <p:grpSpPr>
            <a:xfrm rot="-3040252" flipH="1">
              <a:off x="-1094992" y="4156063"/>
              <a:ext cx="2715760" cy="461404"/>
              <a:chOff x="4330300" y="3920250"/>
              <a:chExt cx="1682975" cy="210775"/>
            </a:xfrm>
          </p:grpSpPr>
          <p:sp>
            <p:nvSpPr>
              <p:cNvPr id="21" name="Google Shape;874;p35"/>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875;p35"/>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876;p35"/>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877;p35"/>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878;p35"/>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 name="Google Shape;879;p35"/>
            <p:cNvGrpSpPr/>
            <p:nvPr/>
          </p:nvGrpSpPr>
          <p:grpSpPr>
            <a:xfrm rot="-2615606" flipH="1">
              <a:off x="-663425" y="4300755"/>
              <a:ext cx="2320764" cy="477659"/>
              <a:chOff x="4341300" y="4367325"/>
              <a:chExt cx="1511525" cy="310775"/>
            </a:xfrm>
          </p:grpSpPr>
          <p:sp>
            <p:nvSpPr>
              <p:cNvPr id="14" name="Google Shape;880;p35"/>
              <p:cNvSpPr/>
              <p:nvPr/>
            </p:nvSpPr>
            <p:spPr>
              <a:xfrm>
                <a:off x="4341300" y="4473600"/>
                <a:ext cx="118800" cy="96450"/>
              </a:xfrm>
              <a:custGeom>
                <a:avLst/>
                <a:gdLst/>
                <a:ahLst/>
                <a:cxnLst/>
                <a:rect l="l" t="t" r="r" b="b"/>
                <a:pathLst>
                  <a:path w="4752" h="3858" extrusionOk="0">
                    <a:moveTo>
                      <a:pt x="4751" y="0"/>
                    </a:moveTo>
                    <a:lnTo>
                      <a:pt x="1096" y="893"/>
                    </a:lnTo>
                    <a:cubicBezTo>
                      <a:pt x="1" y="1155"/>
                      <a:pt x="1" y="2703"/>
                      <a:pt x="1096" y="2965"/>
                    </a:cubicBezTo>
                    <a:lnTo>
                      <a:pt x="4751" y="3858"/>
                    </a:lnTo>
                    <a:lnTo>
                      <a:pt x="47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881;p35"/>
              <p:cNvSpPr/>
              <p:nvPr/>
            </p:nvSpPr>
            <p:spPr>
              <a:xfrm>
                <a:off x="4547575" y="4395325"/>
                <a:ext cx="141125" cy="254500"/>
              </a:xfrm>
              <a:custGeom>
                <a:avLst/>
                <a:gdLst/>
                <a:ahLst/>
                <a:cxnLst/>
                <a:rect l="l" t="t" r="r" b="b"/>
                <a:pathLst>
                  <a:path w="5645" h="10180" extrusionOk="0">
                    <a:moveTo>
                      <a:pt x="2501" y="0"/>
                    </a:moveTo>
                    <a:cubicBezTo>
                      <a:pt x="1120" y="0"/>
                      <a:pt x="1" y="1119"/>
                      <a:pt x="1" y="2500"/>
                    </a:cubicBezTo>
                    <a:lnTo>
                      <a:pt x="1" y="7680"/>
                    </a:lnTo>
                    <a:cubicBezTo>
                      <a:pt x="1" y="9061"/>
                      <a:pt x="1120" y="10180"/>
                      <a:pt x="2501" y="10180"/>
                    </a:cubicBezTo>
                    <a:lnTo>
                      <a:pt x="5644" y="10180"/>
                    </a:lnTo>
                    <a:lnTo>
                      <a:pt x="5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882;p35"/>
              <p:cNvSpPr/>
              <p:nvPr/>
            </p:nvSpPr>
            <p:spPr>
              <a:xfrm>
                <a:off x="4438350" y="4442650"/>
                <a:ext cx="109250" cy="159550"/>
              </a:xfrm>
              <a:custGeom>
                <a:avLst/>
                <a:gdLst/>
                <a:ahLst/>
                <a:cxnLst/>
                <a:rect l="l" t="t" r="r" b="b"/>
                <a:pathLst>
                  <a:path w="4370" h="6382" extrusionOk="0">
                    <a:moveTo>
                      <a:pt x="2917" y="0"/>
                    </a:moveTo>
                    <a:cubicBezTo>
                      <a:pt x="1310" y="0"/>
                      <a:pt x="0" y="1310"/>
                      <a:pt x="0" y="2929"/>
                    </a:cubicBezTo>
                    <a:lnTo>
                      <a:pt x="0" y="3465"/>
                    </a:lnTo>
                    <a:cubicBezTo>
                      <a:pt x="0" y="5084"/>
                      <a:pt x="1310" y="6382"/>
                      <a:pt x="2917" y="6382"/>
                    </a:cubicBezTo>
                    <a:lnTo>
                      <a:pt x="4370" y="6382"/>
                    </a:lnTo>
                    <a:lnTo>
                      <a:pt x="43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883;p35"/>
              <p:cNvSpPr/>
              <p:nvPr/>
            </p:nvSpPr>
            <p:spPr>
              <a:xfrm>
                <a:off x="4544300" y="4439800"/>
                <a:ext cx="6875" cy="165975"/>
              </a:xfrm>
              <a:custGeom>
                <a:avLst/>
                <a:gdLst/>
                <a:ahLst/>
                <a:cxnLst/>
                <a:rect l="l" t="t" r="r" b="b"/>
                <a:pathLst>
                  <a:path w="275" h="6639" extrusionOk="0">
                    <a:moveTo>
                      <a:pt x="133" y="1"/>
                    </a:moveTo>
                    <a:cubicBezTo>
                      <a:pt x="69" y="1"/>
                      <a:pt x="7" y="43"/>
                      <a:pt x="1" y="126"/>
                    </a:cubicBezTo>
                    <a:lnTo>
                      <a:pt x="1" y="6496"/>
                    </a:lnTo>
                    <a:cubicBezTo>
                      <a:pt x="1" y="6579"/>
                      <a:pt x="60" y="6639"/>
                      <a:pt x="132" y="6639"/>
                    </a:cubicBezTo>
                    <a:cubicBezTo>
                      <a:pt x="167" y="6639"/>
                      <a:pt x="191" y="6627"/>
                      <a:pt x="215" y="6615"/>
                    </a:cubicBezTo>
                    <a:cubicBezTo>
                      <a:pt x="251" y="6579"/>
                      <a:pt x="275" y="6543"/>
                      <a:pt x="275" y="6496"/>
                    </a:cubicBezTo>
                    <a:lnTo>
                      <a:pt x="275" y="126"/>
                    </a:lnTo>
                    <a:cubicBezTo>
                      <a:pt x="263" y="43"/>
                      <a:pt x="197"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884;p35"/>
              <p:cNvSpPr/>
              <p:nvPr/>
            </p:nvSpPr>
            <p:spPr>
              <a:xfrm>
                <a:off x="4664550" y="4367325"/>
                <a:ext cx="1188275" cy="310775"/>
              </a:xfrm>
              <a:custGeom>
                <a:avLst/>
                <a:gdLst/>
                <a:ahLst/>
                <a:cxnLst/>
                <a:rect l="l" t="t" r="r" b="b"/>
                <a:pathLst>
                  <a:path w="47531" h="12431" extrusionOk="0">
                    <a:moveTo>
                      <a:pt x="2311" y="1"/>
                    </a:moveTo>
                    <a:cubicBezTo>
                      <a:pt x="1037" y="1"/>
                      <a:pt x="1" y="1037"/>
                      <a:pt x="1" y="2323"/>
                    </a:cubicBezTo>
                    <a:lnTo>
                      <a:pt x="1" y="10121"/>
                    </a:lnTo>
                    <a:cubicBezTo>
                      <a:pt x="1" y="11395"/>
                      <a:pt x="1037" y="12431"/>
                      <a:pt x="2311" y="12431"/>
                    </a:cubicBezTo>
                    <a:lnTo>
                      <a:pt x="45209" y="12431"/>
                    </a:lnTo>
                    <a:cubicBezTo>
                      <a:pt x="46495" y="12431"/>
                      <a:pt x="47531" y="11395"/>
                      <a:pt x="47531" y="10121"/>
                    </a:cubicBezTo>
                    <a:lnTo>
                      <a:pt x="47531" y="2323"/>
                    </a:lnTo>
                    <a:cubicBezTo>
                      <a:pt x="47531" y="1037"/>
                      <a:pt x="46483" y="1"/>
                      <a:pt x="45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885;p35"/>
              <p:cNvSpPr/>
              <p:nvPr/>
            </p:nvSpPr>
            <p:spPr>
              <a:xfrm>
                <a:off x="5734925" y="4367325"/>
                <a:ext cx="46175" cy="310775"/>
              </a:xfrm>
              <a:custGeom>
                <a:avLst/>
                <a:gdLst/>
                <a:ahLst/>
                <a:cxnLst/>
                <a:rect l="l" t="t" r="r" b="b"/>
                <a:pathLst>
                  <a:path w="1847" h="12431" extrusionOk="0">
                    <a:moveTo>
                      <a:pt x="1" y="1"/>
                    </a:moveTo>
                    <a:lnTo>
                      <a:pt x="1"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886;p35"/>
              <p:cNvSpPr/>
              <p:nvPr/>
            </p:nvSpPr>
            <p:spPr>
              <a:xfrm>
                <a:off x="4740175" y="4367325"/>
                <a:ext cx="46150" cy="310775"/>
              </a:xfrm>
              <a:custGeom>
                <a:avLst/>
                <a:gdLst/>
                <a:ahLst/>
                <a:cxnLst/>
                <a:rect l="l" t="t" r="r" b="b"/>
                <a:pathLst>
                  <a:path w="1846" h="12431" extrusionOk="0">
                    <a:moveTo>
                      <a:pt x="0" y="1"/>
                    </a:moveTo>
                    <a:lnTo>
                      <a:pt x="0"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 name="Google Shape;887;p35"/>
            <p:cNvGrpSpPr/>
            <p:nvPr/>
          </p:nvGrpSpPr>
          <p:grpSpPr>
            <a:xfrm rot="-3141872">
              <a:off x="-451367" y="4192535"/>
              <a:ext cx="2134755" cy="1551505"/>
              <a:chOff x="7365331" y="3876744"/>
              <a:chExt cx="752588" cy="546995"/>
            </a:xfrm>
          </p:grpSpPr>
          <p:sp>
            <p:nvSpPr>
              <p:cNvPr id="10" name="Google Shape;888;p35"/>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889;p35"/>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890;p35"/>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891;p35"/>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6" name="Google Shape;198;p27"/>
          <p:cNvSpPr txBox="1"/>
          <p:nvPr/>
        </p:nvSpPr>
        <p:spPr>
          <a:xfrm>
            <a:off x="653044" y="1060433"/>
            <a:ext cx="2973237" cy="288880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20000"/>
              </a:lnSpc>
            </a:pPr>
            <a:r>
              <a:rPr lang="en-US" sz="2400" b="1" dirty="0">
                <a:cs typeface="Times New Roman" panose="02020603050405020304" pitchFamily="18" charset="0"/>
              </a:rPr>
              <a:t>Protein </a:t>
            </a:r>
            <a:r>
              <a:rPr lang="en-US" sz="2400" b="1" dirty="0" err="1">
                <a:cs typeface="Times New Roman" panose="02020603050405020304" pitchFamily="18" charset="0"/>
              </a:rPr>
              <a:t>trong</a:t>
            </a:r>
            <a:r>
              <a:rPr lang="en-US" sz="2400" b="1" dirty="0">
                <a:cs typeface="Times New Roman" panose="02020603050405020304" pitchFamily="18" charset="0"/>
              </a:rPr>
              <a:t> </a:t>
            </a:r>
            <a:r>
              <a:rPr lang="en-US" sz="2400" b="1" dirty="0" err="1">
                <a:cs typeface="Times New Roman" panose="02020603050405020304" pitchFamily="18" charset="0"/>
              </a:rPr>
              <a:t>thức</a:t>
            </a:r>
            <a:r>
              <a:rPr lang="en-US" sz="2400" b="1" dirty="0">
                <a:cs typeface="Times New Roman" panose="02020603050405020304" pitchFamily="18" charset="0"/>
              </a:rPr>
              <a:t> </a:t>
            </a:r>
            <a:r>
              <a:rPr lang="en-US" sz="2400" b="1" dirty="0" err="1">
                <a:cs typeface="Times New Roman" panose="02020603050405020304" pitchFamily="18" charset="0"/>
              </a:rPr>
              <a:t>ăn</a:t>
            </a:r>
            <a:r>
              <a:rPr lang="en-US" sz="2400" b="1" dirty="0">
                <a:cs typeface="Times New Roman" panose="02020603050405020304" pitchFamily="18" charset="0"/>
              </a:rPr>
              <a:t> </a:t>
            </a:r>
            <a:r>
              <a:rPr lang="en-US" sz="2400" b="1" dirty="0" err="1">
                <a:cs typeface="Times New Roman" panose="02020603050405020304" pitchFamily="18" charset="0"/>
              </a:rPr>
              <a:t>đóng</a:t>
            </a:r>
            <a:r>
              <a:rPr lang="en-US" sz="2400" b="1" dirty="0">
                <a:cs typeface="Times New Roman" panose="02020603050405020304" pitchFamily="18" charset="0"/>
              </a:rPr>
              <a:t> </a:t>
            </a:r>
            <a:r>
              <a:rPr lang="en-US" sz="2400" b="1" dirty="0" err="1">
                <a:cs typeface="Times New Roman" panose="02020603050405020304" pitchFamily="18" charset="0"/>
              </a:rPr>
              <a:t>vai</a:t>
            </a:r>
            <a:r>
              <a:rPr lang="en-US" sz="2400" b="1" dirty="0">
                <a:cs typeface="Times New Roman" panose="02020603050405020304" pitchFamily="18" charset="0"/>
              </a:rPr>
              <a:t> </a:t>
            </a:r>
            <a:r>
              <a:rPr lang="en-US" sz="2400" b="1" dirty="0" err="1">
                <a:cs typeface="Times New Roman" panose="02020603050405020304" pitchFamily="18" charset="0"/>
              </a:rPr>
              <a:t>trò</a:t>
            </a:r>
            <a:r>
              <a:rPr lang="en-US" sz="2400" b="1" dirty="0">
                <a:cs typeface="Times New Roman" panose="02020603050405020304" pitchFamily="18" charset="0"/>
              </a:rPr>
              <a:t> </a:t>
            </a:r>
            <a:r>
              <a:rPr lang="en-US" sz="2400" b="1" dirty="0" err="1">
                <a:cs typeface="Times New Roman" panose="02020603050405020304" pitchFamily="18" charset="0"/>
              </a:rPr>
              <a:t>cung</a:t>
            </a:r>
            <a:r>
              <a:rPr lang="en-US" sz="2400" b="1" dirty="0">
                <a:cs typeface="Times New Roman" panose="02020603050405020304" pitchFamily="18" charset="0"/>
              </a:rPr>
              <a:t> </a:t>
            </a:r>
            <a:r>
              <a:rPr lang="en-US" sz="2400" b="1" dirty="0" err="1">
                <a:cs typeface="Times New Roman" panose="02020603050405020304" pitchFamily="18" charset="0"/>
              </a:rPr>
              <a:t>cấp</a:t>
            </a:r>
            <a:r>
              <a:rPr lang="en-US" sz="2400" b="1" dirty="0">
                <a:cs typeface="Times New Roman" panose="02020603050405020304" pitchFamily="18" charset="0"/>
              </a:rPr>
              <a:t> </a:t>
            </a:r>
            <a:r>
              <a:rPr lang="en-US" sz="2400" b="1" dirty="0" err="1">
                <a:cs typeface="Times New Roman" panose="02020603050405020304" pitchFamily="18" charset="0"/>
              </a:rPr>
              <a:t>các</a:t>
            </a:r>
            <a:r>
              <a:rPr lang="en-US" sz="2400" b="1" dirty="0">
                <a:cs typeface="Times New Roman" panose="02020603050405020304" pitchFamily="18" charset="0"/>
              </a:rPr>
              <a:t> amino acid </a:t>
            </a:r>
            <a:r>
              <a:rPr lang="en-US" sz="2400" b="1" dirty="0" err="1">
                <a:cs typeface="Times New Roman" panose="02020603050405020304" pitchFamily="18" charset="0"/>
              </a:rPr>
              <a:t>để</a:t>
            </a:r>
            <a:r>
              <a:rPr lang="en-US" sz="2400" b="1" dirty="0">
                <a:cs typeface="Times New Roman" panose="02020603050405020304" pitchFamily="18" charset="0"/>
              </a:rPr>
              <a:t> </a:t>
            </a:r>
            <a:r>
              <a:rPr lang="en-US" sz="2400" b="1" dirty="0" err="1">
                <a:cs typeface="Times New Roman" panose="02020603050405020304" pitchFamily="18" charset="0"/>
              </a:rPr>
              <a:t>cơ</a:t>
            </a:r>
            <a:r>
              <a:rPr lang="en-US" sz="2400" b="1" dirty="0">
                <a:cs typeface="Times New Roman" panose="02020603050405020304" pitchFamily="18" charset="0"/>
              </a:rPr>
              <a:t> </a:t>
            </a:r>
            <a:r>
              <a:rPr lang="en-US" sz="2400" b="1" dirty="0" err="1">
                <a:cs typeface="Times New Roman" panose="02020603050405020304" pitchFamily="18" charset="0"/>
              </a:rPr>
              <a:t>thể</a:t>
            </a:r>
            <a:r>
              <a:rPr lang="en-US" sz="2400" b="1" dirty="0">
                <a:cs typeface="Times New Roman" panose="02020603050405020304" pitchFamily="18" charset="0"/>
              </a:rPr>
              <a:t> </a:t>
            </a:r>
            <a:r>
              <a:rPr lang="en-US" sz="2400" b="1" dirty="0" err="1">
                <a:cs typeface="Times New Roman" panose="02020603050405020304" pitchFamily="18" charset="0"/>
              </a:rPr>
              <a:t>tổng</a:t>
            </a:r>
            <a:r>
              <a:rPr lang="en-US" sz="2400" b="1" dirty="0">
                <a:cs typeface="Times New Roman" panose="02020603050405020304" pitchFamily="18" charset="0"/>
              </a:rPr>
              <a:t> </a:t>
            </a:r>
            <a:r>
              <a:rPr lang="en-US" sz="2400" b="1" dirty="0" err="1">
                <a:cs typeface="Times New Roman" panose="02020603050405020304" pitchFamily="18" charset="0"/>
              </a:rPr>
              <a:t>hợp</a:t>
            </a:r>
            <a:r>
              <a:rPr lang="en-US" sz="2400" b="1" dirty="0">
                <a:cs typeface="Times New Roman" panose="02020603050405020304" pitchFamily="18" charset="0"/>
              </a:rPr>
              <a:t> </a:t>
            </a:r>
            <a:r>
              <a:rPr lang="en-US" sz="2400" b="1" dirty="0" err="1">
                <a:cs typeface="Times New Roman" panose="02020603050405020304" pitchFamily="18" charset="0"/>
              </a:rPr>
              <a:t>nên</a:t>
            </a:r>
            <a:r>
              <a:rPr lang="en-US" sz="2400" b="1" dirty="0">
                <a:cs typeface="Times New Roman" panose="02020603050405020304" pitchFamily="18" charset="0"/>
              </a:rPr>
              <a:t> </a:t>
            </a:r>
            <a:r>
              <a:rPr lang="en-US" sz="2400" b="1" dirty="0" err="1">
                <a:cs typeface="Times New Roman" panose="02020603050405020304" pitchFamily="18" charset="0"/>
              </a:rPr>
              <a:t>cá</a:t>
            </a:r>
            <a:r>
              <a:rPr lang="en-US" sz="2400" b="1" dirty="0">
                <a:cs typeface="Times New Roman" panose="02020603050405020304" pitchFamily="18" charset="0"/>
              </a:rPr>
              <a:t> </a:t>
            </a:r>
            <a:r>
              <a:rPr lang="en-US" sz="2400" b="1" dirty="0" err="1">
                <a:cs typeface="Times New Roman" panose="02020603050405020304" pitchFamily="18" charset="0"/>
              </a:rPr>
              <a:t>lạoi</a:t>
            </a:r>
            <a:r>
              <a:rPr lang="en-US" sz="2400" b="1" dirty="0">
                <a:cs typeface="Times New Roman" panose="02020603050405020304" pitchFamily="18" charset="0"/>
              </a:rPr>
              <a:t> protein </a:t>
            </a:r>
            <a:r>
              <a:rPr lang="en-US" sz="2400" b="1" dirty="0" err="1">
                <a:cs typeface="Times New Roman" panose="02020603050405020304" pitchFamily="18" charset="0"/>
              </a:rPr>
              <a:t>đặc</a:t>
            </a:r>
            <a:r>
              <a:rPr lang="en-US" sz="2400" b="1" dirty="0">
                <a:cs typeface="Times New Roman" panose="02020603050405020304" pitchFamily="18" charset="0"/>
              </a:rPr>
              <a:t> </a:t>
            </a:r>
            <a:r>
              <a:rPr lang="en-US" sz="2400" b="1" dirty="0" err="1">
                <a:cs typeface="Times New Roman" panose="02020603050405020304" pitchFamily="18" charset="0"/>
              </a:rPr>
              <a:t>trung</a:t>
            </a:r>
            <a:r>
              <a:rPr lang="en-US" sz="2400" b="1" dirty="0">
                <a:cs typeface="Times New Roman" panose="02020603050405020304" pitchFamily="18" charset="0"/>
              </a:rPr>
              <a:t> </a:t>
            </a:r>
            <a:r>
              <a:rPr lang="en-US" sz="2400" b="1" dirty="0" err="1">
                <a:cs typeface="Times New Roman" panose="02020603050405020304" pitchFamily="18" charset="0"/>
              </a:rPr>
              <a:t>của</a:t>
            </a:r>
            <a:r>
              <a:rPr lang="en-US" sz="2400" b="1" dirty="0">
                <a:cs typeface="Times New Roman" panose="02020603050405020304" pitchFamily="18" charset="0"/>
              </a:rPr>
              <a:t> </a:t>
            </a:r>
            <a:r>
              <a:rPr lang="en-US" sz="2400" b="1" dirty="0" err="1">
                <a:cs typeface="Times New Roman" panose="02020603050405020304" pitchFamily="18" charset="0"/>
              </a:rPr>
              <a:t>người</a:t>
            </a:r>
            <a:r>
              <a:rPr lang="en-US" sz="2400" b="1" dirty="0">
                <a:cs typeface="Times New Roman" panose="02020603050405020304" pitchFamily="18" charset="0"/>
              </a:rPr>
              <a:t>.</a:t>
            </a:r>
            <a:endParaRPr lang="en-US" sz="2400" b="1" dirty="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E:\MA\Bai du thi cua Ma\cangu_thumb.jpg"/>
          <p:cNvPicPr>
            <a:picLocks noChangeAspect="1" noChangeArrowheads="1"/>
          </p:cNvPicPr>
          <p:nvPr/>
        </p:nvPicPr>
        <p:blipFill>
          <a:blip r:embed="rId1"/>
          <a:srcRect/>
          <a:stretch>
            <a:fillRect/>
          </a:stretch>
        </p:blipFill>
        <p:spPr bwMode="auto">
          <a:xfrm>
            <a:off x="3432103" y="1034220"/>
            <a:ext cx="2081490" cy="1509311"/>
          </a:xfrm>
          <a:prstGeom prst="roundRect">
            <a:avLst>
              <a:gd name="adj" fmla="val 16667"/>
            </a:avLst>
          </a:prstGeom>
          <a:ln>
            <a:solidFill>
              <a:srgbClr val="000066"/>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17" descr="C:\Users\User\Downloads\nuocep_bapcaitim cop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591" y="1068623"/>
            <a:ext cx="2090047" cy="1477338"/>
          </a:xfrm>
          <a:prstGeom prst="round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6" descr="E:\MA\Bai du thi cua Ma\chuoi chin.bmp"/>
          <p:cNvPicPr>
            <a:picLocks noChangeAspect="1" noChangeArrowheads="1"/>
          </p:cNvPicPr>
          <p:nvPr/>
        </p:nvPicPr>
        <p:blipFill>
          <a:blip r:embed="rId3"/>
          <a:srcRect/>
          <a:stretch>
            <a:fillRect/>
          </a:stretch>
        </p:blipFill>
        <p:spPr bwMode="auto">
          <a:xfrm>
            <a:off x="5971494" y="1047384"/>
            <a:ext cx="2059802" cy="1476543"/>
          </a:xfrm>
          <a:prstGeom prst="roundRect">
            <a:avLst>
              <a:gd name="adj" fmla="val 16667"/>
            </a:avLst>
          </a:prstGeom>
          <a:ln>
            <a:solidFill>
              <a:srgbClr val="000066"/>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5" descr="C:\Users\CAOTUAN\Pictures\bai 26\1490698b232d5e.jpg"/>
          <p:cNvPicPr>
            <a:picLocks noChangeAspect="1" noChangeArrowheads="1"/>
          </p:cNvPicPr>
          <p:nvPr/>
        </p:nvPicPr>
        <p:blipFill>
          <a:blip r:embed="rId4"/>
          <a:srcRect/>
          <a:stretch>
            <a:fillRect/>
          </a:stretch>
        </p:blipFill>
        <p:spPr bwMode="auto">
          <a:xfrm>
            <a:off x="926952" y="2991995"/>
            <a:ext cx="2100255" cy="1509720"/>
          </a:xfrm>
          <a:prstGeom prst="roundRect">
            <a:avLst>
              <a:gd name="adj" fmla="val 16667"/>
            </a:avLst>
          </a:prstGeom>
          <a:ln>
            <a:solidFill>
              <a:srgbClr val="000066"/>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E:\MA\Bai du thi cua Ma\ca%20chua%201.jpg"/>
          <p:cNvPicPr>
            <a:picLocks noChangeAspect="1" noChangeArrowheads="1"/>
          </p:cNvPicPr>
          <p:nvPr/>
        </p:nvPicPr>
        <p:blipFill>
          <a:blip r:embed="rId5"/>
          <a:srcRect/>
          <a:stretch>
            <a:fillRect/>
          </a:stretch>
        </p:blipFill>
        <p:spPr bwMode="auto">
          <a:xfrm>
            <a:off x="3410579" y="2967306"/>
            <a:ext cx="2097491" cy="1488542"/>
          </a:xfrm>
          <a:prstGeom prst="roundRect">
            <a:avLst>
              <a:gd name="adj" fmla="val 16667"/>
            </a:avLst>
          </a:prstGeom>
          <a:ln>
            <a:solidFill>
              <a:srgbClr val="000066"/>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44" descr="C:\Users\CAOTUAN\Pictures\bai 26\42-15963174.jpg"/>
          <p:cNvPicPr>
            <a:picLocks noChangeAspect="1" noChangeArrowheads="1"/>
          </p:cNvPicPr>
          <p:nvPr/>
        </p:nvPicPr>
        <p:blipFill>
          <a:blip r:embed="rId6" cstate="print"/>
          <a:srcRect/>
          <a:stretch>
            <a:fillRect/>
          </a:stretch>
        </p:blipFill>
        <p:spPr bwMode="auto">
          <a:xfrm>
            <a:off x="5997614" y="2959890"/>
            <a:ext cx="2089498" cy="1488544"/>
          </a:xfrm>
          <a:prstGeom prst="roundRect">
            <a:avLst>
              <a:gd name="adj" fmla="val 16667"/>
            </a:avLst>
          </a:prstGeom>
          <a:ln>
            <a:solidFill>
              <a:srgbClr val="000066"/>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Rounded Corners 15"/>
          <p:cNvSpPr/>
          <p:nvPr/>
        </p:nvSpPr>
        <p:spPr>
          <a:xfrm>
            <a:off x="831467" y="107848"/>
            <a:ext cx="7481065" cy="815248"/>
          </a:xfrm>
          <a:prstGeom prst="roundRect">
            <a:avLst/>
          </a:prstGeom>
          <a:solidFill>
            <a:srgbClr val="AE4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Loại</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thực</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phẩm</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nào</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sau</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đây</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chứa</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nhiều</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ít</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hoặc</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không</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chứa</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rPr>
              <a:t> protein?</a:t>
            </a:r>
            <a:endPar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panose="020B0604020202020204"/>
            </a:endParaRPr>
          </a:p>
        </p:txBody>
      </p:sp>
      <p:sp>
        <p:nvSpPr>
          <p:cNvPr id="9" name="Rectangle 8"/>
          <p:cNvSpPr/>
          <p:nvPr/>
        </p:nvSpPr>
        <p:spPr>
          <a:xfrm>
            <a:off x="845384" y="2610564"/>
            <a:ext cx="2200500" cy="319489"/>
          </a:xfrm>
          <a:prstGeom prst="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Không</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chứa</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 Protein</a:t>
            </a:r>
            <a:endPar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endParaRPr>
          </a:p>
        </p:txBody>
      </p:sp>
      <p:sp>
        <p:nvSpPr>
          <p:cNvPr id="10" name="Rectangle 9"/>
          <p:cNvSpPr/>
          <p:nvPr/>
        </p:nvSpPr>
        <p:spPr>
          <a:xfrm>
            <a:off x="3519758" y="2600708"/>
            <a:ext cx="2034536" cy="319489"/>
          </a:xfrm>
          <a:prstGeom prst="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chứa</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nhiều</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 Protein</a:t>
            </a:r>
            <a:endPar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endParaRPr>
          </a:p>
        </p:txBody>
      </p:sp>
      <p:sp>
        <p:nvSpPr>
          <p:cNvPr id="11" name="Rectangle 10"/>
          <p:cNvSpPr/>
          <p:nvPr/>
        </p:nvSpPr>
        <p:spPr>
          <a:xfrm>
            <a:off x="6081667" y="2588429"/>
            <a:ext cx="2034536" cy="319489"/>
          </a:xfrm>
          <a:prstGeom prst="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Chứa</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ít</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 Protein</a:t>
            </a:r>
            <a:endPar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endParaRPr>
          </a:p>
        </p:txBody>
      </p:sp>
      <p:sp>
        <p:nvSpPr>
          <p:cNvPr id="12" name="Rectangle 11"/>
          <p:cNvSpPr/>
          <p:nvPr/>
        </p:nvSpPr>
        <p:spPr>
          <a:xfrm>
            <a:off x="1013041" y="4550377"/>
            <a:ext cx="2034536" cy="319489"/>
          </a:xfrm>
          <a:prstGeom prst="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Chứa</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nhiều</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 Protein</a:t>
            </a:r>
            <a:endPar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endParaRPr>
          </a:p>
        </p:txBody>
      </p:sp>
      <p:sp>
        <p:nvSpPr>
          <p:cNvPr id="13" name="Rectangle 12"/>
          <p:cNvSpPr/>
          <p:nvPr/>
        </p:nvSpPr>
        <p:spPr>
          <a:xfrm>
            <a:off x="3493482" y="4529356"/>
            <a:ext cx="2034536" cy="319489"/>
          </a:xfrm>
          <a:prstGeom prst="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Chứa</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ít</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 Protein</a:t>
            </a:r>
            <a:endPar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endParaRPr>
          </a:p>
        </p:txBody>
      </p:sp>
      <p:sp>
        <p:nvSpPr>
          <p:cNvPr id="14" name="Rectangle 13"/>
          <p:cNvSpPr/>
          <p:nvPr/>
        </p:nvSpPr>
        <p:spPr>
          <a:xfrm>
            <a:off x="6131579" y="4518846"/>
            <a:ext cx="2034536" cy="319489"/>
          </a:xfrm>
          <a:prstGeom prst="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Chứa</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nhiều</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rPr>
              <a:t> Protein</a:t>
            </a:r>
            <a:endPar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 presetClass="entr" presetSubtype="16"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6" presetClass="entr" presetSubtype="16" fill="hold" nodeType="with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par>
                                <p:cTn id="23" presetID="6" presetClass="entr" presetSubtype="16" fill="hold" nodeType="with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5 cách rã đông thịt gà đúng cách không phải ai cũng biế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06983" y="1458818"/>
            <a:ext cx="1832327" cy="1299879"/>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descr="Thịt thỏ - món ăn của bậc đế vương - VnExpress Sức khỏ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64" y="2880291"/>
            <a:ext cx="1877602" cy="1360541"/>
          </a:xfrm>
          <a:prstGeom prst="ellipse">
            <a:avLst/>
          </a:prstGeom>
          <a:noFill/>
          <a:extLst>
            <a:ext uri="{909E8E84-426E-40DD-AFC4-6F175D3DCCD1}">
              <a14:hiddenFill xmlns:a14="http://schemas.microsoft.com/office/drawing/2010/main">
                <a:solidFill>
                  <a:srgbClr val="FFFFFF"/>
                </a:solidFill>
              </a14:hiddenFill>
            </a:ext>
          </a:extLst>
        </p:spPr>
      </p:pic>
      <p:pic>
        <p:nvPicPr>
          <p:cNvPr id="4" name="Picture 8" descr="Heo Quay Bao Nhiêu Tiền - Tìm Hiểu Gi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4024" y="2753831"/>
            <a:ext cx="1868375" cy="1440868"/>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descr="Phụ nữ sau khi sinh mổ ăn thịt bò được khô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8067" y="1437760"/>
            <a:ext cx="1889037" cy="1264597"/>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4" descr="Hình ảnh Bằng Tay 3d3d Pictures Nghi Ngờ , Ý Tưởng Hoạt Hình., Bài Hát Bằng  Tay 3d, Nhân Vật Biểu Tượng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71000" y1="28583" x2="71000" y2="28583"/>
                        <a14:foregroundMark x1="69083" y1="24250" x2="67809" y2="22493"/>
                        <a14:foregroundMark x1="63675" y1="20000" x2="63750" y2="22750"/>
                        <a14:foregroundMark x1="63663" y1="19580" x2="63675" y2="20000"/>
                        <a14:foregroundMark x1="63640" y1="18750" x2="63650" y2="19118"/>
                        <a14:foregroundMark x1="63622" y1="18083" x2="63640" y2="18750"/>
                        <a14:foregroundMark x1="63583" y1="16667" x2="63622" y2="18083"/>
                        <a14:foregroundMark x1="73410" y1="40797" x2="74750" y2="41333"/>
                        <a14:foregroundMark x1="70583" y1="39667" x2="71182" y2="39906"/>
                        <a14:foregroundMark x1="76417" y1="44250" x2="76417" y2="44250"/>
                        <a14:foregroundMark x1="86948" y1="43367" x2="88167" y2="44750"/>
                        <a14:foregroundMark x1="88500" y1="48167" x2="88500" y2="48167"/>
                        <a14:backgroundMark x1="65750" y1="20583" x2="67417" y2="22750"/>
                        <a14:backgroundMark x1="65917" y1="19583" x2="66833" y2="21000"/>
                        <a14:backgroundMark x1="65333" y1="18667" x2="64833" y2="20000"/>
                        <a14:backgroundMark x1="64833" y1="20000" x2="64833" y2="20000"/>
                        <a14:backgroundMark x1="65083" y1="18500" x2="65917" y2="19917"/>
                        <a14:backgroundMark x1="64833" y1="18750" x2="64833" y2="18750"/>
                        <a14:backgroundMark x1="64667" y1="18083" x2="64667" y2="18083"/>
                        <a14:backgroundMark x1="64667" y1="18500" x2="64667" y2="18500"/>
                        <a14:backgroundMark x1="65083" y1="18667" x2="64667" y2="18500"/>
                        <a14:backgroundMark x1="72083" y1="37167" x2="71750" y2="37917"/>
                        <a14:backgroundMark x1="71750" y1="37917" x2="71750" y2="37917"/>
                        <a14:backgroundMark x1="71750" y1="37917" x2="71750" y2="37583"/>
                        <a14:backgroundMark x1="71750" y1="37417" x2="73083" y2="40917"/>
                        <a14:backgroundMark x1="85917" y1="43417" x2="86833" y2="41583"/>
                        <a14:backgroundMark x1="86833" y1="41333" x2="86833" y2="41083"/>
                        <a14:backgroundMark x1="86833" y1="40417" x2="86833" y2="40417"/>
                        <a14:backgroundMark x1="86833" y1="40417" x2="86833" y2="40417"/>
                        <a14:backgroundMark x1="86417" y1="41500" x2="84917" y2="44000"/>
                      </a14:backgroundRemoval>
                    </a14:imgEffect>
                  </a14:imgLayer>
                </a14:imgProps>
              </a:ext>
              <a:ext uri="{28A0092B-C50C-407E-A947-70E740481C1C}">
                <a14:useLocalDpi xmlns:a14="http://schemas.microsoft.com/office/drawing/2010/main" val="0"/>
              </a:ext>
            </a:extLst>
          </a:blip>
          <a:srcRect/>
          <a:stretch>
            <a:fillRect/>
          </a:stretch>
        </p:blipFill>
        <p:spPr bwMode="auto">
          <a:xfrm>
            <a:off x="2989431" y="1297722"/>
            <a:ext cx="3165137" cy="31651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3"/>
          <p:cNvSpPr/>
          <p:nvPr/>
        </p:nvSpPr>
        <p:spPr>
          <a:xfrm>
            <a:off x="472786" y="249382"/>
            <a:ext cx="8198426" cy="810932"/>
          </a:xfrm>
          <a:prstGeom prst="roundRect">
            <a:avLst/>
          </a:prstGeom>
          <a:solidFill>
            <a:srgbClr val="AE4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Roboto" panose="02000000000000000000" pitchFamily="2" charset="0"/>
                <a:cs typeface="Times New Roman" panose="02020603050405020304" pitchFamily="18" charset="0"/>
              </a:rPr>
              <a:t>Tại</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sao</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thịt</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gà</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thịt</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bò</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thịt</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thỏ</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thịt</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lợn</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đều</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là</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thịt</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nh</a:t>
            </a:r>
            <a:r>
              <a:rPr lang="vi-VN" sz="2400" b="1" dirty="0">
                <a:solidFill>
                  <a:schemeClr val="bg1"/>
                </a:solidFill>
                <a:latin typeface="Roboto" panose="02000000000000000000" pitchFamily="2" charset="0"/>
                <a:cs typeface="Times New Roman" panose="02020603050405020304" pitchFamily="18" charset="0"/>
              </a:rPr>
              <a:t>ư</a:t>
            </a:r>
            <a:r>
              <a:rPr lang="en-US" sz="2400" b="1" dirty="0">
                <a:solidFill>
                  <a:schemeClr val="bg1"/>
                </a:solidFill>
                <a:latin typeface="Roboto" panose="02000000000000000000" pitchFamily="2" charset="0"/>
                <a:cs typeface="Times New Roman" panose="02020603050405020304" pitchFamily="18" charset="0"/>
              </a:rPr>
              <a:t>ng </a:t>
            </a:r>
            <a:r>
              <a:rPr lang="en-US" sz="2400" b="1" dirty="0" err="1">
                <a:solidFill>
                  <a:schemeClr val="bg1"/>
                </a:solidFill>
                <a:latin typeface="Roboto" panose="02000000000000000000" pitchFamily="2" charset="0"/>
                <a:cs typeface="Times New Roman" panose="02020603050405020304" pitchFamily="18" charset="0"/>
              </a:rPr>
              <a:t>khi</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ăn</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lại</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có</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cảm</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giác</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khác</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nhau</a:t>
            </a:r>
            <a:r>
              <a:rPr lang="en-US" sz="2400" b="1" dirty="0">
                <a:solidFill>
                  <a:schemeClr val="bg1"/>
                </a:solidFill>
                <a:latin typeface="Roboto" panose="02000000000000000000" pitchFamily="2" charset="0"/>
                <a:cs typeface="Times New Roman" panose="02020603050405020304" pitchFamily="18" charset="0"/>
              </a:rPr>
              <a:t>?</a:t>
            </a:r>
            <a:endParaRPr lang="en-US" sz="2400" b="1" dirty="0">
              <a:solidFill>
                <a:schemeClr val="bg1"/>
              </a:solidFill>
              <a:latin typeface="Roboto" panose="02000000000000000000" pitchFamily="2" charset="0"/>
              <a:cs typeface="Times New Roman" panose="02020603050405020304" pitchFamily="18" charset="0"/>
            </a:endParaRPr>
          </a:p>
        </p:txBody>
      </p:sp>
      <p:sp>
        <p:nvSpPr>
          <p:cNvPr id="8" name="Rectangle: Rounded Corners 15"/>
          <p:cNvSpPr/>
          <p:nvPr/>
        </p:nvSpPr>
        <p:spPr>
          <a:xfrm>
            <a:off x="472786" y="224825"/>
            <a:ext cx="8198427" cy="854514"/>
          </a:xfrm>
          <a:prstGeom prst="roundRect">
            <a:avLst/>
          </a:prstGeom>
          <a:solidFill>
            <a:srgbClr val="AE4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Roboto" panose="02000000000000000000" pitchFamily="2" charset="0"/>
                <a:cs typeface="Times New Roman" panose="02020603050405020304" pitchFamily="18" charset="0"/>
              </a:rPr>
              <a:t>Tại</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sao</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cùng</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là</a:t>
            </a:r>
            <a:r>
              <a:rPr lang="en-US" sz="2400" b="1" dirty="0">
                <a:solidFill>
                  <a:schemeClr val="bg1"/>
                </a:solidFill>
                <a:latin typeface="Roboto" panose="02000000000000000000" pitchFamily="2" charset="0"/>
                <a:cs typeface="Times New Roman" panose="02020603050405020304" pitchFamily="18" charset="0"/>
              </a:rPr>
              <a:t> protein </a:t>
            </a:r>
            <a:r>
              <a:rPr lang="en-US" sz="2400" b="1" dirty="0" err="1">
                <a:solidFill>
                  <a:schemeClr val="bg1"/>
                </a:solidFill>
                <a:latin typeface="Roboto" panose="02000000000000000000" pitchFamily="2" charset="0"/>
                <a:cs typeface="Times New Roman" panose="02020603050405020304" pitchFamily="18" charset="0"/>
              </a:rPr>
              <a:t>nhưng</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nó</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lại</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tồn</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tại</a:t>
            </a:r>
            <a:r>
              <a:rPr lang="en-US" sz="2400" b="1" dirty="0">
                <a:solidFill>
                  <a:schemeClr val="bg1"/>
                </a:solidFill>
                <a:latin typeface="Roboto" panose="02000000000000000000" pitchFamily="2" charset="0"/>
                <a:cs typeface="Times New Roman" panose="02020603050405020304" pitchFamily="18" charset="0"/>
              </a:rPr>
              <a:t> ở </a:t>
            </a:r>
            <a:r>
              <a:rPr lang="en-US" sz="2400" b="1" dirty="0" err="1">
                <a:solidFill>
                  <a:schemeClr val="bg1"/>
                </a:solidFill>
                <a:latin typeface="Roboto" panose="02000000000000000000" pitchFamily="2" charset="0"/>
                <a:cs typeface="Times New Roman" panose="02020603050405020304" pitchFamily="18" charset="0"/>
              </a:rPr>
              <a:t>những</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dạng</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khác</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nhau</a:t>
            </a:r>
            <a:r>
              <a:rPr lang="en-US" sz="2400" b="1" dirty="0">
                <a:solidFill>
                  <a:schemeClr val="bg1"/>
                </a:solidFill>
                <a:latin typeface="Roboto" panose="02000000000000000000" pitchFamily="2" charset="0"/>
                <a:cs typeface="Times New Roman" panose="02020603050405020304" pitchFamily="18" charset="0"/>
              </a:rPr>
              <a:t>? </a:t>
            </a:r>
            <a:endParaRPr lang="en-US" sz="2400" b="1" dirty="0">
              <a:solidFill>
                <a:schemeClr val="bg1"/>
              </a:solidFill>
              <a:latin typeface="Roboto" panose="02000000000000000000" pitchFamily="2" charset="0"/>
              <a:cs typeface="Times New Roman" panose="02020603050405020304" pitchFamily="18" charset="0"/>
            </a:endParaRPr>
          </a:p>
        </p:txBody>
      </p:sp>
      <p:pic>
        <p:nvPicPr>
          <p:cNvPr id="9" name="Picture 6" descr="So sánh 5 loại sữa: Sữa bò và các loại sữa thay thế - Web Y Khoa"/>
          <p:cNvPicPr>
            <a:picLocks noChangeAspect="1" noChangeArrowheads="1"/>
          </p:cNvPicPr>
          <p:nvPr/>
        </p:nvPicPr>
        <p:blipFill rotWithShape="1">
          <a:blip r:embed="rId7">
            <a:extLst>
              <a:ext uri="{28A0092B-C50C-407E-A947-70E740481C1C}">
                <a14:useLocalDpi xmlns:a14="http://schemas.microsoft.com/office/drawing/2010/main" val="0"/>
              </a:ext>
            </a:extLst>
          </a:blip>
          <a:srcRect l="-979" r="979"/>
          <a:stretch>
            <a:fillRect/>
          </a:stretch>
        </p:blipFill>
        <p:spPr bwMode="auto">
          <a:xfrm>
            <a:off x="1395920" y="1426818"/>
            <a:ext cx="1853118" cy="1372814"/>
          </a:xfrm>
          <a:prstGeom prst="ellipse">
            <a:avLst/>
          </a:prstGeom>
          <a:noFill/>
          <a:extLst>
            <a:ext uri="{909E8E84-426E-40DD-AFC4-6F175D3DCCD1}">
              <a14:hiddenFill xmlns:a14="http://schemas.microsoft.com/office/drawing/2010/main">
                <a:solidFill>
                  <a:srgbClr val="FFFFFF"/>
                </a:solidFill>
              </a14:hiddenFill>
            </a:ext>
          </a:extLst>
        </p:spPr>
      </p:pic>
      <p:pic>
        <p:nvPicPr>
          <p:cNvPr id="10" name="Picture 8" descr="Top 6 phương pháp làm đẹp móng tay đơn giản tại nhà"/>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3962" y="2812197"/>
            <a:ext cx="1924965" cy="1441822"/>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2" descr="Kiểu tóc cho người vai rộng: tuyển tập mẫu tóc “chân ái” hot trend nhất  hiện n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36596" y="1405132"/>
            <a:ext cx="1887165" cy="1283996"/>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14" descr="Mẹo hay trị mụn trứng cá bằng hành tâ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77094" y="2760722"/>
            <a:ext cx="1927039" cy="1449421"/>
          </a:xfrm>
          <a:prstGeom prst="ellipse">
            <a:avLst/>
          </a:prstGeom>
          <a:noFill/>
          <a:extLst>
            <a:ext uri="{909E8E84-426E-40DD-AFC4-6F175D3DCCD1}">
              <a14:hiddenFill xmlns:a14="http://schemas.microsoft.com/office/drawing/2010/main">
                <a:solidFill>
                  <a:srgbClr val="FFFFFF"/>
                </a:solidFill>
              </a14:hiddenFill>
            </a:ext>
          </a:extLst>
        </p:spPr>
      </p:pic>
      <p:sp>
        <p:nvSpPr>
          <p:cNvPr id="13" name="Rectangle: Rounded Corners 21"/>
          <p:cNvSpPr/>
          <p:nvPr/>
        </p:nvSpPr>
        <p:spPr>
          <a:xfrm>
            <a:off x="822213" y="4462859"/>
            <a:ext cx="7790341" cy="431259"/>
          </a:xfrm>
          <a:prstGeom prst="roundRect">
            <a:avLst/>
          </a:prstGeom>
          <a:solidFill>
            <a:srgbClr val="4399A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panose="020B0604020202020204"/>
              </a:rPr>
              <a:t>Do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panose="020B0604020202020204"/>
              </a:rPr>
              <a:t>chúng</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panose="020B0604020202020204"/>
              </a:rPr>
              <a:t>có</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panose="020B0604020202020204"/>
              </a:rPr>
              <a:t>thành</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panose="020B0604020202020204"/>
              </a:rPr>
              <a:t>phần</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panose="020B0604020202020204"/>
              </a:rPr>
              <a:t>và</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panose="020B0604020202020204"/>
              </a:rPr>
              <a:t>cấu</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panose="020B0604020202020204"/>
              </a:rPr>
              <a:t>tạo</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panose="020B0604020202020204"/>
              </a:rPr>
              <a:t>khác</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panose="020B0604020202020204"/>
              </a:rPr>
              <a:t>nhau</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panose="020B0604020202020204"/>
              </a:rPr>
              <a:t>.</a:t>
            </a:r>
            <a:endPar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7"/>
                                        </p:tgtEl>
                                        <p:attrNameLst>
                                          <p:attrName>ppt_w</p:attrName>
                                        </p:attrNameLst>
                                      </p:cBhvr>
                                      <p:tavLst>
                                        <p:tav tm="0">
                                          <p:val>
                                            <p:strVal val="ppt_w"/>
                                          </p:val>
                                        </p:tav>
                                        <p:tav tm="100000">
                                          <p:val>
                                            <p:fltVal val="0"/>
                                          </p:val>
                                        </p:tav>
                                      </p:tavLst>
                                    </p:anim>
                                    <p:anim calcmode="lin" valueType="num">
                                      <p:cBhvr>
                                        <p:cTn id="24" dur="500"/>
                                        <p:tgtEl>
                                          <p:spTgt spid="7"/>
                                        </p:tgtEl>
                                        <p:attrNameLst>
                                          <p:attrName>ppt_h</p:attrName>
                                        </p:attrNameLst>
                                      </p:cBhvr>
                                      <p:tavLst>
                                        <p:tav tm="0">
                                          <p:val>
                                            <p:strVal val="ppt_h"/>
                                          </p:val>
                                        </p:tav>
                                        <p:tav tm="100000">
                                          <p:val>
                                            <p:fltVal val="0"/>
                                          </p:val>
                                        </p:tav>
                                      </p:tavLst>
                                    </p:anim>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2"/>
                                        </p:tgtEl>
                                        <p:attrNameLst>
                                          <p:attrName>ppt_w</p:attrName>
                                        </p:attrNameLst>
                                      </p:cBhvr>
                                      <p:tavLst>
                                        <p:tav tm="0">
                                          <p:val>
                                            <p:strVal val="ppt_w"/>
                                          </p:val>
                                        </p:tav>
                                        <p:tav tm="100000">
                                          <p:val>
                                            <p:fltVal val="0"/>
                                          </p:val>
                                        </p:tav>
                                      </p:tavLst>
                                    </p:anim>
                                    <p:anim calcmode="lin" valueType="num">
                                      <p:cBhvr>
                                        <p:cTn id="29" dur="500"/>
                                        <p:tgtEl>
                                          <p:spTgt spid="2"/>
                                        </p:tgtEl>
                                        <p:attrNameLst>
                                          <p:attrName>ppt_h</p:attrName>
                                        </p:attrNameLst>
                                      </p:cBhvr>
                                      <p:tavLst>
                                        <p:tav tm="0">
                                          <p:val>
                                            <p:strVal val="ppt_h"/>
                                          </p:val>
                                        </p:tav>
                                        <p:tav tm="100000">
                                          <p:val>
                                            <p:fltVal val="0"/>
                                          </p:val>
                                        </p:tav>
                                      </p:tavLst>
                                    </p:anim>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3"/>
                                        </p:tgtEl>
                                        <p:attrNameLst>
                                          <p:attrName>ppt_w</p:attrName>
                                        </p:attrNameLst>
                                      </p:cBhvr>
                                      <p:tavLst>
                                        <p:tav tm="0">
                                          <p:val>
                                            <p:strVal val="ppt_w"/>
                                          </p:val>
                                        </p:tav>
                                        <p:tav tm="100000">
                                          <p:val>
                                            <p:fltVal val="0"/>
                                          </p:val>
                                        </p:tav>
                                      </p:tavLst>
                                    </p:anim>
                                    <p:anim calcmode="lin" valueType="num">
                                      <p:cBhvr>
                                        <p:cTn id="34" dur="500"/>
                                        <p:tgtEl>
                                          <p:spTgt spid="3"/>
                                        </p:tgtEl>
                                        <p:attrNameLst>
                                          <p:attrName>ppt_h</p:attrName>
                                        </p:attrNameLst>
                                      </p:cBhvr>
                                      <p:tavLst>
                                        <p:tav tm="0">
                                          <p:val>
                                            <p:strVal val="ppt_h"/>
                                          </p:val>
                                        </p:tav>
                                        <p:tav tm="100000">
                                          <p:val>
                                            <p:fltVal val="0"/>
                                          </p:val>
                                        </p:tav>
                                      </p:tavLst>
                                    </p:anim>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53" presetClass="exit" presetSubtype="32" fill="hold" nodeType="withEffect">
                                  <p:stCondLst>
                                    <p:cond delay="0"/>
                                  </p:stCondLst>
                                  <p:childTnLst>
                                    <p:anim calcmode="lin" valueType="num">
                                      <p:cBhvr>
                                        <p:cTn id="43" dur="500"/>
                                        <p:tgtEl>
                                          <p:spTgt spid="4"/>
                                        </p:tgtEl>
                                        <p:attrNameLst>
                                          <p:attrName>ppt_w</p:attrName>
                                        </p:attrNameLst>
                                      </p:cBhvr>
                                      <p:tavLst>
                                        <p:tav tm="0">
                                          <p:val>
                                            <p:strVal val="ppt_w"/>
                                          </p:val>
                                        </p:tav>
                                        <p:tav tm="100000">
                                          <p:val>
                                            <p:fltVal val="0"/>
                                          </p:val>
                                        </p:tav>
                                      </p:tavLst>
                                    </p:anim>
                                    <p:anim calcmode="lin" valueType="num">
                                      <p:cBhvr>
                                        <p:cTn id="44" dur="500"/>
                                        <p:tgtEl>
                                          <p:spTgt spid="4"/>
                                        </p:tgtEl>
                                        <p:attrNameLst>
                                          <p:attrName>ppt_h</p:attrName>
                                        </p:attrNameLst>
                                      </p:cBhvr>
                                      <p:tavLst>
                                        <p:tav tm="0">
                                          <p:val>
                                            <p:strVal val="ppt_h"/>
                                          </p:val>
                                        </p:tav>
                                        <p:tav tm="100000">
                                          <p:val>
                                            <p:fltVal val="0"/>
                                          </p:val>
                                        </p:tav>
                                      </p:tavLst>
                                    </p:anim>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16" presetClass="entr" presetSubtype="21"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par>
                                <p:cTn id="50" presetID="16" presetClass="entr" presetSubtype="21"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par>
                                <p:cTn id="53" presetID="16" presetClass="entr" presetSubtype="21"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par>
                                <p:cTn id="56" presetID="16" presetClass="entr" presetSubtype="21"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arn(inVertical)">
                                      <p:cBhvr>
                                        <p:cTn id="58" dur="500"/>
                                        <p:tgtEl>
                                          <p:spTgt spid="10"/>
                                        </p:tgtEl>
                                      </p:cBhvr>
                                    </p:animEffect>
                                  </p:childTnLst>
                                </p:cTn>
                              </p:par>
                              <p:par>
                                <p:cTn id="59" presetID="16" presetClass="entr" presetSubtype="21"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arn(inVertical)">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barn(inVertical)">
                                      <p:cBhvr>
                                        <p:cTn id="6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6" name="Google Shape;197;p27"/>
          <p:cNvSpPr txBox="1"/>
          <p:nvPr/>
        </p:nvSpPr>
        <p:spPr>
          <a:xfrm>
            <a:off x="708069" y="365987"/>
            <a:ext cx="7640816" cy="13871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defRPr>
            </a:lvl1pPr>
            <a:lvl2pPr marR="0" lvl="1"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2pPr>
            <a:lvl3pPr marR="0" lvl="2"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3pPr>
            <a:lvl4pPr marR="0" lvl="3"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4pPr>
            <a:lvl5pPr marR="0" lvl="4"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5pPr>
            <a:lvl6pPr marR="0" lvl="5"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6pPr>
            <a:lvl7pPr marR="0" lvl="6"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7pPr>
            <a:lvl8pPr marR="0" lvl="7"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8pPr>
            <a:lvl9pPr marR="0" lvl="8"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9pPr>
          </a:lstStyle>
          <a:p>
            <a:pPr marL="0" marR="0" lvl="0" indent="0" algn="ctr" defTabSz="914400" rtl="0" eaLnBrk="1" fontAlgn="auto" latinLnBrk="0" hangingPunct="1">
              <a:lnSpc>
                <a:spcPct val="100000"/>
              </a:lnSpc>
              <a:spcBef>
                <a:spcPts val="0"/>
              </a:spcBef>
              <a:spcAft>
                <a:spcPts val="0"/>
              </a:spcAft>
              <a:buClr>
                <a:srgbClr val="323B5B"/>
              </a:buClr>
              <a:buSzPts val="7900"/>
              <a:buFont typeface="Fredoka One" panose="02000000000000000000"/>
              <a:buNone/>
              <a:defRPr/>
            </a:pPr>
            <a:r>
              <a:rPr kumimoji="0" lang="en-US" sz="8000" b="1" i="0" u="none" strike="noStrike" kern="0" cap="none" spc="0" normalizeH="0" baseline="0" noProof="0" dirty="0">
                <a:ln>
                  <a:noFill/>
                </a:ln>
                <a:solidFill>
                  <a:srgbClr val="323B5B"/>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rPr>
              <a:t>CỦNG CỐ</a:t>
            </a:r>
            <a:endParaRPr kumimoji="0" lang="en-US" sz="8000" b="1" i="0" u="none" strike="noStrike" kern="0" cap="none" spc="0" normalizeH="0" baseline="0" noProof="0" dirty="0">
              <a:ln>
                <a:noFill/>
              </a:ln>
              <a:solidFill>
                <a:srgbClr val="323B5B"/>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endParaRPr>
          </a:p>
        </p:txBody>
      </p:sp>
      <p:grpSp>
        <p:nvGrpSpPr>
          <p:cNvPr id="2" name="Google Shape;2326;p56"/>
          <p:cNvGrpSpPr/>
          <p:nvPr/>
        </p:nvGrpSpPr>
        <p:grpSpPr>
          <a:xfrm>
            <a:off x="2585720" y="1829202"/>
            <a:ext cx="4229239" cy="3314298"/>
            <a:chOff x="588748" y="2817139"/>
            <a:chExt cx="2063667" cy="1617247"/>
          </a:xfrm>
        </p:grpSpPr>
        <p:sp>
          <p:nvSpPr>
            <p:cNvPr id="3" name="Google Shape;2327;p56"/>
            <p:cNvSpPr/>
            <p:nvPr/>
          </p:nvSpPr>
          <p:spPr>
            <a:xfrm>
              <a:off x="1290320" y="3740827"/>
              <a:ext cx="257499" cy="37826"/>
            </a:xfrm>
            <a:custGeom>
              <a:avLst/>
              <a:gdLst/>
              <a:ahLst/>
              <a:cxnLst/>
              <a:rect l="l" t="t" r="r" b="b"/>
              <a:pathLst>
                <a:path w="10300" h="1513" extrusionOk="0">
                  <a:moveTo>
                    <a:pt x="10300" y="0"/>
                  </a:moveTo>
                  <a:lnTo>
                    <a:pt x="1" y="107"/>
                  </a:lnTo>
                  <a:lnTo>
                    <a:pt x="36" y="1512"/>
                  </a:lnTo>
                  <a:lnTo>
                    <a:pt x="1584" y="1500"/>
                  </a:lnTo>
                  <a:cubicBezTo>
                    <a:pt x="1604" y="1471"/>
                    <a:pt x="1639" y="1450"/>
                    <a:pt x="1678" y="1450"/>
                  </a:cubicBezTo>
                  <a:cubicBezTo>
                    <a:pt x="1686" y="1450"/>
                    <a:pt x="1695" y="1451"/>
                    <a:pt x="1703" y="1453"/>
                  </a:cubicBezTo>
                  <a:cubicBezTo>
                    <a:pt x="1727" y="1465"/>
                    <a:pt x="1739" y="1477"/>
                    <a:pt x="1763" y="1500"/>
                  </a:cubicBezTo>
                  <a:lnTo>
                    <a:pt x="5216" y="1465"/>
                  </a:lnTo>
                  <a:cubicBezTo>
                    <a:pt x="5233" y="1429"/>
                    <a:pt x="5266" y="1411"/>
                    <a:pt x="5300" y="1411"/>
                  </a:cubicBezTo>
                  <a:cubicBezTo>
                    <a:pt x="5335" y="1411"/>
                    <a:pt x="5370" y="1429"/>
                    <a:pt x="5394" y="1465"/>
                  </a:cubicBezTo>
                  <a:lnTo>
                    <a:pt x="8430" y="1429"/>
                  </a:lnTo>
                  <a:cubicBezTo>
                    <a:pt x="8430" y="1393"/>
                    <a:pt x="8454" y="1369"/>
                    <a:pt x="8490" y="1358"/>
                  </a:cubicBezTo>
                  <a:cubicBezTo>
                    <a:pt x="8500" y="1356"/>
                    <a:pt x="8509" y="1355"/>
                    <a:pt x="8518" y="1355"/>
                  </a:cubicBezTo>
                  <a:cubicBezTo>
                    <a:pt x="8564" y="1355"/>
                    <a:pt x="8601" y="1379"/>
                    <a:pt x="8621" y="1429"/>
                  </a:cubicBezTo>
                  <a:lnTo>
                    <a:pt x="10300" y="1405"/>
                  </a:lnTo>
                  <a:lnTo>
                    <a:pt x="10300" y="0"/>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 name="Google Shape;2328;p56"/>
            <p:cNvSpPr/>
            <p:nvPr/>
          </p:nvSpPr>
          <p:spPr>
            <a:xfrm>
              <a:off x="1437370" y="4259634"/>
              <a:ext cx="141399" cy="174752"/>
            </a:xfrm>
            <a:custGeom>
              <a:avLst/>
              <a:gdLst/>
              <a:ahLst/>
              <a:cxnLst/>
              <a:rect l="l" t="t" r="r" b="b"/>
              <a:pathLst>
                <a:path w="5656" h="6990" extrusionOk="0">
                  <a:moveTo>
                    <a:pt x="0" y="1"/>
                  </a:moveTo>
                  <a:lnTo>
                    <a:pt x="227" y="6990"/>
                  </a:lnTo>
                  <a:lnTo>
                    <a:pt x="5358" y="6990"/>
                  </a:lnTo>
                  <a:cubicBezTo>
                    <a:pt x="5477" y="5073"/>
                    <a:pt x="5572" y="2573"/>
                    <a:pt x="5656"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Google Shape;2329;p56"/>
            <p:cNvSpPr/>
            <p:nvPr/>
          </p:nvSpPr>
          <p:spPr>
            <a:xfrm>
              <a:off x="1258770" y="4259634"/>
              <a:ext cx="141125" cy="174752"/>
            </a:xfrm>
            <a:custGeom>
              <a:avLst/>
              <a:gdLst/>
              <a:ahLst/>
              <a:cxnLst/>
              <a:rect l="l" t="t" r="r" b="b"/>
              <a:pathLst>
                <a:path w="5645" h="6990" extrusionOk="0">
                  <a:moveTo>
                    <a:pt x="1" y="1"/>
                  </a:moveTo>
                  <a:cubicBezTo>
                    <a:pt x="132" y="2561"/>
                    <a:pt x="286" y="5073"/>
                    <a:pt x="441" y="6990"/>
                  </a:cubicBezTo>
                  <a:lnTo>
                    <a:pt x="5573" y="6990"/>
                  </a:lnTo>
                  <a:lnTo>
                    <a:pt x="5644" y="1"/>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Google Shape;2330;p56"/>
            <p:cNvSpPr/>
            <p:nvPr/>
          </p:nvSpPr>
          <p:spPr>
            <a:xfrm>
              <a:off x="1505819" y="3775952"/>
              <a:ext cx="69675" cy="72051"/>
            </a:xfrm>
            <a:custGeom>
              <a:avLst/>
              <a:gdLst/>
              <a:ahLst/>
              <a:cxnLst/>
              <a:rect l="l" t="t" r="r" b="b"/>
              <a:pathLst>
                <a:path w="2787" h="2882" extrusionOk="0">
                  <a:moveTo>
                    <a:pt x="1680" y="0"/>
                  </a:moveTo>
                  <a:lnTo>
                    <a:pt x="1" y="24"/>
                  </a:lnTo>
                  <a:cubicBezTo>
                    <a:pt x="96" y="310"/>
                    <a:pt x="239" y="595"/>
                    <a:pt x="406" y="857"/>
                  </a:cubicBezTo>
                  <a:cubicBezTo>
                    <a:pt x="965" y="1762"/>
                    <a:pt x="1799" y="2477"/>
                    <a:pt x="2787" y="2881"/>
                  </a:cubicBezTo>
                  <a:cubicBezTo>
                    <a:pt x="2561" y="1905"/>
                    <a:pt x="2299" y="941"/>
                    <a:pt x="20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 name="Google Shape;2331;p56"/>
            <p:cNvSpPr/>
            <p:nvPr/>
          </p:nvSpPr>
          <p:spPr>
            <a:xfrm>
              <a:off x="1211746" y="3777427"/>
              <a:ext cx="208974" cy="482232"/>
            </a:xfrm>
            <a:custGeom>
              <a:avLst/>
              <a:gdLst/>
              <a:ahLst/>
              <a:cxnLst/>
              <a:rect l="l" t="t" r="r" b="b"/>
              <a:pathLst>
                <a:path w="8359" h="19289" extrusionOk="0">
                  <a:moveTo>
                    <a:pt x="7754" y="1393"/>
                  </a:moveTo>
                  <a:cubicBezTo>
                    <a:pt x="7761" y="1393"/>
                    <a:pt x="7768" y="1393"/>
                    <a:pt x="7775" y="1394"/>
                  </a:cubicBezTo>
                  <a:cubicBezTo>
                    <a:pt x="7779" y="1394"/>
                    <a:pt x="7783" y="1394"/>
                    <a:pt x="7787" y="1394"/>
                  </a:cubicBezTo>
                  <a:cubicBezTo>
                    <a:pt x="8125" y="1394"/>
                    <a:pt x="8117" y="1906"/>
                    <a:pt x="7786" y="1906"/>
                  </a:cubicBezTo>
                  <a:cubicBezTo>
                    <a:pt x="7778" y="1906"/>
                    <a:pt x="7771" y="1906"/>
                    <a:pt x="7763" y="1906"/>
                  </a:cubicBezTo>
                  <a:cubicBezTo>
                    <a:pt x="7608" y="1906"/>
                    <a:pt x="7489" y="1787"/>
                    <a:pt x="7489" y="1644"/>
                  </a:cubicBezTo>
                  <a:cubicBezTo>
                    <a:pt x="7501" y="1507"/>
                    <a:pt x="7610" y="1393"/>
                    <a:pt x="7754" y="1393"/>
                  </a:cubicBezTo>
                  <a:close/>
                  <a:moveTo>
                    <a:pt x="7656" y="4680"/>
                  </a:moveTo>
                  <a:cubicBezTo>
                    <a:pt x="7882" y="4692"/>
                    <a:pt x="7989" y="4977"/>
                    <a:pt x="7823" y="5132"/>
                  </a:cubicBezTo>
                  <a:cubicBezTo>
                    <a:pt x="7767" y="5180"/>
                    <a:pt x="7704" y="5202"/>
                    <a:pt x="7643" y="5202"/>
                  </a:cubicBezTo>
                  <a:cubicBezTo>
                    <a:pt x="7507" y="5202"/>
                    <a:pt x="7382" y="5094"/>
                    <a:pt x="7382" y="4930"/>
                  </a:cubicBezTo>
                  <a:cubicBezTo>
                    <a:pt x="7394" y="4787"/>
                    <a:pt x="7513" y="4680"/>
                    <a:pt x="7656" y="4680"/>
                  </a:cubicBezTo>
                  <a:close/>
                  <a:moveTo>
                    <a:pt x="7728" y="8335"/>
                  </a:moveTo>
                  <a:cubicBezTo>
                    <a:pt x="8077" y="8335"/>
                    <a:pt x="8073" y="8860"/>
                    <a:pt x="7738" y="8860"/>
                  </a:cubicBezTo>
                  <a:cubicBezTo>
                    <a:pt x="7731" y="8860"/>
                    <a:pt x="7723" y="8859"/>
                    <a:pt x="7716" y="8859"/>
                  </a:cubicBezTo>
                  <a:cubicBezTo>
                    <a:pt x="7680" y="8859"/>
                    <a:pt x="7656" y="8847"/>
                    <a:pt x="7620" y="8847"/>
                  </a:cubicBezTo>
                  <a:cubicBezTo>
                    <a:pt x="7382" y="8764"/>
                    <a:pt x="7394" y="8430"/>
                    <a:pt x="7632" y="8359"/>
                  </a:cubicBezTo>
                  <a:cubicBezTo>
                    <a:pt x="7656" y="8347"/>
                    <a:pt x="7692" y="8335"/>
                    <a:pt x="7728" y="8335"/>
                  </a:cubicBezTo>
                  <a:close/>
                  <a:moveTo>
                    <a:pt x="7668" y="11954"/>
                  </a:moveTo>
                  <a:cubicBezTo>
                    <a:pt x="8017" y="11954"/>
                    <a:pt x="7998" y="12467"/>
                    <a:pt x="7667" y="12467"/>
                  </a:cubicBezTo>
                  <a:cubicBezTo>
                    <a:pt x="7659" y="12467"/>
                    <a:pt x="7652" y="12467"/>
                    <a:pt x="7644" y="12467"/>
                  </a:cubicBezTo>
                  <a:lnTo>
                    <a:pt x="7585" y="12467"/>
                  </a:lnTo>
                  <a:cubicBezTo>
                    <a:pt x="7311" y="12407"/>
                    <a:pt x="7311" y="12002"/>
                    <a:pt x="7597" y="11955"/>
                  </a:cubicBezTo>
                  <a:lnTo>
                    <a:pt x="7656" y="11955"/>
                  </a:lnTo>
                  <a:cubicBezTo>
                    <a:pt x="7660" y="11954"/>
                    <a:pt x="7664" y="11954"/>
                    <a:pt x="7668" y="11954"/>
                  </a:cubicBezTo>
                  <a:close/>
                  <a:moveTo>
                    <a:pt x="7515" y="15883"/>
                  </a:moveTo>
                  <a:cubicBezTo>
                    <a:pt x="7522" y="15883"/>
                    <a:pt x="7529" y="15883"/>
                    <a:pt x="7537" y="15884"/>
                  </a:cubicBezTo>
                  <a:cubicBezTo>
                    <a:pt x="7549" y="15884"/>
                    <a:pt x="7549" y="15884"/>
                    <a:pt x="7561" y="15896"/>
                  </a:cubicBezTo>
                  <a:cubicBezTo>
                    <a:pt x="7882" y="15907"/>
                    <a:pt x="7882" y="16396"/>
                    <a:pt x="7549" y="16407"/>
                  </a:cubicBezTo>
                  <a:lnTo>
                    <a:pt x="7525" y="16407"/>
                  </a:lnTo>
                  <a:cubicBezTo>
                    <a:pt x="7176" y="16407"/>
                    <a:pt x="7179" y="15883"/>
                    <a:pt x="7515" y="15883"/>
                  </a:cubicBezTo>
                  <a:close/>
                  <a:moveTo>
                    <a:pt x="8359" y="1"/>
                  </a:moveTo>
                  <a:lnTo>
                    <a:pt x="4906" y="36"/>
                  </a:lnTo>
                  <a:cubicBezTo>
                    <a:pt x="4918" y="60"/>
                    <a:pt x="4918" y="84"/>
                    <a:pt x="4906" y="120"/>
                  </a:cubicBezTo>
                  <a:cubicBezTo>
                    <a:pt x="4799" y="406"/>
                    <a:pt x="4668" y="691"/>
                    <a:pt x="4501" y="953"/>
                  </a:cubicBezTo>
                  <a:cubicBezTo>
                    <a:pt x="3894" y="1953"/>
                    <a:pt x="2989" y="2715"/>
                    <a:pt x="1905" y="3144"/>
                  </a:cubicBezTo>
                  <a:cubicBezTo>
                    <a:pt x="1060" y="6323"/>
                    <a:pt x="0" y="11871"/>
                    <a:pt x="191" y="19289"/>
                  </a:cubicBezTo>
                  <a:lnTo>
                    <a:pt x="8299" y="19289"/>
                  </a:lnTo>
                  <a:lnTo>
                    <a:pt x="8347" y="870"/>
                  </a:lnTo>
                  <a:lnTo>
                    <a:pt x="8347" y="48"/>
                  </a:lnTo>
                  <a:cubicBezTo>
                    <a:pt x="8347" y="25"/>
                    <a:pt x="8347" y="13"/>
                    <a:pt x="8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Google Shape;2332;p56"/>
            <p:cNvSpPr/>
            <p:nvPr/>
          </p:nvSpPr>
          <p:spPr>
            <a:xfrm>
              <a:off x="1424270" y="3776527"/>
              <a:ext cx="197974" cy="483132"/>
            </a:xfrm>
            <a:custGeom>
              <a:avLst/>
              <a:gdLst/>
              <a:ahLst/>
              <a:cxnLst/>
              <a:rect l="l" t="t" r="r" b="b"/>
              <a:pathLst>
                <a:path w="7919" h="19325" extrusionOk="0">
                  <a:moveTo>
                    <a:pt x="3072" y="1"/>
                  </a:moveTo>
                  <a:lnTo>
                    <a:pt x="36" y="37"/>
                  </a:lnTo>
                  <a:cubicBezTo>
                    <a:pt x="36" y="49"/>
                    <a:pt x="48" y="61"/>
                    <a:pt x="48" y="84"/>
                  </a:cubicBezTo>
                  <a:lnTo>
                    <a:pt x="48" y="906"/>
                  </a:lnTo>
                  <a:lnTo>
                    <a:pt x="0" y="19325"/>
                  </a:lnTo>
                  <a:lnTo>
                    <a:pt x="7847" y="19325"/>
                  </a:lnTo>
                  <a:cubicBezTo>
                    <a:pt x="7847" y="19325"/>
                    <a:pt x="7918" y="10907"/>
                    <a:pt x="6108" y="3097"/>
                  </a:cubicBezTo>
                  <a:cubicBezTo>
                    <a:pt x="4989" y="2668"/>
                    <a:pt x="4049" y="1870"/>
                    <a:pt x="3441" y="834"/>
                  </a:cubicBezTo>
                  <a:cubicBezTo>
                    <a:pt x="3287" y="584"/>
                    <a:pt x="3167" y="334"/>
                    <a:pt x="3072" y="61"/>
                  </a:cubicBezTo>
                  <a:cubicBezTo>
                    <a:pt x="3060" y="37"/>
                    <a:pt x="3060" y="25"/>
                    <a:pt x="3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2333;p56"/>
            <p:cNvSpPr/>
            <p:nvPr/>
          </p:nvSpPr>
          <p:spPr>
            <a:xfrm>
              <a:off x="1260846" y="3778327"/>
              <a:ext cx="69100" cy="71451"/>
            </a:xfrm>
            <a:custGeom>
              <a:avLst/>
              <a:gdLst/>
              <a:ahLst/>
              <a:cxnLst/>
              <a:rect l="l" t="t" r="r" b="b"/>
              <a:pathLst>
                <a:path w="2764" h="2858" extrusionOk="0">
                  <a:moveTo>
                    <a:pt x="2763" y="0"/>
                  </a:moveTo>
                  <a:lnTo>
                    <a:pt x="1215" y="12"/>
                  </a:lnTo>
                  <a:lnTo>
                    <a:pt x="918" y="24"/>
                  </a:lnTo>
                  <a:cubicBezTo>
                    <a:pt x="549" y="953"/>
                    <a:pt x="251" y="1894"/>
                    <a:pt x="1" y="2858"/>
                  </a:cubicBezTo>
                  <a:cubicBezTo>
                    <a:pt x="941" y="2465"/>
                    <a:pt x="1751" y="1786"/>
                    <a:pt x="2299" y="929"/>
                  </a:cubicBezTo>
                  <a:cubicBezTo>
                    <a:pt x="2489" y="643"/>
                    <a:pt x="2632" y="334"/>
                    <a:pt x="2751" y="24"/>
                  </a:cubicBezTo>
                  <a:cubicBezTo>
                    <a:pt x="2751" y="12"/>
                    <a:pt x="2763" y="0"/>
                    <a:pt x="27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2334;p56"/>
            <p:cNvSpPr/>
            <p:nvPr/>
          </p:nvSpPr>
          <p:spPr>
            <a:xfrm>
              <a:off x="1419220" y="3776102"/>
              <a:ext cx="6275" cy="486907"/>
            </a:xfrm>
            <a:custGeom>
              <a:avLst/>
              <a:gdLst/>
              <a:ahLst/>
              <a:cxnLst/>
              <a:rect l="l" t="t" r="r" b="b"/>
              <a:pathLst>
                <a:path w="251" h="19476" extrusionOk="0">
                  <a:moveTo>
                    <a:pt x="144" y="0"/>
                  </a:moveTo>
                  <a:cubicBezTo>
                    <a:pt x="110" y="0"/>
                    <a:pt x="77" y="18"/>
                    <a:pt x="60" y="54"/>
                  </a:cubicBezTo>
                  <a:cubicBezTo>
                    <a:pt x="48" y="66"/>
                    <a:pt x="48" y="78"/>
                    <a:pt x="48" y="101"/>
                  </a:cubicBezTo>
                  <a:lnTo>
                    <a:pt x="48" y="923"/>
                  </a:lnTo>
                  <a:lnTo>
                    <a:pt x="0" y="19342"/>
                  </a:lnTo>
                  <a:lnTo>
                    <a:pt x="0" y="19377"/>
                  </a:lnTo>
                  <a:cubicBezTo>
                    <a:pt x="0" y="19443"/>
                    <a:pt x="51" y="19476"/>
                    <a:pt x="101" y="19476"/>
                  </a:cubicBezTo>
                  <a:cubicBezTo>
                    <a:pt x="152" y="19476"/>
                    <a:pt x="202" y="19443"/>
                    <a:pt x="202" y="19377"/>
                  </a:cubicBezTo>
                  <a:lnTo>
                    <a:pt x="202" y="19342"/>
                  </a:lnTo>
                  <a:lnTo>
                    <a:pt x="250" y="923"/>
                  </a:lnTo>
                  <a:lnTo>
                    <a:pt x="250" y="101"/>
                  </a:lnTo>
                  <a:cubicBezTo>
                    <a:pt x="250" y="78"/>
                    <a:pt x="238" y="66"/>
                    <a:pt x="238" y="54"/>
                  </a:cubicBezTo>
                  <a:cubicBezTo>
                    <a:pt x="214" y="18"/>
                    <a:pt x="179"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2335;p56"/>
            <p:cNvSpPr/>
            <p:nvPr/>
          </p:nvSpPr>
          <p:spPr>
            <a:xfrm>
              <a:off x="1396970" y="3812253"/>
              <a:ext cx="15725" cy="13425"/>
            </a:xfrm>
            <a:custGeom>
              <a:avLst/>
              <a:gdLst/>
              <a:ahLst/>
              <a:cxnLst/>
              <a:rect l="l" t="t" r="r" b="b"/>
              <a:pathLst>
                <a:path w="629" h="537" extrusionOk="0">
                  <a:moveTo>
                    <a:pt x="352" y="0"/>
                  </a:moveTo>
                  <a:cubicBezTo>
                    <a:pt x="112" y="0"/>
                    <a:pt x="0" y="290"/>
                    <a:pt x="164" y="453"/>
                  </a:cubicBezTo>
                  <a:cubicBezTo>
                    <a:pt x="217" y="511"/>
                    <a:pt x="285" y="536"/>
                    <a:pt x="351" y="536"/>
                  </a:cubicBezTo>
                  <a:cubicBezTo>
                    <a:pt x="491" y="536"/>
                    <a:pt x="628" y="424"/>
                    <a:pt x="628" y="263"/>
                  </a:cubicBezTo>
                  <a:cubicBezTo>
                    <a:pt x="628" y="120"/>
                    <a:pt x="509" y="1"/>
                    <a:pt x="366" y="1"/>
                  </a:cubicBezTo>
                  <a:cubicBezTo>
                    <a:pt x="361" y="0"/>
                    <a:pt x="356"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2336;p56"/>
            <p:cNvSpPr/>
            <p:nvPr/>
          </p:nvSpPr>
          <p:spPr>
            <a:xfrm>
              <a:off x="1393995" y="3894403"/>
              <a:ext cx="15925" cy="13575"/>
            </a:xfrm>
            <a:custGeom>
              <a:avLst/>
              <a:gdLst/>
              <a:ahLst/>
              <a:cxnLst/>
              <a:rect l="l" t="t" r="r" b="b"/>
              <a:pathLst>
                <a:path w="637" h="543" extrusionOk="0">
                  <a:moveTo>
                    <a:pt x="352" y="0"/>
                  </a:moveTo>
                  <a:cubicBezTo>
                    <a:pt x="123" y="0"/>
                    <a:pt x="0" y="290"/>
                    <a:pt x="176" y="465"/>
                  </a:cubicBezTo>
                  <a:cubicBezTo>
                    <a:pt x="229" y="518"/>
                    <a:pt x="295" y="542"/>
                    <a:pt x="361" y="542"/>
                  </a:cubicBezTo>
                  <a:cubicBezTo>
                    <a:pt x="501" y="542"/>
                    <a:pt x="636" y="433"/>
                    <a:pt x="628" y="263"/>
                  </a:cubicBezTo>
                  <a:cubicBezTo>
                    <a:pt x="628" y="120"/>
                    <a:pt x="521" y="1"/>
                    <a:pt x="366" y="1"/>
                  </a:cubicBezTo>
                  <a:cubicBezTo>
                    <a:pt x="361" y="1"/>
                    <a:pt x="357"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2337;p56"/>
            <p:cNvSpPr/>
            <p:nvPr/>
          </p:nvSpPr>
          <p:spPr>
            <a:xfrm>
              <a:off x="1396295" y="3985805"/>
              <a:ext cx="15200" cy="13125"/>
            </a:xfrm>
            <a:custGeom>
              <a:avLst/>
              <a:gdLst/>
              <a:ahLst/>
              <a:cxnLst/>
              <a:rect l="l" t="t" r="r" b="b"/>
              <a:pathLst>
                <a:path w="608" h="525" extrusionOk="0">
                  <a:moveTo>
                    <a:pt x="346" y="0"/>
                  </a:moveTo>
                  <a:cubicBezTo>
                    <a:pt x="310" y="0"/>
                    <a:pt x="274" y="12"/>
                    <a:pt x="250" y="24"/>
                  </a:cubicBezTo>
                  <a:cubicBezTo>
                    <a:pt x="12" y="95"/>
                    <a:pt x="0" y="429"/>
                    <a:pt x="238" y="512"/>
                  </a:cubicBezTo>
                  <a:cubicBezTo>
                    <a:pt x="274" y="512"/>
                    <a:pt x="298" y="524"/>
                    <a:pt x="334" y="524"/>
                  </a:cubicBezTo>
                  <a:cubicBezTo>
                    <a:pt x="340" y="524"/>
                    <a:pt x="347" y="525"/>
                    <a:pt x="353" y="525"/>
                  </a:cubicBezTo>
                  <a:cubicBezTo>
                    <a:pt x="487" y="525"/>
                    <a:pt x="596" y="410"/>
                    <a:pt x="607" y="274"/>
                  </a:cubicBezTo>
                  <a:cubicBezTo>
                    <a:pt x="607" y="119"/>
                    <a:pt x="488" y="0"/>
                    <a:pt x="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2338;p56"/>
            <p:cNvSpPr/>
            <p:nvPr/>
          </p:nvSpPr>
          <p:spPr>
            <a:xfrm>
              <a:off x="1394495" y="4076281"/>
              <a:ext cx="15200" cy="12850"/>
            </a:xfrm>
            <a:custGeom>
              <a:avLst/>
              <a:gdLst/>
              <a:ahLst/>
              <a:cxnLst/>
              <a:rect l="l" t="t" r="r" b="b"/>
              <a:pathLst>
                <a:path w="608" h="514" extrusionOk="0">
                  <a:moveTo>
                    <a:pt x="287" y="1"/>
                  </a:moveTo>
                  <a:cubicBezTo>
                    <a:pt x="1" y="48"/>
                    <a:pt x="1" y="453"/>
                    <a:pt x="275" y="513"/>
                  </a:cubicBezTo>
                  <a:lnTo>
                    <a:pt x="334" y="513"/>
                  </a:lnTo>
                  <a:cubicBezTo>
                    <a:pt x="341" y="513"/>
                    <a:pt x="347" y="513"/>
                    <a:pt x="354" y="513"/>
                  </a:cubicBezTo>
                  <a:cubicBezTo>
                    <a:pt x="489" y="513"/>
                    <a:pt x="608" y="399"/>
                    <a:pt x="608" y="262"/>
                  </a:cubicBezTo>
                  <a:cubicBezTo>
                    <a:pt x="608" y="120"/>
                    <a:pt x="501"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2339;p56"/>
            <p:cNvSpPr/>
            <p:nvPr/>
          </p:nvSpPr>
          <p:spPr>
            <a:xfrm>
              <a:off x="1391120" y="4174483"/>
              <a:ext cx="15600" cy="13150"/>
            </a:xfrm>
            <a:custGeom>
              <a:avLst/>
              <a:gdLst/>
              <a:ahLst/>
              <a:cxnLst/>
              <a:rect l="l" t="t" r="r" b="b"/>
              <a:pathLst>
                <a:path w="624" h="526" extrusionOk="0">
                  <a:moveTo>
                    <a:pt x="340" y="1"/>
                  </a:moveTo>
                  <a:cubicBezTo>
                    <a:pt x="4" y="1"/>
                    <a:pt x="1" y="525"/>
                    <a:pt x="350" y="525"/>
                  </a:cubicBezTo>
                  <a:lnTo>
                    <a:pt x="374" y="525"/>
                  </a:lnTo>
                  <a:cubicBezTo>
                    <a:pt x="505" y="514"/>
                    <a:pt x="624" y="406"/>
                    <a:pt x="624" y="275"/>
                  </a:cubicBezTo>
                  <a:cubicBezTo>
                    <a:pt x="624" y="133"/>
                    <a:pt x="517" y="14"/>
                    <a:pt x="374" y="14"/>
                  </a:cubicBezTo>
                  <a:cubicBezTo>
                    <a:pt x="374" y="2"/>
                    <a:pt x="374" y="2"/>
                    <a:pt x="362" y="2"/>
                  </a:cubicBezTo>
                  <a:cubicBezTo>
                    <a:pt x="354" y="1"/>
                    <a:pt x="347"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2340;p56"/>
            <p:cNvSpPr/>
            <p:nvPr/>
          </p:nvSpPr>
          <p:spPr>
            <a:xfrm>
              <a:off x="1500770" y="3774677"/>
              <a:ext cx="83375" cy="80776"/>
            </a:xfrm>
            <a:custGeom>
              <a:avLst/>
              <a:gdLst/>
              <a:ahLst/>
              <a:cxnLst/>
              <a:rect l="l" t="t" r="r" b="b"/>
              <a:pathLst>
                <a:path w="3335" h="3231" extrusionOk="0">
                  <a:moveTo>
                    <a:pt x="100" y="1"/>
                  </a:moveTo>
                  <a:cubicBezTo>
                    <a:pt x="91" y="1"/>
                    <a:pt x="82" y="2"/>
                    <a:pt x="72" y="4"/>
                  </a:cubicBezTo>
                  <a:cubicBezTo>
                    <a:pt x="36" y="15"/>
                    <a:pt x="12" y="39"/>
                    <a:pt x="12" y="75"/>
                  </a:cubicBezTo>
                  <a:cubicBezTo>
                    <a:pt x="0" y="99"/>
                    <a:pt x="0" y="111"/>
                    <a:pt x="12" y="135"/>
                  </a:cubicBezTo>
                  <a:cubicBezTo>
                    <a:pt x="107" y="408"/>
                    <a:pt x="227" y="658"/>
                    <a:pt x="381" y="908"/>
                  </a:cubicBezTo>
                  <a:cubicBezTo>
                    <a:pt x="989" y="1944"/>
                    <a:pt x="1929" y="2742"/>
                    <a:pt x="3048" y="3171"/>
                  </a:cubicBezTo>
                  <a:cubicBezTo>
                    <a:pt x="3096" y="3183"/>
                    <a:pt x="3132" y="3206"/>
                    <a:pt x="3191" y="3218"/>
                  </a:cubicBezTo>
                  <a:cubicBezTo>
                    <a:pt x="3191" y="3230"/>
                    <a:pt x="3203" y="3230"/>
                    <a:pt x="3215" y="3230"/>
                  </a:cubicBezTo>
                  <a:cubicBezTo>
                    <a:pt x="3263" y="3230"/>
                    <a:pt x="3298" y="3194"/>
                    <a:pt x="3310" y="3159"/>
                  </a:cubicBezTo>
                  <a:cubicBezTo>
                    <a:pt x="3334" y="3111"/>
                    <a:pt x="3298" y="3052"/>
                    <a:pt x="3251" y="3028"/>
                  </a:cubicBezTo>
                  <a:cubicBezTo>
                    <a:pt x="3167" y="3004"/>
                    <a:pt x="3072" y="2968"/>
                    <a:pt x="2989" y="2932"/>
                  </a:cubicBezTo>
                  <a:cubicBezTo>
                    <a:pt x="2001" y="2528"/>
                    <a:pt x="1167" y="1813"/>
                    <a:pt x="608" y="908"/>
                  </a:cubicBezTo>
                  <a:cubicBezTo>
                    <a:pt x="441" y="646"/>
                    <a:pt x="298" y="361"/>
                    <a:pt x="203" y="75"/>
                  </a:cubicBezTo>
                  <a:cubicBezTo>
                    <a:pt x="183" y="25"/>
                    <a:pt x="146" y="1"/>
                    <a:pt x="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2341;p56"/>
            <p:cNvSpPr/>
            <p:nvPr/>
          </p:nvSpPr>
          <p:spPr>
            <a:xfrm>
              <a:off x="1251321" y="3777052"/>
              <a:ext cx="83375" cy="80476"/>
            </a:xfrm>
            <a:custGeom>
              <a:avLst/>
              <a:gdLst/>
              <a:ahLst/>
              <a:cxnLst/>
              <a:rect l="l" t="t" r="r" b="b"/>
              <a:pathLst>
                <a:path w="3335" h="3219" extrusionOk="0">
                  <a:moveTo>
                    <a:pt x="3238" y="1"/>
                  </a:moveTo>
                  <a:cubicBezTo>
                    <a:pt x="3199" y="1"/>
                    <a:pt x="3164" y="22"/>
                    <a:pt x="3144" y="51"/>
                  </a:cubicBezTo>
                  <a:cubicBezTo>
                    <a:pt x="3144" y="51"/>
                    <a:pt x="3132" y="63"/>
                    <a:pt x="3132" y="75"/>
                  </a:cubicBezTo>
                  <a:cubicBezTo>
                    <a:pt x="3013" y="385"/>
                    <a:pt x="2870" y="694"/>
                    <a:pt x="2680" y="980"/>
                  </a:cubicBezTo>
                  <a:cubicBezTo>
                    <a:pt x="2132" y="1837"/>
                    <a:pt x="1322" y="2516"/>
                    <a:pt x="382" y="2909"/>
                  </a:cubicBezTo>
                  <a:cubicBezTo>
                    <a:pt x="287" y="2957"/>
                    <a:pt x="179" y="2992"/>
                    <a:pt x="84" y="3028"/>
                  </a:cubicBezTo>
                  <a:cubicBezTo>
                    <a:pt x="25" y="3052"/>
                    <a:pt x="1" y="3099"/>
                    <a:pt x="25" y="3159"/>
                  </a:cubicBezTo>
                  <a:cubicBezTo>
                    <a:pt x="37" y="3195"/>
                    <a:pt x="72" y="3218"/>
                    <a:pt x="120" y="3218"/>
                  </a:cubicBezTo>
                  <a:lnTo>
                    <a:pt x="144" y="3218"/>
                  </a:lnTo>
                  <a:cubicBezTo>
                    <a:pt x="203" y="3195"/>
                    <a:pt x="263" y="3171"/>
                    <a:pt x="322" y="3159"/>
                  </a:cubicBezTo>
                  <a:cubicBezTo>
                    <a:pt x="1406" y="2730"/>
                    <a:pt x="2311" y="1968"/>
                    <a:pt x="2918" y="968"/>
                  </a:cubicBezTo>
                  <a:cubicBezTo>
                    <a:pt x="3085" y="706"/>
                    <a:pt x="3216" y="421"/>
                    <a:pt x="3323" y="135"/>
                  </a:cubicBezTo>
                  <a:cubicBezTo>
                    <a:pt x="3335" y="99"/>
                    <a:pt x="3335" y="75"/>
                    <a:pt x="3311" y="51"/>
                  </a:cubicBezTo>
                  <a:cubicBezTo>
                    <a:pt x="3299" y="28"/>
                    <a:pt x="3287" y="16"/>
                    <a:pt x="3263" y="4"/>
                  </a:cubicBezTo>
                  <a:cubicBezTo>
                    <a:pt x="3255" y="2"/>
                    <a:pt x="3246" y="1"/>
                    <a:pt x="32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2342;p56"/>
            <p:cNvSpPr/>
            <p:nvPr/>
          </p:nvSpPr>
          <p:spPr>
            <a:xfrm>
              <a:off x="1472495" y="2900815"/>
              <a:ext cx="8350" cy="45576"/>
            </a:xfrm>
            <a:custGeom>
              <a:avLst/>
              <a:gdLst/>
              <a:ahLst/>
              <a:cxnLst/>
              <a:rect l="l" t="t" r="r" b="b"/>
              <a:pathLst>
                <a:path w="334" h="1823" extrusionOk="0">
                  <a:moveTo>
                    <a:pt x="179" y="1"/>
                  </a:moveTo>
                  <a:cubicBezTo>
                    <a:pt x="143" y="1"/>
                    <a:pt x="107" y="13"/>
                    <a:pt x="84" y="37"/>
                  </a:cubicBezTo>
                  <a:cubicBezTo>
                    <a:pt x="48" y="60"/>
                    <a:pt x="36" y="96"/>
                    <a:pt x="36" y="132"/>
                  </a:cubicBezTo>
                  <a:cubicBezTo>
                    <a:pt x="36" y="132"/>
                    <a:pt x="0" y="1001"/>
                    <a:pt x="60" y="1692"/>
                  </a:cubicBezTo>
                  <a:cubicBezTo>
                    <a:pt x="60" y="1763"/>
                    <a:pt x="119" y="1823"/>
                    <a:pt x="191" y="1823"/>
                  </a:cubicBezTo>
                  <a:lnTo>
                    <a:pt x="203" y="1823"/>
                  </a:lnTo>
                  <a:cubicBezTo>
                    <a:pt x="286" y="1811"/>
                    <a:pt x="334" y="1751"/>
                    <a:pt x="334" y="1668"/>
                  </a:cubicBezTo>
                  <a:cubicBezTo>
                    <a:pt x="286" y="1013"/>
                    <a:pt x="310" y="156"/>
                    <a:pt x="310" y="156"/>
                  </a:cubicBezTo>
                  <a:cubicBezTo>
                    <a:pt x="310" y="84"/>
                    <a:pt x="274" y="37"/>
                    <a:pt x="215" y="13"/>
                  </a:cubicBezTo>
                  <a:cubicBezTo>
                    <a:pt x="203" y="13"/>
                    <a:pt x="191"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343;p56"/>
            <p:cNvSpPr/>
            <p:nvPr/>
          </p:nvSpPr>
          <p:spPr>
            <a:xfrm>
              <a:off x="1490045" y="2897240"/>
              <a:ext cx="8375" cy="46475"/>
            </a:xfrm>
            <a:custGeom>
              <a:avLst/>
              <a:gdLst/>
              <a:ahLst/>
              <a:cxnLst/>
              <a:rect l="l" t="t" r="r" b="b"/>
              <a:pathLst>
                <a:path w="335" h="1859" extrusionOk="0">
                  <a:moveTo>
                    <a:pt x="167" y="1"/>
                  </a:moveTo>
                  <a:cubicBezTo>
                    <a:pt x="108" y="13"/>
                    <a:pt x="60" y="61"/>
                    <a:pt x="60" y="120"/>
                  </a:cubicBezTo>
                  <a:cubicBezTo>
                    <a:pt x="13" y="656"/>
                    <a:pt x="1" y="1192"/>
                    <a:pt x="25" y="1739"/>
                  </a:cubicBezTo>
                  <a:cubicBezTo>
                    <a:pt x="25" y="1799"/>
                    <a:pt x="84" y="1858"/>
                    <a:pt x="167" y="1858"/>
                  </a:cubicBezTo>
                  <a:cubicBezTo>
                    <a:pt x="251" y="1858"/>
                    <a:pt x="310" y="1787"/>
                    <a:pt x="298" y="1715"/>
                  </a:cubicBezTo>
                  <a:cubicBezTo>
                    <a:pt x="275" y="1192"/>
                    <a:pt x="286" y="668"/>
                    <a:pt x="322" y="144"/>
                  </a:cubicBezTo>
                  <a:cubicBezTo>
                    <a:pt x="334" y="108"/>
                    <a:pt x="322" y="72"/>
                    <a:pt x="298" y="49"/>
                  </a:cubicBezTo>
                  <a:cubicBezTo>
                    <a:pt x="275" y="13"/>
                    <a:pt x="239"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344;p56"/>
            <p:cNvSpPr/>
            <p:nvPr/>
          </p:nvSpPr>
          <p:spPr>
            <a:xfrm>
              <a:off x="1507019" y="2897840"/>
              <a:ext cx="8350" cy="44376"/>
            </a:xfrm>
            <a:custGeom>
              <a:avLst/>
              <a:gdLst/>
              <a:ahLst/>
              <a:cxnLst/>
              <a:rect l="l" t="t" r="r" b="b"/>
              <a:pathLst>
                <a:path w="334" h="1775" extrusionOk="0">
                  <a:moveTo>
                    <a:pt x="60" y="1"/>
                  </a:moveTo>
                  <a:cubicBezTo>
                    <a:pt x="12" y="548"/>
                    <a:pt x="0" y="1096"/>
                    <a:pt x="36" y="1644"/>
                  </a:cubicBezTo>
                  <a:cubicBezTo>
                    <a:pt x="36" y="1715"/>
                    <a:pt x="96" y="1775"/>
                    <a:pt x="167" y="1775"/>
                  </a:cubicBezTo>
                  <a:lnTo>
                    <a:pt x="179" y="1775"/>
                  </a:lnTo>
                  <a:cubicBezTo>
                    <a:pt x="250" y="1763"/>
                    <a:pt x="310" y="1703"/>
                    <a:pt x="310" y="1632"/>
                  </a:cubicBezTo>
                  <a:cubicBezTo>
                    <a:pt x="274" y="1084"/>
                    <a:pt x="286" y="548"/>
                    <a:pt x="334" y="13"/>
                  </a:cubicBezTo>
                  <a:lnTo>
                    <a:pt x="298" y="13"/>
                  </a:lnTo>
                  <a:lnTo>
                    <a:pt x="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345;p56"/>
            <p:cNvSpPr/>
            <p:nvPr/>
          </p:nvSpPr>
          <p:spPr>
            <a:xfrm>
              <a:off x="1458795" y="2894215"/>
              <a:ext cx="93775" cy="81951"/>
            </a:xfrm>
            <a:custGeom>
              <a:avLst/>
              <a:gdLst/>
              <a:ahLst/>
              <a:cxnLst/>
              <a:rect l="l" t="t" r="r" b="b"/>
              <a:pathLst>
                <a:path w="3751" h="3278" extrusionOk="0">
                  <a:moveTo>
                    <a:pt x="1916" y="1"/>
                  </a:moveTo>
                  <a:cubicBezTo>
                    <a:pt x="1832" y="1"/>
                    <a:pt x="1757" y="17"/>
                    <a:pt x="1727" y="27"/>
                  </a:cubicBezTo>
                  <a:cubicBezTo>
                    <a:pt x="1656" y="51"/>
                    <a:pt x="1584" y="98"/>
                    <a:pt x="1548" y="158"/>
                  </a:cubicBezTo>
                  <a:cubicBezTo>
                    <a:pt x="1572" y="193"/>
                    <a:pt x="1584" y="229"/>
                    <a:pt x="1572" y="265"/>
                  </a:cubicBezTo>
                  <a:cubicBezTo>
                    <a:pt x="1536" y="789"/>
                    <a:pt x="1525" y="1313"/>
                    <a:pt x="1548" y="1836"/>
                  </a:cubicBezTo>
                  <a:cubicBezTo>
                    <a:pt x="1560" y="1908"/>
                    <a:pt x="1501" y="1979"/>
                    <a:pt x="1417" y="1979"/>
                  </a:cubicBezTo>
                  <a:cubicBezTo>
                    <a:pt x="1334" y="1979"/>
                    <a:pt x="1275" y="1920"/>
                    <a:pt x="1275" y="1848"/>
                  </a:cubicBezTo>
                  <a:cubicBezTo>
                    <a:pt x="1251" y="1313"/>
                    <a:pt x="1263" y="777"/>
                    <a:pt x="1310" y="241"/>
                  </a:cubicBezTo>
                  <a:cubicBezTo>
                    <a:pt x="1310" y="182"/>
                    <a:pt x="1358" y="134"/>
                    <a:pt x="1417" y="122"/>
                  </a:cubicBezTo>
                  <a:cubicBezTo>
                    <a:pt x="1339" y="87"/>
                    <a:pt x="1260" y="65"/>
                    <a:pt x="1182" y="65"/>
                  </a:cubicBezTo>
                  <a:cubicBezTo>
                    <a:pt x="1153" y="65"/>
                    <a:pt x="1125" y="68"/>
                    <a:pt x="1096" y="74"/>
                  </a:cubicBezTo>
                  <a:cubicBezTo>
                    <a:pt x="953" y="74"/>
                    <a:pt x="822" y="158"/>
                    <a:pt x="763" y="277"/>
                  </a:cubicBezTo>
                  <a:cubicBezTo>
                    <a:pt x="822" y="301"/>
                    <a:pt x="858" y="348"/>
                    <a:pt x="858" y="420"/>
                  </a:cubicBezTo>
                  <a:cubicBezTo>
                    <a:pt x="858" y="420"/>
                    <a:pt x="834" y="1277"/>
                    <a:pt x="882" y="1932"/>
                  </a:cubicBezTo>
                  <a:cubicBezTo>
                    <a:pt x="882" y="2015"/>
                    <a:pt x="834" y="2075"/>
                    <a:pt x="751" y="2087"/>
                  </a:cubicBezTo>
                  <a:lnTo>
                    <a:pt x="739" y="2087"/>
                  </a:lnTo>
                  <a:cubicBezTo>
                    <a:pt x="667" y="2087"/>
                    <a:pt x="608" y="2027"/>
                    <a:pt x="608" y="1956"/>
                  </a:cubicBezTo>
                  <a:cubicBezTo>
                    <a:pt x="560" y="1265"/>
                    <a:pt x="584" y="396"/>
                    <a:pt x="584" y="396"/>
                  </a:cubicBezTo>
                  <a:cubicBezTo>
                    <a:pt x="584" y="360"/>
                    <a:pt x="596" y="324"/>
                    <a:pt x="632" y="301"/>
                  </a:cubicBezTo>
                  <a:cubicBezTo>
                    <a:pt x="465" y="301"/>
                    <a:pt x="322" y="396"/>
                    <a:pt x="274" y="551"/>
                  </a:cubicBezTo>
                  <a:cubicBezTo>
                    <a:pt x="227" y="693"/>
                    <a:pt x="1" y="1586"/>
                    <a:pt x="143" y="3158"/>
                  </a:cubicBezTo>
                  <a:cubicBezTo>
                    <a:pt x="143" y="3206"/>
                    <a:pt x="143" y="3241"/>
                    <a:pt x="155" y="3277"/>
                  </a:cubicBezTo>
                  <a:cubicBezTo>
                    <a:pt x="774" y="3194"/>
                    <a:pt x="1798" y="3110"/>
                    <a:pt x="2501" y="3099"/>
                  </a:cubicBezTo>
                  <a:lnTo>
                    <a:pt x="2870" y="3099"/>
                  </a:lnTo>
                  <a:cubicBezTo>
                    <a:pt x="2965" y="2968"/>
                    <a:pt x="3060" y="2813"/>
                    <a:pt x="3144" y="2682"/>
                  </a:cubicBezTo>
                  <a:cubicBezTo>
                    <a:pt x="3441" y="2217"/>
                    <a:pt x="3751" y="1658"/>
                    <a:pt x="3465" y="1479"/>
                  </a:cubicBezTo>
                  <a:cubicBezTo>
                    <a:pt x="3401" y="1439"/>
                    <a:pt x="3330" y="1415"/>
                    <a:pt x="3262" y="1415"/>
                  </a:cubicBezTo>
                  <a:cubicBezTo>
                    <a:pt x="3230" y="1415"/>
                    <a:pt x="3198" y="1420"/>
                    <a:pt x="3168" y="1432"/>
                  </a:cubicBezTo>
                  <a:cubicBezTo>
                    <a:pt x="3191" y="1479"/>
                    <a:pt x="3180" y="1539"/>
                    <a:pt x="3132" y="1575"/>
                  </a:cubicBezTo>
                  <a:cubicBezTo>
                    <a:pt x="2977" y="1753"/>
                    <a:pt x="2846" y="1956"/>
                    <a:pt x="2763" y="2182"/>
                  </a:cubicBezTo>
                  <a:cubicBezTo>
                    <a:pt x="2739" y="2229"/>
                    <a:pt x="2691" y="2265"/>
                    <a:pt x="2632" y="2265"/>
                  </a:cubicBezTo>
                  <a:lnTo>
                    <a:pt x="2620" y="2265"/>
                  </a:lnTo>
                  <a:cubicBezTo>
                    <a:pt x="2608" y="2265"/>
                    <a:pt x="2596" y="2265"/>
                    <a:pt x="2584" y="2253"/>
                  </a:cubicBezTo>
                  <a:cubicBezTo>
                    <a:pt x="2560" y="2253"/>
                    <a:pt x="2537" y="2229"/>
                    <a:pt x="2525" y="2194"/>
                  </a:cubicBezTo>
                  <a:cubicBezTo>
                    <a:pt x="2501" y="2170"/>
                    <a:pt x="2489" y="2122"/>
                    <a:pt x="2501" y="2087"/>
                  </a:cubicBezTo>
                  <a:cubicBezTo>
                    <a:pt x="2560" y="1956"/>
                    <a:pt x="2620" y="1825"/>
                    <a:pt x="2691" y="1706"/>
                  </a:cubicBezTo>
                  <a:cubicBezTo>
                    <a:pt x="2751" y="1360"/>
                    <a:pt x="2787" y="1003"/>
                    <a:pt x="2810" y="646"/>
                  </a:cubicBezTo>
                  <a:cubicBezTo>
                    <a:pt x="2834" y="443"/>
                    <a:pt x="2727" y="241"/>
                    <a:pt x="2548" y="146"/>
                  </a:cubicBezTo>
                  <a:cubicBezTo>
                    <a:pt x="2504" y="129"/>
                    <a:pt x="2457" y="120"/>
                    <a:pt x="2412" y="120"/>
                  </a:cubicBezTo>
                  <a:cubicBezTo>
                    <a:pt x="2359" y="120"/>
                    <a:pt x="2307" y="132"/>
                    <a:pt x="2263" y="158"/>
                  </a:cubicBezTo>
                  <a:cubicBezTo>
                    <a:pt x="2215" y="693"/>
                    <a:pt x="2203" y="1229"/>
                    <a:pt x="2239" y="1777"/>
                  </a:cubicBezTo>
                  <a:cubicBezTo>
                    <a:pt x="2239" y="1848"/>
                    <a:pt x="2179" y="1908"/>
                    <a:pt x="2108" y="1920"/>
                  </a:cubicBezTo>
                  <a:lnTo>
                    <a:pt x="2096" y="1920"/>
                  </a:lnTo>
                  <a:cubicBezTo>
                    <a:pt x="2025" y="1920"/>
                    <a:pt x="1965" y="1860"/>
                    <a:pt x="1965" y="1789"/>
                  </a:cubicBezTo>
                  <a:cubicBezTo>
                    <a:pt x="1929" y="1241"/>
                    <a:pt x="1941" y="693"/>
                    <a:pt x="1989" y="146"/>
                  </a:cubicBezTo>
                  <a:lnTo>
                    <a:pt x="2132" y="146"/>
                  </a:lnTo>
                  <a:lnTo>
                    <a:pt x="2227" y="158"/>
                  </a:lnTo>
                  <a:cubicBezTo>
                    <a:pt x="2171" y="32"/>
                    <a:pt x="2034" y="1"/>
                    <a:pt x="1916"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46;p56"/>
            <p:cNvSpPr/>
            <p:nvPr/>
          </p:nvSpPr>
          <p:spPr>
            <a:xfrm>
              <a:off x="1520994" y="2927791"/>
              <a:ext cx="17600" cy="23075"/>
            </a:xfrm>
            <a:custGeom>
              <a:avLst/>
              <a:gdLst/>
              <a:ahLst/>
              <a:cxnLst/>
              <a:rect l="l" t="t" r="r" b="b"/>
              <a:pathLst>
                <a:path w="704" h="923" extrusionOk="0">
                  <a:moveTo>
                    <a:pt x="555" y="1"/>
                  </a:moveTo>
                  <a:cubicBezTo>
                    <a:pt x="521" y="1"/>
                    <a:pt x="488" y="13"/>
                    <a:pt x="465" y="41"/>
                  </a:cubicBezTo>
                  <a:cubicBezTo>
                    <a:pt x="358" y="136"/>
                    <a:pt x="275" y="243"/>
                    <a:pt x="203" y="363"/>
                  </a:cubicBezTo>
                  <a:cubicBezTo>
                    <a:pt x="132" y="482"/>
                    <a:pt x="72" y="613"/>
                    <a:pt x="13" y="744"/>
                  </a:cubicBezTo>
                  <a:cubicBezTo>
                    <a:pt x="1" y="779"/>
                    <a:pt x="13" y="827"/>
                    <a:pt x="37" y="863"/>
                  </a:cubicBezTo>
                  <a:cubicBezTo>
                    <a:pt x="49" y="886"/>
                    <a:pt x="72" y="910"/>
                    <a:pt x="96" y="922"/>
                  </a:cubicBezTo>
                  <a:lnTo>
                    <a:pt x="144" y="922"/>
                  </a:lnTo>
                  <a:cubicBezTo>
                    <a:pt x="203" y="922"/>
                    <a:pt x="251" y="886"/>
                    <a:pt x="275" y="839"/>
                  </a:cubicBezTo>
                  <a:cubicBezTo>
                    <a:pt x="358" y="613"/>
                    <a:pt x="489" y="410"/>
                    <a:pt x="644" y="232"/>
                  </a:cubicBezTo>
                  <a:cubicBezTo>
                    <a:pt x="692" y="196"/>
                    <a:pt x="703" y="136"/>
                    <a:pt x="680" y="89"/>
                  </a:cubicBezTo>
                  <a:cubicBezTo>
                    <a:pt x="668" y="65"/>
                    <a:pt x="668" y="53"/>
                    <a:pt x="656" y="41"/>
                  </a:cubicBezTo>
                  <a:cubicBezTo>
                    <a:pt x="631" y="16"/>
                    <a:pt x="592" y="1"/>
                    <a:pt x="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347;p56"/>
            <p:cNvSpPr/>
            <p:nvPr/>
          </p:nvSpPr>
          <p:spPr>
            <a:xfrm>
              <a:off x="2117518" y="2820764"/>
              <a:ext cx="11625" cy="45251"/>
            </a:xfrm>
            <a:custGeom>
              <a:avLst/>
              <a:gdLst/>
              <a:ahLst/>
              <a:cxnLst/>
              <a:rect l="l" t="t" r="r" b="b"/>
              <a:pathLst>
                <a:path w="465" h="1810" extrusionOk="0">
                  <a:moveTo>
                    <a:pt x="119" y="0"/>
                  </a:moveTo>
                  <a:cubicBezTo>
                    <a:pt x="107" y="12"/>
                    <a:pt x="95" y="12"/>
                    <a:pt x="83" y="12"/>
                  </a:cubicBezTo>
                  <a:cubicBezTo>
                    <a:pt x="36" y="48"/>
                    <a:pt x="0" y="107"/>
                    <a:pt x="12" y="167"/>
                  </a:cubicBezTo>
                  <a:cubicBezTo>
                    <a:pt x="12" y="167"/>
                    <a:pt x="143" y="1012"/>
                    <a:pt x="179" y="1679"/>
                  </a:cubicBezTo>
                  <a:cubicBezTo>
                    <a:pt x="191" y="1750"/>
                    <a:pt x="250" y="1810"/>
                    <a:pt x="322" y="1810"/>
                  </a:cubicBezTo>
                  <a:cubicBezTo>
                    <a:pt x="405" y="1810"/>
                    <a:pt x="464" y="1738"/>
                    <a:pt x="453" y="1667"/>
                  </a:cubicBezTo>
                  <a:cubicBezTo>
                    <a:pt x="417" y="1000"/>
                    <a:pt x="286" y="131"/>
                    <a:pt x="286" y="107"/>
                  </a:cubicBezTo>
                  <a:cubicBezTo>
                    <a:pt x="274" y="72"/>
                    <a:pt x="250" y="48"/>
                    <a:pt x="226" y="24"/>
                  </a:cubicBezTo>
                  <a:cubicBezTo>
                    <a:pt x="191" y="0"/>
                    <a:pt x="155"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348;p56"/>
            <p:cNvSpPr/>
            <p:nvPr/>
          </p:nvSpPr>
          <p:spPr>
            <a:xfrm>
              <a:off x="2099343" y="2822239"/>
              <a:ext cx="12825" cy="43476"/>
            </a:xfrm>
            <a:custGeom>
              <a:avLst/>
              <a:gdLst/>
              <a:ahLst/>
              <a:cxnLst/>
              <a:rect l="l" t="t" r="r" b="b"/>
              <a:pathLst>
                <a:path w="513" h="1739" extrusionOk="0">
                  <a:moveTo>
                    <a:pt x="275" y="1"/>
                  </a:moveTo>
                  <a:lnTo>
                    <a:pt x="1" y="48"/>
                  </a:lnTo>
                  <a:cubicBezTo>
                    <a:pt x="108" y="560"/>
                    <a:pt x="191" y="1084"/>
                    <a:pt x="227" y="1608"/>
                  </a:cubicBezTo>
                  <a:cubicBezTo>
                    <a:pt x="239" y="1679"/>
                    <a:pt x="298" y="1739"/>
                    <a:pt x="370" y="1739"/>
                  </a:cubicBezTo>
                  <a:lnTo>
                    <a:pt x="382" y="1739"/>
                  </a:lnTo>
                  <a:cubicBezTo>
                    <a:pt x="453" y="1727"/>
                    <a:pt x="513" y="1667"/>
                    <a:pt x="513" y="1584"/>
                  </a:cubicBezTo>
                  <a:cubicBezTo>
                    <a:pt x="465" y="1048"/>
                    <a:pt x="382" y="524"/>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349;p56"/>
            <p:cNvSpPr/>
            <p:nvPr/>
          </p:nvSpPr>
          <p:spPr>
            <a:xfrm>
              <a:off x="2082393" y="2823139"/>
              <a:ext cx="600" cy="325"/>
            </a:xfrm>
            <a:custGeom>
              <a:avLst/>
              <a:gdLst/>
              <a:ahLst/>
              <a:cxnLst/>
              <a:rect l="l" t="t" r="r" b="b"/>
              <a:pathLst>
                <a:path w="24" h="13" extrusionOk="0">
                  <a:moveTo>
                    <a:pt x="0" y="0"/>
                  </a:moveTo>
                  <a:cubicBezTo>
                    <a:pt x="12" y="12"/>
                    <a:pt x="12" y="12"/>
                    <a:pt x="12" y="12"/>
                  </a:cubicBezTo>
                  <a:cubicBezTo>
                    <a:pt x="12" y="12"/>
                    <a:pt x="2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350;p56"/>
            <p:cNvSpPr/>
            <p:nvPr/>
          </p:nvSpPr>
          <p:spPr>
            <a:xfrm>
              <a:off x="2082093" y="2821639"/>
              <a:ext cx="12825" cy="44676"/>
            </a:xfrm>
            <a:custGeom>
              <a:avLst/>
              <a:gdLst/>
              <a:ahLst/>
              <a:cxnLst/>
              <a:rect l="l" t="t" r="r" b="b"/>
              <a:pathLst>
                <a:path w="513" h="1787" extrusionOk="0">
                  <a:moveTo>
                    <a:pt x="262" y="1"/>
                  </a:moveTo>
                  <a:lnTo>
                    <a:pt x="36" y="60"/>
                  </a:lnTo>
                  <a:cubicBezTo>
                    <a:pt x="36" y="60"/>
                    <a:pt x="24" y="72"/>
                    <a:pt x="24" y="72"/>
                  </a:cubicBezTo>
                  <a:cubicBezTo>
                    <a:pt x="24" y="72"/>
                    <a:pt x="24" y="72"/>
                    <a:pt x="12" y="60"/>
                  </a:cubicBezTo>
                  <a:lnTo>
                    <a:pt x="0" y="72"/>
                  </a:lnTo>
                  <a:cubicBezTo>
                    <a:pt x="107" y="584"/>
                    <a:pt x="191" y="1120"/>
                    <a:pt x="238" y="1656"/>
                  </a:cubicBezTo>
                  <a:cubicBezTo>
                    <a:pt x="238" y="1727"/>
                    <a:pt x="298" y="1787"/>
                    <a:pt x="369" y="1787"/>
                  </a:cubicBezTo>
                  <a:lnTo>
                    <a:pt x="381" y="1787"/>
                  </a:lnTo>
                  <a:cubicBezTo>
                    <a:pt x="453" y="1775"/>
                    <a:pt x="512" y="1715"/>
                    <a:pt x="512" y="1644"/>
                  </a:cubicBezTo>
                  <a:cubicBezTo>
                    <a:pt x="465" y="1096"/>
                    <a:pt x="381" y="548"/>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351;p56"/>
            <p:cNvSpPr/>
            <p:nvPr/>
          </p:nvSpPr>
          <p:spPr>
            <a:xfrm>
              <a:off x="2049943" y="2817139"/>
              <a:ext cx="94375" cy="82226"/>
            </a:xfrm>
            <a:custGeom>
              <a:avLst/>
              <a:gdLst/>
              <a:ahLst/>
              <a:cxnLst/>
              <a:rect l="l" t="t" r="r" b="b"/>
              <a:pathLst>
                <a:path w="3775" h="3289" extrusionOk="0">
                  <a:moveTo>
                    <a:pt x="2251" y="193"/>
                  </a:moveTo>
                  <a:cubicBezTo>
                    <a:pt x="2358" y="728"/>
                    <a:pt x="2441" y="1252"/>
                    <a:pt x="2477" y="1788"/>
                  </a:cubicBezTo>
                  <a:cubicBezTo>
                    <a:pt x="2489" y="1871"/>
                    <a:pt x="2429" y="1931"/>
                    <a:pt x="2358" y="1931"/>
                  </a:cubicBezTo>
                  <a:lnTo>
                    <a:pt x="2346" y="1931"/>
                  </a:lnTo>
                  <a:cubicBezTo>
                    <a:pt x="2340" y="1932"/>
                    <a:pt x="2334" y="1933"/>
                    <a:pt x="2328" y="1933"/>
                  </a:cubicBezTo>
                  <a:cubicBezTo>
                    <a:pt x="2265" y="1933"/>
                    <a:pt x="2214" y="1877"/>
                    <a:pt x="2203" y="1812"/>
                  </a:cubicBezTo>
                  <a:cubicBezTo>
                    <a:pt x="2167" y="1288"/>
                    <a:pt x="2084" y="764"/>
                    <a:pt x="1977" y="252"/>
                  </a:cubicBezTo>
                  <a:lnTo>
                    <a:pt x="2251" y="193"/>
                  </a:lnTo>
                  <a:close/>
                  <a:moveTo>
                    <a:pt x="2465" y="1"/>
                  </a:moveTo>
                  <a:cubicBezTo>
                    <a:pt x="2453" y="1"/>
                    <a:pt x="2441" y="1"/>
                    <a:pt x="2429" y="2"/>
                  </a:cubicBezTo>
                  <a:cubicBezTo>
                    <a:pt x="2096" y="2"/>
                    <a:pt x="2036" y="193"/>
                    <a:pt x="2036" y="193"/>
                  </a:cubicBezTo>
                  <a:cubicBezTo>
                    <a:pt x="1989" y="121"/>
                    <a:pt x="1893" y="62"/>
                    <a:pt x="1798" y="38"/>
                  </a:cubicBezTo>
                  <a:cubicBezTo>
                    <a:pt x="1780" y="35"/>
                    <a:pt x="1744" y="31"/>
                    <a:pt x="1699" y="31"/>
                  </a:cubicBezTo>
                  <a:cubicBezTo>
                    <a:pt x="1568" y="31"/>
                    <a:pt x="1366" y="63"/>
                    <a:pt x="1322" y="240"/>
                  </a:cubicBezTo>
                  <a:lnTo>
                    <a:pt x="1548" y="181"/>
                  </a:lnTo>
                  <a:cubicBezTo>
                    <a:pt x="1667" y="728"/>
                    <a:pt x="1751" y="1276"/>
                    <a:pt x="1798" y="1824"/>
                  </a:cubicBezTo>
                  <a:cubicBezTo>
                    <a:pt x="1798" y="1895"/>
                    <a:pt x="1739" y="1955"/>
                    <a:pt x="1667" y="1967"/>
                  </a:cubicBezTo>
                  <a:lnTo>
                    <a:pt x="1655" y="1967"/>
                  </a:lnTo>
                  <a:cubicBezTo>
                    <a:pt x="1584" y="1967"/>
                    <a:pt x="1524" y="1907"/>
                    <a:pt x="1524" y="1836"/>
                  </a:cubicBezTo>
                  <a:cubicBezTo>
                    <a:pt x="1477" y="1300"/>
                    <a:pt x="1393" y="764"/>
                    <a:pt x="1286" y="252"/>
                  </a:cubicBezTo>
                  <a:lnTo>
                    <a:pt x="1286" y="240"/>
                  </a:lnTo>
                  <a:cubicBezTo>
                    <a:pt x="1253" y="226"/>
                    <a:pt x="1215" y="220"/>
                    <a:pt x="1175" y="220"/>
                  </a:cubicBezTo>
                  <a:cubicBezTo>
                    <a:pt x="1115" y="220"/>
                    <a:pt x="1051" y="235"/>
                    <a:pt x="1000" y="264"/>
                  </a:cubicBezTo>
                  <a:cubicBezTo>
                    <a:pt x="834" y="383"/>
                    <a:pt x="762" y="586"/>
                    <a:pt x="810" y="788"/>
                  </a:cubicBezTo>
                  <a:cubicBezTo>
                    <a:pt x="870" y="1133"/>
                    <a:pt x="953" y="1490"/>
                    <a:pt x="1060" y="1836"/>
                  </a:cubicBezTo>
                  <a:cubicBezTo>
                    <a:pt x="1143" y="1943"/>
                    <a:pt x="1227" y="2050"/>
                    <a:pt x="1286" y="2181"/>
                  </a:cubicBezTo>
                  <a:cubicBezTo>
                    <a:pt x="1310" y="2217"/>
                    <a:pt x="1310" y="2252"/>
                    <a:pt x="1298" y="2300"/>
                  </a:cubicBezTo>
                  <a:cubicBezTo>
                    <a:pt x="1286" y="2324"/>
                    <a:pt x="1262" y="2348"/>
                    <a:pt x="1227" y="2360"/>
                  </a:cubicBezTo>
                  <a:cubicBezTo>
                    <a:pt x="1227" y="2372"/>
                    <a:pt x="1203" y="2372"/>
                    <a:pt x="1191" y="2372"/>
                  </a:cubicBezTo>
                  <a:cubicBezTo>
                    <a:pt x="1191" y="2372"/>
                    <a:pt x="1179" y="2383"/>
                    <a:pt x="1167" y="2383"/>
                  </a:cubicBezTo>
                  <a:cubicBezTo>
                    <a:pt x="1120" y="2383"/>
                    <a:pt x="1072" y="2348"/>
                    <a:pt x="1048" y="2300"/>
                  </a:cubicBezTo>
                  <a:cubicBezTo>
                    <a:pt x="941" y="2098"/>
                    <a:pt x="786" y="1907"/>
                    <a:pt x="608" y="1764"/>
                  </a:cubicBezTo>
                  <a:cubicBezTo>
                    <a:pt x="560" y="1729"/>
                    <a:pt x="536" y="1669"/>
                    <a:pt x="548" y="1610"/>
                  </a:cubicBezTo>
                  <a:cubicBezTo>
                    <a:pt x="536" y="1608"/>
                    <a:pt x="523" y="1607"/>
                    <a:pt x="511" y="1607"/>
                  </a:cubicBezTo>
                  <a:cubicBezTo>
                    <a:pt x="425" y="1607"/>
                    <a:pt x="335" y="1641"/>
                    <a:pt x="262" y="1693"/>
                  </a:cubicBezTo>
                  <a:cubicBezTo>
                    <a:pt x="0" y="1907"/>
                    <a:pt x="381" y="2431"/>
                    <a:pt x="739" y="2848"/>
                  </a:cubicBezTo>
                  <a:cubicBezTo>
                    <a:pt x="858" y="3003"/>
                    <a:pt x="977" y="3145"/>
                    <a:pt x="1108" y="3288"/>
                  </a:cubicBezTo>
                  <a:cubicBezTo>
                    <a:pt x="1167" y="3276"/>
                    <a:pt x="1227" y="3265"/>
                    <a:pt x="1286" y="3253"/>
                  </a:cubicBezTo>
                  <a:cubicBezTo>
                    <a:pt x="1334" y="3241"/>
                    <a:pt x="1370" y="3241"/>
                    <a:pt x="1417" y="3229"/>
                  </a:cubicBezTo>
                  <a:cubicBezTo>
                    <a:pt x="2203" y="3110"/>
                    <a:pt x="2989" y="3026"/>
                    <a:pt x="3775" y="2979"/>
                  </a:cubicBezTo>
                  <a:lnTo>
                    <a:pt x="3775" y="2943"/>
                  </a:lnTo>
                  <a:cubicBezTo>
                    <a:pt x="3703" y="1371"/>
                    <a:pt x="3370" y="502"/>
                    <a:pt x="3310" y="371"/>
                  </a:cubicBezTo>
                  <a:cubicBezTo>
                    <a:pt x="3247" y="245"/>
                    <a:pt x="3118" y="165"/>
                    <a:pt x="2982" y="165"/>
                  </a:cubicBezTo>
                  <a:cubicBezTo>
                    <a:pt x="2965" y="165"/>
                    <a:pt x="2947" y="166"/>
                    <a:pt x="2929" y="169"/>
                  </a:cubicBezTo>
                  <a:cubicBezTo>
                    <a:pt x="2953" y="193"/>
                    <a:pt x="2977" y="217"/>
                    <a:pt x="2989" y="252"/>
                  </a:cubicBezTo>
                  <a:cubicBezTo>
                    <a:pt x="2989" y="276"/>
                    <a:pt x="3120" y="1145"/>
                    <a:pt x="3156" y="1812"/>
                  </a:cubicBezTo>
                  <a:cubicBezTo>
                    <a:pt x="3167" y="1883"/>
                    <a:pt x="3108" y="1955"/>
                    <a:pt x="3025" y="1955"/>
                  </a:cubicBezTo>
                  <a:cubicBezTo>
                    <a:pt x="2953" y="1955"/>
                    <a:pt x="2894" y="1895"/>
                    <a:pt x="2882" y="1824"/>
                  </a:cubicBezTo>
                  <a:cubicBezTo>
                    <a:pt x="2846" y="1145"/>
                    <a:pt x="2715" y="312"/>
                    <a:pt x="2715" y="312"/>
                  </a:cubicBezTo>
                  <a:cubicBezTo>
                    <a:pt x="2703" y="252"/>
                    <a:pt x="2739" y="193"/>
                    <a:pt x="2786" y="157"/>
                  </a:cubicBezTo>
                  <a:cubicBezTo>
                    <a:pt x="2721" y="59"/>
                    <a:pt x="2596" y="1"/>
                    <a:pt x="2465"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352;p56"/>
            <p:cNvSpPr/>
            <p:nvPr/>
          </p:nvSpPr>
          <p:spPr>
            <a:xfrm>
              <a:off x="2063343" y="2854864"/>
              <a:ext cx="19375" cy="21875"/>
            </a:xfrm>
            <a:custGeom>
              <a:avLst/>
              <a:gdLst/>
              <a:ahLst/>
              <a:cxnLst/>
              <a:rect l="l" t="t" r="r" b="b"/>
              <a:pathLst>
                <a:path w="775" h="875" extrusionOk="0">
                  <a:moveTo>
                    <a:pt x="147" y="1"/>
                  </a:moveTo>
                  <a:cubicBezTo>
                    <a:pt x="106" y="1"/>
                    <a:pt x="64" y="22"/>
                    <a:pt x="36" y="65"/>
                  </a:cubicBezTo>
                  <a:cubicBezTo>
                    <a:pt x="24" y="77"/>
                    <a:pt x="24" y="89"/>
                    <a:pt x="12" y="101"/>
                  </a:cubicBezTo>
                  <a:cubicBezTo>
                    <a:pt x="0" y="160"/>
                    <a:pt x="24" y="220"/>
                    <a:pt x="72" y="255"/>
                  </a:cubicBezTo>
                  <a:cubicBezTo>
                    <a:pt x="250" y="398"/>
                    <a:pt x="405" y="589"/>
                    <a:pt x="512" y="791"/>
                  </a:cubicBezTo>
                  <a:cubicBezTo>
                    <a:pt x="536" y="839"/>
                    <a:pt x="584" y="874"/>
                    <a:pt x="631" y="874"/>
                  </a:cubicBezTo>
                  <a:cubicBezTo>
                    <a:pt x="643" y="874"/>
                    <a:pt x="655" y="863"/>
                    <a:pt x="655" y="863"/>
                  </a:cubicBezTo>
                  <a:cubicBezTo>
                    <a:pt x="667" y="863"/>
                    <a:pt x="691" y="863"/>
                    <a:pt x="691" y="851"/>
                  </a:cubicBezTo>
                  <a:cubicBezTo>
                    <a:pt x="726" y="839"/>
                    <a:pt x="750" y="815"/>
                    <a:pt x="762" y="791"/>
                  </a:cubicBezTo>
                  <a:cubicBezTo>
                    <a:pt x="774" y="743"/>
                    <a:pt x="774" y="708"/>
                    <a:pt x="750" y="672"/>
                  </a:cubicBezTo>
                  <a:cubicBezTo>
                    <a:pt x="691" y="541"/>
                    <a:pt x="607" y="434"/>
                    <a:pt x="524" y="327"/>
                  </a:cubicBezTo>
                  <a:cubicBezTo>
                    <a:pt x="441" y="208"/>
                    <a:pt x="334" y="112"/>
                    <a:pt x="226" y="29"/>
                  </a:cubicBezTo>
                  <a:cubicBezTo>
                    <a:pt x="203" y="10"/>
                    <a:pt x="175"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2353;p56"/>
            <p:cNvSpPr/>
            <p:nvPr/>
          </p:nvSpPr>
          <p:spPr>
            <a:xfrm>
              <a:off x="1442120" y="2971666"/>
              <a:ext cx="101824" cy="80701"/>
            </a:xfrm>
            <a:custGeom>
              <a:avLst/>
              <a:gdLst/>
              <a:ahLst/>
              <a:cxnLst/>
              <a:rect l="l" t="t" r="r" b="b"/>
              <a:pathLst>
                <a:path w="4073" h="3228" extrusionOk="0">
                  <a:moveTo>
                    <a:pt x="3168" y="1"/>
                  </a:moveTo>
                  <a:cubicBezTo>
                    <a:pt x="2465" y="12"/>
                    <a:pt x="1441" y="96"/>
                    <a:pt x="822" y="179"/>
                  </a:cubicBezTo>
                  <a:cubicBezTo>
                    <a:pt x="644" y="191"/>
                    <a:pt x="465" y="227"/>
                    <a:pt x="298" y="274"/>
                  </a:cubicBezTo>
                  <a:cubicBezTo>
                    <a:pt x="263" y="310"/>
                    <a:pt x="144" y="763"/>
                    <a:pt x="1" y="1501"/>
                  </a:cubicBezTo>
                  <a:cubicBezTo>
                    <a:pt x="1489" y="1715"/>
                    <a:pt x="2894" y="2310"/>
                    <a:pt x="4073" y="3227"/>
                  </a:cubicBezTo>
                  <a:cubicBezTo>
                    <a:pt x="4061" y="1465"/>
                    <a:pt x="4061" y="143"/>
                    <a:pt x="3894" y="60"/>
                  </a:cubicBezTo>
                  <a:cubicBezTo>
                    <a:pt x="3787" y="24"/>
                    <a:pt x="3656" y="1"/>
                    <a:pt x="3537" y="1"/>
                  </a:cubicBezTo>
                  <a:close/>
                </a:path>
              </a:pathLst>
            </a:custGeom>
            <a:solidFill>
              <a:srgbClr val="E0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2354;p56"/>
            <p:cNvSpPr/>
            <p:nvPr/>
          </p:nvSpPr>
          <p:spPr>
            <a:xfrm>
              <a:off x="1510895" y="2891489"/>
              <a:ext cx="665873" cy="953063"/>
            </a:xfrm>
            <a:custGeom>
              <a:avLst/>
              <a:gdLst/>
              <a:ahLst/>
              <a:cxnLst/>
              <a:rect l="l" t="t" r="r" b="b"/>
              <a:pathLst>
                <a:path w="26635" h="38122" extrusionOk="0">
                  <a:moveTo>
                    <a:pt x="25442" y="0"/>
                  </a:moveTo>
                  <a:cubicBezTo>
                    <a:pt x="25407" y="0"/>
                    <a:pt x="25372" y="2"/>
                    <a:pt x="25337" y="5"/>
                  </a:cubicBezTo>
                  <a:cubicBezTo>
                    <a:pt x="24551" y="52"/>
                    <a:pt x="23765" y="136"/>
                    <a:pt x="22979" y="255"/>
                  </a:cubicBezTo>
                  <a:cubicBezTo>
                    <a:pt x="22932" y="267"/>
                    <a:pt x="22896" y="267"/>
                    <a:pt x="22848" y="279"/>
                  </a:cubicBezTo>
                  <a:cubicBezTo>
                    <a:pt x="22789" y="291"/>
                    <a:pt x="22729" y="302"/>
                    <a:pt x="22670" y="314"/>
                  </a:cubicBezTo>
                  <a:cubicBezTo>
                    <a:pt x="22491" y="338"/>
                    <a:pt x="22324" y="386"/>
                    <a:pt x="22158" y="457"/>
                  </a:cubicBezTo>
                  <a:cubicBezTo>
                    <a:pt x="22039" y="541"/>
                    <a:pt x="22003" y="1874"/>
                    <a:pt x="21955" y="3731"/>
                  </a:cubicBezTo>
                  <a:cubicBezTo>
                    <a:pt x="22824" y="5005"/>
                    <a:pt x="22181" y="6827"/>
                    <a:pt x="22181" y="6827"/>
                  </a:cubicBezTo>
                  <a:cubicBezTo>
                    <a:pt x="22777" y="7934"/>
                    <a:pt x="22408" y="9399"/>
                    <a:pt x="21681" y="10816"/>
                  </a:cubicBezTo>
                  <a:cubicBezTo>
                    <a:pt x="21646" y="11232"/>
                    <a:pt x="21598" y="11637"/>
                    <a:pt x="21562" y="12018"/>
                  </a:cubicBezTo>
                  <a:cubicBezTo>
                    <a:pt x="21634" y="12304"/>
                    <a:pt x="21586" y="12613"/>
                    <a:pt x="21443" y="12863"/>
                  </a:cubicBezTo>
                  <a:cubicBezTo>
                    <a:pt x="21300" y="13792"/>
                    <a:pt x="21122" y="14566"/>
                    <a:pt x="20872" y="15042"/>
                  </a:cubicBezTo>
                  <a:cubicBezTo>
                    <a:pt x="19514" y="17709"/>
                    <a:pt x="17776" y="18483"/>
                    <a:pt x="14752" y="19733"/>
                  </a:cubicBezTo>
                  <a:lnTo>
                    <a:pt x="14764" y="19769"/>
                  </a:lnTo>
                  <a:cubicBezTo>
                    <a:pt x="14859" y="19757"/>
                    <a:pt x="14942" y="19733"/>
                    <a:pt x="15026" y="19710"/>
                  </a:cubicBezTo>
                  <a:cubicBezTo>
                    <a:pt x="15038" y="19707"/>
                    <a:pt x="15050" y="19705"/>
                    <a:pt x="15061" y="19705"/>
                  </a:cubicBezTo>
                  <a:cubicBezTo>
                    <a:pt x="15097" y="19705"/>
                    <a:pt x="15130" y="19719"/>
                    <a:pt x="15157" y="19745"/>
                  </a:cubicBezTo>
                  <a:cubicBezTo>
                    <a:pt x="15264" y="19817"/>
                    <a:pt x="15228" y="19972"/>
                    <a:pt x="15109" y="20007"/>
                  </a:cubicBezTo>
                  <a:cubicBezTo>
                    <a:pt x="15038" y="20031"/>
                    <a:pt x="14966" y="20043"/>
                    <a:pt x="14895" y="20055"/>
                  </a:cubicBezTo>
                  <a:cubicBezTo>
                    <a:pt x="14300" y="20198"/>
                    <a:pt x="13680" y="20257"/>
                    <a:pt x="13073" y="20257"/>
                  </a:cubicBezTo>
                  <a:cubicBezTo>
                    <a:pt x="12109" y="20245"/>
                    <a:pt x="11156" y="20138"/>
                    <a:pt x="10228" y="19924"/>
                  </a:cubicBezTo>
                  <a:cubicBezTo>
                    <a:pt x="10085" y="19900"/>
                    <a:pt x="10001" y="19876"/>
                    <a:pt x="9978" y="19864"/>
                  </a:cubicBezTo>
                  <a:lnTo>
                    <a:pt x="9966" y="19864"/>
                  </a:lnTo>
                  <a:cubicBezTo>
                    <a:pt x="9930" y="19852"/>
                    <a:pt x="9894" y="19817"/>
                    <a:pt x="9882" y="19781"/>
                  </a:cubicBezTo>
                  <a:cubicBezTo>
                    <a:pt x="7644" y="19079"/>
                    <a:pt x="5691" y="18507"/>
                    <a:pt x="4191" y="17495"/>
                  </a:cubicBezTo>
                  <a:cubicBezTo>
                    <a:pt x="4167" y="19471"/>
                    <a:pt x="4120" y="21103"/>
                    <a:pt x="4120" y="21103"/>
                  </a:cubicBezTo>
                  <a:cubicBezTo>
                    <a:pt x="4203" y="21579"/>
                    <a:pt x="2429" y="21948"/>
                    <a:pt x="0" y="22174"/>
                  </a:cubicBezTo>
                  <a:cubicBezTo>
                    <a:pt x="322" y="22436"/>
                    <a:pt x="643" y="22674"/>
                    <a:pt x="965" y="22912"/>
                  </a:cubicBezTo>
                  <a:cubicBezTo>
                    <a:pt x="2131" y="23389"/>
                    <a:pt x="3763" y="24103"/>
                    <a:pt x="5727" y="25067"/>
                  </a:cubicBezTo>
                  <a:cubicBezTo>
                    <a:pt x="5775" y="25091"/>
                    <a:pt x="5810" y="25103"/>
                    <a:pt x="5858" y="25127"/>
                  </a:cubicBezTo>
                  <a:cubicBezTo>
                    <a:pt x="5822" y="25270"/>
                    <a:pt x="5798" y="25425"/>
                    <a:pt x="5775" y="25579"/>
                  </a:cubicBezTo>
                  <a:cubicBezTo>
                    <a:pt x="5477" y="27461"/>
                    <a:pt x="5287" y="29342"/>
                    <a:pt x="5203" y="31247"/>
                  </a:cubicBezTo>
                  <a:cubicBezTo>
                    <a:pt x="5084" y="33342"/>
                    <a:pt x="5048" y="35628"/>
                    <a:pt x="5060" y="37950"/>
                  </a:cubicBezTo>
                  <a:cubicBezTo>
                    <a:pt x="5060" y="38021"/>
                    <a:pt x="5453" y="38069"/>
                    <a:pt x="6144" y="38093"/>
                  </a:cubicBezTo>
                  <a:cubicBezTo>
                    <a:pt x="6588" y="38110"/>
                    <a:pt x="7141" y="38121"/>
                    <a:pt x="7779" y="38121"/>
                  </a:cubicBezTo>
                  <a:cubicBezTo>
                    <a:pt x="8013" y="38121"/>
                    <a:pt x="8258" y="38120"/>
                    <a:pt x="8513" y="38117"/>
                  </a:cubicBezTo>
                  <a:lnTo>
                    <a:pt x="8727" y="38117"/>
                  </a:lnTo>
                  <a:cubicBezTo>
                    <a:pt x="11275" y="38105"/>
                    <a:pt x="14704" y="38009"/>
                    <a:pt x="17538" y="37890"/>
                  </a:cubicBezTo>
                  <a:cubicBezTo>
                    <a:pt x="17586" y="37878"/>
                    <a:pt x="17645" y="37878"/>
                    <a:pt x="17693" y="37878"/>
                  </a:cubicBezTo>
                  <a:cubicBezTo>
                    <a:pt x="19276" y="37819"/>
                    <a:pt x="20657" y="37748"/>
                    <a:pt x="21586" y="37676"/>
                  </a:cubicBezTo>
                  <a:cubicBezTo>
                    <a:pt x="22360" y="37617"/>
                    <a:pt x="22824" y="37557"/>
                    <a:pt x="22813" y="37509"/>
                  </a:cubicBezTo>
                  <a:cubicBezTo>
                    <a:pt x="22551" y="35140"/>
                    <a:pt x="22312" y="32747"/>
                    <a:pt x="22051" y="30544"/>
                  </a:cubicBezTo>
                  <a:cubicBezTo>
                    <a:pt x="21848" y="28818"/>
                    <a:pt x="21610" y="27222"/>
                    <a:pt x="21336" y="25829"/>
                  </a:cubicBezTo>
                  <a:cubicBezTo>
                    <a:pt x="21253" y="25436"/>
                    <a:pt x="21169" y="25055"/>
                    <a:pt x="21086" y="24698"/>
                  </a:cubicBezTo>
                  <a:cubicBezTo>
                    <a:pt x="21015" y="24436"/>
                    <a:pt x="20955" y="24186"/>
                    <a:pt x="20884" y="23948"/>
                  </a:cubicBezTo>
                  <a:cubicBezTo>
                    <a:pt x="20919" y="23912"/>
                    <a:pt x="20955" y="23889"/>
                    <a:pt x="20991" y="23853"/>
                  </a:cubicBezTo>
                  <a:cubicBezTo>
                    <a:pt x="22586" y="22508"/>
                    <a:pt x="24253" y="20710"/>
                    <a:pt x="25313" y="18948"/>
                  </a:cubicBezTo>
                  <a:cubicBezTo>
                    <a:pt x="25301" y="18900"/>
                    <a:pt x="25301" y="18840"/>
                    <a:pt x="25337" y="18805"/>
                  </a:cubicBezTo>
                  <a:cubicBezTo>
                    <a:pt x="25337" y="18805"/>
                    <a:pt x="25349" y="18793"/>
                    <a:pt x="25349" y="18793"/>
                  </a:cubicBezTo>
                  <a:cubicBezTo>
                    <a:pt x="24718" y="18150"/>
                    <a:pt x="24348" y="17293"/>
                    <a:pt x="24313" y="16388"/>
                  </a:cubicBezTo>
                  <a:cubicBezTo>
                    <a:pt x="24122" y="13673"/>
                    <a:pt x="25218" y="10506"/>
                    <a:pt x="25384" y="10018"/>
                  </a:cubicBezTo>
                  <a:lnTo>
                    <a:pt x="25384" y="10018"/>
                  </a:lnTo>
                  <a:lnTo>
                    <a:pt x="25301" y="10089"/>
                  </a:lnTo>
                  <a:cubicBezTo>
                    <a:pt x="25301" y="10089"/>
                    <a:pt x="25801" y="8161"/>
                    <a:pt x="26634" y="6851"/>
                  </a:cubicBezTo>
                  <a:cubicBezTo>
                    <a:pt x="26337" y="3184"/>
                    <a:pt x="25801" y="112"/>
                    <a:pt x="25730" y="29"/>
                  </a:cubicBezTo>
                  <a:cubicBezTo>
                    <a:pt x="25634" y="11"/>
                    <a:pt x="25538" y="0"/>
                    <a:pt x="25442" y="0"/>
                  </a:cubicBezTo>
                  <a:close/>
                </a:path>
              </a:pathLst>
            </a:custGeom>
            <a:solidFill>
              <a:srgbClr val="E0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 name="Google Shape;2355;p56"/>
            <p:cNvSpPr/>
            <p:nvPr/>
          </p:nvSpPr>
          <p:spPr>
            <a:xfrm>
              <a:off x="1192396" y="3281520"/>
              <a:ext cx="172074" cy="171178"/>
            </a:xfrm>
            <a:custGeom>
              <a:avLst/>
              <a:gdLst/>
              <a:ahLst/>
              <a:cxnLst/>
              <a:rect l="l" t="t" r="r" b="b"/>
              <a:pathLst>
                <a:path w="6883" h="6847" extrusionOk="0">
                  <a:moveTo>
                    <a:pt x="12" y="1"/>
                  </a:moveTo>
                  <a:lnTo>
                    <a:pt x="12" y="1"/>
                  </a:lnTo>
                  <a:cubicBezTo>
                    <a:pt x="0" y="2870"/>
                    <a:pt x="60" y="5978"/>
                    <a:pt x="60" y="5978"/>
                  </a:cubicBezTo>
                  <a:cubicBezTo>
                    <a:pt x="0" y="6514"/>
                    <a:pt x="2322" y="6787"/>
                    <a:pt x="5239" y="6847"/>
                  </a:cubicBezTo>
                  <a:cubicBezTo>
                    <a:pt x="5573" y="6728"/>
                    <a:pt x="5835" y="6633"/>
                    <a:pt x="6025" y="6573"/>
                  </a:cubicBezTo>
                  <a:cubicBezTo>
                    <a:pt x="6263" y="6430"/>
                    <a:pt x="6513" y="6311"/>
                    <a:pt x="6787" y="6240"/>
                  </a:cubicBezTo>
                  <a:lnTo>
                    <a:pt x="6882" y="4978"/>
                  </a:lnTo>
                  <a:cubicBezTo>
                    <a:pt x="4108" y="4359"/>
                    <a:pt x="2727" y="2477"/>
                    <a:pt x="2060" y="513"/>
                  </a:cubicBezTo>
                  <a:cubicBezTo>
                    <a:pt x="1513" y="465"/>
                    <a:pt x="655" y="358"/>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 name="Google Shape;2356;p56"/>
            <p:cNvSpPr/>
            <p:nvPr/>
          </p:nvSpPr>
          <p:spPr>
            <a:xfrm>
              <a:off x="1192996" y="3005866"/>
              <a:ext cx="422399" cy="223303"/>
            </a:xfrm>
            <a:custGeom>
              <a:avLst/>
              <a:gdLst/>
              <a:ahLst/>
              <a:cxnLst/>
              <a:rect l="l" t="t" r="r" b="b"/>
              <a:pathLst>
                <a:path w="16896" h="8932" extrusionOk="0">
                  <a:moveTo>
                    <a:pt x="8279" y="0"/>
                  </a:moveTo>
                  <a:cubicBezTo>
                    <a:pt x="8095" y="0"/>
                    <a:pt x="7911" y="5"/>
                    <a:pt x="7727" y="14"/>
                  </a:cubicBezTo>
                  <a:cubicBezTo>
                    <a:pt x="2989" y="240"/>
                    <a:pt x="643" y="2704"/>
                    <a:pt x="107" y="6455"/>
                  </a:cubicBezTo>
                  <a:cubicBezTo>
                    <a:pt x="48" y="6872"/>
                    <a:pt x="12" y="7800"/>
                    <a:pt x="0" y="8931"/>
                  </a:cubicBezTo>
                  <a:cubicBezTo>
                    <a:pt x="207" y="8872"/>
                    <a:pt x="439" y="8849"/>
                    <a:pt x="675" y="8849"/>
                  </a:cubicBezTo>
                  <a:cubicBezTo>
                    <a:pt x="955" y="8849"/>
                    <a:pt x="1242" y="8881"/>
                    <a:pt x="1500" y="8920"/>
                  </a:cubicBezTo>
                  <a:cubicBezTo>
                    <a:pt x="1453" y="8396"/>
                    <a:pt x="1429" y="7860"/>
                    <a:pt x="1441" y="7336"/>
                  </a:cubicBezTo>
                  <a:lnTo>
                    <a:pt x="1441" y="7336"/>
                  </a:lnTo>
                  <a:cubicBezTo>
                    <a:pt x="1762" y="7363"/>
                    <a:pt x="2238" y="7376"/>
                    <a:pt x="3104" y="7376"/>
                  </a:cubicBezTo>
                  <a:cubicBezTo>
                    <a:pt x="3392" y="7376"/>
                    <a:pt x="3724" y="7375"/>
                    <a:pt x="4108" y="7372"/>
                  </a:cubicBezTo>
                  <a:lnTo>
                    <a:pt x="4858" y="5336"/>
                  </a:lnTo>
                  <a:lnTo>
                    <a:pt x="5775" y="7336"/>
                  </a:lnTo>
                  <a:cubicBezTo>
                    <a:pt x="6525" y="7312"/>
                    <a:pt x="7382" y="7288"/>
                    <a:pt x="8358" y="7241"/>
                  </a:cubicBezTo>
                  <a:cubicBezTo>
                    <a:pt x="8597" y="7229"/>
                    <a:pt x="8835" y="7217"/>
                    <a:pt x="9061" y="7205"/>
                  </a:cubicBezTo>
                  <a:cubicBezTo>
                    <a:pt x="11275" y="7074"/>
                    <a:pt x="12978" y="6895"/>
                    <a:pt x="14193" y="6729"/>
                  </a:cubicBezTo>
                  <a:cubicBezTo>
                    <a:pt x="14585" y="6669"/>
                    <a:pt x="14931" y="6622"/>
                    <a:pt x="15228" y="6574"/>
                  </a:cubicBezTo>
                  <a:cubicBezTo>
                    <a:pt x="15276" y="7288"/>
                    <a:pt x="15300" y="8003"/>
                    <a:pt x="15276" y="8729"/>
                  </a:cubicBezTo>
                  <a:cubicBezTo>
                    <a:pt x="15580" y="8673"/>
                    <a:pt x="15929" y="8624"/>
                    <a:pt x="16260" y="8624"/>
                  </a:cubicBezTo>
                  <a:cubicBezTo>
                    <a:pt x="16488" y="8624"/>
                    <a:pt x="16706" y="8647"/>
                    <a:pt x="16895" y="8705"/>
                  </a:cubicBezTo>
                  <a:cubicBezTo>
                    <a:pt x="16895" y="8646"/>
                    <a:pt x="16895" y="8574"/>
                    <a:pt x="16895" y="8515"/>
                  </a:cubicBezTo>
                  <a:cubicBezTo>
                    <a:pt x="16729" y="8431"/>
                    <a:pt x="16586" y="8336"/>
                    <a:pt x="16443" y="8229"/>
                  </a:cubicBezTo>
                  <a:cubicBezTo>
                    <a:pt x="16014" y="7907"/>
                    <a:pt x="15859" y="7336"/>
                    <a:pt x="16074" y="6848"/>
                  </a:cubicBezTo>
                  <a:cubicBezTo>
                    <a:pt x="16109" y="6753"/>
                    <a:pt x="16169" y="6669"/>
                    <a:pt x="16240" y="6586"/>
                  </a:cubicBezTo>
                  <a:cubicBezTo>
                    <a:pt x="16371" y="6443"/>
                    <a:pt x="16550" y="6348"/>
                    <a:pt x="16752" y="6300"/>
                  </a:cubicBezTo>
                  <a:cubicBezTo>
                    <a:pt x="16740" y="6241"/>
                    <a:pt x="16729" y="6193"/>
                    <a:pt x="16717" y="6145"/>
                  </a:cubicBezTo>
                  <a:cubicBezTo>
                    <a:pt x="16467" y="4943"/>
                    <a:pt x="15907" y="3824"/>
                    <a:pt x="15109" y="2895"/>
                  </a:cubicBezTo>
                  <a:cubicBezTo>
                    <a:pt x="14788" y="2514"/>
                    <a:pt x="14431" y="2169"/>
                    <a:pt x="14038" y="1859"/>
                  </a:cubicBezTo>
                  <a:cubicBezTo>
                    <a:pt x="12859" y="942"/>
                    <a:pt x="11454" y="347"/>
                    <a:pt x="9966" y="133"/>
                  </a:cubicBezTo>
                  <a:cubicBezTo>
                    <a:pt x="9408" y="43"/>
                    <a:pt x="8844" y="0"/>
                    <a:pt x="8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 name="Google Shape;2357;p56"/>
            <p:cNvSpPr/>
            <p:nvPr/>
          </p:nvSpPr>
          <p:spPr>
            <a:xfrm>
              <a:off x="1466545" y="3274394"/>
              <a:ext cx="149450" cy="173252"/>
            </a:xfrm>
            <a:custGeom>
              <a:avLst/>
              <a:gdLst/>
              <a:ahLst/>
              <a:cxnLst/>
              <a:rect l="l" t="t" r="r" b="b"/>
              <a:pathLst>
                <a:path w="5978" h="6930" extrusionOk="0">
                  <a:moveTo>
                    <a:pt x="5977" y="0"/>
                  </a:moveTo>
                  <a:cubicBezTo>
                    <a:pt x="5453" y="298"/>
                    <a:pt x="4882" y="476"/>
                    <a:pt x="4286" y="548"/>
                  </a:cubicBezTo>
                  <a:cubicBezTo>
                    <a:pt x="4191" y="572"/>
                    <a:pt x="4096" y="584"/>
                    <a:pt x="4001" y="595"/>
                  </a:cubicBezTo>
                  <a:cubicBezTo>
                    <a:pt x="3608" y="2298"/>
                    <a:pt x="2786" y="3810"/>
                    <a:pt x="1286" y="4679"/>
                  </a:cubicBezTo>
                  <a:cubicBezTo>
                    <a:pt x="1750" y="4429"/>
                    <a:pt x="2179" y="4096"/>
                    <a:pt x="2524" y="3691"/>
                  </a:cubicBezTo>
                  <a:cubicBezTo>
                    <a:pt x="2555" y="3658"/>
                    <a:pt x="2590" y="3644"/>
                    <a:pt x="2623" y="3644"/>
                  </a:cubicBezTo>
                  <a:cubicBezTo>
                    <a:pt x="2721" y="3644"/>
                    <a:pt x="2806" y="3763"/>
                    <a:pt x="2727" y="3870"/>
                  </a:cubicBezTo>
                  <a:cubicBezTo>
                    <a:pt x="2536" y="4084"/>
                    <a:pt x="2334" y="4286"/>
                    <a:pt x="2108" y="4465"/>
                  </a:cubicBezTo>
                  <a:cubicBezTo>
                    <a:pt x="2155" y="4465"/>
                    <a:pt x="2215" y="4489"/>
                    <a:pt x="2250" y="4536"/>
                  </a:cubicBezTo>
                  <a:cubicBezTo>
                    <a:pt x="2298" y="4608"/>
                    <a:pt x="2286" y="4715"/>
                    <a:pt x="2215" y="4775"/>
                  </a:cubicBezTo>
                  <a:cubicBezTo>
                    <a:pt x="1679" y="5167"/>
                    <a:pt x="1072" y="5453"/>
                    <a:pt x="429" y="5632"/>
                  </a:cubicBezTo>
                  <a:cubicBezTo>
                    <a:pt x="286" y="5679"/>
                    <a:pt x="143" y="5715"/>
                    <a:pt x="0" y="5739"/>
                  </a:cubicBezTo>
                  <a:lnTo>
                    <a:pt x="83" y="6525"/>
                  </a:lnTo>
                  <a:cubicBezTo>
                    <a:pt x="203" y="6549"/>
                    <a:pt x="310" y="6584"/>
                    <a:pt x="417" y="6632"/>
                  </a:cubicBezTo>
                  <a:cubicBezTo>
                    <a:pt x="619" y="6715"/>
                    <a:pt x="810" y="6811"/>
                    <a:pt x="1000" y="6930"/>
                  </a:cubicBezTo>
                  <a:lnTo>
                    <a:pt x="1024" y="6930"/>
                  </a:lnTo>
                  <a:cubicBezTo>
                    <a:pt x="1274" y="6906"/>
                    <a:pt x="1536" y="6894"/>
                    <a:pt x="1786" y="6870"/>
                  </a:cubicBezTo>
                  <a:cubicBezTo>
                    <a:pt x="4203" y="6632"/>
                    <a:pt x="5977" y="6263"/>
                    <a:pt x="5894" y="5787"/>
                  </a:cubicBezTo>
                  <a:cubicBezTo>
                    <a:pt x="5894" y="5787"/>
                    <a:pt x="5941" y="4167"/>
                    <a:pt x="5965" y="2179"/>
                  </a:cubicBezTo>
                  <a:cubicBezTo>
                    <a:pt x="5977" y="1477"/>
                    <a:pt x="5977" y="738"/>
                    <a:pt x="5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 name="Google Shape;2358;p56"/>
            <p:cNvSpPr/>
            <p:nvPr/>
          </p:nvSpPr>
          <p:spPr>
            <a:xfrm>
              <a:off x="1076896" y="3826252"/>
              <a:ext cx="70875" cy="78601"/>
            </a:xfrm>
            <a:custGeom>
              <a:avLst/>
              <a:gdLst/>
              <a:ahLst/>
              <a:cxnLst/>
              <a:rect l="l" t="t" r="r" b="b"/>
              <a:pathLst>
                <a:path w="2835" h="3144" extrusionOk="0">
                  <a:moveTo>
                    <a:pt x="1" y="0"/>
                  </a:moveTo>
                  <a:lnTo>
                    <a:pt x="1" y="0"/>
                  </a:lnTo>
                  <a:cubicBezTo>
                    <a:pt x="739" y="1739"/>
                    <a:pt x="2346" y="2846"/>
                    <a:pt x="2835" y="3144"/>
                  </a:cubicBezTo>
                  <a:cubicBezTo>
                    <a:pt x="2715" y="1881"/>
                    <a:pt x="2573" y="822"/>
                    <a:pt x="2454" y="36"/>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 name="Google Shape;2359;p56"/>
            <p:cNvSpPr/>
            <p:nvPr/>
          </p:nvSpPr>
          <p:spPr>
            <a:xfrm>
              <a:off x="769422" y="3823277"/>
              <a:ext cx="386374" cy="611108"/>
            </a:xfrm>
            <a:custGeom>
              <a:avLst/>
              <a:gdLst/>
              <a:ahLst/>
              <a:cxnLst/>
              <a:rect l="l" t="t" r="r" b="b"/>
              <a:pathLst>
                <a:path w="15455" h="24444" extrusionOk="0">
                  <a:moveTo>
                    <a:pt x="4085" y="0"/>
                  </a:moveTo>
                  <a:lnTo>
                    <a:pt x="7311" y="1262"/>
                  </a:lnTo>
                  <a:lnTo>
                    <a:pt x="5811" y="5560"/>
                  </a:lnTo>
                  <a:cubicBezTo>
                    <a:pt x="5847" y="5572"/>
                    <a:pt x="5882" y="5596"/>
                    <a:pt x="5918" y="5608"/>
                  </a:cubicBezTo>
                  <a:cubicBezTo>
                    <a:pt x="6132" y="5715"/>
                    <a:pt x="6061" y="6168"/>
                    <a:pt x="5811" y="6168"/>
                  </a:cubicBezTo>
                  <a:cubicBezTo>
                    <a:pt x="5811" y="6180"/>
                    <a:pt x="5811" y="6191"/>
                    <a:pt x="5811" y="6203"/>
                  </a:cubicBezTo>
                  <a:cubicBezTo>
                    <a:pt x="5799" y="6227"/>
                    <a:pt x="5763" y="6251"/>
                    <a:pt x="5739" y="6263"/>
                  </a:cubicBezTo>
                  <a:cubicBezTo>
                    <a:pt x="5751" y="6370"/>
                    <a:pt x="5716" y="6489"/>
                    <a:pt x="5632" y="6584"/>
                  </a:cubicBezTo>
                  <a:cubicBezTo>
                    <a:pt x="5597" y="6608"/>
                    <a:pt x="5561" y="6632"/>
                    <a:pt x="5513" y="6644"/>
                  </a:cubicBezTo>
                  <a:cubicBezTo>
                    <a:pt x="5525" y="6668"/>
                    <a:pt x="5525" y="6692"/>
                    <a:pt x="5513" y="6715"/>
                  </a:cubicBezTo>
                  <a:cubicBezTo>
                    <a:pt x="5501" y="6739"/>
                    <a:pt x="5478" y="6763"/>
                    <a:pt x="5454" y="6763"/>
                  </a:cubicBezTo>
                  <a:cubicBezTo>
                    <a:pt x="5466" y="6858"/>
                    <a:pt x="5442" y="6942"/>
                    <a:pt x="5394" y="7013"/>
                  </a:cubicBezTo>
                  <a:cubicBezTo>
                    <a:pt x="5358" y="7073"/>
                    <a:pt x="5323" y="7108"/>
                    <a:pt x="5263" y="7144"/>
                  </a:cubicBezTo>
                  <a:lnTo>
                    <a:pt x="4358" y="9740"/>
                  </a:lnTo>
                  <a:lnTo>
                    <a:pt x="3787" y="9501"/>
                  </a:lnTo>
                  <a:lnTo>
                    <a:pt x="3489" y="9549"/>
                  </a:lnTo>
                  <a:lnTo>
                    <a:pt x="3382" y="9847"/>
                  </a:lnTo>
                  <a:lnTo>
                    <a:pt x="1" y="8573"/>
                  </a:lnTo>
                  <a:lnTo>
                    <a:pt x="1" y="8573"/>
                  </a:lnTo>
                  <a:cubicBezTo>
                    <a:pt x="72" y="9192"/>
                    <a:pt x="155" y="9799"/>
                    <a:pt x="263" y="10382"/>
                  </a:cubicBezTo>
                  <a:cubicBezTo>
                    <a:pt x="596" y="12097"/>
                    <a:pt x="2334" y="21003"/>
                    <a:pt x="3013" y="24444"/>
                  </a:cubicBezTo>
                  <a:lnTo>
                    <a:pt x="8680" y="24444"/>
                  </a:lnTo>
                  <a:lnTo>
                    <a:pt x="8347" y="4989"/>
                  </a:lnTo>
                  <a:cubicBezTo>
                    <a:pt x="8347" y="4929"/>
                    <a:pt x="8395" y="4882"/>
                    <a:pt x="8442" y="4882"/>
                  </a:cubicBezTo>
                  <a:cubicBezTo>
                    <a:pt x="8502" y="4882"/>
                    <a:pt x="8549" y="4929"/>
                    <a:pt x="8549" y="4977"/>
                  </a:cubicBezTo>
                  <a:lnTo>
                    <a:pt x="8883" y="24444"/>
                  </a:lnTo>
                  <a:lnTo>
                    <a:pt x="14074" y="24444"/>
                  </a:lnTo>
                  <a:cubicBezTo>
                    <a:pt x="14729" y="19955"/>
                    <a:pt x="15455" y="13800"/>
                    <a:pt x="15384" y="7858"/>
                  </a:cubicBezTo>
                  <a:cubicBezTo>
                    <a:pt x="15360" y="6227"/>
                    <a:pt x="15264" y="4739"/>
                    <a:pt x="15157" y="3465"/>
                  </a:cubicBezTo>
                  <a:cubicBezTo>
                    <a:pt x="14824" y="3274"/>
                    <a:pt x="12931" y="2096"/>
                    <a:pt x="12121" y="107"/>
                  </a:cubicBezTo>
                  <a:lnTo>
                    <a:pt x="40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 name="Google Shape;2360;p56"/>
            <p:cNvSpPr/>
            <p:nvPr/>
          </p:nvSpPr>
          <p:spPr>
            <a:xfrm>
              <a:off x="978072" y="3945303"/>
              <a:ext cx="13425" cy="489082"/>
            </a:xfrm>
            <a:custGeom>
              <a:avLst/>
              <a:gdLst/>
              <a:ahLst/>
              <a:cxnLst/>
              <a:rect l="l" t="t" r="r" b="b"/>
              <a:pathLst>
                <a:path w="537" h="19563" extrusionOk="0">
                  <a:moveTo>
                    <a:pt x="96" y="1"/>
                  </a:moveTo>
                  <a:cubicBezTo>
                    <a:pt x="49" y="1"/>
                    <a:pt x="1" y="48"/>
                    <a:pt x="1" y="108"/>
                  </a:cubicBezTo>
                  <a:lnTo>
                    <a:pt x="334" y="19563"/>
                  </a:lnTo>
                  <a:lnTo>
                    <a:pt x="537" y="19563"/>
                  </a:lnTo>
                  <a:lnTo>
                    <a:pt x="203" y="96"/>
                  </a:lnTo>
                  <a:cubicBezTo>
                    <a:pt x="203" y="48"/>
                    <a:pt x="156" y="1"/>
                    <a:pt x="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9" name="Google Shape;2361;p56"/>
            <p:cNvSpPr/>
            <p:nvPr/>
          </p:nvSpPr>
          <p:spPr>
            <a:xfrm>
              <a:off x="1072446" y="3826252"/>
              <a:ext cx="80375" cy="84851"/>
            </a:xfrm>
            <a:custGeom>
              <a:avLst/>
              <a:gdLst/>
              <a:ahLst/>
              <a:cxnLst/>
              <a:rect l="l" t="t" r="r" b="b"/>
              <a:pathLst>
                <a:path w="3215" h="3394" extrusionOk="0">
                  <a:moveTo>
                    <a:pt x="0" y="0"/>
                  </a:moveTo>
                  <a:cubicBezTo>
                    <a:pt x="810" y="1977"/>
                    <a:pt x="2703" y="3155"/>
                    <a:pt x="3036" y="3358"/>
                  </a:cubicBezTo>
                  <a:cubicBezTo>
                    <a:pt x="3060" y="3370"/>
                    <a:pt x="3084" y="3382"/>
                    <a:pt x="3084" y="3382"/>
                  </a:cubicBezTo>
                  <a:cubicBezTo>
                    <a:pt x="3096" y="3390"/>
                    <a:pt x="3109" y="3394"/>
                    <a:pt x="3122" y="3394"/>
                  </a:cubicBezTo>
                  <a:cubicBezTo>
                    <a:pt x="3149" y="3394"/>
                    <a:pt x="3175" y="3378"/>
                    <a:pt x="3191" y="3346"/>
                  </a:cubicBezTo>
                  <a:cubicBezTo>
                    <a:pt x="3215" y="3310"/>
                    <a:pt x="3203" y="3263"/>
                    <a:pt x="3155" y="3239"/>
                  </a:cubicBezTo>
                  <a:cubicBezTo>
                    <a:pt x="3155" y="3239"/>
                    <a:pt x="3108" y="3203"/>
                    <a:pt x="3013" y="3144"/>
                  </a:cubicBezTo>
                  <a:cubicBezTo>
                    <a:pt x="2524" y="2846"/>
                    <a:pt x="917" y="1739"/>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 name="Google Shape;2362;p56"/>
            <p:cNvSpPr/>
            <p:nvPr/>
          </p:nvSpPr>
          <p:spPr>
            <a:xfrm>
              <a:off x="1222171" y="3638424"/>
              <a:ext cx="51500" cy="30375"/>
            </a:xfrm>
            <a:custGeom>
              <a:avLst/>
              <a:gdLst/>
              <a:ahLst/>
              <a:cxnLst/>
              <a:rect l="l" t="t" r="r" b="b"/>
              <a:pathLst>
                <a:path w="2060" h="1215" extrusionOk="0">
                  <a:moveTo>
                    <a:pt x="2048" y="0"/>
                  </a:moveTo>
                  <a:lnTo>
                    <a:pt x="2048" y="0"/>
                  </a:lnTo>
                  <a:cubicBezTo>
                    <a:pt x="1393" y="298"/>
                    <a:pt x="691" y="620"/>
                    <a:pt x="0" y="929"/>
                  </a:cubicBezTo>
                  <a:cubicBezTo>
                    <a:pt x="322" y="1013"/>
                    <a:pt x="667" y="1072"/>
                    <a:pt x="1000" y="1120"/>
                  </a:cubicBezTo>
                  <a:cubicBezTo>
                    <a:pt x="1357" y="1143"/>
                    <a:pt x="1703" y="1179"/>
                    <a:pt x="2060" y="1215"/>
                  </a:cubicBezTo>
                  <a:cubicBezTo>
                    <a:pt x="2048" y="846"/>
                    <a:pt x="2036" y="441"/>
                    <a:pt x="2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 name="Google Shape;2363;p56"/>
            <p:cNvSpPr/>
            <p:nvPr/>
          </p:nvSpPr>
          <p:spPr>
            <a:xfrm>
              <a:off x="588748" y="3446422"/>
              <a:ext cx="616173" cy="553982"/>
            </a:xfrm>
            <a:custGeom>
              <a:avLst/>
              <a:gdLst/>
              <a:ahLst/>
              <a:cxnLst/>
              <a:rect l="l" t="t" r="r" b="b"/>
              <a:pathLst>
                <a:path w="24647" h="22159" extrusionOk="0">
                  <a:moveTo>
                    <a:pt x="16800" y="1"/>
                  </a:moveTo>
                  <a:lnTo>
                    <a:pt x="16586" y="13"/>
                  </a:lnTo>
                  <a:lnTo>
                    <a:pt x="16622" y="168"/>
                  </a:lnTo>
                  <a:cubicBezTo>
                    <a:pt x="16629" y="166"/>
                    <a:pt x="16637" y="165"/>
                    <a:pt x="16645" y="165"/>
                  </a:cubicBezTo>
                  <a:cubicBezTo>
                    <a:pt x="16696" y="165"/>
                    <a:pt x="16744" y="199"/>
                    <a:pt x="16765" y="251"/>
                  </a:cubicBezTo>
                  <a:cubicBezTo>
                    <a:pt x="16800" y="311"/>
                    <a:pt x="16765" y="394"/>
                    <a:pt x="16693" y="430"/>
                  </a:cubicBezTo>
                  <a:cubicBezTo>
                    <a:pt x="15776" y="846"/>
                    <a:pt x="14395" y="906"/>
                    <a:pt x="13681" y="906"/>
                  </a:cubicBezTo>
                  <a:lnTo>
                    <a:pt x="13419" y="906"/>
                  </a:lnTo>
                  <a:cubicBezTo>
                    <a:pt x="13740" y="2835"/>
                    <a:pt x="13717" y="5109"/>
                    <a:pt x="13336" y="6049"/>
                  </a:cubicBezTo>
                  <a:cubicBezTo>
                    <a:pt x="13217" y="6311"/>
                    <a:pt x="12074" y="6645"/>
                    <a:pt x="10704" y="6895"/>
                  </a:cubicBezTo>
                  <a:cubicBezTo>
                    <a:pt x="9942" y="7049"/>
                    <a:pt x="9097" y="7169"/>
                    <a:pt x="8335" y="7252"/>
                  </a:cubicBezTo>
                  <a:cubicBezTo>
                    <a:pt x="7661" y="7328"/>
                    <a:pt x="7048" y="7372"/>
                    <a:pt x="6591" y="7372"/>
                  </a:cubicBezTo>
                  <a:cubicBezTo>
                    <a:pt x="6118" y="7372"/>
                    <a:pt x="5811" y="7325"/>
                    <a:pt x="5775" y="7216"/>
                  </a:cubicBezTo>
                  <a:cubicBezTo>
                    <a:pt x="5668" y="6847"/>
                    <a:pt x="5775" y="6061"/>
                    <a:pt x="5311" y="4299"/>
                  </a:cubicBezTo>
                  <a:cubicBezTo>
                    <a:pt x="2632" y="7323"/>
                    <a:pt x="203" y="11395"/>
                    <a:pt x="120" y="13717"/>
                  </a:cubicBezTo>
                  <a:cubicBezTo>
                    <a:pt x="1" y="16836"/>
                    <a:pt x="2620" y="18956"/>
                    <a:pt x="5263" y="20289"/>
                  </a:cubicBezTo>
                  <a:cubicBezTo>
                    <a:pt x="5382" y="20349"/>
                    <a:pt x="5501" y="20408"/>
                    <a:pt x="5620" y="20456"/>
                  </a:cubicBezTo>
                  <a:cubicBezTo>
                    <a:pt x="5727" y="20515"/>
                    <a:pt x="5823" y="20563"/>
                    <a:pt x="5930" y="20611"/>
                  </a:cubicBezTo>
                  <a:cubicBezTo>
                    <a:pt x="6323" y="20789"/>
                    <a:pt x="6716" y="20956"/>
                    <a:pt x="7085" y="21099"/>
                  </a:cubicBezTo>
                  <a:cubicBezTo>
                    <a:pt x="8192" y="21539"/>
                    <a:pt x="9323" y="21885"/>
                    <a:pt x="10478" y="22158"/>
                  </a:cubicBezTo>
                  <a:cubicBezTo>
                    <a:pt x="10502" y="22099"/>
                    <a:pt x="10538" y="22051"/>
                    <a:pt x="10561" y="21992"/>
                  </a:cubicBezTo>
                  <a:cubicBezTo>
                    <a:pt x="10883" y="21396"/>
                    <a:pt x="11204" y="21146"/>
                    <a:pt x="11466" y="19837"/>
                  </a:cubicBezTo>
                  <a:cubicBezTo>
                    <a:pt x="11478" y="19789"/>
                    <a:pt x="11478" y="19753"/>
                    <a:pt x="11490" y="19718"/>
                  </a:cubicBezTo>
                  <a:cubicBezTo>
                    <a:pt x="11490" y="19718"/>
                    <a:pt x="8895" y="17408"/>
                    <a:pt x="7347" y="15896"/>
                  </a:cubicBezTo>
                  <a:cubicBezTo>
                    <a:pt x="7323" y="15872"/>
                    <a:pt x="7299" y="15848"/>
                    <a:pt x="7275" y="15836"/>
                  </a:cubicBezTo>
                  <a:cubicBezTo>
                    <a:pt x="7240" y="15801"/>
                    <a:pt x="7204" y="15765"/>
                    <a:pt x="7168" y="15729"/>
                  </a:cubicBezTo>
                  <a:cubicBezTo>
                    <a:pt x="7121" y="15681"/>
                    <a:pt x="7073" y="15634"/>
                    <a:pt x="7037" y="15598"/>
                  </a:cubicBezTo>
                  <a:cubicBezTo>
                    <a:pt x="6513" y="15074"/>
                    <a:pt x="6180" y="14705"/>
                    <a:pt x="6216" y="14634"/>
                  </a:cubicBezTo>
                  <a:cubicBezTo>
                    <a:pt x="6251" y="14550"/>
                    <a:pt x="6311" y="14455"/>
                    <a:pt x="6370" y="14348"/>
                  </a:cubicBezTo>
                  <a:lnTo>
                    <a:pt x="6370" y="14348"/>
                  </a:lnTo>
                  <a:lnTo>
                    <a:pt x="6335" y="14396"/>
                  </a:lnTo>
                  <a:cubicBezTo>
                    <a:pt x="6311" y="14443"/>
                    <a:pt x="6263" y="14467"/>
                    <a:pt x="6228" y="14467"/>
                  </a:cubicBezTo>
                  <a:cubicBezTo>
                    <a:pt x="6192" y="14467"/>
                    <a:pt x="6168" y="14455"/>
                    <a:pt x="6156" y="14443"/>
                  </a:cubicBezTo>
                  <a:cubicBezTo>
                    <a:pt x="6085" y="14396"/>
                    <a:pt x="6073" y="14312"/>
                    <a:pt x="6108" y="14253"/>
                  </a:cubicBezTo>
                  <a:lnTo>
                    <a:pt x="7037" y="12824"/>
                  </a:lnTo>
                  <a:lnTo>
                    <a:pt x="9502" y="9014"/>
                  </a:lnTo>
                  <a:cubicBezTo>
                    <a:pt x="9526" y="8978"/>
                    <a:pt x="9561" y="8954"/>
                    <a:pt x="9609" y="8954"/>
                  </a:cubicBezTo>
                  <a:cubicBezTo>
                    <a:pt x="9633" y="8954"/>
                    <a:pt x="9668" y="8966"/>
                    <a:pt x="9680" y="8978"/>
                  </a:cubicBezTo>
                  <a:cubicBezTo>
                    <a:pt x="9752" y="9014"/>
                    <a:pt x="9764" y="9097"/>
                    <a:pt x="9728" y="9169"/>
                  </a:cubicBezTo>
                  <a:lnTo>
                    <a:pt x="6966" y="13431"/>
                  </a:lnTo>
                  <a:cubicBezTo>
                    <a:pt x="6906" y="13967"/>
                    <a:pt x="6870" y="14503"/>
                    <a:pt x="6859" y="15015"/>
                  </a:cubicBezTo>
                  <a:lnTo>
                    <a:pt x="7251" y="15015"/>
                  </a:lnTo>
                  <a:lnTo>
                    <a:pt x="7525" y="14300"/>
                  </a:lnTo>
                  <a:lnTo>
                    <a:pt x="7537" y="14300"/>
                  </a:lnTo>
                  <a:lnTo>
                    <a:pt x="8680" y="14038"/>
                  </a:lnTo>
                  <a:lnTo>
                    <a:pt x="11312" y="15074"/>
                  </a:lnTo>
                  <a:lnTo>
                    <a:pt x="19348" y="15193"/>
                  </a:lnTo>
                  <a:lnTo>
                    <a:pt x="19527" y="15193"/>
                  </a:lnTo>
                  <a:lnTo>
                    <a:pt x="21980" y="15229"/>
                  </a:lnTo>
                  <a:lnTo>
                    <a:pt x="22980" y="15241"/>
                  </a:lnTo>
                  <a:cubicBezTo>
                    <a:pt x="22837" y="13431"/>
                    <a:pt x="22551" y="11633"/>
                    <a:pt x="22122" y="9871"/>
                  </a:cubicBezTo>
                  <a:cubicBezTo>
                    <a:pt x="21991" y="9312"/>
                    <a:pt x="21837" y="8728"/>
                    <a:pt x="21658" y="8121"/>
                  </a:cubicBezTo>
                  <a:cubicBezTo>
                    <a:pt x="21610" y="8109"/>
                    <a:pt x="21563" y="8073"/>
                    <a:pt x="21551" y="8026"/>
                  </a:cubicBezTo>
                  <a:cubicBezTo>
                    <a:pt x="21491" y="7835"/>
                    <a:pt x="21432" y="7645"/>
                    <a:pt x="21372" y="7466"/>
                  </a:cubicBezTo>
                  <a:cubicBezTo>
                    <a:pt x="21027" y="6454"/>
                    <a:pt x="20610" y="5478"/>
                    <a:pt x="20134" y="4525"/>
                  </a:cubicBezTo>
                  <a:cubicBezTo>
                    <a:pt x="20098" y="4454"/>
                    <a:pt x="20075" y="4406"/>
                    <a:pt x="20075" y="4406"/>
                  </a:cubicBezTo>
                  <a:cubicBezTo>
                    <a:pt x="20039" y="4335"/>
                    <a:pt x="20063" y="4263"/>
                    <a:pt x="20122" y="4228"/>
                  </a:cubicBezTo>
                  <a:cubicBezTo>
                    <a:pt x="20146" y="4216"/>
                    <a:pt x="20170" y="4204"/>
                    <a:pt x="20194" y="4204"/>
                  </a:cubicBezTo>
                  <a:cubicBezTo>
                    <a:pt x="20241" y="4204"/>
                    <a:pt x="20289" y="4240"/>
                    <a:pt x="20313" y="4275"/>
                  </a:cubicBezTo>
                  <a:cubicBezTo>
                    <a:pt x="20313" y="4287"/>
                    <a:pt x="20336" y="4323"/>
                    <a:pt x="20372" y="4406"/>
                  </a:cubicBezTo>
                  <a:cubicBezTo>
                    <a:pt x="20575" y="4311"/>
                    <a:pt x="20765" y="4204"/>
                    <a:pt x="20967" y="4109"/>
                  </a:cubicBezTo>
                  <a:cubicBezTo>
                    <a:pt x="22372" y="3394"/>
                    <a:pt x="23587" y="2799"/>
                    <a:pt x="24647" y="2311"/>
                  </a:cubicBezTo>
                  <a:cubicBezTo>
                    <a:pt x="20575" y="1084"/>
                    <a:pt x="17062" y="203"/>
                    <a:pt x="17062" y="203"/>
                  </a:cubicBezTo>
                  <a:lnTo>
                    <a:pt x="17062" y="203"/>
                  </a:lnTo>
                  <a:lnTo>
                    <a:pt x="17074" y="251"/>
                  </a:lnTo>
                  <a:cubicBezTo>
                    <a:pt x="16967" y="156"/>
                    <a:pt x="16872" y="72"/>
                    <a:pt x="16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 name="Google Shape;2364;p56"/>
            <p:cNvSpPr/>
            <p:nvPr/>
          </p:nvSpPr>
          <p:spPr>
            <a:xfrm>
              <a:off x="1465645" y="3386021"/>
              <a:ext cx="58350" cy="31851"/>
            </a:xfrm>
            <a:custGeom>
              <a:avLst/>
              <a:gdLst/>
              <a:ahLst/>
              <a:cxnLst/>
              <a:rect l="l" t="t" r="r" b="b"/>
              <a:pathLst>
                <a:path w="2334" h="1274" extrusionOk="0">
                  <a:moveTo>
                    <a:pt x="2144" y="0"/>
                  </a:moveTo>
                  <a:cubicBezTo>
                    <a:pt x="1572" y="429"/>
                    <a:pt x="929" y="750"/>
                    <a:pt x="239" y="929"/>
                  </a:cubicBezTo>
                  <a:cubicBezTo>
                    <a:pt x="167" y="953"/>
                    <a:pt x="84" y="976"/>
                    <a:pt x="0" y="1000"/>
                  </a:cubicBezTo>
                  <a:lnTo>
                    <a:pt x="36" y="1274"/>
                  </a:lnTo>
                  <a:cubicBezTo>
                    <a:pt x="179" y="1250"/>
                    <a:pt x="322" y="1214"/>
                    <a:pt x="465" y="1167"/>
                  </a:cubicBezTo>
                  <a:cubicBezTo>
                    <a:pt x="1108" y="988"/>
                    <a:pt x="1715" y="702"/>
                    <a:pt x="2251" y="310"/>
                  </a:cubicBezTo>
                  <a:cubicBezTo>
                    <a:pt x="2322" y="250"/>
                    <a:pt x="2334" y="143"/>
                    <a:pt x="2286" y="71"/>
                  </a:cubicBezTo>
                  <a:cubicBezTo>
                    <a:pt x="2251" y="24"/>
                    <a:pt x="2191" y="0"/>
                    <a:pt x="2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 name="Google Shape;2365;p56"/>
            <p:cNvSpPr/>
            <p:nvPr/>
          </p:nvSpPr>
          <p:spPr>
            <a:xfrm>
              <a:off x="1089697" y="3551498"/>
              <a:ext cx="44975" cy="97976"/>
            </a:xfrm>
            <a:custGeom>
              <a:avLst/>
              <a:gdLst/>
              <a:ahLst/>
              <a:cxnLst/>
              <a:rect l="l" t="t" r="r" b="b"/>
              <a:pathLst>
                <a:path w="1799" h="3919" extrusionOk="0">
                  <a:moveTo>
                    <a:pt x="156" y="1"/>
                  </a:moveTo>
                  <a:cubicBezTo>
                    <a:pt x="132" y="1"/>
                    <a:pt x="108" y="13"/>
                    <a:pt x="96" y="25"/>
                  </a:cubicBezTo>
                  <a:cubicBezTo>
                    <a:pt x="25" y="60"/>
                    <a:pt x="1" y="132"/>
                    <a:pt x="37" y="203"/>
                  </a:cubicBezTo>
                  <a:cubicBezTo>
                    <a:pt x="37" y="203"/>
                    <a:pt x="60" y="251"/>
                    <a:pt x="96" y="322"/>
                  </a:cubicBezTo>
                  <a:cubicBezTo>
                    <a:pt x="572" y="1275"/>
                    <a:pt x="989" y="2251"/>
                    <a:pt x="1334" y="3263"/>
                  </a:cubicBezTo>
                  <a:cubicBezTo>
                    <a:pt x="1394" y="3442"/>
                    <a:pt x="1453" y="3632"/>
                    <a:pt x="1513" y="3823"/>
                  </a:cubicBezTo>
                  <a:cubicBezTo>
                    <a:pt x="1525" y="3870"/>
                    <a:pt x="1572" y="3906"/>
                    <a:pt x="1620" y="3918"/>
                  </a:cubicBezTo>
                  <a:lnTo>
                    <a:pt x="1680" y="3918"/>
                  </a:lnTo>
                  <a:cubicBezTo>
                    <a:pt x="1751" y="3894"/>
                    <a:pt x="1799" y="3823"/>
                    <a:pt x="1775" y="3751"/>
                  </a:cubicBezTo>
                  <a:cubicBezTo>
                    <a:pt x="1739" y="3620"/>
                    <a:pt x="1691" y="3489"/>
                    <a:pt x="1656" y="3358"/>
                  </a:cubicBezTo>
                  <a:cubicBezTo>
                    <a:pt x="1287" y="2275"/>
                    <a:pt x="858" y="1227"/>
                    <a:pt x="334" y="203"/>
                  </a:cubicBezTo>
                  <a:cubicBezTo>
                    <a:pt x="298" y="120"/>
                    <a:pt x="275" y="72"/>
                    <a:pt x="275" y="72"/>
                  </a:cubicBezTo>
                  <a:cubicBezTo>
                    <a:pt x="251" y="37"/>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 name="Google Shape;2366;p56"/>
            <p:cNvSpPr/>
            <p:nvPr/>
          </p:nvSpPr>
          <p:spPr>
            <a:xfrm>
              <a:off x="864072" y="4001854"/>
              <a:ext cx="36950" cy="64926"/>
            </a:xfrm>
            <a:custGeom>
              <a:avLst/>
              <a:gdLst/>
              <a:ahLst/>
              <a:cxnLst/>
              <a:rect l="l" t="t" r="r" b="b"/>
              <a:pathLst>
                <a:path w="1478" h="2597" extrusionOk="0">
                  <a:moveTo>
                    <a:pt x="1477" y="1"/>
                  </a:moveTo>
                  <a:cubicBezTo>
                    <a:pt x="1430" y="13"/>
                    <a:pt x="1382" y="25"/>
                    <a:pt x="1334" y="25"/>
                  </a:cubicBezTo>
                  <a:cubicBezTo>
                    <a:pt x="1346" y="37"/>
                    <a:pt x="1346" y="61"/>
                    <a:pt x="1334" y="84"/>
                  </a:cubicBezTo>
                  <a:cubicBezTo>
                    <a:pt x="1322" y="120"/>
                    <a:pt x="1287" y="144"/>
                    <a:pt x="1251" y="144"/>
                  </a:cubicBezTo>
                  <a:lnTo>
                    <a:pt x="1227" y="144"/>
                  </a:lnTo>
                  <a:cubicBezTo>
                    <a:pt x="1191" y="180"/>
                    <a:pt x="1156" y="215"/>
                    <a:pt x="1108" y="239"/>
                  </a:cubicBezTo>
                  <a:lnTo>
                    <a:pt x="394" y="2287"/>
                  </a:lnTo>
                  <a:lnTo>
                    <a:pt x="1" y="2358"/>
                  </a:lnTo>
                  <a:lnTo>
                    <a:pt x="572" y="2597"/>
                  </a:lnTo>
                  <a:lnTo>
                    <a:pt x="14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 name="Google Shape;2367;p56"/>
            <p:cNvSpPr/>
            <p:nvPr/>
          </p:nvSpPr>
          <p:spPr>
            <a:xfrm>
              <a:off x="776873" y="3803927"/>
              <a:ext cx="325" cy="325"/>
            </a:xfrm>
            <a:custGeom>
              <a:avLst/>
              <a:gdLst/>
              <a:ahLst/>
              <a:cxnLst/>
              <a:rect l="l" t="t" r="r" b="b"/>
              <a:pathLst>
                <a:path w="13" h="13" extrusionOk="0">
                  <a:moveTo>
                    <a:pt x="0" y="0"/>
                  </a:moveTo>
                  <a:lnTo>
                    <a:pt x="12" y="12"/>
                  </a:lnTo>
                  <a:cubicBezTo>
                    <a:pt x="12" y="12"/>
                    <a:pt x="12"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 name="Google Shape;2368;p56"/>
            <p:cNvSpPr/>
            <p:nvPr/>
          </p:nvSpPr>
          <p:spPr>
            <a:xfrm>
              <a:off x="764672" y="3797377"/>
              <a:ext cx="187549" cy="164927"/>
            </a:xfrm>
            <a:custGeom>
              <a:avLst/>
              <a:gdLst/>
              <a:ahLst/>
              <a:cxnLst/>
              <a:rect l="l" t="t" r="r" b="b"/>
              <a:pathLst>
                <a:path w="7502" h="6597" extrusionOk="0">
                  <a:moveTo>
                    <a:pt x="1631" y="0"/>
                  </a:moveTo>
                  <a:lnTo>
                    <a:pt x="500" y="262"/>
                  </a:lnTo>
                  <a:cubicBezTo>
                    <a:pt x="500" y="262"/>
                    <a:pt x="500" y="274"/>
                    <a:pt x="500" y="274"/>
                  </a:cubicBezTo>
                  <a:lnTo>
                    <a:pt x="488" y="262"/>
                  </a:lnTo>
                  <a:lnTo>
                    <a:pt x="214" y="977"/>
                  </a:lnTo>
                  <a:lnTo>
                    <a:pt x="0" y="1560"/>
                  </a:lnTo>
                  <a:cubicBezTo>
                    <a:pt x="36" y="1596"/>
                    <a:pt x="84" y="1643"/>
                    <a:pt x="131" y="1691"/>
                  </a:cubicBezTo>
                  <a:cubicBezTo>
                    <a:pt x="167" y="1727"/>
                    <a:pt x="203" y="1763"/>
                    <a:pt x="238" y="1798"/>
                  </a:cubicBezTo>
                  <a:cubicBezTo>
                    <a:pt x="262" y="1810"/>
                    <a:pt x="286" y="1834"/>
                    <a:pt x="310" y="1858"/>
                  </a:cubicBezTo>
                  <a:cubicBezTo>
                    <a:pt x="1858" y="3370"/>
                    <a:pt x="4453" y="5680"/>
                    <a:pt x="4453" y="5680"/>
                  </a:cubicBezTo>
                  <a:cubicBezTo>
                    <a:pt x="4441" y="5715"/>
                    <a:pt x="4429" y="5751"/>
                    <a:pt x="4429" y="5799"/>
                  </a:cubicBezTo>
                  <a:cubicBezTo>
                    <a:pt x="4751" y="5965"/>
                    <a:pt x="5013" y="6096"/>
                    <a:pt x="5215" y="6192"/>
                  </a:cubicBezTo>
                  <a:cubicBezTo>
                    <a:pt x="5251" y="6215"/>
                    <a:pt x="5287" y="6227"/>
                    <a:pt x="5322" y="6251"/>
                  </a:cubicBezTo>
                  <a:lnTo>
                    <a:pt x="6703" y="2620"/>
                  </a:lnTo>
                  <a:lnTo>
                    <a:pt x="2441" y="1012"/>
                  </a:lnTo>
                  <a:lnTo>
                    <a:pt x="953" y="441"/>
                  </a:lnTo>
                  <a:cubicBezTo>
                    <a:pt x="1131" y="370"/>
                    <a:pt x="1310" y="310"/>
                    <a:pt x="1488" y="274"/>
                  </a:cubicBezTo>
                  <a:cubicBezTo>
                    <a:pt x="1512" y="286"/>
                    <a:pt x="2381" y="620"/>
                    <a:pt x="3441" y="1024"/>
                  </a:cubicBezTo>
                  <a:cubicBezTo>
                    <a:pt x="5084" y="1655"/>
                    <a:pt x="7168" y="2441"/>
                    <a:pt x="7168" y="2441"/>
                  </a:cubicBezTo>
                  <a:lnTo>
                    <a:pt x="5763" y="6477"/>
                  </a:lnTo>
                  <a:cubicBezTo>
                    <a:pt x="5846" y="6513"/>
                    <a:pt x="5918" y="6549"/>
                    <a:pt x="6001" y="6596"/>
                  </a:cubicBezTo>
                  <a:lnTo>
                    <a:pt x="7501" y="2298"/>
                  </a:lnTo>
                  <a:lnTo>
                    <a:pt x="4275" y="1036"/>
                  </a:lnTo>
                  <a:lnTo>
                    <a:pt x="16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2369;p56"/>
            <p:cNvSpPr/>
            <p:nvPr/>
          </p:nvSpPr>
          <p:spPr>
            <a:xfrm>
              <a:off x="856647" y="4005129"/>
              <a:ext cx="35150" cy="56901"/>
            </a:xfrm>
            <a:custGeom>
              <a:avLst/>
              <a:gdLst/>
              <a:ahLst/>
              <a:cxnLst/>
              <a:rect l="l" t="t" r="r" b="b"/>
              <a:pathLst>
                <a:path w="1406" h="2276" extrusionOk="0">
                  <a:moveTo>
                    <a:pt x="869" y="1"/>
                  </a:moveTo>
                  <a:lnTo>
                    <a:pt x="60" y="2132"/>
                  </a:lnTo>
                  <a:lnTo>
                    <a:pt x="0" y="2275"/>
                  </a:lnTo>
                  <a:lnTo>
                    <a:pt x="298" y="2227"/>
                  </a:lnTo>
                  <a:lnTo>
                    <a:pt x="691" y="2156"/>
                  </a:lnTo>
                  <a:lnTo>
                    <a:pt x="1405" y="108"/>
                  </a:lnTo>
                  <a:lnTo>
                    <a:pt x="1405" y="108"/>
                  </a:lnTo>
                  <a:cubicBezTo>
                    <a:pt x="1375" y="120"/>
                    <a:pt x="1343" y="126"/>
                    <a:pt x="1310" y="126"/>
                  </a:cubicBezTo>
                  <a:cubicBezTo>
                    <a:pt x="1277" y="126"/>
                    <a:pt x="1244" y="120"/>
                    <a:pt x="1215" y="108"/>
                  </a:cubicBezTo>
                  <a:cubicBezTo>
                    <a:pt x="1167" y="108"/>
                    <a:pt x="1048" y="72"/>
                    <a:pt x="869" y="1"/>
                  </a:cubicBezTo>
                  <a:close/>
                </a:path>
              </a:pathLst>
            </a:custGeom>
            <a:solidFill>
              <a:srgbClr val="E0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 name="Google Shape;2370;p56"/>
            <p:cNvSpPr/>
            <p:nvPr/>
          </p:nvSpPr>
          <p:spPr>
            <a:xfrm>
              <a:off x="788472" y="3804226"/>
              <a:ext cx="155400" cy="155102"/>
            </a:xfrm>
            <a:custGeom>
              <a:avLst/>
              <a:gdLst/>
              <a:ahLst/>
              <a:cxnLst/>
              <a:rect l="l" t="t" r="r" b="b"/>
              <a:pathLst>
                <a:path w="6216" h="6204" extrusionOk="0">
                  <a:moveTo>
                    <a:pt x="536" y="0"/>
                  </a:moveTo>
                  <a:cubicBezTo>
                    <a:pt x="358" y="36"/>
                    <a:pt x="179" y="96"/>
                    <a:pt x="1" y="167"/>
                  </a:cubicBezTo>
                  <a:lnTo>
                    <a:pt x="1501" y="738"/>
                  </a:lnTo>
                  <a:lnTo>
                    <a:pt x="5751" y="2346"/>
                  </a:lnTo>
                  <a:lnTo>
                    <a:pt x="4370" y="5977"/>
                  </a:lnTo>
                  <a:cubicBezTo>
                    <a:pt x="4525" y="6049"/>
                    <a:pt x="4668" y="6120"/>
                    <a:pt x="4811" y="6203"/>
                  </a:cubicBezTo>
                  <a:lnTo>
                    <a:pt x="6216" y="2167"/>
                  </a:lnTo>
                  <a:cubicBezTo>
                    <a:pt x="6216" y="2167"/>
                    <a:pt x="4132" y="1381"/>
                    <a:pt x="2489" y="750"/>
                  </a:cubicBezTo>
                  <a:cubicBezTo>
                    <a:pt x="1429" y="346"/>
                    <a:pt x="560" y="12"/>
                    <a:pt x="536" y="0"/>
                  </a:cubicBezTo>
                  <a:close/>
                </a:path>
              </a:pathLst>
            </a:custGeom>
            <a:solidFill>
              <a:srgbClr val="E0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 name="Google Shape;2371;p56"/>
            <p:cNvSpPr/>
            <p:nvPr/>
          </p:nvSpPr>
          <p:spPr>
            <a:xfrm>
              <a:off x="698573" y="3953654"/>
              <a:ext cx="179824" cy="115801"/>
            </a:xfrm>
            <a:custGeom>
              <a:avLst/>
              <a:gdLst/>
              <a:ahLst/>
              <a:cxnLst/>
              <a:rect l="l" t="t" r="r" b="b"/>
              <a:pathLst>
                <a:path w="7193" h="4632" extrusionOk="0">
                  <a:moveTo>
                    <a:pt x="870" y="0"/>
                  </a:moveTo>
                  <a:lnTo>
                    <a:pt x="1" y="2286"/>
                  </a:lnTo>
                  <a:lnTo>
                    <a:pt x="2835" y="3358"/>
                  </a:lnTo>
                  <a:lnTo>
                    <a:pt x="6216" y="4632"/>
                  </a:lnTo>
                  <a:lnTo>
                    <a:pt x="6323" y="4334"/>
                  </a:lnTo>
                  <a:lnTo>
                    <a:pt x="6383" y="4191"/>
                  </a:lnTo>
                  <a:lnTo>
                    <a:pt x="7192" y="2060"/>
                  </a:lnTo>
                  <a:cubicBezTo>
                    <a:pt x="6954" y="1989"/>
                    <a:pt x="6609" y="1869"/>
                    <a:pt x="6168" y="1703"/>
                  </a:cubicBezTo>
                  <a:cubicBezTo>
                    <a:pt x="6145" y="1762"/>
                    <a:pt x="6109" y="1810"/>
                    <a:pt x="6085" y="1869"/>
                  </a:cubicBezTo>
                  <a:cubicBezTo>
                    <a:pt x="4930" y="1596"/>
                    <a:pt x="3799" y="1250"/>
                    <a:pt x="2704" y="810"/>
                  </a:cubicBezTo>
                  <a:cubicBezTo>
                    <a:pt x="2323" y="667"/>
                    <a:pt x="1930" y="500"/>
                    <a:pt x="1537" y="322"/>
                  </a:cubicBezTo>
                  <a:cubicBezTo>
                    <a:pt x="1430" y="274"/>
                    <a:pt x="1334" y="226"/>
                    <a:pt x="1227" y="167"/>
                  </a:cubicBezTo>
                  <a:cubicBezTo>
                    <a:pt x="1108" y="119"/>
                    <a:pt x="989" y="60"/>
                    <a:pt x="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2372;p56"/>
            <p:cNvSpPr/>
            <p:nvPr/>
          </p:nvSpPr>
          <p:spPr>
            <a:xfrm>
              <a:off x="852772" y="3942329"/>
              <a:ext cx="69975" cy="65951"/>
            </a:xfrm>
            <a:custGeom>
              <a:avLst/>
              <a:gdLst/>
              <a:ahLst/>
              <a:cxnLst/>
              <a:rect l="l" t="t" r="r" b="b"/>
              <a:pathLst>
                <a:path w="2799" h="2638" extrusionOk="0">
                  <a:moveTo>
                    <a:pt x="905" y="1"/>
                  </a:moveTo>
                  <a:cubicBezTo>
                    <a:pt x="643" y="1310"/>
                    <a:pt x="322" y="1560"/>
                    <a:pt x="0" y="2156"/>
                  </a:cubicBezTo>
                  <a:cubicBezTo>
                    <a:pt x="441" y="2322"/>
                    <a:pt x="786" y="2442"/>
                    <a:pt x="1024" y="2513"/>
                  </a:cubicBezTo>
                  <a:cubicBezTo>
                    <a:pt x="1203" y="2584"/>
                    <a:pt x="1322" y="2608"/>
                    <a:pt x="1370" y="2620"/>
                  </a:cubicBezTo>
                  <a:cubicBezTo>
                    <a:pt x="1399" y="2632"/>
                    <a:pt x="1432" y="2638"/>
                    <a:pt x="1465" y="2638"/>
                  </a:cubicBezTo>
                  <a:cubicBezTo>
                    <a:pt x="1498" y="2638"/>
                    <a:pt x="1530" y="2632"/>
                    <a:pt x="1560" y="2620"/>
                  </a:cubicBezTo>
                  <a:cubicBezTo>
                    <a:pt x="1608" y="2596"/>
                    <a:pt x="1643" y="2561"/>
                    <a:pt x="1679" y="2525"/>
                  </a:cubicBezTo>
                  <a:lnTo>
                    <a:pt x="1667" y="2525"/>
                  </a:lnTo>
                  <a:cubicBezTo>
                    <a:pt x="1667" y="2525"/>
                    <a:pt x="1643" y="2513"/>
                    <a:pt x="1608" y="2501"/>
                  </a:cubicBezTo>
                  <a:cubicBezTo>
                    <a:pt x="1513" y="2453"/>
                    <a:pt x="1322" y="2382"/>
                    <a:pt x="1108" y="2275"/>
                  </a:cubicBezTo>
                  <a:cubicBezTo>
                    <a:pt x="977" y="2215"/>
                    <a:pt x="822" y="2132"/>
                    <a:pt x="667" y="2049"/>
                  </a:cubicBezTo>
                  <a:cubicBezTo>
                    <a:pt x="631" y="2025"/>
                    <a:pt x="608" y="1965"/>
                    <a:pt x="643" y="1918"/>
                  </a:cubicBezTo>
                  <a:cubicBezTo>
                    <a:pt x="659" y="1895"/>
                    <a:pt x="684" y="1881"/>
                    <a:pt x="713" y="1881"/>
                  </a:cubicBezTo>
                  <a:cubicBezTo>
                    <a:pt x="729" y="1881"/>
                    <a:pt x="746" y="1885"/>
                    <a:pt x="762" y="1894"/>
                  </a:cubicBezTo>
                  <a:cubicBezTo>
                    <a:pt x="905" y="1965"/>
                    <a:pt x="1048" y="2049"/>
                    <a:pt x="1179" y="2108"/>
                  </a:cubicBezTo>
                  <a:cubicBezTo>
                    <a:pt x="1382" y="2203"/>
                    <a:pt x="1572" y="2287"/>
                    <a:pt x="1667" y="2322"/>
                  </a:cubicBezTo>
                  <a:cubicBezTo>
                    <a:pt x="1703" y="2346"/>
                    <a:pt x="1739" y="2358"/>
                    <a:pt x="1739" y="2358"/>
                  </a:cubicBezTo>
                  <a:cubicBezTo>
                    <a:pt x="1763" y="2358"/>
                    <a:pt x="1774" y="2382"/>
                    <a:pt x="1786" y="2406"/>
                  </a:cubicBezTo>
                  <a:cubicBezTo>
                    <a:pt x="1834" y="2406"/>
                    <a:pt x="1882" y="2394"/>
                    <a:pt x="1929" y="2382"/>
                  </a:cubicBezTo>
                  <a:cubicBezTo>
                    <a:pt x="1989" y="2346"/>
                    <a:pt x="2024" y="2311"/>
                    <a:pt x="2060" y="2251"/>
                  </a:cubicBezTo>
                  <a:cubicBezTo>
                    <a:pt x="2108" y="2180"/>
                    <a:pt x="2132" y="2096"/>
                    <a:pt x="2120" y="2001"/>
                  </a:cubicBezTo>
                  <a:lnTo>
                    <a:pt x="2120" y="2001"/>
                  </a:lnTo>
                  <a:cubicBezTo>
                    <a:pt x="2108" y="2013"/>
                    <a:pt x="2108" y="2013"/>
                    <a:pt x="2096" y="2013"/>
                  </a:cubicBezTo>
                  <a:cubicBezTo>
                    <a:pt x="2084" y="2013"/>
                    <a:pt x="2072" y="2013"/>
                    <a:pt x="2072" y="2001"/>
                  </a:cubicBezTo>
                  <a:lnTo>
                    <a:pt x="2060" y="2001"/>
                  </a:lnTo>
                  <a:cubicBezTo>
                    <a:pt x="2036" y="1989"/>
                    <a:pt x="1941" y="1953"/>
                    <a:pt x="1810" y="1906"/>
                  </a:cubicBezTo>
                  <a:cubicBezTo>
                    <a:pt x="1679" y="1846"/>
                    <a:pt x="1513" y="1775"/>
                    <a:pt x="1334" y="1691"/>
                  </a:cubicBezTo>
                  <a:cubicBezTo>
                    <a:pt x="1191" y="1620"/>
                    <a:pt x="1036" y="1549"/>
                    <a:pt x="905" y="1465"/>
                  </a:cubicBezTo>
                  <a:cubicBezTo>
                    <a:pt x="815" y="1415"/>
                    <a:pt x="869" y="1297"/>
                    <a:pt x="945" y="1297"/>
                  </a:cubicBezTo>
                  <a:cubicBezTo>
                    <a:pt x="959" y="1297"/>
                    <a:pt x="974" y="1301"/>
                    <a:pt x="989" y="1310"/>
                  </a:cubicBezTo>
                  <a:cubicBezTo>
                    <a:pt x="1120" y="1382"/>
                    <a:pt x="1262" y="1453"/>
                    <a:pt x="1393" y="1525"/>
                  </a:cubicBezTo>
                  <a:cubicBezTo>
                    <a:pt x="1572" y="1608"/>
                    <a:pt x="1739" y="1680"/>
                    <a:pt x="1870" y="1739"/>
                  </a:cubicBezTo>
                  <a:cubicBezTo>
                    <a:pt x="2001" y="1787"/>
                    <a:pt x="2084" y="1822"/>
                    <a:pt x="2120" y="1834"/>
                  </a:cubicBezTo>
                  <a:lnTo>
                    <a:pt x="2132" y="1834"/>
                  </a:lnTo>
                  <a:cubicBezTo>
                    <a:pt x="2155" y="1846"/>
                    <a:pt x="2167" y="1858"/>
                    <a:pt x="2179" y="1882"/>
                  </a:cubicBezTo>
                  <a:cubicBezTo>
                    <a:pt x="2227" y="1870"/>
                    <a:pt x="2263" y="1846"/>
                    <a:pt x="2298" y="1822"/>
                  </a:cubicBezTo>
                  <a:cubicBezTo>
                    <a:pt x="2382" y="1727"/>
                    <a:pt x="2417" y="1608"/>
                    <a:pt x="2405" y="1501"/>
                  </a:cubicBezTo>
                  <a:lnTo>
                    <a:pt x="2394" y="1501"/>
                  </a:lnTo>
                  <a:cubicBezTo>
                    <a:pt x="2382" y="1501"/>
                    <a:pt x="2370" y="1501"/>
                    <a:pt x="2358" y="1489"/>
                  </a:cubicBezTo>
                  <a:cubicBezTo>
                    <a:pt x="2346" y="1489"/>
                    <a:pt x="2310" y="1477"/>
                    <a:pt x="2251" y="1453"/>
                  </a:cubicBezTo>
                  <a:cubicBezTo>
                    <a:pt x="2191" y="1429"/>
                    <a:pt x="2108" y="1394"/>
                    <a:pt x="2001" y="1358"/>
                  </a:cubicBezTo>
                  <a:cubicBezTo>
                    <a:pt x="1870" y="1299"/>
                    <a:pt x="1703" y="1227"/>
                    <a:pt x="1536" y="1144"/>
                  </a:cubicBezTo>
                  <a:cubicBezTo>
                    <a:pt x="1417" y="1084"/>
                    <a:pt x="1298" y="1025"/>
                    <a:pt x="1191" y="965"/>
                  </a:cubicBezTo>
                  <a:cubicBezTo>
                    <a:pt x="1101" y="905"/>
                    <a:pt x="1154" y="785"/>
                    <a:pt x="1238" y="785"/>
                  </a:cubicBezTo>
                  <a:cubicBezTo>
                    <a:pt x="1253" y="785"/>
                    <a:pt x="1270" y="789"/>
                    <a:pt x="1286" y="798"/>
                  </a:cubicBezTo>
                  <a:cubicBezTo>
                    <a:pt x="1382" y="858"/>
                    <a:pt x="1489" y="918"/>
                    <a:pt x="1608" y="977"/>
                  </a:cubicBezTo>
                  <a:cubicBezTo>
                    <a:pt x="1763" y="1048"/>
                    <a:pt x="1929" y="1120"/>
                    <a:pt x="2060" y="1179"/>
                  </a:cubicBezTo>
                  <a:cubicBezTo>
                    <a:pt x="2167" y="1227"/>
                    <a:pt x="2251" y="1263"/>
                    <a:pt x="2310" y="1287"/>
                  </a:cubicBezTo>
                  <a:cubicBezTo>
                    <a:pt x="2382" y="1310"/>
                    <a:pt x="2417" y="1322"/>
                    <a:pt x="2417" y="1322"/>
                  </a:cubicBezTo>
                  <a:cubicBezTo>
                    <a:pt x="2453" y="1334"/>
                    <a:pt x="2477" y="1370"/>
                    <a:pt x="2477" y="1406"/>
                  </a:cubicBezTo>
                  <a:cubicBezTo>
                    <a:pt x="2727" y="1406"/>
                    <a:pt x="2798" y="953"/>
                    <a:pt x="2584" y="846"/>
                  </a:cubicBezTo>
                  <a:cubicBezTo>
                    <a:pt x="2548" y="834"/>
                    <a:pt x="2513" y="810"/>
                    <a:pt x="2477" y="798"/>
                  </a:cubicBezTo>
                  <a:cubicBezTo>
                    <a:pt x="2394" y="751"/>
                    <a:pt x="2322" y="715"/>
                    <a:pt x="2239" y="667"/>
                  </a:cubicBezTo>
                  <a:cubicBezTo>
                    <a:pt x="2096" y="596"/>
                    <a:pt x="1953" y="525"/>
                    <a:pt x="1798" y="453"/>
                  </a:cubicBezTo>
                  <a:cubicBezTo>
                    <a:pt x="1763" y="429"/>
                    <a:pt x="1727" y="406"/>
                    <a:pt x="1691" y="394"/>
                  </a:cubicBezTo>
                  <a:cubicBezTo>
                    <a:pt x="1489" y="286"/>
                    <a:pt x="1227" y="167"/>
                    <a:pt x="905"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 name="Google Shape;2373;p56"/>
            <p:cNvSpPr/>
            <p:nvPr/>
          </p:nvSpPr>
          <p:spPr>
            <a:xfrm>
              <a:off x="867947" y="3989355"/>
              <a:ext cx="29800" cy="16100"/>
            </a:xfrm>
            <a:custGeom>
              <a:avLst/>
              <a:gdLst/>
              <a:ahLst/>
              <a:cxnLst/>
              <a:rect l="l" t="t" r="r" b="b"/>
              <a:pathLst>
                <a:path w="1192" h="644" extrusionOk="0">
                  <a:moveTo>
                    <a:pt x="106" y="0"/>
                  </a:moveTo>
                  <a:cubicBezTo>
                    <a:pt x="77" y="0"/>
                    <a:pt x="52" y="14"/>
                    <a:pt x="36" y="37"/>
                  </a:cubicBezTo>
                  <a:cubicBezTo>
                    <a:pt x="1" y="84"/>
                    <a:pt x="24" y="144"/>
                    <a:pt x="60" y="168"/>
                  </a:cubicBezTo>
                  <a:cubicBezTo>
                    <a:pt x="215" y="251"/>
                    <a:pt x="370" y="334"/>
                    <a:pt x="501" y="394"/>
                  </a:cubicBezTo>
                  <a:cubicBezTo>
                    <a:pt x="715" y="501"/>
                    <a:pt x="906" y="572"/>
                    <a:pt x="1001" y="620"/>
                  </a:cubicBezTo>
                  <a:cubicBezTo>
                    <a:pt x="1036" y="632"/>
                    <a:pt x="1060" y="644"/>
                    <a:pt x="1072" y="644"/>
                  </a:cubicBezTo>
                  <a:lnTo>
                    <a:pt x="1096" y="644"/>
                  </a:lnTo>
                  <a:cubicBezTo>
                    <a:pt x="1132" y="644"/>
                    <a:pt x="1167" y="620"/>
                    <a:pt x="1179" y="584"/>
                  </a:cubicBezTo>
                  <a:cubicBezTo>
                    <a:pt x="1191" y="561"/>
                    <a:pt x="1191" y="537"/>
                    <a:pt x="1179" y="525"/>
                  </a:cubicBezTo>
                  <a:cubicBezTo>
                    <a:pt x="1167" y="501"/>
                    <a:pt x="1156" y="477"/>
                    <a:pt x="1132" y="477"/>
                  </a:cubicBezTo>
                  <a:cubicBezTo>
                    <a:pt x="1132" y="477"/>
                    <a:pt x="1108" y="465"/>
                    <a:pt x="1060" y="441"/>
                  </a:cubicBezTo>
                  <a:cubicBezTo>
                    <a:pt x="965" y="406"/>
                    <a:pt x="775" y="322"/>
                    <a:pt x="572" y="227"/>
                  </a:cubicBezTo>
                  <a:cubicBezTo>
                    <a:pt x="441" y="168"/>
                    <a:pt x="298" y="84"/>
                    <a:pt x="155" y="13"/>
                  </a:cubicBezTo>
                  <a:cubicBezTo>
                    <a:pt x="139" y="4"/>
                    <a:pt x="122"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 name="Google Shape;2374;p56"/>
            <p:cNvSpPr/>
            <p:nvPr/>
          </p:nvSpPr>
          <p:spPr>
            <a:xfrm>
              <a:off x="873123" y="3974754"/>
              <a:ext cx="34450" cy="17900"/>
            </a:xfrm>
            <a:custGeom>
              <a:avLst/>
              <a:gdLst/>
              <a:ahLst/>
              <a:cxnLst/>
              <a:rect l="l" t="t" r="r" b="b"/>
              <a:pathLst>
                <a:path w="1378" h="716" extrusionOk="0">
                  <a:moveTo>
                    <a:pt x="131" y="0"/>
                  </a:moveTo>
                  <a:cubicBezTo>
                    <a:pt x="55" y="0"/>
                    <a:pt x="1" y="118"/>
                    <a:pt x="91" y="168"/>
                  </a:cubicBezTo>
                  <a:cubicBezTo>
                    <a:pt x="222" y="252"/>
                    <a:pt x="377" y="323"/>
                    <a:pt x="520" y="394"/>
                  </a:cubicBezTo>
                  <a:cubicBezTo>
                    <a:pt x="699" y="478"/>
                    <a:pt x="865" y="549"/>
                    <a:pt x="996" y="609"/>
                  </a:cubicBezTo>
                  <a:cubicBezTo>
                    <a:pt x="1127" y="656"/>
                    <a:pt x="1222" y="692"/>
                    <a:pt x="1246" y="704"/>
                  </a:cubicBezTo>
                  <a:lnTo>
                    <a:pt x="1258" y="704"/>
                  </a:lnTo>
                  <a:cubicBezTo>
                    <a:pt x="1258" y="716"/>
                    <a:pt x="1270" y="716"/>
                    <a:pt x="1282" y="716"/>
                  </a:cubicBezTo>
                  <a:cubicBezTo>
                    <a:pt x="1294" y="716"/>
                    <a:pt x="1294" y="716"/>
                    <a:pt x="1306" y="704"/>
                  </a:cubicBezTo>
                  <a:cubicBezTo>
                    <a:pt x="1330" y="704"/>
                    <a:pt x="1353" y="680"/>
                    <a:pt x="1365" y="656"/>
                  </a:cubicBezTo>
                  <a:cubicBezTo>
                    <a:pt x="1377" y="633"/>
                    <a:pt x="1377" y="609"/>
                    <a:pt x="1365" y="585"/>
                  </a:cubicBezTo>
                  <a:cubicBezTo>
                    <a:pt x="1353" y="561"/>
                    <a:pt x="1341" y="549"/>
                    <a:pt x="1318" y="537"/>
                  </a:cubicBezTo>
                  <a:lnTo>
                    <a:pt x="1306" y="537"/>
                  </a:lnTo>
                  <a:cubicBezTo>
                    <a:pt x="1270" y="525"/>
                    <a:pt x="1187" y="490"/>
                    <a:pt x="1056" y="442"/>
                  </a:cubicBezTo>
                  <a:cubicBezTo>
                    <a:pt x="925" y="383"/>
                    <a:pt x="758" y="311"/>
                    <a:pt x="579" y="228"/>
                  </a:cubicBezTo>
                  <a:cubicBezTo>
                    <a:pt x="448" y="156"/>
                    <a:pt x="306" y="85"/>
                    <a:pt x="175" y="13"/>
                  </a:cubicBezTo>
                  <a:cubicBezTo>
                    <a:pt x="160" y="4"/>
                    <a:pt x="145"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2375;p56"/>
            <p:cNvSpPr/>
            <p:nvPr/>
          </p:nvSpPr>
          <p:spPr>
            <a:xfrm>
              <a:off x="880272" y="3961954"/>
              <a:ext cx="34425" cy="17900"/>
            </a:xfrm>
            <a:custGeom>
              <a:avLst/>
              <a:gdLst/>
              <a:ahLst/>
              <a:cxnLst/>
              <a:rect l="l" t="t" r="r" b="b"/>
              <a:pathLst>
                <a:path w="1377" h="716" extrusionOk="0">
                  <a:moveTo>
                    <a:pt x="138" y="0"/>
                  </a:moveTo>
                  <a:cubicBezTo>
                    <a:pt x="54" y="0"/>
                    <a:pt x="1" y="120"/>
                    <a:pt x="91" y="180"/>
                  </a:cubicBezTo>
                  <a:cubicBezTo>
                    <a:pt x="198" y="240"/>
                    <a:pt x="317" y="299"/>
                    <a:pt x="436" y="359"/>
                  </a:cubicBezTo>
                  <a:cubicBezTo>
                    <a:pt x="603" y="442"/>
                    <a:pt x="770" y="514"/>
                    <a:pt x="901" y="573"/>
                  </a:cubicBezTo>
                  <a:cubicBezTo>
                    <a:pt x="1008" y="609"/>
                    <a:pt x="1091" y="644"/>
                    <a:pt x="1151" y="668"/>
                  </a:cubicBezTo>
                  <a:cubicBezTo>
                    <a:pt x="1210" y="692"/>
                    <a:pt x="1246" y="704"/>
                    <a:pt x="1258" y="704"/>
                  </a:cubicBezTo>
                  <a:cubicBezTo>
                    <a:pt x="1270" y="716"/>
                    <a:pt x="1282" y="716"/>
                    <a:pt x="1294" y="716"/>
                  </a:cubicBezTo>
                  <a:lnTo>
                    <a:pt x="1305" y="716"/>
                  </a:lnTo>
                  <a:cubicBezTo>
                    <a:pt x="1329" y="704"/>
                    <a:pt x="1365" y="680"/>
                    <a:pt x="1377" y="656"/>
                  </a:cubicBezTo>
                  <a:cubicBezTo>
                    <a:pt x="1377" y="644"/>
                    <a:pt x="1377" y="633"/>
                    <a:pt x="1377" y="621"/>
                  </a:cubicBezTo>
                  <a:cubicBezTo>
                    <a:pt x="1377" y="585"/>
                    <a:pt x="1353" y="549"/>
                    <a:pt x="1317" y="537"/>
                  </a:cubicBezTo>
                  <a:cubicBezTo>
                    <a:pt x="1317" y="537"/>
                    <a:pt x="1282" y="525"/>
                    <a:pt x="1210" y="502"/>
                  </a:cubicBezTo>
                  <a:cubicBezTo>
                    <a:pt x="1151" y="478"/>
                    <a:pt x="1067" y="442"/>
                    <a:pt x="960" y="394"/>
                  </a:cubicBezTo>
                  <a:cubicBezTo>
                    <a:pt x="829" y="335"/>
                    <a:pt x="663" y="263"/>
                    <a:pt x="508" y="192"/>
                  </a:cubicBezTo>
                  <a:cubicBezTo>
                    <a:pt x="389" y="133"/>
                    <a:pt x="282" y="73"/>
                    <a:pt x="186" y="13"/>
                  </a:cubicBezTo>
                  <a:cubicBezTo>
                    <a:pt x="170" y="4"/>
                    <a:pt x="153"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 name="Google Shape;2376;p56"/>
            <p:cNvSpPr/>
            <p:nvPr/>
          </p:nvSpPr>
          <p:spPr>
            <a:xfrm>
              <a:off x="740548" y="3670275"/>
              <a:ext cx="92300" cy="137852"/>
            </a:xfrm>
            <a:custGeom>
              <a:avLst/>
              <a:gdLst/>
              <a:ahLst/>
              <a:cxnLst/>
              <a:rect l="l" t="t" r="r" b="b"/>
              <a:pathLst>
                <a:path w="3692" h="5514" extrusionOk="0">
                  <a:moveTo>
                    <a:pt x="3537" y="0"/>
                  </a:moveTo>
                  <a:cubicBezTo>
                    <a:pt x="3489" y="0"/>
                    <a:pt x="3454" y="24"/>
                    <a:pt x="3430" y="60"/>
                  </a:cubicBezTo>
                  <a:lnTo>
                    <a:pt x="965" y="3870"/>
                  </a:lnTo>
                  <a:lnTo>
                    <a:pt x="36" y="5299"/>
                  </a:lnTo>
                  <a:cubicBezTo>
                    <a:pt x="1" y="5358"/>
                    <a:pt x="13" y="5442"/>
                    <a:pt x="84" y="5489"/>
                  </a:cubicBezTo>
                  <a:cubicBezTo>
                    <a:pt x="96" y="5501"/>
                    <a:pt x="120" y="5513"/>
                    <a:pt x="156" y="5513"/>
                  </a:cubicBezTo>
                  <a:cubicBezTo>
                    <a:pt x="191" y="5513"/>
                    <a:pt x="239" y="5489"/>
                    <a:pt x="263" y="5442"/>
                  </a:cubicBezTo>
                  <a:lnTo>
                    <a:pt x="298" y="5394"/>
                  </a:lnTo>
                  <a:lnTo>
                    <a:pt x="894" y="4477"/>
                  </a:lnTo>
                  <a:lnTo>
                    <a:pt x="3656" y="215"/>
                  </a:lnTo>
                  <a:cubicBezTo>
                    <a:pt x="3692" y="143"/>
                    <a:pt x="3680" y="60"/>
                    <a:pt x="3608" y="24"/>
                  </a:cubicBezTo>
                  <a:cubicBezTo>
                    <a:pt x="3596" y="12"/>
                    <a:pt x="3561" y="0"/>
                    <a:pt x="35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 name="Google Shape;2377;p56"/>
            <p:cNvSpPr/>
            <p:nvPr/>
          </p:nvSpPr>
          <p:spPr>
            <a:xfrm>
              <a:off x="2091618" y="3826252"/>
              <a:ext cx="86925" cy="103902"/>
            </a:xfrm>
            <a:custGeom>
              <a:avLst/>
              <a:gdLst/>
              <a:ahLst/>
              <a:cxnLst/>
              <a:rect l="l" t="t" r="r" b="b"/>
              <a:pathLst>
                <a:path w="3477" h="4156" extrusionOk="0">
                  <a:moveTo>
                    <a:pt x="3310" y="0"/>
                  </a:moveTo>
                  <a:cubicBezTo>
                    <a:pt x="2893" y="1715"/>
                    <a:pt x="1572" y="2929"/>
                    <a:pt x="750" y="3536"/>
                  </a:cubicBezTo>
                  <a:cubicBezTo>
                    <a:pt x="536" y="3703"/>
                    <a:pt x="310" y="3858"/>
                    <a:pt x="72" y="4001"/>
                  </a:cubicBezTo>
                  <a:cubicBezTo>
                    <a:pt x="0" y="4037"/>
                    <a:pt x="24" y="4156"/>
                    <a:pt x="119" y="4156"/>
                  </a:cubicBezTo>
                  <a:cubicBezTo>
                    <a:pt x="131" y="4156"/>
                    <a:pt x="143" y="4144"/>
                    <a:pt x="155" y="4144"/>
                  </a:cubicBezTo>
                  <a:cubicBezTo>
                    <a:pt x="357" y="4025"/>
                    <a:pt x="548" y="3894"/>
                    <a:pt x="738" y="3763"/>
                  </a:cubicBezTo>
                  <a:cubicBezTo>
                    <a:pt x="1572" y="3155"/>
                    <a:pt x="3036" y="1870"/>
                    <a:pt x="34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2378;p56"/>
            <p:cNvSpPr/>
            <p:nvPr/>
          </p:nvSpPr>
          <p:spPr>
            <a:xfrm>
              <a:off x="2110668" y="3826252"/>
              <a:ext cx="63725" cy="88426"/>
            </a:xfrm>
            <a:custGeom>
              <a:avLst/>
              <a:gdLst/>
              <a:ahLst/>
              <a:cxnLst/>
              <a:rect l="l" t="t" r="r" b="b"/>
              <a:pathLst>
                <a:path w="2549" h="3537" extrusionOk="0">
                  <a:moveTo>
                    <a:pt x="2548" y="0"/>
                  </a:moveTo>
                  <a:lnTo>
                    <a:pt x="417" y="36"/>
                  </a:lnTo>
                  <a:cubicBezTo>
                    <a:pt x="286" y="893"/>
                    <a:pt x="119" y="2096"/>
                    <a:pt x="0" y="3536"/>
                  </a:cubicBezTo>
                  <a:cubicBezTo>
                    <a:pt x="810" y="2929"/>
                    <a:pt x="2131" y="1715"/>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 name="Google Shape;2379;p56"/>
            <p:cNvSpPr/>
            <p:nvPr/>
          </p:nvSpPr>
          <p:spPr>
            <a:xfrm>
              <a:off x="2103518" y="3821777"/>
              <a:ext cx="397699" cy="612608"/>
            </a:xfrm>
            <a:custGeom>
              <a:avLst/>
              <a:gdLst/>
              <a:ahLst/>
              <a:cxnLst/>
              <a:rect l="l" t="t" r="r" b="b"/>
              <a:pathLst>
                <a:path w="15908" h="24504" extrusionOk="0">
                  <a:moveTo>
                    <a:pt x="15229" y="1"/>
                  </a:moveTo>
                  <a:lnTo>
                    <a:pt x="12216" y="48"/>
                  </a:lnTo>
                  <a:cubicBezTo>
                    <a:pt x="12681" y="2787"/>
                    <a:pt x="15491" y="4346"/>
                    <a:pt x="15514" y="4370"/>
                  </a:cubicBezTo>
                  <a:cubicBezTo>
                    <a:pt x="15562" y="4382"/>
                    <a:pt x="15574" y="4442"/>
                    <a:pt x="15550" y="4477"/>
                  </a:cubicBezTo>
                  <a:cubicBezTo>
                    <a:pt x="15538" y="4501"/>
                    <a:pt x="15502" y="4525"/>
                    <a:pt x="15479" y="4525"/>
                  </a:cubicBezTo>
                  <a:cubicBezTo>
                    <a:pt x="15467" y="4525"/>
                    <a:pt x="15455" y="4513"/>
                    <a:pt x="15431" y="4513"/>
                  </a:cubicBezTo>
                  <a:cubicBezTo>
                    <a:pt x="15407" y="4489"/>
                    <a:pt x="12514" y="2882"/>
                    <a:pt x="12050" y="48"/>
                  </a:cubicBezTo>
                  <a:lnTo>
                    <a:pt x="3001" y="179"/>
                  </a:lnTo>
                  <a:cubicBezTo>
                    <a:pt x="2560" y="2049"/>
                    <a:pt x="1096" y="3334"/>
                    <a:pt x="262" y="3942"/>
                  </a:cubicBezTo>
                  <a:cubicBezTo>
                    <a:pt x="167" y="5120"/>
                    <a:pt x="96" y="6454"/>
                    <a:pt x="72" y="7918"/>
                  </a:cubicBezTo>
                  <a:cubicBezTo>
                    <a:pt x="0" y="13860"/>
                    <a:pt x="715" y="20015"/>
                    <a:pt x="1382" y="24504"/>
                  </a:cubicBezTo>
                  <a:lnTo>
                    <a:pt x="6573" y="24504"/>
                  </a:lnTo>
                  <a:lnTo>
                    <a:pt x="7001" y="6275"/>
                  </a:lnTo>
                  <a:cubicBezTo>
                    <a:pt x="7001" y="6222"/>
                    <a:pt x="7040" y="6178"/>
                    <a:pt x="7090" y="6178"/>
                  </a:cubicBezTo>
                  <a:cubicBezTo>
                    <a:pt x="7096" y="6178"/>
                    <a:pt x="7102" y="6179"/>
                    <a:pt x="7109" y="6180"/>
                  </a:cubicBezTo>
                  <a:cubicBezTo>
                    <a:pt x="7168" y="6180"/>
                    <a:pt x="7204" y="6228"/>
                    <a:pt x="7204" y="6275"/>
                  </a:cubicBezTo>
                  <a:lnTo>
                    <a:pt x="6775" y="24504"/>
                  </a:lnTo>
                  <a:lnTo>
                    <a:pt x="12431" y="24504"/>
                  </a:lnTo>
                  <a:cubicBezTo>
                    <a:pt x="13121" y="21063"/>
                    <a:pt x="14848" y="12157"/>
                    <a:pt x="15181" y="10442"/>
                  </a:cubicBezTo>
                  <a:cubicBezTo>
                    <a:pt x="15907" y="6716"/>
                    <a:pt x="15502" y="2156"/>
                    <a:pt x="15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2380;p56"/>
            <p:cNvSpPr/>
            <p:nvPr/>
          </p:nvSpPr>
          <p:spPr>
            <a:xfrm>
              <a:off x="2268117" y="3976229"/>
              <a:ext cx="15500" cy="458156"/>
            </a:xfrm>
            <a:custGeom>
              <a:avLst/>
              <a:gdLst/>
              <a:ahLst/>
              <a:cxnLst/>
              <a:rect l="l" t="t" r="r" b="b"/>
              <a:pathLst>
                <a:path w="620" h="18326" extrusionOk="0">
                  <a:moveTo>
                    <a:pt x="506" y="0"/>
                  </a:moveTo>
                  <a:cubicBezTo>
                    <a:pt x="456" y="0"/>
                    <a:pt x="417" y="44"/>
                    <a:pt x="417" y="97"/>
                  </a:cubicBezTo>
                  <a:lnTo>
                    <a:pt x="1" y="18326"/>
                  </a:lnTo>
                  <a:lnTo>
                    <a:pt x="191" y="18326"/>
                  </a:lnTo>
                  <a:lnTo>
                    <a:pt x="620" y="97"/>
                  </a:lnTo>
                  <a:cubicBezTo>
                    <a:pt x="620" y="50"/>
                    <a:pt x="584" y="2"/>
                    <a:pt x="525" y="2"/>
                  </a:cubicBezTo>
                  <a:cubicBezTo>
                    <a:pt x="518" y="1"/>
                    <a:pt x="512" y="0"/>
                    <a:pt x="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2381;p56"/>
            <p:cNvSpPr/>
            <p:nvPr/>
          </p:nvSpPr>
          <p:spPr>
            <a:xfrm>
              <a:off x="2404742" y="3822977"/>
              <a:ext cx="88125" cy="111776"/>
            </a:xfrm>
            <a:custGeom>
              <a:avLst/>
              <a:gdLst/>
              <a:ahLst/>
              <a:cxnLst/>
              <a:rect l="l" t="t" r="r" b="b"/>
              <a:pathLst>
                <a:path w="3525" h="4471" extrusionOk="0">
                  <a:moveTo>
                    <a:pt x="1" y="0"/>
                  </a:moveTo>
                  <a:cubicBezTo>
                    <a:pt x="465" y="2834"/>
                    <a:pt x="3358" y="4441"/>
                    <a:pt x="3394" y="4465"/>
                  </a:cubicBezTo>
                  <a:cubicBezTo>
                    <a:pt x="3402" y="4465"/>
                    <a:pt x="3410" y="4470"/>
                    <a:pt x="3418" y="4470"/>
                  </a:cubicBezTo>
                  <a:cubicBezTo>
                    <a:pt x="3422" y="4470"/>
                    <a:pt x="3426" y="4469"/>
                    <a:pt x="3430" y="4465"/>
                  </a:cubicBezTo>
                  <a:cubicBezTo>
                    <a:pt x="3434" y="4467"/>
                    <a:pt x="3439" y="4468"/>
                    <a:pt x="3444" y="4468"/>
                  </a:cubicBezTo>
                  <a:cubicBezTo>
                    <a:pt x="3466" y="4468"/>
                    <a:pt x="3491" y="4449"/>
                    <a:pt x="3501" y="4429"/>
                  </a:cubicBezTo>
                  <a:cubicBezTo>
                    <a:pt x="3525" y="4394"/>
                    <a:pt x="3513" y="4334"/>
                    <a:pt x="3465" y="4310"/>
                  </a:cubicBezTo>
                  <a:cubicBezTo>
                    <a:pt x="3442" y="4298"/>
                    <a:pt x="632" y="2739"/>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2382;p56"/>
            <p:cNvSpPr/>
            <p:nvPr/>
          </p:nvSpPr>
          <p:spPr>
            <a:xfrm>
              <a:off x="2511616" y="4056330"/>
              <a:ext cx="68775" cy="54051"/>
            </a:xfrm>
            <a:custGeom>
              <a:avLst/>
              <a:gdLst/>
              <a:ahLst/>
              <a:cxnLst/>
              <a:rect l="l" t="t" r="r" b="b"/>
              <a:pathLst>
                <a:path w="2751" h="2162" extrusionOk="0">
                  <a:moveTo>
                    <a:pt x="405" y="1"/>
                  </a:moveTo>
                  <a:cubicBezTo>
                    <a:pt x="345" y="287"/>
                    <a:pt x="298" y="513"/>
                    <a:pt x="250" y="691"/>
                  </a:cubicBezTo>
                  <a:cubicBezTo>
                    <a:pt x="190" y="1013"/>
                    <a:pt x="119" y="1322"/>
                    <a:pt x="36" y="1680"/>
                  </a:cubicBezTo>
                  <a:cubicBezTo>
                    <a:pt x="0" y="1839"/>
                    <a:pt x="208" y="2011"/>
                    <a:pt x="386" y="2011"/>
                  </a:cubicBezTo>
                  <a:cubicBezTo>
                    <a:pt x="447" y="2011"/>
                    <a:pt x="505" y="1991"/>
                    <a:pt x="548" y="1942"/>
                  </a:cubicBezTo>
                  <a:cubicBezTo>
                    <a:pt x="512" y="1918"/>
                    <a:pt x="512" y="1882"/>
                    <a:pt x="512" y="1846"/>
                  </a:cubicBezTo>
                  <a:cubicBezTo>
                    <a:pt x="643" y="1453"/>
                    <a:pt x="750" y="1049"/>
                    <a:pt x="833" y="632"/>
                  </a:cubicBezTo>
                  <a:cubicBezTo>
                    <a:pt x="844" y="585"/>
                    <a:pt x="881" y="563"/>
                    <a:pt x="919" y="563"/>
                  </a:cubicBezTo>
                  <a:cubicBezTo>
                    <a:pt x="968" y="563"/>
                    <a:pt x="1019" y="600"/>
                    <a:pt x="1012" y="668"/>
                  </a:cubicBezTo>
                  <a:cubicBezTo>
                    <a:pt x="929" y="1084"/>
                    <a:pt x="821" y="1501"/>
                    <a:pt x="691" y="1906"/>
                  </a:cubicBezTo>
                  <a:cubicBezTo>
                    <a:pt x="679" y="1918"/>
                    <a:pt x="679" y="1930"/>
                    <a:pt x="655" y="1942"/>
                  </a:cubicBezTo>
                  <a:cubicBezTo>
                    <a:pt x="730" y="2016"/>
                    <a:pt x="833" y="2062"/>
                    <a:pt x="940" y="2062"/>
                  </a:cubicBezTo>
                  <a:cubicBezTo>
                    <a:pt x="952" y="2062"/>
                    <a:pt x="964" y="2062"/>
                    <a:pt x="976" y="2061"/>
                  </a:cubicBezTo>
                  <a:cubicBezTo>
                    <a:pt x="1024" y="2061"/>
                    <a:pt x="1060" y="2037"/>
                    <a:pt x="1095" y="2013"/>
                  </a:cubicBezTo>
                  <a:cubicBezTo>
                    <a:pt x="1095" y="1989"/>
                    <a:pt x="1095" y="1965"/>
                    <a:pt x="1095" y="1942"/>
                  </a:cubicBezTo>
                  <a:cubicBezTo>
                    <a:pt x="1226" y="1549"/>
                    <a:pt x="1333" y="1144"/>
                    <a:pt x="1405" y="739"/>
                  </a:cubicBezTo>
                  <a:cubicBezTo>
                    <a:pt x="1417" y="679"/>
                    <a:pt x="1464" y="656"/>
                    <a:pt x="1512" y="656"/>
                  </a:cubicBezTo>
                  <a:cubicBezTo>
                    <a:pt x="1560" y="668"/>
                    <a:pt x="1595" y="715"/>
                    <a:pt x="1583" y="763"/>
                  </a:cubicBezTo>
                  <a:cubicBezTo>
                    <a:pt x="1512" y="1180"/>
                    <a:pt x="1405" y="1596"/>
                    <a:pt x="1262" y="2001"/>
                  </a:cubicBezTo>
                  <a:cubicBezTo>
                    <a:pt x="1262" y="2025"/>
                    <a:pt x="1250" y="2037"/>
                    <a:pt x="1238" y="2049"/>
                  </a:cubicBezTo>
                  <a:cubicBezTo>
                    <a:pt x="1298" y="2108"/>
                    <a:pt x="1381" y="2156"/>
                    <a:pt x="1464" y="2156"/>
                  </a:cubicBezTo>
                  <a:cubicBezTo>
                    <a:pt x="1483" y="2160"/>
                    <a:pt x="1502" y="2162"/>
                    <a:pt x="1520" y="2162"/>
                  </a:cubicBezTo>
                  <a:cubicBezTo>
                    <a:pt x="1611" y="2162"/>
                    <a:pt x="1701" y="2116"/>
                    <a:pt x="1750" y="2037"/>
                  </a:cubicBezTo>
                  <a:cubicBezTo>
                    <a:pt x="1738" y="2013"/>
                    <a:pt x="1738" y="1989"/>
                    <a:pt x="1750" y="1965"/>
                  </a:cubicBezTo>
                  <a:cubicBezTo>
                    <a:pt x="1857" y="1620"/>
                    <a:pt x="1941" y="1275"/>
                    <a:pt x="2000" y="918"/>
                  </a:cubicBezTo>
                  <a:cubicBezTo>
                    <a:pt x="2011" y="876"/>
                    <a:pt x="2048" y="844"/>
                    <a:pt x="2089" y="844"/>
                  </a:cubicBezTo>
                  <a:cubicBezTo>
                    <a:pt x="2095" y="844"/>
                    <a:pt x="2101" y="845"/>
                    <a:pt x="2107" y="846"/>
                  </a:cubicBezTo>
                  <a:cubicBezTo>
                    <a:pt x="2155" y="846"/>
                    <a:pt x="2191" y="894"/>
                    <a:pt x="2179" y="941"/>
                  </a:cubicBezTo>
                  <a:cubicBezTo>
                    <a:pt x="2119" y="1311"/>
                    <a:pt x="2024" y="1668"/>
                    <a:pt x="1917" y="2025"/>
                  </a:cubicBezTo>
                  <a:cubicBezTo>
                    <a:pt x="1925" y="2026"/>
                    <a:pt x="1934" y="2026"/>
                    <a:pt x="1943" y="2026"/>
                  </a:cubicBezTo>
                  <a:cubicBezTo>
                    <a:pt x="2053" y="2026"/>
                    <a:pt x="2158" y="1957"/>
                    <a:pt x="2191" y="1846"/>
                  </a:cubicBezTo>
                  <a:cubicBezTo>
                    <a:pt x="2238" y="1751"/>
                    <a:pt x="2453" y="1215"/>
                    <a:pt x="2750" y="334"/>
                  </a:cubicBezTo>
                  <a:lnTo>
                    <a:pt x="2750" y="334"/>
                  </a:lnTo>
                  <a:cubicBezTo>
                    <a:pt x="2552" y="359"/>
                    <a:pt x="2291" y="380"/>
                    <a:pt x="2008" y="380"/>
                  </a:cubicBezTo>
                  <a:cubicBezTo>
                    <a:pt x="1460" y="380"/>
                    <a:pt x="829" y="299"/>
                    <a:pt x="405"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2383;p56"/>
            <p:cNvSpPr/>
            <p:nvPr/>
          </p:nvSpPr>
          <p:spPr>
            <a:xfrm>
              <a:off x="2555066" y="4077405"/>
              <a:ext cx="11325" cy="31050"/>
            </a:xfrm>
            <a:custGeom>
              <a:avLst/>
              <a:gdLst/>
              <a:ahLst/>
              <a:cxnLst/>
              <a:rect l="l" t="t" r="r" b="b"/>
              <a:pathLst>
                <a:path w="453" h="1242" extrusionOk="0">
                  <a:moveTo>
                    <a:pt x="351" y="1"/>
                  </a:moveTo>
                  <a:cubicBezTo>
                    <a:pt x="310" y="1"/>
                    <a:pt x="273" y="33"/>
                    <a:pt x="262" y="75"/>
                  </a:cubicBezTo>
                  <a:cubicBezTo>
                    <a:pt x="203" y="432"/>
                    <a:pt x="119" y="777"/>
                    <a:pt x="12" y="1122"/>
                  </a:cubicBezTo>
                  <a:cubicBezTo>
                    <a:pt x="0" y="1146"/>
                    <a:pt x="0" y="1170"/>
                    <a:pt x="12" y="1194"/>
                  </a:cubicBezTo>
                  <a:cubicBezTo>
                    <a:pt x="24" y="1218"/>
                    <a:pt x="48" y="1230"/>
                    <a:pt x="72" y="1241"/>
                  </a:cubicBezTo>
                  <a:lnTo>
                    <a:pt x="96" y="1241"/>
                  </a:lnTo>
                  <a:cubicBezTo>
                    <a:pt x="131" y="1241"/>
                    <a:pt x="167" y="1218"/>
                    <a:pt x="179" y="1182"/>
                  </a:cubicBezTo>
                  <a:cubicBezTo>
                    <a:pt x="286" y="825"/>
                    <a:pt x="381" y="468"/>
                    <a:pt x="441" y="98"/>
                  </a:cubicBezTo>
                  <a:cubicBezTo>
                    <a:pt x="453" y="51"/>
                    <a:pt x="417" y="3"/>
                    <a:pt x="369" y="3"/>
                  </a:cubicBezTo>
                  <a:cubicBezTo>
                    <a:pt x="363" y="2"/>
                    <a:pt x="357"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2384;p56"/>
            <p:cNvSpPr/>
            <p:nvPr/>
          </p:nvSpPr>
          <p:spPr>
            <a:xfrm>
              <a:off x="2538991" y="4072705"/>
              <a:ext cx="12525" cy="35150"/>
            </a:xfrm>
            <a:custGeom>
              <a:avLst/>
              <a:gdLst/>
              <a:ahLst/>
              <a:cxnLst/>
              <a:rect l="l" t="t" r="r" b="b"/>
              <a:pathLst>
                <a:path w="501" h="1406" extrusionOk="0">
                  <a:moveTo>
                    <a:pt x="417" y="1"/>
                  </a:moveTo>
                  <a:cubicBezTo>
                    <a:pt x="369" y="1"/>
                    <a:pt x="322" y="24"/>
                    <a:pt x="310" y="84"/>
                  </a:cubicBezTo>
                  <a:cubicBezTo>
                    <a:pt x="238" y="489"/>
                    <a:pt x="131" y="894"/>
                    <a:pt x="0" y="1298"/>
                  </a:cubicBezTo>
                  <a:cubicBezTo>
                    <a:pt x="0" y="1310"/>
                    <a:pt x="0" y="1334"/>
                    <a:pt x="0" y="1358"/>
                  </a:cubicBezTo>
                  <a:cubicBezTo>
                    <a:pt x="12" y="1382"/>
                    <a:pt x="36" y="1394"/>
                    <a:pt x="60" y="1406"/>
                  </a:cubicBezTo>
                  <a:lnTo>
                    <a:pt x="84" y="1406"/>
                  </a:lnTo>
                  <a:cubicBezTo>
                    <a:pt x="107" y="1406"/>
                    <a:pt x="131" y="1406"/>
                    <a:pt x="143" y="1394"/>
                  </a:cubicBezTo>
                  <a:cubicBezTo>
                    <a:pt x="155" y="1382"/>
                    <a:pt x="167" y="1370"/>
                    <a:pt x="179" y="1346"/>
                  </a:cubicBezTo>
                  <a:cubicBezTo>
                    <a:pt x="310" y="941"/>
                    <a:pt x="417" y="525"/>
                    <a:pt x="488" y="108"/>
                  </a:cubicBezTo>
                  <a:cubicBezTo>
                    <a:pt x="500" y="60"/>
                    <a:pt x="465" y="13"/>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2385;p56"/>
            <p:cNvSpPr/>
            <p:nvPr/>
          </p:nvSpPr>
          <p:spPr>
            <a:xfrm>
              <a:off x="2524391" y="4070405"/>
              <a:ext cx="12700" cy="35075"/>
            </a:xfrm>
            <a:custGeom>
              <a:avLst/>
              <a:gdLst/>
              <a:ahLst/>
              <a:cxnLst/>
              <a:rect l="l" t="t" r="r" b="b"/>
              <a:pathLst>
                <a:path w="508" h="1403" extrusionOk="0">
                  <a:moveTo>
                    <a:pt x="408" y="0"/>
                  </a:moveTo>
                  <a:cubicBezTo>
                    <a:pt x="370" y="0"/>
                    <a:pt x="333" y="22"/>
                    <a:pt x="322" y="69"/>
                  </a:cubicBezTo>
                  <a:cubicBezTo>
                    <a:pt x="239" y="486"/>
                    <a:pt x="132" y="890"/>
                    <a:pt x="13" y="1283"/>
                  </a:cubicBezTo>
                  <a:cubicBezTo>
                    <a:pt x="1" y="1319"/>
                    <a:pt x="1" y="1355"/>
                    <a:pt x="37" y="1379"/>
                  </a:cubicBezTo>
                  <a:cubicBezTo>
                    <a:pt x="37" y="1390"/>
                    <a:pt x="49" y="1390"/>
                    <a:pt x="60" y="1402"/>
                  </a:cubicBezTo>
                  <a:lnTo>
                    <a:pt x="96" y="1402"/>
                  </a:lnTo>
                  <a:cubicBezTo>
                    <a:pt x="108" y="1402"/>
                    <a:pt x="132" y="1390"/>
                    <a:pt x="156" y="1379"/>
                  </a:cubicBezTo>
                  <a:cubicBezTo>
                    <a:pt x="168" y="1367"/>
                    <a:pt x="168" y="1355"/>
                    <a:pt x="180" y="1343"/>
                  </a:cubicBezTo>
                  <a:cubicBezTo>
                    <a:pt x="310" y="938"/>
                    <a:pt x="418" y="521"/>
                    <a:pt x="501" y="105"/>
                  </a:cubicBezTo>
                  <a:cubicBezTo>
                    <a:pt x="508" y="37"/>
                    <a:pt x="457" y="0"/>
                    <a:pt x="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2386;p56"/>
            <p:cNvSpPr/>
            <p:nvPr/>
          </p:nvSpPr>
          <p:spPr>
            <a:xfrm>
              <a:off x="2038043" y="3508648"/>
              <a:ext cx="6275" cy="28601"/>
            </a:xfrm>
            <a:custGeom>
              <a:avLst/>
              <a:gdLst/>
              <a:ahLst/>
              <a:cxnLst/>
              <a:rect l="l" t="t" r="r" b="b"/>
              <a:pathLst>
                <a:path w="251" h="1144" extrusionOk="0">
                  <a:moveTo>
                    <a:pt x="48" y="0"/>
                  </a:moveTo>
                  <a:cubicBezTo>
                    <a:pt x="36" y="0"/>
                    <a:pt x="12" y="12"/>
                    <a:pt x="0" y="12"/>
                  </a:cubicBezTo>
                  <a:cubicBezTo>
                    <a:pt x="83" y="369"/>
                    <a:pt x="167" y="750"/>
                    <a:pt x="250" y="1143"/>
                  </a:cubicBezTo>
                  <a:cubicBezTo>
                    <a:pt x="179" y="739"/>
                    <a:pt x="119" y="346"/>
                    <a:pt x="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2387;p56"/>
            <p:cNvSpPr/>
            <p:nvPr/>
          </p:nvSpPr>
          <p:spPr>
            <a:xfrm>
              <a:off x="2376167" y="3451797"/>
              <a:ext cx="11925" cy="3600"/>
            </a:xfrm>
            <a:custGeom>
              <a:avLst/>
              <a:gdLst/>
              <a:ahLst/>
              <a:cxnLst/>
              <a:rect l="l" t="t" r="r" b="b"/>
              <a:pathLst>
                <a:path w="477" h="144" extrusionOk="0">
                  <a:moveTo>
                    <a:pt x="13" y="0"/>
                  </a:moveTo>
                  <a:lnTo>
                    <a:pt x="1" y="143"/>
                  </a:lnTo>
                  <a:cubicBezTo>
                    <a:pt x="215" y="96"/>
                    <a:pt x="382" y="48"/>
                    <a:pt x="477" y="24"/>
                  </a:cubicBezTo>
                  <a:lnTo>
                    <a:pt x="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2388;p56"/>
            <p:cNvSpPr/>
            <p:nvPr/>
          </p:nvSpPr>
          <p:spPr>
            <a:xfrm>
              <a:off x="2252342" y="3446422"/>
              <a:ext cx="3300" cy="2125"/>
            </a:xfrm>
            <a:custGeom>
              <a:avLst/>
              <a:gdLst/>
              <a:ahLst/>
              <a:cxnLst/>
              <a:rect l="l" t="t" r="r" b="b"/>
              <a:pathLst>
                <a:path w="132" h="85" extrusionOk="0">
                  <a:moveTo>
                    <a:pt x="1" y="1"/>
                  </a:moveTo>
                  <a:lnTo>
                    <a:pt x="1" y="1"/>
                  </a:lnTo>
                  <a:cubicBezTo>
                    <a:pt x="36" y="37"/>
                    <a:pt x="84" y="61"/>
                    <a:pt x="120" y="84"/>
                  </a:cubicBezTo>
                  <a:lnTo>
                    <a:pt x="132" y="13"/>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2389;p56"/>
            <p:cNvSpPr/>
            <p:nvPr/>
          </p:nvSpPr>
          <p:spPr>
            <a:xfrm>
              <a:off x="2039218" y="3449697"/>
              <a:ext cx="598623" cy="616158"/>
            </a:xfrm>
            <a:custGeom>
              <a:avLst/>
              <a:gdLst/>
              <a:ahLst/>
              <a:cxnLst/>
              <a:rect l="l" t="t" r="r" b="b"/>
              <a:pathLst>
                <a:path w="23945" h="24646" extrusionOk="0">
                  <a:moveTo>
                    <a:pt x="8252" y="1"/>
                  </a:moveTo>
                  <a:cubicBezTo>
                    <a:pt x="7275" y="263"/>
                    <a:pt x="3727" y="1215"/>
                    <a:pt x="1" y="2358"/>
                  </a:cubicBezTo>
                  <a:cubicBezTo>
                    <a:pt x="72" y="2704"/>
                    <a:pt x="132" y="3097"/>
                    <a:pt x="203" y="3501"/>
                  </a:cubicBezTo>
                  <a:cubicBezTo>
                    <a:pt x="489" y="4894"/>
                    <a:pt x="715" y="6490"/>
                    <a:pt x="918" y="8216"/>
                  </a:cubicBezTo>
                  <a:cubicBezTo>
                    <a:pt x="1751" y="7990"/>
                    <a:pt x="2715" y="7692"/>
                    <a:pt x="3632" y="7407"/>
                  </a:cubicBezTo>
                  <a:cubicBezTo>
                    <a:pt x="3930" y="6395"/>
                    <a:pt x="4287" y="5406"/>
                    <a:pt x="4739" y="4454"/>
                  </a:cubicBezTo>
                  <a:cubicBezTo>
                    <a:pt x="4764" y="4397"/>
                    <a:pt x="4807" y="4374"/>
                    <a:pt x="4851" y="4374"/>
                  </a:cubicBezTo>
                  <a:cubicBezTo>
                    <a:pt x="4937" y="4374"/>
                    <a:pt x="5025" y="4463"/>
                    <a:pt x="4978" y="4573"/>
                  </a:cubicBezTo>
                  <a:cubicBezTo>
                    <a:pt x="4573" y="5454"/>
                    <a:pt x="4227" y="6371"/>
                    <a:pt x="3942" y="7311"/>
                  </a:cubicBezTo>
                  <a:cubicBezTo>
                    <a:pt x="3668" y="8228"/>
                    <a:pt x="3525" y="8907"/>
                    <a:pt x="3525" y="8919"/>
                  </a:cubicBezTo>
                  <a:cubicBezTo>
                    <a:pt x="3501" y="8978"/>
                    <a:pt x="3454" y="9026"/>
                    <a:pt x="3382" y="9026"/>
                  </a:cubicBezTo>
                  <a:lnTo>
                    <a:pt x="3358" y="9026"/>
                  </a:lnTo>
                  <a:cubicBezTo>
                    <a:pt x="3346" y="9014"/>
                    <a:pt x="3323" y="9014"/>
                    <a:pt x="3311" y="9002"/>
                  </a:cubicBezTo>
                  <a:cubicBezTo>
                    <a:pt x="2787" y="11002"/>
                    <a:pt x="2442" y="13050"/>
                    <a:pt x="2275" y="15110"/>
                  </a:cubicBezTo>
                  <a:lnTo>
                    <a:pt x="3275" y="15098"/>
                  </a:lnTo>
                  <a:lnTo>
                    <a:pt x="5406" y="15062"/>
                  </a:lnTo>
                  <a:lnTo>
                    <a:pt x="5573" y="15062"/>
                  </a:lnTo>
                  <a:lnTo>
                    <a:pt x="14622" y="14931"/>
                  </a:lnTo>
                  <a:lnTo>
                    <a:pt x="14788" y="14931"/>
                  </a:lnTo>
                  <a:lnTo>
                    <a:pt x="17812" y="14884"/>
                  </a:lnTo>
                  <a:lnTo>
                    <a:pt x="18384" y="14884"/>
                  </a:lnTo>
                  <a:cubicBezTo>
                    <a:pt x="18384" y="14372"/>
                    <a:pt x="18348" y="13836"/>
                    <a:pt x="18289" y="13300"/>
                  </a:cubicBezTo>
                  <a:lnTo>
                    <a:pt x="15526" y="9038"/>
                  </a:lnTo>
                  <a:cubicBezTo>
                    <a:pt x="15479" y="8966"/>
                    <a:pt x="15503" y="8883"/>
                    <a:pt x="15562" y="8847"/>
                  </a:cubicBezTo>
                  <a:cubicBezTo>
                    <a:pt x="15586" y="8835"/>
                    <a:pt x="15598" y="8823"/>
                    <a:pt x="15622" y="8823"/>
                  </a:cubicBezTo>
                  <a:cubicBezTo>
                    <a:pt x="15669" y="8823"/>
                    <a:pt x="15717" y="8847"/>
                    <a:pt x="15753" y="8883"/>
                  </a:cubicBezTo>
                  <a:lnTo>
                    <a:pt x="18217" y="12693"/>
                  </a:lnTo>
                  <a:lnTo>
                    <a:pt x="19134" y="14122"/>
                  </a:lnTo>
                  <a:cubicBezTo>
                    <a:pt x="19209" y="14229"/>
                    <a:pt x="19122" y="14331"/>
                    <a:pt x="19026" y="14331"/>
                  </a:cubicBezTo>
                  <a:cubicBezTo>
                    <a:pt x="18984" y="14331"/>
                    <a:pt x="18940" y="14312"/>
                    <a:pt x="18908" y="14265"/>
                  </a:cubicBezTo>
                  <a:lnTo>
                    <a:pt x="18872" y="14217"/>
                  </a:lnTo>
                  <a:lnTo>
                    <a:pt x="18872" y="14217"/>
                  </a:lnTo>
                  <a:cubicBezTo>
                    <a:pt x="18932" y="14324"/>
                    <a:pt x="18991" y="14419"/>
                    <a:pt x="19039" y="14503"/>
                  </a:cubicBezTo>
                  <a:cubicBezTo>
                    <a:pt x="19170" y="14765"/>
                    <a:pt x="18836" y="23563"/>
                    <a:pt x="18836" y="23563"/>
                  </a:cubicBezTo>
                  <a:cubicBezTo>
                    <a:pt x="18896" y="23849"/>
                    <a:pt x="19063" y="24111"/>
                    <a:pt x="19301" y="24266"/>
                  </a:cubicBezTo>
                  <a:cubicBezTo>
                    <a:pt x="19725" y="24564"/>
                    <a:pt x="20356" y="24645"/>
                    <a:pt x="20904" y="24645"/>
                  </a:cubicBezTo>
                  <a:cubicBezTo>
                    <a:pt x="21187" y="24645"/>
                    <a:pt x="21448" y="24624"/>
                    <a:pt x="21646" y="24599"/>
                  </a:cubicBezTo>
                  <a:cubicBezTo>
                    <a:pt x="21873" y="24575"/>
                    <a:pt x="22015" y="24552"/>
                    <a:pt x="22015" y="24552"/>
                  </a:cubicBezTo>
                  <a:cubicBezTo>
                    <a:pt x="22015" y="24552"/>
                    <a:pt x="23944" y="20539"/>
                    <a:pt x="23718" y="14336"/>
                  </a:cubicBezTo>
                  <a:cubicBezTo>
                    <a:pt x="23565" y="10301"/>
                    <a:pt x="17508" y="199"/>
                    <a:pt x="14331" y="199"/>
                  </a:cubicBezTo>
                  <a:cubicBezTo>
                    <a:pt x="14292" y="199"/>
                    <a:pt x="14254" y="200"/>
                    <a:pt x="14217" y="203"/>
                  </a:cubicBezTo>
                  <a:cubicBezTo>
                    <a:pt x="14217" y="215"/>
                    <a:pt x="14217" y="227"/>
                    <a:pt x="14217" y="239"/>
                  </a:cubicBezTo>
                  <a:cubicBezTo>
                    <a:pt x="14205" y="287"/>
                    <a:pt x="14169" y="322"/>
                    <a:pt x="14122" y="346"/>
                  </a:cubicBezTo>
                  <a:cubicBezTo>
                    <a:pt x="14086" y="358"/>
                    <a:pt x="13848" y="430"/>
                    <a:pt x="13479" y="501"/>
                  </a:cubicBezTo>
                  <a:cubicBezTo>
                    <a:pt x="12705" y="680"/>
                    <a:pt x="11919" y="775"/>
                    <a:pt x="11121" y="775"/>
                  </a:cubicBezTo>
                  <a:cubicBezTo>
                    <a:pt x="10204" y="775"/>
                    <a:pt x="9240" y="632"/>
                    <a:pt x="8478" y="168"/>
                  </a:cubicBezTo>
                  <a:cubicBezTo>
                    <a:pt x="8418" y="120"/>
                    <a:pt x="8347" y="84"/>
                    <a:pt x="8287" y="49"/>
                  </a:cubicBezTo>
                  <a:cubicBezTo>
                    <a:pt x="8287" y="37"/>
                    <a:pt x="8287" y="37"/>
                    <a:pt x="8276" y="37"/>
                  </a:cubicBezTo>
                  <a:cubicBezTo>
                    <a:pt x="8264" y="25"/>
                    <a:pt x="8264" y="13"/>
                    <a:pt x="82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2390;p56"/>
            <p:cNvSpPr/>
            <p:nvPr/>
          </p:nvSpPr>
          <p:spPr>
            <a:xfrm>
              <a:off x="2426166" y="3670275"/>
              <a:ext cx="92600" cy="137727"/>
            </a:xfrm>
            <a:custGeom>
              <a:avLst/>
              <a:gdLst/>
              <a:ahLst/>
              <a:cxnLst/>
              <a:rect l="l" t="t" r="r" b="b"/>
              <a:pathLst>
                <a:path w="3704" h="5509" extrusionOk="0">
                  <a:moveTo>
                    <a:pt x="144" y="0"/>
                  </a:moveTo>
                  <a:cubicBezTo>
                    <a:pt x="120" y="0"/>
                    <a:pt x="108" y="12"/>
                    <a:pt x="84" y="24"/>
                  </a:cubicBezTo>
                  <a:cubicBezTo>
                    <a:pt x="25" y="60"/>
                    <a:pt x="1" y="143"/>
                    <a:pt x="48" y="215"/>
                  </a:cubicBezTo>
                  <a:lnTo>
                    <a:pt x="2811" y="4477"/>
                  </a:lnTo>
                  <a:lnTo>
                    <a:pt x="3394" y="5394"/>
                  </a:lnTo>
                  <a:lnTo>
                    <a:pt x="3430" y="5442"/>
                  </a:lnTo>
                  <a:cubicBezTo>
                    <a:pt x="3460" y="5487"/>
                    <a:pt x="3506" y="5509"/>
                    <a:pt x="3550" y="5509"/>
                  </a:cubicBezTo>
                  <a:cubicBezTo>
                    <a:pt x="3575" y="5509"/>
                    <a:pt x="3599" y="5502"/>
                    <a:pt x="3620" y="5489"/>
                  </a:cubicBezTo>
                  <a:cubicBezTo>
                    <a:pt x="3680" y="5442"/>
                    <a:pt x="3704" y="5358"/>
                    <a:pt x="3656" y="5299"/>
                  </a:cubicBezTo>
                  <a:lnTo>
                    <a:pt x="2739" y="3870"/>
                  </a:lnTo>
                  <a:lnTo>
                    <a:pt x="275" y="60"/>
                  </a:lnTo>
                  <a:cubicBezTo>
                    <a:pt x="239" y="24"/>
                    <a:pt x="191" y="0"/>
                    <a:pt x="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2391;p56"/>
            <p:cNvSpPr/>
            <p:nvPr/>
          </p:nvSpPr>
          <p:spPr>
            <a:xfrm>
              <a:off x="2120193" y="3559023"/>
              <a:ext cx="44650" cy="116327"/>
            </a:xfrm>
            <a:custGeom>
              <a:avLst/>
              <a:gdLst/>
              <a:ahLst/>
              <a:cxnLst/>
              <a:rect l="l" t="t" r="r" b="b"/>
              <a:pathLst>
                <a:path w="1786" h="4653" extrusionOk="0">
                  <a:moveTo>
                    <a:pt x="1612" y="1"/>
                  </a:moveTo>
                  <a:cubicBezTo>
                    <a:pt x="1568" y="1"/>
                    <a:pt x="1525" y="24"/>
                    <a:pt x="1500" y="81"/>
                  </a:cubicBezTo>
                  <a:cubicBezTo>
                    <a:pt x="1048" y="1033"/>
                    <a:pt x="691" y="2022"/>
                    <a:pt x="393" y="3034"/>
                  </a:cubicBezTo>
                  <a:cubicBezTo>
                    <a:pt x="143" y="3879"/>
                    <a:pt x="12" y="4474"/>
                    <a:pt x="12" y="4486"/>
                  </a:cubicBezTo>
                  <a:cubicBezTo>
                    <a:pt x="0" y="4546"/>
                    <a:pt x="24" y="4593"/>
                    <a:pt x="72" y="4629"/>
                  </a:cubicBezTo>
                  <a:cubicBezTo>
                    <a:pt x="84" y="4641"/>
                    <a:pt x="107" y="4641"/>
                    <a:pt x="119" y="4653"/>
                  </a:cubicBezTo>
                  <a:lnTo>
                    <a:pt x="143" y="4653"/>
                  </a:lnTo>
                  <a:cubicBezTo>
                    <a:pt x="215" y="4653"/>
                    <a:pt x="262" y="4605"/>
                    <a:pt x="286" y="4546"/>
                  </a:cubicBezTo>
                  <a:cubicBezTo>
                    <a:pt x="286" y="4534"/>
                    <a:pt x="429" y="3855"/>
                    <a:pt x="703" y="2938"/>
                  </a:cubicBezTo>
                  <a:cubicBezTo>
                    <a:pt x="988" y="1998"/>
                    <a:pt x="1334" y="1081"/>
                    <a:pt x="1739" y="200"/>
                  </a:cubicBezTo>
                  <a:cubicBezTo>
                    <a:pt x="1786" y="90"/>
                    <a:pt x="1698" y="1"/>
                    <a:pt x="1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2392;p56"/>
            <p:cNvSpPr/>
            <p:nvPr/>
          </p:nvSpPr>
          <p:spPr>
            <a:xfrm>
              <a:off x="2114242" y="3077042"/>
              <a:ext cx="326249" cy="385205"/>
            </a:xfrm>
            <a:custGeom>
              <a:avLst/>
              <a:gdLst/>
              <a:ahLst/>
              <a:cxnLst/>
              <a:rect l="l" t="t" r="r" b="b"/>
              <a:pathLst>
                <a:path w="13050" h="15408" extrusionOk="0">
                  <a:moveTo>
                    <a:pt x="2002" y="2810"/>
                  </a:moveTo>
                  <a:cubicBezTo>
                    <a:pt x="2188" y="2810"/>
                    <a:pt x="2408" y="2861"/>
                    <a:pt x="2548" y="2894"/>
                  </a:cubicBezTo>
                  <a:cubicBezTo>
                    <a:pt x="2596" y="2905"/>
                    <a:pt x="2643" y="2917"/>
                    <a:pt x="2691" y="2929"/>
                  </a:cubicBezTo>
                  <a:cubicBezTo>
                    <a:pt x="2881" y="2977"/>
                    <a:pt x="3084" y="3060"/>
                    <a:pt x="3167" y="3215"/>
                  </a:cubicBezTo>
                  <a:cubicBezTo>
                    <a:pt x="3191" y="3263"/>
                    <a:pt x="3203" y="3334"/>
                    <a:pt x="3179" y="3394"/>
                  </a:cubicBezTo>
                  <a:cubicBezTo>
                    <a:pt x="3167" y="3477"/>
                    <a:pt x="3072" y="3656"/>
                    <a:pt x="2953" y="3667"/>
                  </a:cubicBezTo>
                  <a:cubicBezTo>
                    <a:pt x="2939" y="3671"/>
                    <a:pt x="2925" y="3672"/>
                    <a:pt x="2911" y="3672"/>
                  </a:cubicBezTo>
                  <a:cubicBezTo>
                    <a:pt x="2878" y="3672"/>
                    <a:pt x="2847" y="3664"/>
                    <a:pt x="2822" y="3656"/>
                  </a:cubicBezTo>
                  <a:cubicBezTo>
                    <a:pt x="2786" y="3656"/>
                    <a:pt x="2739" y="3644"/>
                    <a:pt x="2703" y="3632"/>
                  </a:cubicBezTo>
                  <a:cubicBezTo>
                    <a:pt x="2560" y="3608"/>
                    <a:pt x="2417" y="3572"/>
                    <a:pt x="2274" y="3536"/>
                  </a:cubicBezTo>
                  <a:cubicBezTo>
                    <a:pt x="2143" y="3513"/>
                    <a:pt x="2012" y="3465"/>
                    <a:pt x="1893" y="3417"/>
                  </a:cubicBezTo>
                  <a:cubicBezTo>
                    <a:pt x="1762" y="3358"/>
                    <a:pt x="1655" y="3239"/>
                    <a:pt x="1631" y="3096"/>
                  </a:cubicBezTo>
                  <a:cubicBezTo>
                    <a:pt x="1619" y="2989"/>
                    <a:pt x="1691" y="2882"/>
                    <a:pt x="1786" y="2846"/>
                  </a:cubicBezTo>
                  <a:cubicBezTo>
                    <a:pt x="1845" y="2820"/>
                    <a:pt x="1920" y="2810"/>
                    <a:pt x="2002" y="2810"/>
                  </a:cubicBezTo>
                  <a:close/>
                  <a:moveTo>
                    <a:pt x="5560" y="3711"/>
                  </a:moveTo>
                  <a:cubicBezTo>
                    <a:pt x="5707" y="3711"/>
                    <a:pt x="5870" y="3755"/>
                    <a:pt x="6001" y="3798"/>
                  </a:cubicBezTo>
                  <a:cubicBezTo>
                    <a:pt x="6203" y="3858"/>
                    <a:pt x="6560" y="3965"/>
                    <a:pt x="6691" y="4132"/>
                  </a:cubicBezTo>
                  <a:cubicBezTo>
                    <a:pt x="6751" y="4215"/>
                    <a:pt x="6763" y="4334"/>
                    <a:pt x="6703" y="4429"/>
                  </a:cubicBezTo>
                  <a:cubicBezTo>
                    <a:pt x="6622" y="4521"/>
                    <a:pt x="6506" y="4578"/>
                    <a:pt x="6385" y="4578"/>
                  </a:cubicBezTo>
                  <a:cubicBezTo>
                    <a:pt x="6364" y="4578"/>
                    <a:pt x="6343" y="4576"/>
                    <a:pt x="6322" y="4572"/>
                  </a:cubicBezTo>
                  <a:cubicBezTo>
                    <a:pt x="6179" y="4560"/>
                    <a:pt x="6048" y="4537"/>
                    <a:pt x="5918" y="4489"/>
                  </a:cubicBezTo>
                  <a:cubicBezTo>
                    <a:pt x="5739" y="4441"/>
                    <a:pt x="5560" y="4394"/>
                    <a:pt x="5394" y="4334"/>
                  </a:cubicBezTo>
                  <a:cubicBezTo>
                    <a:pt x="5346" y="4322"/>
                    <a:pt x="5298" y="4298"/>
                    <a:pt x="5263" y="4275"/>
                  </a:cubicBezTo>
                  <a:cubicBezTo>
                    <a:pt x="5167" y="4203"/>
                    <a:pt x="5179" y="4001"/>
                    <a:pt x="5203" y="3917"/>
                  </a:cubicBezTo>
                  <a:cubicBezTo>
                    <a:pt x="5215" y="3858"/>
                    <a:pt x="5263" y="3810"/>
                    <a:pt x="5310" y="3775"/>
                  </a:cubicBezTo>
                  <a:cubicBezTo>
                    <a:pt x="5380" y="3728"/>
                    <a:pt x="5467" y="3711"/>
                    <a:pt x="5560" y="3711"/>
                  </a:cubicBezTo>
                  <a:close/>
                  <a:moveTo>
                    <a:pt x="2332" y="4075"/>
                  </a:moveTo>
                  <a:cubicBezTo>
                    <a:pt x="2458" y="4075"/>
                    <a:pt x="2587" y="4118"/>
                    <a:pt x="2703" y="4215"/>
                  </a:cubicBezTo>
                  <a:cubicBezTo>
                    <a:pt x="2858" y="4346"/>
                    <a:pt x="2941" y="4537"/>
                    <a:pt x="2917" y="4739"/>
                  </a:cubicBezTo>
                  <a:cubicBezTo>
                    <a:pt x="2877" y="5078"/>
                    <a:pt x="2601" y="5264"/>
                    <a:pt x="2322" y="5264"/>
                  </a:cubicBezTo>
                  <a:cubicBezTo>
                    <a:pt x="2101" y="5264"/>
                    <a:pt x="1879" y="5147"/>
                    <a:pt x="1774" y="4894"/>
                  </a:cubicBezTo>
                  <a:cubicBezTo>
                    <a:pt x="1604" y="4464"/>
                    <a:pt x="1952" y="4075"/>
                    <a:pt x="2332" y="4075"/>
                  </a:cubicBezTo>
                  <a:close/>
                  <a:moveTo>
                    <a:pt x="5319" y="4818"/>
                  </a:moveTo>
                  <a:cubicBezTo>
                    <a:pt x="5620" y="4818"/>
                    <a:pt x="5910" y="5048"/>
                    <a:pt x="5918" y="5406"/>
                  </a:cubicBezTo>
                  <a:cubicBezTo>
                    <a:pt x="5918" y="5727"/>
                    <a:pt x="5656" y="6001"/>
                    <a:pt x="5322" y="6001"/>
                  </a:cubicBezTo>
                  <a:cubicBezTo>
                    <a:pt x="5317" y="6001"/>
                    <a:pt x="5313" y="6001"/>
                    <a:pt x="5308" y="6001"/>
                  </a:cubicBezTo>
                  <a:cubicBezTo>
                    <a:pt x="4793" y="6001"/>
                    <a:pt x="4528" y="5367"/>
                    <a:pt x="4894" y="5001"/>
                  </a:cubicBezTo>
                  <a:cubicBezTo>
                    <a:pt x="5016" y="4874"/>
                    <a:pt x="5169" y="4818"/>
                    <a:pt x="5319" y="4818"/>
                  </a:cubicBezTo>
                  <a:close/>
                  <a:moveTo>
                    <a:pt x="3093" y="6930"/>
                  </a:moveTo>
                  <a:cubicBezTo>
                    <a:pt x="3117" y="6930"/>
                    <a:pt x="3142" y="6937"/>
                    <a:pt x="3167" y="6954"/>
                  </a:cubicBezTo>
                  <a:cubicBezTo>
                    <a:pt x="3433" y="7135"/>
                    <a:pt x="3741" y="7225"/>
                    <a:pt x="4049" y="7225"/>
                  </a:cubicBezTo>
                  <a:cubicBezTo>
                    <a:pt x="4307" y="7225"/>
                    <a:pt x="4565" y="7162"/>
                    <a:pt x="4798" y="7037"/>
                  </a:cubicBezTo>
                  <a:cubicBezTo>
                    <a:pt x="4823" y="7022"/>
                    <a:pt x="4848" y="7015"/>
                    <a:pt x="4870" y="7015"/>
                  </a:cubicBezTo>
                  <a:cubicBezTo>
                    <a:pt x="4988" y="7015"/>
                    <a:pt x="5059" y="7195"/>
                    <a:pt x="4929" y="7275"/>
                  </a:cubicBezTo>
                  <a:cubicBezTo>
                    <a:pt x="4684" y="7409"/>
                    <a:pt x="4397" y="7490"/>
                    <a:pt x="4117" y="7490"/>
                  </a:cubicBezTo>
                  <a:cubicBezTo>
                    <a:pt x="4098" y="7490"/>
                    <a:pt x="4079" y="7490"/>
                    <a:pt x="4060" y="7489"/>
                  </a:cubicBezTo>
                  <a:lnTo>
                    <a:pt x="3917" y="7489"/>
                  </a:lnTo>
                  <a:cubicBezTo>
                    <a:pt x="3596" y="7466"/>
                    <a:pt x="3286" y="7358"/>
                    <a:pt x="3012" y="7180"/>
                  </a:cubicBezTo>
                  <a:cubicBezTo>
                    <a:pt x="2894" y="7091"/>
                    <a:pt x="2979" y="6930"/>
                    <a:pt x="3093" y="6930"/>
                  </a:cubicBezTo>
                  <a:close/>
                  <a:moveTo>
                    <a:pt x="11240" y="7519"/>
                  </a:moveTo>
                  <a:cubicBezTo>
                    <a:pt x="11299" y="7519"/>
                    <a:pt x="11359" y="7525"/>
                    <a:pt x="11418" y="7537"/>
                  </a:cubicBezTo>
                  <a:cubicBezTo>
                    <a:pt x="11656" y="7573"/>
                    <a:pt x="11883" y="7668"/>
                    <a:pt x="12085" y="7811"/>
                  </a:cubicBezTo>
                  <a:cubicBezTo>
                    <a:pt x="12144" y="7858"/>
                    <a:pt x="12156" y="7942"/>
                    <a:pt x="12109" y="8001"/>
                  </a:cubicBezTo>
                  <a:cubicBezTo>
                    <a:pt x="12085" y="8037"/>
                    <a:pt x="12037" y="8061"/>
                    <a:pt x="12002" y="8061"/>
                  </a:cubicBezTo>
                  <a:cubicBezTo>
                    <a:pt x="11966" y="8061"/>
                    <a:pt x="11942" y="8049"/>
                    <a:pt x="11918" y="8025"/>
                  </a:cubicBezTo>
                  <a:cubicBezTo>
                    <a:pt x="11871" y="7989"/>
                    <a:pt x="11811" y="7954"/>
                    <a:pt x="11763" y="7930"/>
                  </a:cubicBezTo>
                  <a:cubicBezTo>
                    <a:pt x="11763" y="7930"/>
                    <a:pt x="11763" y="7942"/>
                    <a:pt x="11752" y="7942"/>
                  </a:cubicBezTo>
                  <a:cubicBezTo>
                    <a:pt x="11644" y="8108"/>
                    <a:pt x="11513" y="8263"/>
                    <a:pt x="11382" y="8406"/>
                  </a:cubicBezTo>
                  <a:cubicBezTo>
                    <a:pt x="11347" y="8442"/>
                    <a:pt x="11311" y="8478"/>
                    <a:pt x="11275" y="8501"/>
                  </a:cubicBezTo>
                  <a:cubicBezTo>
                    <a:pt x="11252" y="8525"/>
                    <a:pt x="11216" y="8537"/>
                    <a:pt x="11180" y="8537"/>
                  </a:cubicBezTo>
                  <a:cubicBezTo>
                    <a:pt x="11061" y="8537"/>
                    <a:pt x="11001" y="8382"/>
                    <a:pt x="11097" y="8299"/>
                  </a:cubicBezTo>
                  <a:cubicBezTo>
                    <a:pt x="11204" y="8192"/>
                    <a:pt x="11311" y="8085"/>
                    <a:pt x="11394" y="7966"/>
                  </a:cubicBezTo>
                  <a:cubicBezTo>
                    <a:pt x="11430" y="7918"/>
                    <a:pt x="11466" y="7870"/>
                    <a:pt x="11502" y="7823"/>
                  </a:cubicBezTo>
                  <a:cubicBezTo>
                    <a:pt x="11466" y="7811"/>
                    <a:pt x="11442" y="7811"/>
                    <a:pt x="11406" y="7799"/>
                  </a:cubicBezTo>
                  <a:cubicBezTo>
                    <a:pt x="11359" y="7793"/>
                    <a:pt x="11311" y="7790"/>
                    <a:pt x="11263" y="7790"/>
                  </a:cubicBezTo>
                  <a:cubicBezTo>
                    <a:pt x="11216" y="7790"/>
                    <a:pt x="11168" y="7793"/>
                    <a:pt x="11121" y="7799"/>
                  </a:cubicBezTo>
                  <a:cubicBezTo>
                    <a:pt x="11113" y="7800"/>
                    <a:pt x="11106" y="7801"/>
                    <a:pt x="11098" y="7801"/>
                  </a:cubicBezTo>
                  <a:cubicBezTo>
                    <a:pt x="11035" y="7801"/>
                    <a:pt x="10976" y="7757"/>
                    <a:pt x="10966" y="7704"/>
                  </a:cubicBezTo>
                  <a:cubicBezTo>
                    <a:pt x="10966" y="7704"/>
                    <a:pt x="10954" y="7692"/>
                    <a:pt x="10954" y="7692"/>
                  </a:cubicBezTo>
                  <a:cubicBezTo>
                    <a:pt x="10942" y="7620"/>
                    <a:pt x="10990" y="7549"/>
                    <a:pt x="11061" y="7537"/>
                  </a:cubicBezTo>
                  <a:cubicBezTo>
                    <a:pt x="11121" y="7525"/>
                    <a:pt x="11180" y="7519"/>
                    <a:pt x="11240" y="7519"/>
                  </a:cubicBezTo>
                  <a:close/>
                  <a:moveTo>
                    <a:pt x="4596" y="0"/>
                  </a:moveTo>
                  <a:lnTo>
                    <a:pt x="2643" y="1524"/>
                  </a:lnTo>
                  <a:lnTo>
                    <a:pt x="1250" y="2596"/>
                  </a:lnTo>
                  <a:cubicBezTo>
                    <a:pt x="1084" y="3084"/>
                    <a:pt x="0" y="6251"/>
                    <a:pt x="179" y="8966"/>
                  </a:cubicBezTo>
                  <a:cubicBezTo>
                    <a:pt x="214" y="9871"/>
                    <a:pt x="584" y="10728"/>
                    <a:pt x="1215" y="11371"/>
                  </a:cubicBezTo>
                  <a:cubicBezTo>
                    <a:pt x="1238" y="11347"/>
                    <a:pt x="1262" y="11335"/>
                    <a:pt x="1298" y="11335"/>
                  </a:cubicBezTo>
                  <a:cubicBezTo>
                    <a:pt x="1334" y="11335"/>
                    <a:pt x="1369" y="11335"/>
                    <a:pt x="1393" y="11359"/>
                  </a:cubicBezTo>
                  <a:cubicBezTo>
                    <a:pt x="2524" y="12240"/>
                    <a:pt x="4048" y="12716"/>
                    <a:pt x="6013" y="12776"/>
                  </a:cubicBezTo>
                  <a:cubicBezTo>
                    <a:pt x="6156" y="12779"/>
                    <a:pt x="6299" y="12780"/>
                    <a:pt x="6443" y="12780"/>
                  </a:cubicBezTo>
                  <a:cubicBezTo>
                    <a:pt x="6907" y="12780"/>
                    <a:pt x="7371" y="12764"/>
                    <a:pt x="7834" y="12728"/>
                  </a:cubicBezTo>
                  <a:cubicBezTo>
                    <a:pt x="7841" y="12727"/>
                    <a:pt x="7847" y="12727"/>
                    <a:pt x="7853" y="12727"/>
                  </a:cubicBezTo>
                  <a:cubicBezTo>
                    <a:pt x="7916" y="12727"/>
                    <a:pt x="7966" y="12782"/>
                    <a:pt x="7977" y="12847"/>
                  </a:cubicBezTo>
                  <a:cubicBezTo>
                    <a:pt x="7977" y="12871"/>
                    <a:pt x="7977" y="12883"/>
                    <a:pt x="7965" y="12907"/>
                  </a:cubicBezTo>
                  <a:cubicBezTo>
                    <a:pt x="7953" y="12954"/>
                    <a:pt x="7906" y="12990"/>
                    <a:pt x="7846" y="12990"/>
                  </a:cubicBezTo>
                  <a:cubicBezTo>
                    <a:pt x="7370" y="13038"/>
                    <a:pt x="6906" y="13050"/>
                    <a:pt x="6465" y="13050"/>
                  </a:cubicBezTo>
                  <a:lnTo>
                    <a:pt x="5965" y="13050"/>
                  </a:lnTo>
                  <a:lnTo>
                    <a:pt x="5656" y="14788"/>
                  </a:lnTo>
                  <a:lnTo>
                    <a:pt x="5644" y="14859"/>
                  </a:lnTo>
                  <a:cubicBezTo>
                    <a:pt x="6345" y="15275"/>
                    <a:pt x="7240" y="15408"/>
                    <a:pt x="8099" y="15408"/>
                  </a:cubicBezTo>
                  <a:cubicBezTo>
                    <a:pt x="9033" y="15408"/>
                    <a:pt x="9925" y="15251"/>
                    <a:pt x="10478" y="15133"/>
                  </a:cubicBezTo>
                  <a:lnTo>
                    <a:pt x="10490" y="14990"/>
                  </a:lnTo>
                  <a:lnTo>
                    <a:pt x="10704" y="12323"/>
                  </a:lnTo>
                  <a:lnTo>
                    <a:pt x="10704" y="12323"/>
                  </a:lnTo>
                  <a:cubicBezTo>
                    <a:pt x="10668" y="12335"/>
                    <a:pt x="10644" y="12347"/>
                    <a:pt x="10644" y="12347"/>
                  </a:cubicBezTo>
                  <a:cubicBezTo>
                    <a:pt x="10644" y="12347"/>
                    <a:pt x="10644" y="12335"/>
                    <a:pt x="10644" y="12311"/>
                  </a:cubicBezTo>
                  <a:cubicBezTo>
                    <a:pt x="10644" y="12276"/>
                    <a:pt x="10644" y="12204"/>
                    <a:pt x="10644" y="12085"/>
                  </a:cubicBezTo>
                  <a:cubicBezTo>
                    <a:pt x="10632" y="11657"/>
                    <a:pt x="10632" y="10704"/>
                    <a:pt x="10632" y="9549"/>
                  </a:cubicBezTo>
                  <a:cubicBezTo>
                    <a:pt x="10740" y="9537"/>
                    <a:pt x="10847" y="9513"/>
                    <a:pt x="10954" y="9490"/>
                  </a:cubicBezTo>
                  <a:cubicBezTo>
                    <a:pt x="11073" y="9466"/>
                    <a:pt x="11204" y="9442"/>
                    <a:pt x="11323" y="9406"/>
                  </a:cubicBezTo>
                  <a:cubicBezTo>
                    <a:pt x="11656" y="9323"/>
                    <a:pt x="11978" y="9192"/>
                    <a:pt x="12264" y="9013"/>
                  </a:cubicBezTo>
                  <a:cubicBezTo>
                    <a:pt x="12859" y="8620"/>
                    <a:pt x="13049" y="7823"/>
                    <a:pt x="12633" y="7275"/>
                  </a:cubicBezTo>
                  <a:cubicBezTo>
                    <a:pt x="12395" y="6954"/>
                    <a:pt x="11942" y="6835"/>
                    <a:pt x="11466" y="6811"/>
                  </a:cubicBezTo>
                  <a:cubicBezTo>
                    <a:pt x="11311" y="6799"/>
                    <a:pt x="11168" y="6799"/>
                    <a:pt x="11025" y="6799"/>
                  </a:cubicBezTo>
                  <a:cubicBezTo>
                    <a:pt x="10966" y="6811"/>
                    <a:pt x="10918" y="6811"/>
                    <a:pt x="10871" y="6811"/>
                  </a:cubicBezTo>
                  <a:cubicBezTo>
                    <a:pt x="10918" y="5942"/>
                    <a:pt x="10871" y="5120"/>
                    <a:pt x="10454" y="4953"/>
                  </a:cubicBezTo>
                  <a:cubicBezTo>
                    <a:pt x="5489" y="3048"/>
                    <a:pt x="4596" y="0"/>
                    <a:pt x="4596"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2393;p56"/>
            <p:cNvSpPr/>
            <p:nvPr/>
          </p:nvSpPr>
          <p:spPr>
            <a:xfrm>
              <a:off x="2143392" y="3360421"/>
              <a:ext cx="170299" cy="42876"/>
            </a:xfrm>
            <a:custGeom>
              <a:avLst/>
              <a:gdLst/>
              <a:ahLst/>
              <a:cxnLst/>
              <a:rect l="l" t="t" r="r" b="b"/>
              <a:pathLst>
                <a:path w="6812" h="1715" extrusionOk="0">
                  <a:moveTo>
                    <a:pt x="132" y="0"/>
                  </a:moveTo>
                  <a:cubicBezTo>
                    <a:pt x="96" y="0"/>
                    <a:pt x="72" y="12"/>
                    <a:pt x="49" y="36"/>
                  </a:cubicBezTo>
                  <a:cubicBezTo>
                    <a:pt x="49" y="36"/>
                    <a:pt x="37" y="48"/>
                    <a:pt x="37" y="48"/>
                  </a:cubicBezTo>
                  <a:cubicBezTo>
                    <a:pt x="1" y="83"/>
                    <a:pt x="1" y="143"/>
                    <a:pt x="25" y="191"/>
                  </a:cubicBezTo>
                  <a:cubicBezTo>
                    <a:pt x="25" y="202"/>
                    <a:pt x="37" y="226"/>
                    <a:pt x="60" y="238"/>
                  </a:cubicBezTo>
                  <a:cubicBezTo>
                    <a:pt x="1227" y="1155"/>
                    <a:pt x="2787" y="1643"/>
                    <a:pt x="4799" y="1715"/>
                  </a:cubicBezTo>
                  <a:lnTo>
                    <a:pt x="5299" y="1715"/>
                  </a:lnTo>
                  <a:cubicBezTo>
                    <a:pt x="5740" y="1715"/>
                    <a:pt x="6204" y="1703"/>
                    <a:pt x="6680" y="1667"/>
                  </a:cubicBezTo>
                  <a:cubicBezTo>
                    <a:pt x="6740" y="1655"/>
                    <a:pt x="6787" y="1619"/>
                    <a:pt x="6799" y="1572"/>
                  </a:cubicBezTo>
                  <a:cubicBezTo>
                    <a:pt x="6811" y="1548"/>
                    <a:pt x="6811" y="1536"/>
                    <a:pt x="6811" y="1512"/>
                  </a:cubicBezTo>
                  <a:cubicBezTo>
                    <a:pt x="6800" y="1447"/>
                    <a:pt x="6750" y="1392"/>
                    <a:pt x="6687" y="1392"/>
                  </a:cubicBezTo>
                  <a:cubicBezTo>
                    <a:pt x="6681" y="1392"/>
                    <a:pt x="6675" y="1392"/>
                    <a:pt x="6668" y="1393"/>
                  </a:cubicBezTo>
                  <a:cubicBezTo>
                    <a:pt x="6205" y="1429"/>
                    <a:pt x="5741" y="1445"/>
                    <a:pt x="5277" y="1445"/>
                  </a:cubicBezTo>
                  <a:cubicBezTo>
                    <a:pt x="5133" y="1445"/>
                    <a:pt x="4990" y="1444"/>
                    <a:pt x="4847" y="1441"/>
                  </a:cubicBezTo>
                  <a:cubicBezTo>
                    <a:pt x="2882" y="1381"/>
                    <a:pt x="1358" y="917"/>
                    <a:pt x="227" y="24"/>
                  </a:cubicBezTo>
                  <a:cubicBezTo>
                    <a:pt x="203" y="0"/>
                    <a:pt x="168"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2394;p56"/>
            <p:cNvSpPr/>
            <p:nvPr/>
          </p:nvSpPr>
          <p:spPr>
            <a:xfrm>
              <a:off x="2154343" y="3178918"/>
              <a:ext cx="33425" cy="29751"/>
            </a:xfrm>
            <a:custGeom>
              <a:avLst/>
              <a:gdLst/>
              <a:ahLst/>
              <a:cxnLst/>
              <a:rect l="l" t="t" r="r" b="b"/>
              <a:pathLst>
                <a:path w="1337" h="1190" extrusionOk="0">
                  <a:moveTo>
                    <a:pt x="728" y="0"/>
                  </a:moveTo>
                  <a:cubicBezTo>
                    <a:pt x="348" y="0"/>
                    <a:pt x="0" y="389"/>
                    <a:pt x="170" y="819"/>
                  </a:cubicBezTo>
                  <a:cubicBezTo>
                    <a:pt x="275" y="1072"/>
                    <a:pt x="497" y="1189"/>
                    <a:pt x="718" y="1189"/>
                  </a:cubicBezTo>
                  <a:cubicBezTo>
                    <a:pt x="997" y="1189"/>
                    <a:pt x="1273" y="1003"/>
                    <a:pt x="1313" y="664"/>
                  </a:cubicBezTo>
                  <a:cubicBezTo>
                    <a:pt x="1337" y="462"/>
                    <a:pt x="1254" y="271"/>
                    <a:pt x="1099" y="140"/>
                  </a:cubicBezTo>
                  <a:cubicBezTo>
                    <a:pt x="983" y="43"/>
                    <a:pt x="854" y="0"/>
                    <a:pt x="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 name="Google Shape;2395;p56"/>
            <p:cNvSpPr/>
            <p:nvPr/>
          </p:nvSpPr>
          <p:spPr>
            <a:xfrm>
              <a:off x="2227342" y="3197294"/>
              <a:ext cx="34850" cy="29875"/>
            </a:xfrm>
            <a:custGeom>
              <a:avLst/>
              <a:gdLst/>
              <a:ahLst/>
              <a:cxnLst/>
              <a:rect l="l" t="t" r="r" b="b"/>
              <a:pathLst>
                <a:path w="1394" h="1195" extrusionOk="0">
                  <a:moveTo>
                    <a:pt x="786" y="0"/>
                  </a:moveTo>
                  <a:cubicBezTo>
                    <a:pt x="262" y="12"/>
                    <a:pt x="0" y="655"/>
                    <a:pt x="381" y="1024"/>
                  </a:cubicBezTo>
                  <a:cubicBezTo>
                    <a:pt x="503" y="1142"/>
                    <a:pt x="649" y="1194"/>
                    <a:pt x="792" y="1194"/>
                  </a:cubicBezTo>
                  <a:cubicBezTo>
                    <a:pt x="1100" y="1194"/>
                    <a:pt x="1394" y="953"/>
                    <a:pt x="1394" y="596"/>
                  </a:cubicBezTo>
                  <a:cubicBezTo>
                    <a:pt x="1382" y="262"/>
                    <a:pt x="1120"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 name="Google Shape;2396;p56"/>
            <p:cNvSpPr/>
            <p:nvPr/>
          </p:nvSpPr>
          <p:spPr>
            <a:xfrm>
              <a:off x="2186592" y="3250269"/>
              <a:ext cx="54150" cy="14050"/>
            </a:xfrm>
            <a:custGeom>
              <a:avLst/>
              <a:gdLst/>
              <a:ahLst/>
              <a:cxnLst/>
              <a:rect l="l" t="t" r="r" b="b"/>
              <a:pathLst>
                <a:path w="2166" h="562" extrusionOk="0">
                  <a:moveTo>
                    <a:pt x="199" y="1"/>
                  </a:moveTo>
                  <a:cubicBezTo>
                    <a:pt x="85" y="1"/>
                    <a:pt x="0" y="162"/>
                    <a:pt x="118" y="251"/>
                  </a:cubicBezTo>
                  <a:cubicBezTo>
                    <a:pt x="392" y="429"/>
                    <a:pt x="702" y="537"/>
                    <a:pt x="1023" y="560"/>
                  </a:cubicBezTo>
                  <a:lnTo>
                    <a:pt x="1166" y="560"/>
                  </a:lnTo>
                  <a:cubicBezTo>
                    <a:pt x="1185" y="561"/>
                    <a:pt x="1204" y="561"/>
                    <a:pt x="1223" y="561"/>
                  </a:cubicBezTo>
                  <a:cubicBezTo>
                    <a:pt x="1503" y="561"/>
                    <a:pt x="1790" y="480"/>
                    <a:pt x="2035" y="346"/>
                  </a:cubicBezTo>
                  <a:cubicBezTo>
                    <a:pt x="2165" y="266"/>
                    <a:pt x="2094" y="86"/>
                    <a:pt x="1976" y="86"/>
                  </a:cubicBezTo>
                  <a:cubicBezTo>
                    <a:pt x="1954" y="86"/>
                    <a:pt x="1929" y="93"/>
                    <a:pt x="1904" y="108"/>
                  </a:cubicBezTo>
                  <a:cubicBezTo>
                    <a:pt x="1671" y="233"/>
                    <a:pt x="1413" y="296"/>
                    <a:pt x="1155" y="296"/>
                  </a:cubicBezTo>
                  <a:cubicBezTo>
                    <a:pt x="847" y="296"/>
                    <a:pt x="539" y="206"/>
                    <a:pt x="273" y="25"/>
                  </a:cubicBezTo>
                  <a:cubicBezTo>
                    <a:pt x="248" y="8"/>
                    <a:pt x="223"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 name="Google Shape;2397;p56"/>
            <p:cNvSpPr/>
            <p:nvPr/>
          </p:nvSpPr>
          <p:spPr>
            <a:xfrm>
              <a:off x="2244892" y="3444747"/>
              <a:ext cx="149750" cy="24325"/>
            </a:xfrm>
            <a:custGeom>
              <a:avLst/>
              <a:gdLst/>
              <a:ahLst/>
              <a:cxnLst/>
              <a:rect l="l" t="t" r="r" b="b"/>
              <a:pathLst>
                <a:path w="5990" h="973" extrusionOk="0">
                  <a:moveTo>
                    <a:pt x="141" y="0"/>
                  </a:moveTo>
                  <a:cubicBezTo>
                    <a:pt x="98" y="0"/>
                    <a:pt x="55" y="19"/>
                    <a:pt x="25" y="56"/>
                  </a:cubicBezTo>
                  <a:cubicBezTo>
                    <a:pt x="1" y="104"/>
                    <a:pt x="1" y="151"/>
                    <a:pt x="25" y="199"/>
                  </a:cubicBezTo>
                  <a:cubicBezTo>
                    <a:pt x="37" y="211"/>
                    <a:pt x="37" y="223"/>
                    <a:pt x="49" y="235"/>
                  </a:cubicBezTo>
                  <a:cubicBezTo>
                    <a:pt x="60" y="235"/>
                    <a:pt x="60" y="235"/>
                    <a:pt x="60" y="247"/>
                  </a:cubicBezTo>
                  <a:cubicBezTo>
                    <a:pt x="120" y="282"/>
                    <a:pt x="191" y="318"/>
                    <a:pt x="251" y="366"/>
                  </a:cubicBezTo>
                  <a:cubicBezTo>
                    <a:pt x="1013" y="830"/>
                    <a:pt x="1977" y="973"/>
                    <a:pt x="2894" y="973"/>
                  </a:cubicBezTo>
                  <a:cubicBezTo>
                    <a:pt x="3692" y="973"/>
                    <a:pt x="4478" y="878"/>
                    <a:pt x="5252" y="699"/>
                  </a:cubicBezTo>
                  <a:cubicBezTo>
                    <a:pt x="5621" y="628"/>
                    <a:pt x="5859" y="556"/>
                    <a:pt x="5895" y="544"/>
                  </a:cubicBezTo>
                  <a:cubicBezTo>
                    <a:pt x="5942" y="520"/>
                    <a:pt x="5978" y="485"/>
                    <a:pt x="5990" y="437"/>
                  </a:cubicBezTo>
                  <a:cubicBezTo>
                    <a:pt x="5990" y="425"/>
                    <a:pt x="5990" y="413"/>
                    <a:pt x="5990" y="401"/>
                  </a:cubicBezTo>
                  <a:cubicBezTo>
                    <a:pt x="5990" y="389"/>
                    <a:pt x="5990" y="378"/>
                    <a:pt x="5990" y="378"/>
                  </a:cubicBezTo>
                  <a:cubicBezTo>
                    <a:pt x="5971" y="311"/>
                    <a:pt x="5922" y="275"/>
                    <a:pt x="5866" y="275"/>
                  </a:cubicBezTo>
                  <a:cubicBezTo>
                    <a:pt x="5852" y="275"/>
                    <a:pt x="5838" y="277"/>
                    <a:pt x="5823" y="282"/>
                  </a:cubicBezTo>
                  <a:cubicBezTo>
                    <a:pt x="5823" y="282"/>
                    <a:pt x="5787" y="294"/>
                    <a:pt x="5728" y="306"/>
                  </a:cubicBezTo>
                  <a:cubicBezTo>
                    <a:pt x="5633" y="330"/>
                    <a:pt x="5466" y="378"/>
                    <a:pt x="5252" y="425"/>
                  </a:cubicBezTo>
                  <a:cubicBezTo>
                    <a:pt x="4699" y="543"/>
                    <a:pt x="3807" y="700"/>
                    <a:pt x="2873" y="700"/>
                  </a:cubicBezTo>
                  <a:cubicBezTo>
                    <a:pt x="2014" y="700"/>
                    <a:pt x="1119" y="567"/>
                    <a:pt x="418" y="151"/>
                  </a:cubicBezTo>
                  <a:cubicBezTo>
                    <a:pt x="370" y="128"/>
                    <a:pt x="334" y="104"/>
                    <a:pt x="299" y="68"/>
                  </a:cubicBezTo>
                  <a:cubicBezTo>
                    <a:pt x="275" y="56"/>
                    <a:pt x="239" y="44"/>
                    <a:pt x="215" y="20"/>
                  </a:cubicBezTo>
                  <a:cubicBezTo>
                    <a:pt x="193" y="7"/>
                    <a:pt x="167"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 name="Google Shape;2398;p56"/>
            <p:cNvSpPr/>
            <p:nvPr/>
          </p:nvSpPr>
          <p:spPr>
            <a:xfrm>
              <a:off x="2243418" y="3169793"/>
              <a:ext cx="39900" cy="21700"/>
            </a:xfrm>
            <a:custGeom>
              <a:avLst/>
              <a:gdLst/>
              <a:ahLst/>
              <a:cxnLst/>
              <a:rect l="l" t="t" r="r" b="b"/>
              <a:pathLst>
                <a:path w="1596" h="868" extrusionOk="0">
                  <a:moveTo>
                    <a:pt x="393" y="1"/>
                  </a:moveTo>
                  <a:cubicBezTo>
                    <a:pt x="300" y="1"/>
                    <a:pt x="213" y="18"/>
                    <a:pt x="143" y="65"/>
                  </a:cubicBezTo>
                  <a:cubicBezTo>
                    <a:pt x="96" y="100"/>
                    <a:pt x="48" y="148"/>
                    <a:pt x="36" y="207"/>
                  </a:cubicBezTo>
                  <a:cubicBezTo>
                    <a:pt x="12" y="291"/>
                    <a:pt x="0" y="493"/>
                    <a:pt x="96" y="565"/>
                  </a:cubicBezTo>
                  <a:cubicBezTo>
                    <a:pt x="131" y="588"/>
                    <a:pt x="179" y="612"/>
                    <a:pt x="227" y="624"/>
                  </a:cubicBezTo>
                  <a:cubicBezTo>
                    <a:pt x="393" y="684"/>
                    <a:pt x="572" y="731"/>
                    <a:pt x="751" y="779"/>
                  </a:cubicBezTo>
                  <a:cubicBezTo>
                    <a:pt x="881" y="827"/>
                    <a:pt x="1012" y="850"/>
                    <a:pt x="1143" y="862"/>
                  </a:cubicBezTo>
                  <a:cubicBezTo>
                    <a:pt x="1166" y="866"/>
                    <a:pt x="1189" y="868"/>
                    <a:pt x="1211" y="868"/>
                  </a:cubicBezTo>
                  <a:cubicBezTo>
                    <a:pt x="1339" y="868"/>
                    <a:pt x="1455" y="811"/>
                    <a:pt x="1536" y="719"/>
                  </a:cubicBezTo>
                  <a:cubicBezTo>
                    <a:pt x="1596" y="624"/>
                    <a:pt x="1584" y="505"/>
                    <a:pt x="1524" y="422"/>
                  </a:cubicBezTo>
                  <a:cubicBezTo>
                    <a:pt x="1393" y="255"/>
                    <a:pt x="1036" y="148"/>
                    <a:pt x="834" y="88"/>
                  </a:cubicBezTo>
                  <a:cubicBezTo>
                    <a:pt x="703" y="45"/>
                    <a:pt x="540"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 name="Google Shape;2399;p56"/>
            <p:cNvSpPr/>
            <p:nvPr/>
          </p:nvSpPr>
          <p:spPr>
            <a:xfrm>
              <a:off x="2154717" y="3147293"/>
              <a:ext cx="39600" cy="21575"/>
            </a:xfrm>
            <a:custGeom>
              <a:avLst/>
              <a:gdLst/>
              <a:ahLst/>
              <a:cxnLst/>
              <a:rect l="l" t="t" r="r" b="b"/>
              <a:pathLst>
                <a:path w="1584" h="863" extrusionOk="0">
                  <a:moveTo>
                    <a:pt x="383" y="0"/>
                  </a:moveTo>
                  <a:cubicBezTo>
                    <a:pt x="301" y="0"/>
                    <a:pt x="226" y="10"/>
                    <a:pt x="167" y="36"/>
                  </a:cubicBezTo>
                  <a:cubicBezTo>
                    <a:pt x="72" y="72"/>
                    <a:pt x="0" y="179"/>
                    <a:pt x="12" y="286"/>
                  </a:cubicBezTo>
                  <a:cubicBezTo>
                    <a:pt x="36" y="429"/>
                    <a:pt x="143" y="548"/>
                    <a:pt x="274" y="607"/>
                  </a:cubicBezTo>
                  <a:cubicBezTo>
                    <a:pt x="393" y="655"/>
                    <a:pt x="524" y="703"/>
                    <a:pt x="655" y="726"/>
                  </a:cubicBezTo>
                  <a:cubicBezTo>
                    <a:pt x="798" y="762"/>
                    <a:pt x="941" y="798"/>
                    <a:pt x="1084" y="822"/>
                  </a:cubicBezTo>
                  <a:cubicBezTo>
                    <a:pt x="1120" y="834"/>
                    <a:pt x="1167" y="846"/>
                    <a:pt x="1203" y="846"/>
                  </a:cubicBezTo>
                  <a:cubicBezTo>
                    <a:pt x="1228" y="854"/>
                    <a:pt x="1259" y="862"/>
                    <a:pt x="1292" y="862"/>
                  </a:cubicBezTo>
                  <a:cubicBezTo>
                    <a:pt x="1306" y="862"/>
                    <a:pt x="1320" y="861"/>
                    <a:pt x="1334" y="857"/>
                  </a:cubicBezTo>
                  <a:cubicBezTo>
                    <a:pt x="1453" y="846"/>
                    <a:pt x="1548" y="667"/>
                    <a:pt x="1572" y="584"/>
                  </a:cubicBezTo>
                  <a:cubicBezTo>
                    <a:pt x="1584" y="524"/>
                    <a:pt x="1572" y="453"/>
                    <a:pt x="1548" y="405"/>
                  </a:cubicBezTo>
                  <a:cubicBezTo>
                    <a:pt x="1465" y="250"/>
                    <a:pt x="1262" y="167"/>
                    <a:pt x="1072" y="119"/>
                  </a:cubicBezTo>
                  <a:cubicBezTo>
                    <a:pt x="1024" y="107"/>
                    <a:pt x="977" y="95"/>
                    <a:pt x="929" y="84"/>
                  </a:cubicBezTo>
                  <a:cubicBezTo>
                    <a:pt x="789" y="51"/>
                    <a:pt x="569" y="0"/>
                    <a:pt x="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 name="Google Shape;2400;p56"/>
            <p:cNvSpPr/>
            <p:nvPr/>
          </p:nvSpPr>
          <p:spPr>
            <a:xfrm>
              <a:off x="2143392" y="3008591"/>
              <a:ext cx="509023" cy="421055"/>
            </a:xfrm>
            <a:custGeom>
              <a:avLst/>
              <a:gdLst/>
              <a:ahLst/>
              <a:cxnLst/>
              <a:rect l="l" t="t" r="r" b="b"/>
              <a:pathLst>
                <a:path w="20361" h="16842" extrusionOk="0">
                  <a:moveTo>
                    <a:pt x="6238" y="1"/>
                  </a:moveTo>
                  <a:cubicBezTo>
                    <a:pt x="4140" y="1"/>
                    <a:pt x="2847" y="687"/>
                    <a:pt x="2096" y="1262"/>
                  </a:cubicBezTo>
                  <a:cubicBezTo>
                    <a:pt x="1799" y="1524"/>
                    <a:pt x="1537" y="1822"/>
                    <a:pt x="1334" y="2167"/>
                  </a:cubicBezTo>
                  <a:cubicBezTo>
                    <a:pt x="501" y="3477"/>
                    <a:pt x="1" y="5405"/>
                    <a:pt x="1" y="5405"/>
                  </a:cubicBezTo>
                  <a:lnTo>
                    <a:pt x="84" y="5334"/>
                  </a:lnTo>
                  <a:lnTo>
                    <a:pt x="1477" y="4262"/>
                  </a:lnTo>
                  <a:lnTo>
                    <a:pt x="3430" y="2738"/>
                  </a:lnTo>
                  <a:cubicBezTo>
                    <a:pt x="3430" y="2738"/>
                    <a:pt x="4323" y="5786"/>
                    <a:pt x="9288" y="7691"/>
                  </a:cubicBezTo>
                  <a:cubicBezTo>
                    <a:pt x="9705" y="7858"/>
                    <a:pt x="9752" y="8680"/>
                    <a:pt x="9693" y="9549"/>
                  </a:cubicBezTo>
                  <a:cubicBezTo>
                    <a:pt x="9752" y="9549"/>
                    <a:pt x="9800" y="9549"/>
                    <a:pt x="9859" y="9537"/>
                  </a:cubicBezTo>
                  <a:cubicBezTo>
                    <a:pt x="10002" y="9537"/>
                    <a:pt x="10145" y="9537"/>
                    <a:pt x="10288" y="9549"/>
                  </a:cubicBezTo>
                  <a:cubicBezTo>
                    <a:pt x="10776" y="9573"/>
                    <a:pt x="11229" y="9692"/>
                    <a:pt x="11467" y="10013"/>
                  </a:cubicBezTo>
                  <a:cubicBezTo>
                    <a:pt x="11871" y="10561"/>
                    <a:pt x="11693" y="11358"/>
                    <a:pt x="11098" y="11751"/>
                  </a:cubicBezTo>
                  <a:cubicBezTo>
                    <a:pt x="10812" y="11930"/>
                    <a:pt x="10490" y="12061"/>
                    <a:pt x="10157" y="12144"/>
                  </a:cubicBezTo>
                  <a:cubicBezTo>
                    <a:pt x="10038" y="12180"/>
                    <a:pt x="9907" y="12204"/>
                    <a:pt x="9788" y="12228"/>
                  </a:cubicBezTo>
                  <a:cubicBezTo>
                    <a:pt x="9681" y="12251"/>
                    <a:pt x="9574" y="12275"/>
                    <a:pt x="9466" y="12287"/>
                  </a:cubicBezTo>
                  <a:cubicBezTo>
                    <a:pt x="9466" y="13442"/>
                    <a:pt x="9466" y="14395"/>
                    <a:pt x="9478" y="14823"/>
                  </a:cubicBezTo>
                  <a:cubicBezTo>
                    <a:pt x="9478" y="14942"/>
                    <a:pt x="9478" y="15014"/>
                    <a:pt x="9478" y="15049"/>
                  </a:cubicBezTo>
                  <a:cubicBezTo>
                    <a:pt x="9478" y="15073"/>
                    <a:pt x="9478" y="15085"/>
                    <a:pt x="9478" y="15085"/>
                  </a:cubicBezTo>
                  <a:cubicBezTo>
                    <a:pt x="9478" y="15085"/>
                    <a:pt x="9502" y="15073"/>
                    <a:pt x="9538" y="15061"/>
                  </a:cubicBezTo>
                  <a:cubicBezTo>
                    <a:pt x="9776" y="14978"/>
                    <a:pt x="10014" y="14871"/>
                    <a:pt x="10240" y="14752"/>
                  </a:cubicBezTo>
                  <a:cubicBezTo>
                    <a:pt x="10490" y="15371"/>
                    <a:pt x="10836" y="15847"/>
                    <a:pt x="11324" y="16109"/>
                  </a:cubicBezTo>
                  <a:cubicBezTo>
                    <a:pt x="12209" y="16597"/>
                    <a:pt x="13188" y="16842"/>
                    <a:pt x="14168" y="16842"/>
                  </a:cubicBezTo>
                  <a:cubicBezTo>
                    <a:pt x="15100" y="16842"/>
                    <a:pt x="16031" y="16621"/>
                    <a:pt x="16884" y="16180"/>
                  </a:cubicBezTo>
                  <a:cubicBezTo>
                    <a:pt x="15777" y="11620"/>
                    <a:pt x="20361" y="5572"/>
                    <a:pt x="17920" y="2060"/>
                  </a:cubicBezTo>
                  <a:cubicBezTo>
                    <a:pt x="16999" y="728"/>
                    <a:pt x="15829" y="314"/>
                    <a:pt x="14730" y="314"/>
                  </a:cubicBezTo>
                  <a:cubicBezTo>
                    <a:pt x="13569" y="314"/>
                    <a:pt x="12489" y="777"/>
                    <a:pt x="11871" y="1107"/>
                  </a:cubicBezTo>
                  <a:cubicBezTo>
                    <a:pt x="11931" y="1131"/>
                    <a:pt x="11991" y="1179"/>
                    <a:pt x="12014" y="1238"/>
                  </a:cubicBezTo>
                  <a:lnTo>
                    <a:pt x="12574" y="2691"/>
                  </a:lnTo>
                  <a:lnTo>
                    <a:pt x="12860" y="3405"/>
                  </a:lnTo>
                  <a:cubicBezTo>
                    <a:pt x="12895" y="3524"/>
                    <a:pt x="12931" y="3941"/>
                    <a:pt x="12812" y="3988"/>
                  </a:cubicBezTo>
                  <a:lnTo>
                    <a:pt x="11324" y="1488"/>
                  </a:lnTo>
                  <a:cubicBezTo>
                    <a:pt x="11324" y="1476"/>
                    <a:pt x="11324" y="1464"/>
                    <a:pt x="11324" y="1441"/>
                  </a:cubicBezTo>
                  <a:cubicBezTo>
                    <a:pt x="11312" y="1405"/>
                    <a:pt x="11312" y="1369"/>
                    <a:pt x="11336" y="1322"/>
                  </a:cubicBezTo>
                  <a:cubicBezTo>
                    <a:pt x="10752" y="917"/>
                    <a:pt x="10086" y="619"/>
                    <a:pt x="9395" y="440"/>
                  </a:cubicBezTo>
                  <a:cubicBezTo>
                    <a:pt x="8181" y="126"/>
                    <a:pt x="7136" y="1"/>
                    <a:pt x="6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 name="Google Shape;2401;p56"/>
            <p:cNvSpPr/>
            <p:nvPr/>
          </p:nvSpPr>
          <p:spPr>
            <a:xfrm>
              <a:off x="2426166" y="3036042"/>
              <a:ext cx="40800" cy="72276"/>
            </a:xfrm>
            <a:custGeom>
              <a:avLst/>
              <a:gdLst/>
              <a:ahLst/>
              <a:cxnLst/>
              <a:rect l="l" t="t" r="r" b="b"/>
              <a:pathLst>
                <a:path w="1632" h="2891" extrusionOk="0">
                  <a:moveTo>
                    <a:pt x="479" y="0"/>
                  </a:moveTo>
                  <a:cubicBezTo>
                    <a:pt x="453" y="0"/>
                    <a:pt x="429" y="3"/>
                    <a:pt x="406" y="9"/>
                  </a:cubicBezTo>
                  <a:lnTo>
                    <a:pt x="156" y="93"/>
                  </a:lnTo>
                  <a:cubicBezTo>
                    <a:pt x="96" y="116"/>
                    <a:pt x="48" y="164"/>
                    <a:pt x="25" y="224"/>
                  </a:cubicBezTo>
                  <a:cubicBezTo>
                    <a:pt x="1" y="271"/>
                    <a:pt x="1" y="307"/>
                    <a:pt x="13" y="354"/>
                  </a:cubicBezTo>
                  <a:cubicBezTo>
                    <a:pt x="13" y="366"/>
                    <a:pt x="13" y="378"/>
                    <a:pt x="13" y="390"/>
                  </a:cubicBezTo>
                  <a:lnTo>
                    <a:pt x="1501" y="2890"/>
                  </a:lnTo>
                  <a:cubicBezTo>
                    <a:pt x="1632" y="2843"/>
                    <a:pt x="1596" y="2426"/>
                    <a:pt x="1549" y="2307"/>
                  </a:cubicBezTo>
                  <a:lnTo>
                    <a:pt x="1263" y="1593"/>
                  </a:lnTo>
                  <a:lnTo>
                    <a:pt x="703" y="140"/>
                  </a:lnTo>
                  <a:cubicBezTo>
                    <a:pt x="680" y="81"/>
                    <a:pt x="620" y="33"/>
                    <a:pt x="560" y="9"/>
                  </a:cubicBezTo>
                  <a:cubicBezTo>
                    <a:pt x="531" y="3"/>
                    <a:pt x="504" y="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 name="Google Shape;2402;p56"/>
            <p:cNvSpPr/>
            <p:nvPr/>
          </p:nvSpPr>
          <p:spPr>
            <a:xfrm>
              <a:off x="2387767" y="3265020"/>
              <a:ext cx="30400" cy="25475"/>
            </a:xfrm>
            <a:custGeom>
              <a:avLst/>
              <a:gdLst/>
              <a:ahLst/>
              <a:cxnLst/>
              <a:rect l="l" t="t" r="r" b="b"/>
              <a:pathLst>
                <a:path w="1216" h="1019" extrusionOk="0">
                  <a:moveTo>
                    <a:pt x="299" y="0"/>
                  </a:moveTo>
                  <a:cubicBezTo>
                    <a:pt x="239" y="0"/>
                    <a:pt x="180" y="6"/>
                    <a:pt x="120" y="18"/>
                  </a:cubicBezTo>
                  <a:cubicBezTo>
                    <a:pt x="49" y="30"/>
                    <a:pt x="1" y="101"/>
                    <a:pt x="13" y="173"/>
                  </a:cubicBezTo>
                  <a:cubicBezTo>
                    <a:pt x="13" y="173"/>
                    <a:pt x="25" y="185"/>
                    <a:pt x="25" y="185"/>
                  </a:cubicBezTo>
                  <a:cubicBezTo>
                    <a:pt x="35" y="238"/>
                    <a:pt x="94" y="282"/>
                    <a:pt x="157" y="282"/>
                  </a:cubicBezTo>
                  <a:cubicBezTo>
                    <a:pt x="165" y="282"/>
                    <a:pt x="172" y="281"/>
                    <a:pt x="180" y="280"/>
                  </a:cubicBezTo>
                  <a:cubicBezTo>
                    <a:pt x="227" y="274"/>
                    <a:pt x="275" y="271"/>
                    <a:pt x="322" y="271"/>
                  </a:cubicBezTo>
                  <a:cubicBezTo>
                    <a:pt x="370" y="271"/>
                    <a:pt x="418" y="274"/>
                    <a:pt x="465" y="280"/>
                  </a:cubicBezTo>
                  <a:cubicBezTo>
                    <a:pt x="501" y="292"/>
                    <a:pt x="525" y="292"/>
                    <a:pt x="561" y="304"/>
                  </a:cubicBezTo>
                  <a:cubicBezTo>
                    <a:pt x="525" y="351"/>
                    <a:pt x="489" y="399"/>
                    <a:pt x="453" y="447"/>
                  </a:cubicBezTo>
                  <a:cubicBezTo>
                    <a:pt x="370" y="566"/>
                    <a:pt x="263" y="673"/>
                    <a:pt x="156" y="780"/>
                  </a:cubicBezTo>
                  <a:cubicBezTo>
                    <a:pt x="60" y="863"/>
                    <a:pt x="120" y="1018"/>
                    <a:pt x="239" y="1018"/>
                  </a:cubicBezTo>
                  <a:cubicBezTo>
                    <a:pt x="275" y="1018"/>
                    <a:pt x="311" y="1006"/>
                    <a:pt x="334" y="982"/>
                  </a:cubicBezTo>
                  <a:cubicBezTo>
                    <a:pt x="370" y="959"/>
                    <a:pt x="406" y="923"/>
                    <a:pt x="441" y="887"/>
                  </a:cubicBezTo>
                  <a:cubicBezTo>
                    <a:pt x="572" y="744"/>
                    <a:pt x="703" y="589"/>
                    <a:pt x="811" y="423"/>
                  </a:cubicBezTo>
                  <a:cubicBezTo>
                    <a:pt x="822" y="423"/>
                    <a:pt x="822" y="411"/>
                    <a:pt x="822" y="411"/>
                  </a:cubicBezTo>
                  <a:cubicBezTo>
                    <a:pt x="870" y="435"/>
                    <a:pt x="930" y="470"/>
                    <a:pt x="977" y="506"/>
                  </a:cubicBezTo>
                  <a:cubicBezTo>
                    <a:pt x="1001" y="530"/>
                    <a:pt x="1025" y="542"/>
                    <a:pt x="1061" y="542"/>
                  </a:cubicBezTo>
                  <a:cubicBezTo>
                    <a:pt x="1096" y="542"/>
                    <a:pt x="1144" y="518"/>
                    <a:pt x="1168" y="482"/>
                  </a:cubicBezTo>
                  <a:cubicBezTo>
                    <a:pt x="1215" y="423"/>
                    <a:pt x="1203" y="339"/>
                    <a:pt x="1144" y="292"/>
                  </a:cubicBezTo>
                  <a:cubicBezTo>
                    <a:pt x="942" y="149"/>
                    <a:pt x="715" y="54"/>
                    <a:pt x="477" y="18"/>
                  </a:cubicBezTo>
                  <a:cubicBezTo>
                    <a:pt x="418" y="6"/>
                    <a:pt x="358"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 name="Google Shape;2403;p56"/>
            <p:cNvSpPr/>
            <p:nvPr/>
          </p:nvSpPr>
          <p:spPr>
            <a:xfrm>
              <a:off x="1098046" y="3437497"/>
              <a:ext cx="559298" cy="306029"/>
            </a:xfrm>
            <a:custGeom>
              <a:avLst/>
              <a:gdLst/>
              <a:ahLst/>
              <a:cxnLst/>
              <a:rect l="l" t="t" r="r" b="b"/>
              <a:pathLst>
                <a:path w="22372" h="12241" extrusionOk="0">
                  <a:moveTo>
                    <a:pt x="14823" y="1"/>
                  </a:moveTo>
                  <a:lnTo>
                    <a:pt x="14847" y="191"/>
                  </a:lnTo>
                  <a:cubicBezTo>
                    <a:pt x="14855" y="190"/>
                    <a:pt x="14862" y="190"/>
                    <a:pt x="14870" y="190"/>
                  </a:cubicBezTo>
                  <a:cubicBezTo>
                    <a:pt x="15030" y="190"/>
                    <a:pt x="15066" y="431"/>
                    <a:pt x="14895" y="465"/>
                  </a:cubicBezTo>
                  <a:cubicBezTo>
                    <a:pt x="14871" y="465"/>
                    <a:pt x="14847" y="465"/>
                    <a:pt x="14823" y="477"/>
                  </a:cubicBezTo>
                  <a:cubicBezTo>
                    <a:pt x="14073" y="620"/>
                    <a:pt x="13311" y="679"/>
                    <a:pt x="12561" y="679"/>
                  </a:cubicBezTo>
                  <a:cubicBezTo>
                    <a:pt x="12014" y="679"/>
                    <a:pt x="11549" y="644"/>
                    <a:pt x="11192" y="620"/>
                  </a:cubicBezTo>
                  <a:cubicBezTo>
                    <a:pt x="10775" y="572"/>
                    <a:pt x="10513" y="525"/>
                    <a:pt x="10513" y="525"/>
                  </a:cubicBezTo>
                  <a:cubicBezTo>
                    <a:pt x="10430" y="513"/>
                    <a:pt x="10382" y="441"/>
                    <a:pt x="10394" y="370"/>
                  </a:cubicBezTo>
                  <a:cubicBezTo>
                    <a:pt x="10405" y="306"/>
                    <a:pt x="10464" y="261"/>
                    <a:pt x="10518" y="261"/>
                  </a:cubicBezTo>
                  <a:cubicBezTo>
                    <a:pt x="10525" y="261"/>
                    <a:pt x="10531" y="261"/>
                    <a:pt x="10537" y="263"/>
                  </a:cubicBezTo>
                  <a:lnTo>
                    <a:pt x="10561" y="1"/>
                  </a:lnTo>
                  <a:lnTo>
                    <a:pt x="10561" y="1"/>
                  </a:lnTo>
                  <a:cubicBezTo>
                    <a:pt x="10287" y="72"/>
                    <a:pt x="10037" y="191"/>
                    <a:pt x="9799" y="334"/>
                  </a:cubicBezTo>
                  <a:cubicBezTo>
                    <a:pt x="9609" y="394"/>
                    <a:pt x="9347" y="489"/>
                    <a:pt x="9013" y="608"/>
                  </a:cubicBezTo>
                  <a:cubicBezTo>
                    <a:pt x="8085" y="953"/>
                    <a:pt x="6572" y="1584"/>
                    <a:pt x="4275" y="2656"/>
                  </a:cubicBezTo>
                  <a:cubicBezTo>
                    <a:pt x="3215" y="3156"/>
                    <a:pt x="2000" y="3751"/>
                    <a:pt x="595" y="4466"/>
                  </a:cubicBezTo>
                  <a:cubicBezTo>
                    <a:pt x="393" y="4561"/>
                    <a:pt x="203" y="4668"/>
                    <a:pt x="0" y="4763"/>
                  </a:cubicBezTo>
                  <a:cubicBezTo>
                    <a:pt x="524" y="5787"/>
                    <a:pt x="953" y="6835"/>
                    <a:pt x="1322" y="7918"/>
                  </a:cubicBezTo>
                  <a:cubicBezTo>
                    <a:pt x="1357" y="8049"/>
                    <a:pt x="1405" y="8180"/>
                    <a:pt x="1441" y="8311"/>
                  </a:cubicBezTo>
                  <a:cubicBezTo>
                    <a:pt x="1465" y="8383"/>
                    <a:pt x="1417" y="8454"/>
                    <a:pt x="1346" y="8478"/>
                  </a:cubicBezTo>
                  <a:lnTo>
                    <a:pt x="1286" y="8478"/>
                  </a:lnTo>
                  <a:cubicBezTo>
                    <a:pt x="1465" y="9073"/>
                    <a:pt x="1619" y="9669"/>
                    <a:pt x="1750" y="10228"/>
                  </a:cubicBezTo>
                  <a:cubicBezTo>
                    <a:pt x="2417" y="10050"/>
                    <a:pt x="3655" y="9538"/>
                    <a:pt x="4965" y="8966"/>
                  </a:cubicBezTo>
                  <a:cubicBezTo>
                    <a:pt x="5656" y="8657"/>
                    <a:pt x="6358" y="8335"/>
                    <a:pt x="7013" y="8037"/>
                  </a:cubicBezTo>
                  <a:cubicBezTo>
                    <a:pt x="7013" y="7680"/>
                    <a:pt x="7013" y="7311"/>
                    <a:pt x="7037" y="6918"/>
                  </a:cubicBezTo>
                  <a:cubicBezTo>
                    <a:pt x="7037" y="6835"/>
                    <a:pt x="7096" y="6787"/>
                    <a:pt x="7168" y="6787"/>
                  </a:cubicBezTo>
                  <a:cubicBezTo>
                    <a:pt x="7192" y="6787"/>
                    <a:pt x="7203" y="6787"/>
                    <a:pt x="7215" y="6799"/>
                  </a:cubicBezTo>
                  <a:cubicBezTo>
                    <a:pt x="7275" y="6811"/>
                    <a:pt x="7299" y="6871"/>
                    <a:pt x="7299" y="6918"/>
                  </a:cubicBezTo>
                  <a:cubicBezTo>
                    <a:pt x="7287" y="7275"/>
                    <a:pt x="7287" y="7597"/>
                    <a:pt x="7275" y="7907"/>
                  </a:cubicBezTo>
                  <a:cubicBezTo>
                    <a:pt x="7275" y="8418"/>
                    <a:pt x="7287" y="8871"/>
                    <a:pt x="7287" y="9276"/>
                  </a:cubicBezTo>
                  <a:cubicBezTo>
                    <a:pt x="7323" y="10383"/>
                    <a:pt x="7394" y="11038"/>
                    <a:pt x="7394" y="11050"/>
                  </a:cubicBezTo>
                  <a:cubicBezTo>
                    <a:pt x="7406" y="11121"/>
                    <a:pt x="7346" y="11193"/>
                    <a:pt x="7275" y="11205"/>
                  </a:cubicBezTo>
                  <a:lnTo>
                    <a:pt x="7263" y="11205"/>
                  </a:lnTo>
                  <a:cubicBezTo>
                    <a:pt x="7251" y="11205"/>
                    <a:pt x="7227" y="11205"/>
                    <a:pt x="7215" y="11193"/>
                  </a:cubicBezTo>
                  <a:cubicBezTo>
                    <a:pt x="7215" y="11538"/>
                    <a:pt x="7215" y="11895"/>
                    <a:pt x="7203" y="12240"/>
                  </a:cubicBezTo>
                  <a:lnTo>
                    <a:pt x="7692" y="12240"/>
                  </a:lnTo>
                  <a:lnTo>
                    <a:pt x="17991" y="12133"/>
                  </a:lnTo>
                  <a:lnTo>
                    <a:pt x="18610" y="12133"/>
                  </a:lnTo>
                  <a:cubicBezTo>
                    <a:pt x="18610" y="12133"/>
                    <a:pt x="18669" y="11752"/>
                    <a:pt x="18729" y="11133"/>
                  </a:cubicBezTo>
                  <a:cubicBezTo>
                    <a:pt x="18705" y="11109"/>
                    <a:pt x="18705" y="11074"/>
                    <a:pt x="18705" y="11050"/>
                  </a:cubicBezTo>
                  <a:cubicBezTo>
                    <a:pt x="18705" y="11038"/>
                    <a:pt x="18800" y="10181"/>
                    <a:pt x="18824" y="8776"/>
                  </a:cubicBezTo>
                  <a:cubicBezTo>
                    <a:pt x="18824" y="8573"/>
                    <a:pt x="18824" y="8371"/>
                    <a:pt x="18812" y="8157"/>
                  </a:cubicBezTo>
                  <a:lnTo>
                    <a:pt x="18812" y="8157"/>
                  </a:lnTo>
                  <a:cubicBezTo>
                    <a:pt x="18812" y="8157"/>
                    <a:pt x="18824" y="8157"/>
                    <a:pt x="18824" y="8168"/>
                  </a:cubicBezTo>
                  <a:cubicBezTo>
                    <a:pt x="18824" y="7776"/>
                    <a:pt x="18824" y="7371"/>
                    <a:pt x="18800" y="6918"/>
                  </a:cubicBezTo>
                  <a:cubicBezTo>
                    <a:pt x="18800" y="6828"/>
                    <a:pt x="18868" y="6780"/>
                    <a:pt x="18936" y="6780"/>
                  </a:cubicBezTo>
                  <a:cubicBezTo>
                    <a:pt x="19002" y="6780"/>
                    <a:pt x="19068" y="6825"/>
                    <a:pt x="19074" y="6918"/>
                  </a:cubicBezTo>
                  <a:cubicBezTo>
                    <a:pt x="19086" y="7406"/>
                    <a:pt x="19098" y="7859"/>
                    <a:pt x="19098" y="8276"/>
                  </a:cubicBezTo>
                  <a:cubicBezTo>
                    <a:pt x="19979" y="8657"/>
                    <a:pt x="20908" y="9061"/>
                    <a:pt x="21717" y="9407"/>
                  </a:cubicBezTo>
                  <a:cubicBezTo>
                    <a:pt x="21801" y="7502"/>
                    <a:pt x="21991" y="5621"/>
                    <a:pt x="22289" y="3739"/>
                  </a:cubicBezTo>
                  <a:cubicBezTo>
                    <a:pt x="22312" y="3585"/>
                    <a:pt x="22336" y="3442"/>
                    <a:pt x="22372" y="3287"/>
                  </a:cubicBezTo>
                  <a:cubicBezTo>
                    <a:pt x="22324" y="3275"/>
                    <a:pt x="22289" y="3251"/>
                    <a:pt x="22241" y="3227"/>
                  </a:cubicBezTo>
                  <a:cubicBezTo>
                    <a:pt x="20277" y="2263"/>
                    <a:pt x="18645" y="1549"/>
                    <a:pt x="17479" y="1072"/>
                  </a:cubicBezTo>
                  <a:cubicBezTo>
                    <a:pt x="16645" y="739"/>
                    <a:pt x="16062" y="513"/>
                    <a:pt x="15764" y="406"/>
                  </a:cubicBezTo>
                  <a:cubicBezTo>
                    <a:pt x="15752" y="406"/>
                    <a:pt x="15740" y="406"/>
                    <a:pt x="15740" y="394"/>
                  </a:cubicBezTo>
                  <a:cubicBezTo>
                    <a:pt x="15550" y="287"/>
                    <a:pt x="15359" y="191"/>
                    <a:pt x="15157" y="108"/>
                  </a:cubicBezTo>
                  <a:cubicBezTo>
                    <a:pt x="15050" y="60"/>
                    <a:pt x="14943" y="25"/>
                    <a:pt x="14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 name="Google Shape;2404;p56"/>
            <p:cNvSpPr/>
            <p:nvPr/>
          </p:nvSpPr>
          <p:spPr>
            <a:xfrm>
              <a:off x="1273071" y="3607174"/>
              <a:ext cx="10125" cy="110451"/>
            </a:xfrm>
            <a:custGeom>
              <a:avLst/>
              <a:gdLst/>
              <a:ahLst/>
              <a:cxnLst/>
              <a:rect l="l" t="t" r="r" b="b"/>
              <a:pathLst>
                <a:path w="405" h="4418" extrusionOk="0">
                  <a:moveTo>
                    <a:pt x="167" y="0"/>
                  </a:moveTo>
                  <a:cubicBezTo>
                    <a:pt x="95" y="0"/>
                    <a:pt x="36" y="48"/>
                    <a:pt x="24" y="131"/>
                  </a:cubicBezTo>
                  <a:cubicBezTo>
                    <a:pt x="12" y="524"/>
                    <a:pt x="12" y="893"/>
                    <a:pt x="12" y="1250"/>
                  </a:cubicBezTo>
                  <a:cubicBezTo>
                    <a:pt x="0" y="1691"/>
                    <a:pt x="12" y="2096"/>
                    <a:pt x="24" y="2465"/>
                  </a:cubicBezTo>
                  <a:cubicBezTo>
                    <a:pt x="48" y="3608"/>
                    <a:pt x="131" y="4287"/>
                    <a:pt x="131" y="4298"/>
                  </a:cubicBezTo>
                  <a:cubicBezTo>
                    <a:pt x="131" y="4346"/>
                    <a:pt x="167" y="4394"/>
                    <a:pt x="214" y="4406"/>
                  </a:cubicBezTo>
                  <a:cubicBezTo>
                    <a:pt x="226" y="4418"/>
                    <a:pt x="250" y="4418"/>
                    <a:pt x="262" y="4418"/>
                  </a:cubicBezTo>
                  <a:lnTo>
                    <a:pt x="274" y="4418"/>
                  </a:lnTo>
                  <a:cubicBezTo>
                    <a:pt x="345" y="4406"/>
                    <a:pt x="405" y="4334"/>
                    <a:pt x="393" y="4263"/>
                  </a:cubicBezTo>
                  <a:cubicBezTo>
                    <a:pt x="393" y="4251"/>
                    <a:pt x="322" y="3596"/>
                    <a:pt x="286" y="2489"/>
                  </a:cubicBezTo>
                  <a:cubicBezTo>
                    <a:pt x="274" y="2084"/>
                    <a:pt x="274" y="1631"/>
                    <a:pt x="274" y="1120"/>
                  </a:cubicBezTo>
                  <a:cubicBezTo>
                    <a:pt x="286" y="810"/>
                    <a:pt x="286" y="488"/>
                    <a:pt x="298" y="131"/>
                  </a:cubicBezTo>
                  <a:cubicBezTo>
                    <a:pt x="298" y="84"/>
                    <a:pt x="274" y="24"/>
                    <a:pt x="214" y="12"/>
                  </a:cubicBezTo>
                  <a:cubicBezTo>
                    <a:pt x="202" y="0"/>
                    <a:pt x="191"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 name="Google Shape;2405;p56"/>
            <p:cNvSpPr/>
            <p:nvPr/>
          </p:nvSpPr>
          <p:spPr>
            <a:xfrm>
              <a:off x="1565945" y="3606974"/>
              <a:ext cx="9550" cy="110652"/>
            </a:xfrm>
            <a:custGeom>
              <a:avLst/>
              <a:gdLst/>
              <a:ahLst/>
              <a:cxnLst/>
              <a:rect l="l" t="t" r="r" b="b"/>
              <a:pathLst>
                <a:path w="382" h="4426" extrusionOk="0">
                  <a:moveTo>
                    <a:pt x="220" y="1"/>
                  </a:moveTo>
                  <a:cubicBezTo>
                    <a:pt x="152" y="1"/>
                    <a:pt x="84" y="49"/>
                    <a:pt x="84" y="139"/>
                  </a:cubicBezTo>
                  <a:cubicBezTo>
                    <a:pt x="96" y="592"/>
                    <a:pt x="108" y="997"/>
                    <a:pt x="108" y="1389"/>
                  </a:cubicBezTo>
                  <a:cubicBezTo>
                    <a:pt x="108" y="1604"/>
                    <a:pt x="108" y="1806"/>
                    <a:pt x="108" y="1997"/>
                  </a:cubicBezTo>
                  <a:cubicBezTo>
                    <a:pt x="108" y="2925"/>
                    <a:pt x="60" y="3747"/>
                    <a:pt x="1" y="4354"/>
                  </a:cubicBezTo>
                  <a:cubicBezTo>
                    <a:pt x="25" y="4390"/>
                    <a:pt x="60" y="4414"/>
                    <a:pt x="108" y="4426"/>
                  </a:cubicBezTo>
                  <a:lnTo>
                    <a:pt x="120" y="4426"/>
                  </a:lnTo>
                  <a:cubicBezTo>
                    <a:pt x="191" y="4426"/>
                    <a:pt x="251" y="4366"/>
                    <a:pt x="263" y="4306"/>
                  </a:cubicBezTo>
                  <a:cubicBezTo>
                    <a:pt x="263" y="4295"/>
                    <a:pt x="382" y="3223"/>
                    <a:pt x="382" y="1497"/>
                  </a:cubicBezTo>
                  <a:cubicBezTo>
                    <a:pt x="382" y="1080"/>
                    <a:pt x="370" y="627"/>
                    <a:pt x="358" y="139"/>
                  </a:cubicBezTo>
                  <a:cubicBezTo>
                    <a:pt x="352" y="46"/>
                    <a:pt x="286" y="1"/>
                    <a:pt x="2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 name="Google Shape;2406;p56"/>
            <p:cNvSpPr/>
            <p:nvPr/>
          </p:nvSpPr>
          <p:spPr>
            <a:xfrm>
              <a:off x="1565645" y="3656874"/>
              <a:ext cx="3000" cy="58976"/>
            </a:xfrm>
            <a:custGeom>
              <a:avLst/>
              <a:gdLst/>
              <a:ahLst/>
              <a:cxnLst/>
              <a:rect l="l" t="t" r="r" b="b"/>
              <a:pathLst>
                <a:path w="120" h="2359" extrusionOk="0">
                  <a:moveTo>
                    <a:pt x="120" y="1"/>
                  </a:moveTo>
                  <a:lnTo>
                    <a:pt x="120" y="1"/>
                  </a:lnTo>
                  <a:cubicBezTo>
                    <a:pt x="96" y="1406"/>
                    <a:pt x="1" y="2263"/>
                    <a:pt x="1" y="2275"/>
                  </a:cubicBezTo>
                  <a:cubicBezTo>
                    <a:pt x="1" y="2299"/>
                    <a:pt x="1" y="2334"/>
                    <a:pt x="13" y="2358"/>
                  </a:cubicBezTo>
                  <a:cubicBezTo>
                    <a:pt x="72" y="1751"/>
                    <a:pt x="120" y="929"/>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 name="Google Shape;2407;p56"/>
            <p:cNvSpPr/>
            <p:nvPr/>
          </p:nvSpPr>
          <p:spPr>
            <a:xfrm>
              <a:off x="1428445" y="3220444"/>
              <a:ext cx="35425" cy="29926"/>
            </a:xfrm>
            <a:custGeom>
              <a:avLst/>
              <a:gdLst/>
              <a:ahLst/>
              <a:cxnLst/>
              <a:rect l="l" t="t" r="r" b="b"/>
              <a:pathLst>
                <a:path w="1417" h="1197" extrusionOk="0">
                  <a:moveTo>
                    <a:pt x="788" y="1"/>
                  </a:moveTo>
                  <a:cubicBezTo>
                    <a:pt x="298" y="1"/>
                    <a:pt x="1" y="578"/>
                    <a:pt x="322" y="979"/>
                  </a:cubicBezTo>
                  <a:cubicBezTo>
                    <a:pt x="444" y="1129"/>
                    <a:pt x="613" y="1197"/>
                    <a:pt x="779" y="1197"/>
                  </a:cubicBezTo>
                  <a:cubicBezTo>
                    <a:pt x="1064" y="1197"/>
                    <a:pt x="1344" y="996"/>
                    <a:pt x="1381" y="658"/>
                  </a:cubicBezTo>
                  <a:cubicBezTo>
                    <a:pt x="1417" y="337"/>
                    <a:pt x="1179" y="39"/>
                    <a:pt x="845" y="3"/>
                  </a:cubicBezTo>
                  <a:cubicBezTo>
                    <a:pt x="826" y="1"/>
                    <a:pt x="807"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9" name="Google Shape;2408;p56"/>
            <p:cNvSpPr/>
            <p:nvPr/>
          </p:nvSpPr>
          <p:spPr>
            <a:xfrm>
              <a:off x="1351996" y="3223069"/>
              <a:ext cx="35400" cy="29775"/>
            </a:xfrm>
            <a:custGeom>
              <a:avLst/>
              <a:gdLst/>
              <a:ahLst/>
              <a:cxnLst/>
              <a:rect l="l" t="t" r="r" b="b"/>
              <a:pathLst>
                <a:path w="1416" h="1191" extrusionOk="0">
                  <a:moveTo>
                    <a:pt x="752" y="1"/>
                  </a:moveTo>
                  <a:cubicBezTo>
                    <a:pt x="310" y="1"/>
                    <a:pt x="1" y="500"/>
                    <a:pt x="260" y="910"/>
                  </a:cubicBezTo>
                  <a:cubicBezTo>
                    <a:pt x="381" y="1101"/>
                    <a:pt x="571" y="1190"/>
                    <a:pt x="760" y="1190"/>
                  </a:cubicBezTo>
                  <a:cubicBezTo>
                    <a:pt x="1019" y="1190"/>
                    <a:pt x="1275" y="1023"/>
                    <a:pt x="1344" y="720"/>
                  </a:cubicBezTo>
                  <a:cubicBezTo>
                    <a:pt x="1415" y="398"/>
                    <a:pt x="1213" y="89"/>
                    <a:pt x="891" y="17"/>
                  </a:cubicBezTo>
                  <a:cubicBezTo>
                    <a:pt x="844" y="6"/>
                    <a:pt x="797" y="1"/>
                    <a:pt x="7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0" name="Google Shape;2409;p56"/>
            <p:cNvSpPr/>
            <p:nvPr/>
          </p:nvSpPr>
          <p:spPr>
            <a:xfrm>
              <a:off x="1383270" y="3289620"/>
              <a:ext cx="38650" cy="11600"/>
            </a:xfrm>
            <a:custGeom>
              <a:avLst/>
              <a:gdLst/>
              <a:ahLst/>
              <a:cxnLst/>
              <a:rect l="l" t="t" r="r" b="b"/>
              <a:pathLst>
                <a:path w="1546" h="464" extrusionOk="0">
                  <a:moveTo>
                    <a:pt x="198" y="0"/>
                  </a:moveTo>
                  <a:cubicBezTo>
                    <a:pt x="78" y="0"/>
                    <a:pt x="1" y="179"/>
                    <a:pt x="140" y="248"/>
                  </a:cubicBezTo>
                  <a:cubicBezTo>
                    <a:pt x="372" y="392"/>
                    <a:pt x="646" y="464"/>
                    <a:pt x="922" y="464"/>
                  </a:cubicBezTo>
                  <a:cubicBezTo>
                    <a:pt x="943" y="464"/>
                    <a:pt x="964" y="464"/>
                    <a:pt x="986" y="463"/>
                  </a:cubicBezTo>
                  <a:lnTo>
                    <a:pt x="1152" y="463"/>
                  </a:lnTo>
                  <a:cubicBezTo>
                    <a:pt x="1283" y="451"/>
                    <a:pt x="1414" y="427"/>
                    <a:pt x="1545" y="379"/>
                  </a:cubicBezTo>
                  <a:cubicBezTo>
                    <a:pt x="1533" y="296"/>
                    <a:pt x="1521" y="201"/>
                    <a:pt x="1509" y="117"/>
                  </a:cubicBezTo>
                  <a:cubicBezTo>
                    <a:pt x="1390" y="153"/>
                    <a:pt x="1259" y="177"/>
                    <a:pt x="1128" y="189"/>
                  </a:cubicBezTo>
                  <a:cubicBezTo>
                    <a:pt x="1072" y="196"/>
                    <a:pt x="1015" y="199"/>
                    <a:pt x="959" y="199"/>
                  </a:cubicBezTo>
                  <a:cubicBezTo>
                    <a:pt x="719" y="199"/>
                    <a:pt x="483" y="138"/>
                    <a:pt x="271" y="22"/>
                  </a:cubicBezTo>
                  <a:cubicBezTo>
                    <a:pt x="246" y="7"/>
                    <a:pt x="221" y="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 name="Google Shape;2410;p56"/>
            <p:cNvSpPr/>
            <p:nvPr/>
          </p:nvSpPr>
          <p:spPr>
            <a:xfrm>
              <a:off x="1420995" y="3287045"/>
              <a:ext cx="16600" cy="12075"/>
            </a:xfrm>
            <a:custGeom>
              <a:avLst/>
              <a:gdLst/>
              <a:ahLst/>
              <a:cxnLst/>
              <a:rect l="l" t="t" r="r" b="b"/>
              <a:pathLst>
                <a:path w="664" h="483" extrusionOk="0">
                  <a:moveTo>
                    <a:pt x="464" y="1"/>
                  </a:moveTo>
                  <a:cubicBezTo>
                    <a:pt x="437" y="1"/>
                    <a:pt x="409" y="9"/>
                    <a:pt x="381" y="30"/>
                  </a:cubicBezTo>
                  <a:cubicBezTo>
                    <a:pt x="262" y="101"/>
                    <a:pt x="143" y="173"/>
                    <a:pt x="0" y="220"/>
                  </a:cubicBezTo>
                  <a:cubicBezTo>
                    <a:pt x="12" y="304"/>
                    <a:pt x="24" y="399"/>
                    <a:pt x="36" y="482"/>
                  </a:cubicBezTo>
                  <a:cubicBezTo>
                    <a:pt x="215" y="435"/>
                    <a:pt x="393" y="351"/>
                    <a:pt x="548" y="244"/>
                  </a:cubicBezTo>
                  <a:cubicBezTo>
                    <a:pt x="664" y="158"/>
                    <a:pt x="577" y="1"/>
                    <a:pt x="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 name="Google Shape;2411;p56"/>
            <p:cNvSpPr/>
            <p:nvPr/>
          </p:nvSpPr>
          <p:spPr>
            <a:xfrm>
              <a:off x="1169771" y="3139243"/>
              <a:ext cx="467048" cy="308529"/>
            </a:xfrm>
            <a:custGeom>
              <a:avLst/>
              <a:gdLst/>
              <a:ahLst/>
              <a:cxnLst/>
              <a:rect l="l" t="t" r="r" b="b"/>
              <a:pathLst>
                <a:path w="18682" h="12341" extrusionOk="0">
                  <a:moveTo>
                    <a:pt x="11078" y="2037"/>
                  </a:moveTo>
                  <a:cubicBezTo>
                    <a:pt x="11147" y="2037"/>
                    <a:pt x="11215" y="2042"/>
                    <a:pt x="11276" y="2049"/>
                  </a:cubicBezTo>
                  <a:cubicBezTo>
                    <a:pt x="11490" y="2061"/>
                    <a:pt x="11871" y="2072"/>
                    <a:pt x="12038" y="2203"/>
                  </a:cubicBezTo>
                  <a:cubicBezTo>
                    <a:pt x="12121" y="2275"/>
                    <a:pt x="12145" y="2394"/>
                    <a:pt x="12109" y="2489"/>
                  </a:cubicBezTo>
                  <a:cubicBezTo>
                    <a:pt x="12050" y="2620"/>
                    <a:pt x="11919" y="2703"/>
                    <a:pt x="11776" y="2727"/>
                  </a:cubicBezTo>
                  <a:cubicBezTo>
                    <a:pt x="11699" y="2741"/>
                    <a:pt x="11618" y="2747"/>
                    <a:pt x="11538" y="2747"/>
                  </a:cubicBezTo>
                  <a:cubicBezTo>
                    <a:pt x="11482" y="2747"/>
                    <a:pt x="11425" y="2744"/>
                    <a:pt x="11371" y="2739"/>
                  </a:cubicBezTo>
                  <a:cubicBezTo>
                    <a:pt x="11181" y="2727"/>
                    <a:pt x="11002" y="2727"/>
                    <a:pt x="10811" y="2703"/>
                  </a:cubicBezTo>
                  <a:cubicBezTo>
                    <a:pt x="10776" y="2703"/>
                    <a:pt x="10728" y="2703"/>
                    <a:pt x="10680" y="2680"/>
                  </a:cubicBezTo>
                  <a:cubicBezTo>
                    <a:pt x="10573" y="2632"/>
                    <a:pt x="10526" y="2442"/>
                    <a:pt x="10538" y="2346"/>
                  </a:cubicBezTo>
                  <a:cubicBezTo>
                    <a:pt x="10538" y="2287"/>
                    <a:pt x="10561" y="2227"/>
                    <a:pt x="10609" y="2180"/>
                  </a:cubicBezTo>
                  <a:cubicBezTo>
                    <a:pt x="10712" y="2068"/>
                    <a:pt x="10900" y="2037"/>
                    <a:pt x="11078" y="2037"/>
                  </a:cubicBezTo>
                  <a:close/>
                  <a:moveTo>
                    <a:pt x="7985" y="2114"/>
                  </a:moveTo>
                  <a:cubicBezTo>
                    <a:pt x="8170" y="2114"/>
                    <a:pt x="8363" y="2139"/>
                    <a:pt x="8478" y="2263"/>
                  </a:cubicBezTo>
                  <a:cubicBezTo>
                    <a:pt x="8514" y="2299"/>
                    <a:pt x="8537" y="2358"/>
                    <a:pt x="8549" y="2430"/>
                  </a:cubicBezTo>
                  <a:cubicBezTo>
                    <a:pt x="8549" y="2513"/>
                    <a:pt x="8514" y="2703"/>
                    <a:pt x="8394" y="2763"/>
                  </a:cubicBezTo>
                  <a:cubicBezTo>
                    <a:pt x="8359" y="2775"/>
                    <a:pt x="8311" y="2787"/>
                    <a:pt x="8264" y="2787"/>
                  </a:cubicBezTo>
                  <a:cubicBezTo>
                    <a:pt x="8085" y="2799"/>
                    <a:pt x="7894" y="2811"/>
                    <a:pt x="7716" y="2811"/>
                  </a:cubicBezTo>
                  <a:cubicBezTo>
                    <a:pt x="7657" y="2816"/>
                    <a:pt x="7599" y="2818"/>
                    <a:pt x="7544" y="2818"/>
                  </a:cubicBezTo>
                  <a:cubicBezTo>
                    <a:pt x="7464" y="2818"/>
                    <a:pt x="7388" y="2813"/>
                    <a:pt x="7311" y="2799"/>
                  </a:cubicBezTo>
                  <a:cubicBezTo>
                    <a:pt x="7156" y="2787"/>
                    <a:pt x="7037" y="2703"/>
                    <a:pt x="6966" y="2572"/>
                  </a:cubicBezTo>
                  <a:cubicBezTo>
                    <a:pt x="6930" y="2465"/>
                    <a:pt x="6966" y="2358"/>
                    <a:pt x="7049" y="2287"/>
                  </a:cubicBezTo>
                  <a:cubicBezTo>
                    <a:pt x="7216" y="2144"/>
                    <a:pt x="7585" y="2132"/>
                    <a:pt x="7799" y="2120"/>
                  </a:cubicBezTo>
                  <a:cubicBezTo>
                    <a:pt x="7858" y="2117"/>
                    <a:pt x="7921" y="2114"/>
                    <a:pt x="7985" y="2114"/>
                  </a:cubicBezTo>
                  <a:close/>
                  <a:moveTo>
                    <a:pt x="11135" y="3249"/>
                  </a:moveTo>
                  <a:cubicBezTo>
                    <a:pt x="11154" y="3249"/>
                    <a:pt x="11173" y="3249"/>
                    <a:pt x="11192" y="3251"/>
                  </a:cubicBezTo>
                  <a:cubicBezTo>
                    <a:pt x="11526" y="3287"/>
                    <a:pt x="11764" y="3585"/>
                    <a:pt x="11728" y="3906"/>
                  </a:cubicBezTo>
                  <a:cubicBezTo>
                    <a:pt x="11691" y="4244"/>
                    <a:pt x="11411" y="4445"/>
                    <a:pt x="11126" y="4445"/>
                  </a:cubicBezTo>
                  <a:cubicBezTo>
                    <a:pt x="10960" y="4445"/>
                    <a:pt x="10791" y="4377"/>
                    <a:pt x="10669" y="4227"/>
                  </a:cubicBezTo>
                  <a:cubicBezTo>
                    <a:pt x="10348" y="3826"/>
                    <a:pt x="10645" y="3249"/>
                    <a:pt x="11135" y="3249"/>
                  </a:cubicBezTo>
                  <a:close/>
                  <a:moveTo>
                    <a:pt x="8048" y="3347"/>
                  </a:moveTo>
                  <a:cubicBezTo>
                    <a:pt x="8406" y="3347"/>
                    <a:pt x="8724" y="3678"/>
                    <a:pt x="8633" y="4073"/>
                  </a:cubicBezTo>
                  <a:cubicBezTo>
                    <a:pt x="8571" y="4351"/>
                    <a:pt x="8322" y="4539"/>
                    <a:pt x="8048" y="4539"/>
                  </a:cubicBezTo>
                  <a:cubicBezTo>
                    <a:pt x="8005" y="4539"/>
                    <a:pt x="7962" y="4535"/>
                    <a:pt x="7918" y="4525"/>
                  </a:cubicBezTo>
                  <a:cubicBezTo>
                    <a:pt x="7394" y="4406"/>
                    <a:pt x="7287" y="3727"/>
                    <a:pt x="7728" y="3442"/>
                  </a:cubicBezTo>
                  <a:cubicBezTo>
                    <a:pt x="7831" y="3376"/>
                    <a:pt x="7941" y="3347"/>
                    <a:pt x="8048" y="3347"/>
                  </a:cubicBezTo>
                  <a:close/>
                  <a:moveTo>
                    <a:pt x="17079" y="3876"/>
                  </a:moveTo>
                  <a:cubicBezTo>
                    <a:pt x="17337" y="3876"/>
                    <a:pt x="17595" y="3951"/>
                    <a:pt x="17812" y="4085"/>
                  </a:cubicBezTo>
                  <a:cubicBezTo>
                    <a:pt x="17824" y="4096"/>
                    <a:pt x="17836" y="4108"/>
                    <a:pt x="17836" y="4108"/>
                  </a:cubicBezTo>
                  <a:cubicBezTo>
                    <a:pt x="17884" y="4156"/>
                    <a:pt x="17896" y="4216"/>
                    <a:pt x="17860" y="4275"/>
                  </a:cubicBezTo>
                  <a:cubicBezTo>
                    <a:pt x="17860" y="4287"/>
                    <a:pt x="17848" y="4287"/>
                    <a:pt x="17836" y="4299"/>
                  </a:cubicBezTo>
                  <a:cubicBezTo>
                    <a:pt x="17812" y="4323"/>
                    <a:pt x="17789" y="4347"/>
                    <a:pt x="17753" y="4347"/>
                  </a:cubicBezTo>
                  <a:cubicBezTo>
                    <a:pt x="17717" y="4347"/>
                    <a:pt x="17705" y="4335"/>
                    <a:pt x="17681" y="4323"/>
                  </a:cubicBezTo>
                  <a:cubicBezTo>
                    <a:pt x="17622" y="4287"/>
                    <a:pt x="17562" y="4263"/>
                    <a:pt x="17503" y="4239"/>
                  </a:cubicBezTo>
                  <a:cubicBezTo>
                    <a:pt x="17503" y="4239"/>
                    <a:pt x="17503" y="4251"/>
                    <a:pt x="17503" y="4251"/>
                  </a:cubicBezTo>
                  <a:cubicBezTo>
                    <a:pt x="17384" y="4477"/>
                    <a:pt x="17241" y="4692"/>
                    <a:pt x="17074" y="4882"/>
                  </a:cubicBezTo>
                  <a:cubicBezTo>
                    <a:pt x="17050" y="4906"/>
                    <a:pt x="17015" y="4918"/>
                    <a:pt x="16979" y="4918"/>
                  </a:cubicBezTo>
                  <a:cubicBezTo>
                    <a:pt x="16972" y="4920"/>
                    <a:pt x="16966" y="4921"/>
                    <a:pt x="16959" y="4921"/>
                  </a:cubicBezTo>
                  <a:cubicBezTo>
                    <a:pt x="16930" y="4921"/>
                    <a:pt x="16903" y="4902"/>
                    <a:pt x="16884" y="4882"/>
                  </a:cubicBezTo>
                  <a:cubicBezTo>
                    <a:pt x="16824" y="4835"/>
                    <a:pt x="16824" y="4751"/>
                    <a:pt x="16872" y="4692"/>
                  </a:cubicBezTo>
                  <a:cubicBezTo>
                    <a:pt x="17015" y="4537"/>
                    <a:pt x="17134" y="4358"/>
                    <a:pt x="17241" y="4168"/>
                  </a:cubicBezTo>
                  <a:cubicBezTo>
                    <a:pt x="17177" y="4157"/>
                    <a:pt x="17115" y="4151"/>
                    <a:pt x="17054" y="4151"/>
                  </a:cubicBezTo>
                  <a:cubicBezTo>
                    <a:pt x="16980" y="4151"/>
                    <a:pt x="16908" y="4160"/>
                    <a:pt x="16836" y="4180"/>
                  </a:cubicBezTo>
                  <a:cubicBezTo>
                    <a:pt x="16823" y="4184"/>
                    <a:pt x="16811" y="4186"/>
                    <a:pt x="16798" y="4186"/>
                  </a:cubicBezTo>
                  <a:cubicBezTo>
                    <a:pt x="16741" y="4186"/>
                    <a:pt x="16689" y="4143"/>
                    <a:pt x="16669" y="4085"/>
                  </a:cubicBezTo>
                  <a:cubicBezTo>
                    <a:pt x="16646" y="4025"/>
                    <a:pt x="16681" y="3942"/>
                    <a:pt x="16753" y="3918"/>
                  </a:cubicBezTo>
                  <a:cubicBezTo>
                    <a:pt x="16859" y="3889"/>
                    <a:pt x="16969" y="3876"/>
                    <a:pt x="17079" y="3876"/>
                  </a:cubicBezTo>
                  <a:close/>
                  <a:moveTo>
                    <a:pt x="1610" y="4107"/>
                  </a:moveTo>
                  <a:cubicBezTo>
                    <a:pt x="1713" y="4107"/>
                    <a:pt x="1816" y="4120"/>
                    <a:pt x="1917" y="4144"/>
                  </a:cubicBezTo>
                  <a:cubicBezTo>
                    <a:pt x="1989" y="4156"/>
                    <a:pt x="2025" y="4239"/>
                    <a:pt x="2013" y="4311"/>
                  </a:cubicBezTo>
                  <a:cubicBezTo>
                    <a:pt x="1994" y="4367"/>
                    <a:pt x="1938" y="4401"/>
                    <a:pt x="1886" y="4401"/>
                  </a:cubicBezTo>
                  <a:cubicBezTo>
                    <a:pt x="1872" y="4401"/>
                    <a:pt x="1858" y="4399"/>
                    <a:pt x="1846" y="4394"/>
                  </a:cubicBezTo>
                  <a:cubicBezTo>
                    <a:pt x="1775" y="4382"/>
                    <a:pt x="1706" y="4376"/>
                    <a:pt x="1639" y="4376"/>
                  </a:cubicBezTo>
                  <a:cubicBezTo>
                    <a:pt x="1572" y="4376"/>
                    <a:pt x="1507" y="4382"/>
                    <a:pt x="1441" y="4394"/>
                  </a:cubicBezTo>
                  <a:cubicBezTo>
                    <a:pt x="1548" y="4585"/>
                    <a:pt x="1667" y="4763"/>
                    <a:pt x="1810" y="4918"/>
                  </a:cubicBezTo>
                  <a:cubicBezTo>
                    <a:pt x="1919" y="5018"/>
                    <a:pt x="1827" y="5153"/>
                    <a:pt x="1719" y="5153"/>
                  </a:cubicBezTo>
                  <a:cubicBezTo>
                    <a:pt x="1686" y="5153"/>
                    <a:pt x="1651" y="5140"/>
                    <a:pt x="1620" y="5109"/>
                  </a:cubicBezTo>
                  <a:cubicBezTo>
                    <a:pt x="1453" y="4918"/>
                    <a:pt x="1298" y="4716"/>
                    <a:pt x="1179" y="4489"/>
                  </a:cubicBezTo>
                  <a:cubicBezTo>
                    <a:pt x="1179" y="4489"/>
                    <a:pt x="1179" y="4489"/>
                    <a:pt x="1179" y="4477"/>
                  </a:cubicBezTo>
                  <a:cubicBezTo>
                    <a:pt x="1120" y="4501"/>
                    <a:pt x="1060" y="4537"/>
                    <a:pt x="1001" y="4573"/>
                  </a:cubicBezTo>
                  <a:cubicBezTo>
                    <a:pt x="977" y="4585"/>
                    <a:pt x="953" y="4597"/>
                    <a:pt x="929" y="4597"/>
                  </a:cubicBezTo>
                  <a:cubicBezTo>
                    <a:pt x="929" y="4597"/>
                    <a:pt x="917" y="4585"/>
                    <a:pt x="917" y="4585"/>
                  </a:cubicBezTo>
                  <a:cubicBezTo>
                    <a:pt x="870" y="4585"/>
                    <a:pt x="834" y="4561"/>
                    <a:pt x="810" y="4525"/>
                  </a:cubicBezTo>
                  <a:cubicBezTo>
                    <a:pt x="774" y="4466"/>
                    <a:pt x="798" y="4382"/>
                    <a:pt x="858" y="4347"/>
                  </a:cubicBezTo>
                  <a:cubicBezTo>
                    <a:pt x="882" y="4335"/>
                    <a:pt x="894" y="4323"/>
                    <a:pt x="917" y="4311"/>
                  </a:cubicBezTo>
                  <a:cubicBezTo>
                    <a:pt x="1127" y="4177"/>
                    <a:pt x="1366" y="4107"/>
                    <a:pt x="1610" y="4107"/>
                  </a:cubicBezTo>
                  <a:close/>
                  <a:moveTo>
                    <a:pt x="10505" y="5906"/>
                  </a:moveTo>
                  <a:cubicBezTo>
                    <a:pt x="10622" y="5906"/>
                    <a:pt x="10713" y="6068"/>
                    <a:pt x="10585" y="6156"/>
                  </a:cubicBezTo>
                  <a:cubicBezTo>
                    <a:pt x="10442" y="6263"/>
                    <a:pt x="10264" y="6347"/>
                    <a:pt x="10085" y="6394"/>
                  </a:cubicBezTo>
                  <a:cubicBezTo>
                    <a:pt x="9954" y="6442"/>
                    <a:pt x="9823" y="6466"/>
                    <a:pt x="9692" y="6478"/>
                  </a:cubicBezTo>
                  <a:lnTo>
                    <a:pt x="9526" y="6478"/>
                  </a:lnTo>
                  <a:cubicBezTo>
                    <a:pt x="9504" y="6479"/>
                    <a:pt x="9483" y="6479"/>
                    <a:pt x="9462" y="6479"/>
                  </a:cubicBezTo>
                  <a:cubicBezTo>
                    <a:pt x="9186" y="6479"/>
                    <a:pt x="8912" y="6407"/>
                    <a:pt x="8668" y="6263"/>
                  </a:cubicBezTo>
                  <a:cubicBezTo>
                    <a:pt x="8539" y="6194"/>
                    <a:pt x="8618" y="6015"/>
                    <a:pt x="8738" y="6015"/>
                  </a:cubicBezTo>
                  <a:cubicBezTo>
                    <a:pt x="8761" y="6015"/>
                    <a:pt x="8786" y="6022"/>
                    <a:pt x="8811" y="6037"/>
                  </a:cubicBezTo>
                  <a:cubicBezTo>
                    <a:pt x="9023" y="6153"/>
                    <a:pt x="9259" y="6214"/>
                    <a:pt x="9499" y="6214"/>
                  </a:cubicBezTo>
                  <a:cubicBezTo>
                    <a:pt x="9555" y="6214"/>
                    <a:pt x="9612" y="6211"/>
                    <a:pt x="9668" y="6204"/>
                  </a:cubicBezTo>
                  <a:cubicBezTo>
                    <a:pt x="9799" y="6192"/>
                    <a:pt x="9930" y="6168"/>
                    <a:pt x="10049" y="6132"/>
                  </a:cubicBezTo>
                  <a:cubicBezTo>
                    <a:pt x="10192" y="6085"/>
                    <a:pt x="10311" y="6013"/>
                    <a:pt x="10430" y="5930"/>
                  </a:cubicBezTo>
                  <a:cubicBezTo>
                    <a:pt x="10455" y="5913"/>
                    <a:pt x="10481" y="5906"/>
                    <a:pt x="10505" y="5906"/>
                  </a:cubicBezTo>
                  <a:close/>
                  <a:moveTo>
                    <a:pt x="5787" y="1"/>
                  </a:moveTo>
                  <a:lnTo>
                    <a:pt x="5037" y="2037"/>
                  </a:lnTo>
                  <a:cubicBezTo>
                    <a:pt x="4653" y="2040"/>
                    <a:pt x="4321" y="2041"/>
                    <a:pt x="4033" y="2041"/>
                  </a:cubicBezTo>
                  <a:cubicBezTo>
                    <a:pt x="3167" y="2041"/>
                    <a:pt x="2691" y="2028"/>
                    <a:pt x="2370" y="2001"/>
                  </a:cubicBezTo>
                  <a:lnTo>
                    <a:pt x="2370" y="2001"/>
                  </a:lnTo>
                  <a:cubicBezTo>
                    <a:pt x="2358" y="2525"/>
                    <a:pt x="2382" y="3061"/>
                    <a:pt x="2429" y="3585"/>
                  </a:cubicBezTo>
                  <a:cubicBezTo>
                    <a:pt x="2171" y="3546"/>
                    <a:pt x="1884" y="3514"/>
                    <a:pt x="1604" y="3514"/>
                  </a:cubicBezTo>
                  <a:cubicBezTo>
                    <a:pt x="1368" y="3514"/>
                    <a:pt x="1136" y="3537"/>
                    <a:pt x="929" y="3596"/>
                  </a:cubicBezTo>
                  <a:cubicBezTo>
                    <a:pt x="727" y="3644"/>
                    <a:pt x="536" y="3751"/>
                    <a:pt x="405" y="3906"/>
                  </a:cubicBezTo>
                  <a:cubicBezTo>
                    <a:pt x="1" y="4406"/>
                    <a:pt x="143" y="5156"/>
                    <a:pt x="679" y="5537"/>
                  </a:cubicBezTo>
                  <a:cubicBezTo>
                    <a:pt x="751" y="5597"/>
                    <a:pt x="834" y="5644"/>
                    <a:pt x="917" y="5692"/>
                  </a:cubicBezTo>
                  <a:cubicBezTo>
                    <a:pt x="1560" y="6049"/>
                    <a:pt x="2406" y="6156"/>
                    <a:pt x="2965" y="6204"/>
                  </a:cubicBezTo>
                  <a:cubicBezTo>
                    <a:pt x="3632" y="8168"/>
                    <a:pt x="5013" y="10050"/>
                    <a:pt x="7787" y="10669"/>
                  </a:cubicBezTo>
                  <a:lnTo>
                    <a:pt x="7692" y="11931"/>
                  </a:lnTo>
                  <a:lnTo>
                    <a:pt x="7668" y="12193"/>
                  </a:lnTo>
                  <a:lnTo>
                    <a:pt x="7692" y="12193"/>
                  </a:lnTo>
                  <a:cubicBezTo>
                    <a:pt x="7692" y="12193"/>
                    <a:pt x="8097" y="12264"/>
                    <a:pt x="8716" y="12312"/>
                  </a:cubicBezTo>
                  <a:cubicBezTo>
                    <a:pt x="9021" y="12331"/>
                    <a:pt x="9326" y="12340"/>
                    <a:pt x="9630" y="12340"/>
                  </a:cubicBezTo>
                  <a:cubicBezTo>
                    <a:pt x="10088" y="12340"/>
                    <a:pt x="10545" y="12319"/>
                    <a:pt x="11002" y="12276"/>
                  </a:cubicBezTo>
                  <a:cubicBezTo>
                    <a:pt x="11323" y="12240"/>
                    <a:pt x="11645" y="12193"/>
                    <a:pt x="11966" y="12121"/>
                  </a:cubicBezTo>
                  <a:lnTo>
                    <a:pt x="11978" y="12121"/>
                  </a:lnTo>
                  <a:lnTo>
                    <a:pt x="11954" y="11931"/>
                  </a:lnTo>
                  <a:lnTo>
                    <a:pt x="11871" y="11145"/>
                  </a:lnTo>
                  <a:lnTo>
                    <a:pt x="11835" y="10871"/>
                  </a:lnTo>
                  <a:cubicBezTo>
                    <a:pt x="11407" y="10966"/>
                    <a:pt x="10954" y="11026"/>
                    <a:pt x="10514" y="11050"/>
                  </a:cubicBezTo>
                  <a:lnTo>
                    <a:pt x="10502" y="11050"/>
                  </a:lnTo>
                  <a:cubicBezTo>
                    <a:pt x="10430" y="11050"/>
                    <a:pt x="10371" y="11002"/>
                    <a:pt x="10371" y="10931"/>
                  </a:cubicBezTo>
                  <a:cubicBezTo>
                    <a:pt x="10371" y="10907"/>
                    <a:pt x="10371" y="10883"/>
                    <a:pt x="10383" y="10859"/>
                  </a:cubicBezTo>
                  <a:cubicBezTo>
                    <a:pt x="10407" y="10812"/>
                    <a:pt x="10454" y="10788"/>
                    <a:pt x="10502" y="10788"/>
                  </a:cubicBezTo>
                  <a:cubicBezTo>
                    <a:pt x="10942" y="10764"/>
                    <a:pt x="11371" y="10693"/>
                    <a:pt x="11800" y="10597"/>
                  </a:cubicBezTo>
                  <a:cubicBezTo>
                    <a:pt x="11823" y="10585"/>
                    <a:pt x="11847" y="10585"/>
                    <a:pt x="11871" y="10573"/>
                  </a:cubicBezTo>
                  <a:cubicBezTo>
                    <a:pt x="12312" y="10466"/>
                    <a:pt x="12752" y="10300"/>
                    <a:pt x="13145" y="10085"/>
                  </a:cubicBezTo>
                  <a:cubicBezTo>
                    <a:pt x="14657" y="9216"/>
                    <a:pt x="15467" y="7704"/>
                    <a:pt x="15872" y="6001"/>
                  </a:cubicBezTo>
                  <a:cubicBezTo>
                    <a:pt x="15967" y="5990"/>
                    <a:pt x="16062" y="5978"/>
                    <a:pt x="16157" y="5954"/>
                  </a:cubicBezTo>
                  <a:cubicBezTo>
                    <a:pt x="16753" y="5882"/>
                    <a:pt x="17324" y="5704"/>
                    <a:pt x="17848" y="5406"/>
                  </a:cubicBezTo>
                  <a:cubicBezTo>
                    <a:pt x="17908" y="5370"/>
                    <a:pt x="17967" y="5323"/>
                    <a:pt x="18027" y="5287"/>
                  </a:cubicBezTo>
                  <a:cubicBezTo>
                    <a:pt x="18562" y="4882"/>
                    <a:pt x="18681" y="4120"/>
                    <a:pt x="18253" y="3644"/>
                  </a:cubicBezTo>
                  <a:cubicBezTo>
                    <a:pt x="18146" y="3513"/>
                    <a:pt x="17991" y="3418"/>
                    <a:pt x="17824" y="3370"/>
                  </a:cubicBezTo>
                  <a:cubicBezTo>
                    <a:pt x="17635" y="3312"/>
                    <a:pt x="17417" y="3289"/>
                    <a:pt x="17189" y="3289"/>
                  </a:cubicBezTo>
                  <a:cubicBezTo>
                    <a:pt x="16858" y="3289"/>
                    <a:pt x="16509" y="3338"/>
                    <a:pt x="16205" y="3394"/>
                  </a:cubicBezTo>
                  <a:cubicBezTo>
                    <a:pt x="16229" y="2668"/>
                    <a:pt x="16205" y="1953"/>
                    <a:pt x="16157" y="1239"/>
                  </a:cubicBezTo>
                  <a:cubicBezTo>
                    <a:pt x="15860" y="1287"/>
                    <a:pt x="15514" y="1334"/>
                    <a:pt x="15122" y="1394"/>
                  </a:cubicBezTo>
                  <a:cubicBezTo>
                    <a:pt x="13907" y="1560"/>
                    <a:pt x="12204" y="1739"/>
                    <a:pt x="9990" y="1870"/>
                  </a:cubicBezTo>
                  <a:cubicBezTo>
                    <a:pt x="9764" y="1882"/>
                    <a:pt x="9526" y="1894"/>
                    <a:pt x="9287" y="1906"/>
                  </a:cubicBezTo>
                  <a:cubicBezTo>
                    <a:pt x="8311" y="1953"/>
                    <a:pt x="7454" y="1977"/>
                    <a:pt x="6704" y="2001"/>
                  </a:cubicBezTo>
                  <a:lnTo>
                    <a:pt x="5787" y="1"/>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 name="Google Shape;2412;p56"/>
            <p:cNvSpPr/>
            <p:nvPr/>
          </p:nvSpPr>
          <p:spPr>
            <a:xfrm>
              <a:off x="1585895" y="3236119"/>
              <a:ext cx="31275" cy="26176"/>
            </a:xfrm>
            <a:custGeom>
              <a:avLst/>
              <a:gdLst/>
              <a:ahLst/>
              <a:cxnLst/>
              <a:rect l="l" t="t" r="r" b="b"/>
              <a:pathLst>
                <a:path w="1251" h="1047" extrusionOk="0">
                  <a:moveTo>
                    <a:pt x="434" y="1"/>
                  </a:moveTo>
                  <a:cubicBezTo>
                    <a:pt x="324" y="1"/>
                    <a:pt x="214" y="14"/>
                    <a:pt x="108" y="43"/>
                  </a:cubicBezTo>
                  <a:cubicBezTo>
                    <a:pt x="36" y="67"/>
                    <a:pt x="1" y="150"/>
                    <a:pt x="24" y="210"/>
                  </a:cubicBezTo>
                  <a:cubicBezTo>
                    <a:pt x="44" y="268"/>
                    <a:pt x="96" y="311"/>
                    <a:pt x="153" y="311"/>
                  </a:cubicBezTo>
                  <a:cubicBezTo>
                    <a:pt x="166" y="311"/>
                    <a:pt x="178" y="309"/>
                    <a:pt x="191" y="305"/>
                  </a:cubicBezTo>
                  <a:cubicBezTo>
                    <a:pt x="263" y="285"/>
                    <a:pt x="335" y="276"/>
                    <a:pt x="409" y="276"/>
                  </a:cubicBezTo>
                  <a:cubicBezTo>
                    <a:pt x="470" y="276"/>
                    <a:pt x="532" y="282"/>
                    <a:pt x="596" y="293"/>
                  </a:cubicBezTo>
                  <a:cubicBezTo>
                    <a:pt x="489" y="483"/>
                    <a:pt x="370" y="662"/>
                    <a:pt x="227" y="817"/>
                  </a:cubicBezTo>
                  <a:cubicBezTo>
                    <a:pt x="179" y="876"/>
                    <a:pt x="179" y="960"/>
                    <a:pt x="239" y="1007"/>
                  </a:cubicBezTo>
                  <a:cubicBezTo>
                    <a:pt x="258" y="1027"/>
                    <a:pt x="285" y="1046"/>
                    <a:pt x="314" y="1046"/>
                  </a:cubicBezTo>
                  <a:cubicBezTo>
                    <a:pt x="321" y="1046"/>
                    <a:pt x="327" y="1045"/>
                    <a:pt x="334" y="1043"/>
                  </a:cubicBezTo>
                  <a:cubicBezTo>
                    <a:pt x="370" y="1043"/>
                    <a:pt x="405" y="1031"/>
                    <a:pt x="429" y="1007"/>
                  </a:cubicBezTo>
                  <a:cubicBezTo>
                    <a:pt x="596" y="817"/>
                    <a:pt x="739" y="602"/>
                    <a:pt x="858" y="376"/>
                  </a:cubicBezTo>
                  <a:cubicBezTo>
                    <a:pt x="858" y="376"/>
                    <a:pt x="858" y="364"/>
                    <a:pt x="858" y="364"/>
                  </a:cubicBezTo>
                  <a:cubicBezTo>
                    <a:pt x="917" y="388"/>
                    <a:pt x="977" y="412"/>
                    <a:pt x="1036" y="448"/>
                  </a:cubicBezTo>
                  <a:cubicBezTo>
                    <a:pt x="1060" y="460"/>
                    <a:pt x="1072" y="472"/>
                    <a:pt x="1108" y="472"/>
                  </a:cubicBezTo>
                  <a:cubicBezTo>
                    <a:pt x="1144" y="472"/>
                    <a:pt x="1167" y="448"/>
                    <a:pt x="1191" y="424"/>
                  </a:cubicBezTo>
                  <a:cubicBezTo>
                    <a:pt x="1203" y="412"/>
                    <a:pt x="1215" y="412"/>
                    <a:pt x="1215" y="400"/>
                  </a:cubicBezTo>
                  <a:cubicBezTo>
                    <a:pt x="1251" y="341"/>
                    <a:pt x="1239" y="281"/>
                    <a:pt x="1191" y="233"/>
                  </a:cubicBezTo>
                  <a:cubicBezTo>
                    <a:pt x="1191" y="233"/>
                    <a:pt x="1179" y="221"/>
                    <a:pt x="1167" y="210"/>
                  </a:cubicBezTo>
                  <a:cubicBezTo>
                    <a:pt x="950" y="76"/>
                    <a:pt x="692"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 name="Google Shape;2413;p56"/>
            <p:cNvSpPr/>
            <p:nvPr/>
          </p:nvSpPr>
          <p:spPr>
            <a:xfrm>
              <a:off x="1189121" y="3241919"/>
              <a:ext cx="31275" cy="26150"/>
            </a:xfrm>
            <a:custGeom>
              <a:avLst/>
              <a:gdLst/>
              <a:ahLst/>
              <a:cxnLst/>
              <a:rect l="l" t="t" r="r" b="b"/>
              <a:pathLst>
                <a:path w="1251" h="1046" extrusionOk="0">
                  <a:moveTo>
                    <a:pt x="836" y="0"/>
                  </a:moveTo>
                  <a:cubicBezTo>
                    <a:pt x="592" y="0"/>
                    <a:pt x="353" y="70"/>
                    <a:pt x="143" y="204"/>
                  </a:cubicBezTo>
                  <a:cubicBezTo>
                    <a:pt x="120" y="216"/>
                    <a:pt x="108" y="228"/>
                    <a:pt x="84" y="240"/>
                  </a:cubicBezTo>
                  <a:cubicBezTo>
                    <a:pt x="24" y="275"/>
                    <a:pt x="0" y="359"/>
                    <a:pt x="36" y="418"/>
                  </a:cubicBezTo>
                  <a:cubicBezTo>
                    <a:pt x="60" y="454"/>
                    <a:pt x="96" y="478"/>
                    <a:pt x="143" y="478"/>
                  </a:cubicBezTo>
                  <a:cubicBezTo>
                    <a:pt x="143" y="478"/>
                    <a:pt x="155" y="490"/>
                    <a:pt x="155" y="490"/>
                  </a:cubicBezTo>
                  <a:cubicBezTo>
                    <a:pt x="179" y="490"/>
                    <a:pt x="203" y="478"/>
                    <a:pt x="227" y="466"/>
                  </a:cubicBezTo>
                  <a:cubicBezTo>
                    <a:pt x="286" y="430"/>
                    <a:pt x="346" y="394"/>
                    <a:pt x="405" y="370"/>
                  </a:cubicBezTo>
                  <a:cubicBezTo>
                    <a:pt x="405" y="382"/>
                    <a:pt x="405" y="382"/>
                    <a:pt x="405" y="382"/>
                  </a:cubicBezTo>
                  <a:cubicBezTo>
                    <a:pt x="524" y="609"/>
                    <a:pt x="679" y="811"/>
                    <a:pt x="846" y="1002"/>
                  </a:cubicBezTo>
                  <a:cubicBezTo>
                    <a:pt x="877" y="1033"/>
                    <a:pt x="912" y="1046"/>
                    <a:pt x="945" y="1046"/>
                  </a:cubicBezTo>
                  <a:cubicBezTo>
                    <a:pt x="1053" y="1046"/>
                    <a:pt x="1145" y="911"/>
                    <a:pt x="1036" y="811"/>
                  </a:cubicBezTo>
                  <a:cubicBezTo>
                    <a:pt x="893" y="656"/>
                    <a:pt x="774" y="478"/>
                    <a:pt x="667" y="287"/>
                  </a:cubicBezTo>
                  <a:cubicBezTo>
                    <a:pt x="733" y="275"/>
                    <a:pt x="798" y="269"/>
                    <a:pt x="865" y="269"/>
                  </a:cubicBezTo>
                  <a:cubicBezTo>
                    <a:pt x="932" y="269"/>
                    <a:pt x="1001" y="275"/>
                    <a:pt x="1072" y="287"/>
                  </a:cubicBezTo>
                  <a:cubicBezTo>
                    <a:pt x="1084" y="292"/>
                    <a:pt x="1098" y="294"/>
                    <a:pt x="1112" y="294"/>
                  </a:cubicBezTo>
                  <a:cubicBezTo>
                    <a:pt x="1164" y="294"/>
                    <a:pt x="1220" y="260"/>
                    <a:pt x="1239" y="204"/>
                  </a:cubicBezTo>
                  <a:cubicBezTo>
                    <a:pt x="1251" y="132"/>
                    <a:pt x="1215" y="49"/>
                    <a:pt x="1143" y="37"/>
                  </a:cubicBezTo>
                  <a:cubicBezTo>
                    <a:pt x="1042" y="13"/>
                    <a:pt x="939"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 name="Google Shape;2414;p56"/>
            <p:cNvSpPr/>
            <p:nvPr/>
          </p:nvSpPr>
          <p:spPr>
            <a:xfrm>
              <a:off x="1357596" y="3442222"/>
              <a:ext cx="117100" cy="12275"/>
            </a:xfrm>
            <a:custGeom>
              <a:avLst/>
              <a:gdLst/>
              <a:ahLst/>
              <a:cxnLst/>
              <a:rect l="l" t="t" r="r" b="b"/>
              <a:pathLst>
                <a:path w="4684" h="491" extrusionOk="0">
                  <a:moveTo>
                    <a:pt x="4488" y="1"/>
                  </a:moveTo>
                  <a:cubicBezTo>
                    <a:pt x="4480" y="1"/>
                    <a:pt x="4473" y="1"/>
                    <a:pt x="4465" y="2"/>
                  </a:cubicBezTo>
                  <a:lnTo>
                    <a:pt x="4453" y="2"/>
                  </a:lnTo>
                  <a:cubicBezTo>
                    <a:pt x="4132" y="74"/>
                    <a:pt x="3810" y="121"/>
                    <a:pt x="3489" y="157"/>
                  </a:cubicBezTo>
                  <a:cubicBezTo>
                    <a:pt x="3032" y="200"/>
                    <a:pt x="2575" y="221"/>
                    <a:pt x="2117" y="221"/>
                  </a:cubicBezTo>
                  <a:cubicBezTo>
                    <a:pt x="1813" y="221"/>
                    <a:pt x="1508" y="212"/>
                    <a:pt x="1203" y="193"/>
                  </a:cubicBezTo>
                  <a:cubicBezTo>
                    <a:pt x="584" y="145"/>
                    <a:pt x="179" y="74"/>
                    <a:pt x="179" y="74"/>
                  </a:cubicBezTo>
                  <a:lnTo>
                    <a:pt x="155" y="74"/>
                  </a:lnTo>
                  <a:cubicBezTo>
                    <a:pt x="149" y="72"/>
                    <a:pt x="143" y="72"/>
                    <a:pt x="136" y="72"/>
                  </a:cubicBezTo>
                  <a:cubicBezTo>
                    <a:pt x="82" y="72"/>
                    <a:pt x="23" y="117"/>
                    <a:pt x="12" y="181"/>
                  </a:cubicBezTo>
                  <a:cubicBezTo>
                    <a:pt x="0" y="252"/>
                    <a:pt x="48" y="324"/>
                    <a:pt x="131" y="336"/>
                  </a:cubicBezTo>
                  <a:cubicBezTo>
                    <a:pt x="131" y="336"/>
                    <a:pt x="393" y="383"/>
                    <a:pt x="810" y="431"/>
                  </a:cubicBezTo>
                  <a:cubicBezTo>
                    <a:pt x="1167" y="467"/>
                    <a:pt x="1632" y="490"/>
                    <a:pt x="2179" y="490"/>
                  </a:cubicBezTo>
                  <a:cubicBezTo>
                    <a:pt x="2929" y="490"/>
                    <a:pt x="3691" y="431"/>
                    <a:pt x="4441" y="288"/>
                  </a:cubicBezTo>
                  <a:cubicBezTo>
                    <a:pt x="4465" y="276"/>
                    <a:pt x="4489" y="276"/>
                    <a:pt x="4513" y="276"/>
                  </a:cubicBezTo>
                  <a:cubicBezTo>
                    <a:pt x="4684" y="242"/>
                    <a:pt x="4648" y="1"/>
                    <a:pt x="4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 name="Google Shape;2415;p56"/>
            <p:cNvSpPr/>
            <p:nvPr/>
          </p:nvSpPr>
          <p:spPr>
            <a:xfrm>
              <a:off x="1432895" y="3190168"/>
              <a:ext cx="40500" cy="17750"/>
            </a:xfrm>
            <a:custGeom>
              <a:avLst/>
              <a:gdLst/>
              <a:ahLst/>
              <a:cxnLst/>
              <a:rect l="l" t="t" r="r" b="b"/>
              <a:pathLst>
                <a:path w="1620" h="710" extrusionOk="0">
                  <a:moveTo>
                    <a:pt x="557" y="0"/>
                  </a:moveTo>
                  <a:cubicBezTo>
                    <a:pt x="375" y="0"/>
                    <a:pt x="187" y="31"/>
                    <a:pt x="84" y="143"/>
                  </a:cubicBezTo>
                  <a:cubicBezTo>
                    <a:pt x="36" y="190"/>
                    <a:pt x="13" y="250"/>
                    <a:pt x="13" y="309"/>
                  </a:cubicBezTo>
                  <a:cubicBezTo>
                    <a:pt x="1" y="405"/>
                    <a:pt x="48" y="595"/>
                    <a:pt x="155" y="643"/>
                  </a:cubicBezTo>
                  <a:cubicBezTo>
                    <a:pt x="203" y="666"/>
                    <a:pt x="251" y="666"/>
                    <a:pt x="286" y="666"/>
                  </a:cubicBezTo>
                  <a:cubicBezTo>
                    <a:pt x="477" y="690"/>
                    <a:pt x="656" y="690"/>
                    <a:pt x="846" y="702"/>
                  </a:cubicBezTo>
                  <a:cubicBezTo>
                    <a:pt x="900" y="707"/>
                    <a:pt x="957" y="710"/>
                    <a:pt x="1013" y="710"/>
                  </a:cubicBezTo>
                  <a:cubicBezTo>
                    <a:pt x="1093" y="710"/>
                    <a:pt x="1174" y="704"/>
                    <a:pt x="1251" y="690"/>
                  </a:cubicBezTo>
                  <a:cubicBezTo>
                    <a:pt x="1394" y="666"/>
                    <a:pt x="1525" y="583"/>
                    <a:pt x="1596" y="452"/>
                  </a:cubicBezTo>
                  <a:cubicBezTo>
                    <a:pt x="1620" y="357"/>
                    <a:pt x="1596" y="238"/>
                    <a:pt x="1513" y="166"/>
                  </a:cubicBezTo>
                  <a:cubicBezTo>
                    <a:pt x="1346" y="35"/>
                    <a:pt x="965" y="24"/>
                    <a:pt x="763" y="12"/>
                  </a:cubicBezTo>
                  <a:cubicBezTo>
                    <a:pt x="699" y="5"/>
                    <a:pt x="629"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 name="Google Shape;2416;p56"/>
            <p:cNvSpPr/>
            <p:nvPr/>
          </p:nvSpPr>
          <p:spPr>
            <a:xfrm>
              <a:off x="1343021" y="3192069"/>
              <a:ext cx="40500" cy="17750"/>
            </a:xfrm>
            <a:custGeom>
              <a:avLst/>
              <a:gdLst/>
              <a:ahLst/>
              <a:cxnLst/>
              <a:rect l="l" t="t" r="r" b="b"/>
              <a:pathLst>
                <a:path w="1620" h="710" extrusionOk="0">
                  <a:moveTo>
                    <a:pt x="1055" y="1"/>
                  </a:moveTo>
                  <a:cubicBezTo>
                    <a:pt x="991" y="1"/>
                    <a:pt x="928" y="4"/>
                    <a:pt x="869" y="7"/>
                  </a:cubicBezTo>
                  <a:cubicBezTo>
                    <a:pt x="655" y="19"/>
                    <a:pt x="286" y="31"/>
                    <a:pt x="119" y="174"/>
                  </a:cubicBezTo>
                  <a:cubicBezTo>
                    <a:pt x="36" y="245"/>
                    <a:pt x="0" y="352"/>
                    <a:pt x="36" y="459"/>
                  </a:cubicBezTo>
                  <a:cubicBezTo>
                    <a:pt x="107" y="590"/>
                    <a:pt x="226" y="674"/>
                    <a:pt x="381" y="686"/>
                  </a:cubicBezTo>
                  <a:cubicBezTo>
                    <a:pt x="512" y="710"/>
                    <a:pt x="643" y="710"/>
                    <a:pt x="786" y="710"/>
                  </a:cubicBezTo>
                  <a:cubicBezTo>
                    <a:pt x="964" y="698"/>
                    <a:pt x="1155" y="686"/>
                    <a:pt x="1334" y="674"/>
                  </a:cubicBezTo>
                  <a:cubicBezTo>
                    <a:pt x="1381" y="674"/>
                    <a:pt x="1429" y="662"/>
                    <a:pt x="1464" y="650"/>
                  </a:cubicBezTo>
                  <a:cubicBezTo>
                    <a:pt x="1584" y="602"/>
                    <a:pt x="1619" y="400"/>
                    <a:pt x="1619" y="317"/>
                  </a:cubicBezTo>
                  <a:cubicBezTo>
                    <a:pt x="1607" y="245"/>
                    <a:pt x="1584" y="186"/>
                    <a:pt x="1548" y="150"/>
                  </a:cubicBezTo>
                  <a:cubicBezTo>
                    <a:pt x="1433" y="26"/>
                    <a:pt x="1240"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 name="Google Shape;2417;p56"/>
            <p:cNvSpPr/>
            <p:nvPr/>
          </p:nvSpPr>
          <p:spPr>
            <a:xfrm>
              <a:off x="1429021" y="3365471"/>
              <a:ext cx="107700" cy="50025"/>
            </a:xfrm>
            <a:custGeom>
              <a:avLst/>
              <a:gdLst/>
              <a:ahLst/>
              <a:cxnLst/>
              <a:rect l="l" t="t" r="r" b="b"/>
              <a:pathLst>
                <a:path w="4308" h="2001" extrusionOk="0">
                  <a:moveTo>
                    <a:pt x="4124" y="1"/>
                  </a:moveTo>
                  <a:cubicBezTo>
                    <a:pt x="4091" y="1"/>
                    <a:pt x="4056" y="15"/>
                    <a:pt x="4025" y="48"/>
                  </a:cubicBezTo>
                  <a:cubicBezTo>
                    <a:pt x="3680" y="453"/>
                    <a:pt x="3251" y="786"/>
                    <a:pt x="2775" y="1036"/>
                  </a:cubicBezTo>
                  <a:cubicBezTo>
                    <a:pt x="2382" y="1251"/>
                    <a:pt x="1942" y="1417"/>
                    <a:pt x="1501" y="1524"/>
                  </a:cubicBezTo>
                  <a:cubicBezTo>
                    <a:pt x="1477" y="1536"/>
                    <a:pt x="1453" y="1536"/>
                    <a:pt x="1430" y="1548"/>
                  </a:cubicBezTo>
                  <a:cubicBezTo>
                    <a:pt x="1001" y="1644"/>
                    <a:pt x="572" y="1715"/>
                    <a:pt x="132" y="1739"/>
                  </a:cubicBezTo>
                  <a:cubicBezTo>
                    <a:pt x="84" y="1739"/>
                    <a:pt x="37" y="1763"/>
                    <a:pt x="13" y="1810"/>
                  </a:cubicBezTo>
                  <a:cubicBezTo>
                    <a:pt x="1" y="1834"/>
                    <a:pt x="1" y="1858"/>
                    <a:pt x="1" y="1882"/>
                  </a:cubicBezTo>
                  <a:cubicBezTo>
                    <a:pt x="1" y="1953"/>
                    <a:pt x="60" y="2001"/>
                    <a:pt x="132" y="2001"/>
                  </a:cubicBezTo>
                  <a:lnTo>
                    <a:pt x="144" y="2001"/>
                  </a:lnTo>
                  <a:cubicBezTo>
                    <a:pt x="584" y="1977"/>
                    <a:pt x="1037" y="1917"/>
                    <a:pt x="1465" y="1822"/>
                  </a:cubicBezTo>
                  <a:cubicBezTo>
                    <a:pt x="1549" y="1798"/>
                    <a:pt x="1632" y="1775"/>
                    <a:pt x="1704" y="1751"/>
                  </a:cubicBezTo>
                  <a:cubicBezTo>
                    <a:pt x="2394" y="1572"/>
                    <a:pt x="3037" y="1251"/>
                    <a:pt x="3609" y="822"/>
                  </a:cubicBezTo>
                  <a:cubicBezTo>
                    <a:pt x="3835" y="643"/>
                    <a:pt x="4037" y="441"/>
                    <a:pt x="4228" y="227"/>
                  </a:cubicBezTo>
                  <a:cubicBezTo>
                    <a:pt x="4307" y="120"/>
                    <a:pt x="4222" y="1"/>
                    <a:pt x="4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 name="Google Shape;2418;p56"/>
            <p:cNvSpPr/>
            <p:nvPr/>
          </p:nvSpPr>
          <p:spPr>
            <a:xfrm>
              <a:off x="1953194" y="3833402"/>
              <a:ext cx="103024" cy="83951"/>
            </a:xfrm>
            <a:custGeom>
              <a:avLst/>
              <a:gdLst/>
              <a:ahLst/>
              <a:cxnLst/>
              <a:rect l="l" t="t" r="r" b="b"/>
              <a:pathLst>
                <a:path w="4121" h="3358" extrusionOk="0">
                  <a:moveTo>
                    <a:pt x="3894" y="0"/>
                  </a:moveTo>
                  <a:cubicBezTo>
                    <a:pt x="2965" y="72"/>
                    <a:pt x="1584" y="143"/>
                    <a:pt x="1" y="202"/>
                  </a:cubicBezTo>
                  <a:cubicBezTo>
                    <a:pt x="13" y="202"/>
                    <a:pt x="13" y="214"/>
                    <a:pt x="13" y="214"/>
                  </a:cubicBezTo>
                  <a:cubicBezTo>
                    <a:pt x="25" y="238"/>
                    <a:pt x="1501" y="2584"/>
                    <a:pt x="4108" y="3358"/>
                  </a:cubicBezTo>
                  <a:lnTo>
                    <a:pt x="4120" y="3358"/>
                  </a:lnTo>
                  <a:cubicBezTo>
                    <a:pt x="4037" y="2096"/>
                    <a:pt x="3954" y="941"/>
                    <a:pt x="3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 name="Google Shape;2419;p56"/>
            <p:cNvSpPr/>
            <p:nvPr/>
          </p:nvSpPr>
          <p:spPr>
            <a:xfrm>
              <a:off x="1657045" y="3843802"/>
              <a:ext cx="66700" cy="83376"/>
            </a:xfrm>
            <a:custGeom>
              <a:avLst/>
              <a:gdLst/>
              <a:ahLst/>
              <a:cxnLst/>
              <a:rect l="l" t="t" r="r" b="b"/>
              <a:pathLst>
                <a:path w="2668" h="3335" extrusionOk="0">
                  <a:moveTo>
                    <a:pt x="298" y="1"/>
                  </a:moveTo>
                  <a:cubicBezTo>
                    <a:pt x="203" y="941"/>
                    <a:pt x="107" y="2072"/>
                    <a:pt x="0" y="3335"/>
                  </a:cubicBezTo>
                  <a:cubicBezTo>
                    <a:pt x="536" y="2930"/>
                    <a:pt x="2143" y="1584"/>
                    <a:pt x="2667" y="25"/>
                  </a:cubicBezTo>
                  <a:lnTo>
                    <a:pt x="2667" y="25"/>
                  </a:lnTo>
                  <a:cubicBezTo>
                    <a:pt x="2412" y="28"/>
                    <a:pt x="2167" y="29"/>
                    <a:pt x="1933" y="29"/>
                  </a:cubicBezTo>
                  <a:cubicBezTo>
                    <a:pt x="1295" y="29"/>
                    <a:pt x="742" y="18"/>
                    <a:pt x="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 name="Google Shape;2420;p56"/>
            <p:cNvSpPr/>
            <p:nvPr/>
          </p:nvSpPr>
          <p:spPr>
            <a:xfrm>
              <a:off x="1640070" y="3838753"/>
              <a:ext cx="427149" cy="595633"/>
            </a:xfrm>
            <a:custGeom>
              <a:avLst/>
              <a:gdLst/>
              <a:ahLst/>
              <a:cxnLst/>
              <a:rect l="l" t="t" r="r" b="b"/>
              <a:pathLst>
                <a:path w="17086" h="23825" extrusionOk="0">
                  <a:moveTo>
                    <a:pt x="12371" y="0"/>
                  </a:moveTo>
                  <a:lnTo>
                    <a:pt x="12371" y="0"/>
                  </a:lnTo>
                  <a:cubicBezTo>
                    <a:pt x="9537" y="119"/>
                    <a:pt x="6108" y="215"/>
                    <a:pt x="3560" y="227"/>
                  </a:cubicBezTo>
                  <a:cubicBezTo>
                    <a:pt x="2977" y="2084"/>
                    <a:pt x="965" y="3584"/>
                    <a:pt x="655" y="3810"/>
                  </a:cubicBezTo>
                  <a:cubicBezTo>
                    <a:pt x="322" y="7942"/>
                    <a:pt x="0" y="13276"/>
                    <a:pt x="108" y="16860"/>
                  </a:cubicBezTo>
                  <a:cubicBezTo>
                    <a:pt x="191" y="19515"/>
                    <a:pt x="405" y="21872"/>
                    <a:pt x="643" y="23825"/>
                  </a:cubicBezTo>
                  <a:lnTo>
                    <a:pt x="6025" y="23825"/>
                  </a:lnTo>
                  <a:lnTo>
                    <a:pt x="8192" y="9525"/>
                  </a:lnTo>
                  <a:cubicBezTo>
                    <a:pt x="8156" y="9502"/>
                    <a:pt x="8144" y="9466"/>
                    <a:pt x="8144" y="9430"/>
                  </a:cubicBezTo>
                  <a:lnTo>
                    <a:pt x="8716" y="4763"/>
                  </a:lnTo>
                  <a:cubicBezTo>
                    <a:pt x="8716" y="4711"/>
                    <a:pt x="8761" y="4677"/>
                    <a:pt x="8804" y="4677"/>
                  </a:cubicBezTo>
                  <a:cubicBezTo>
                    <a:pt x="8810" y="4677"/>
                    <a:pt x="8817" y="4678"/>
                    <a:pt x="8823" y="4680"/>
                  </a:cubicBezTo>
                  <a:cubicBezTo>
                    <a:pt x="8883" y="4680"/>
                    <a:pt x="8918" y="4727"/>
                    <a:pt x="8906" y="4787"/>
                  </a:cubicBezTo>
                  <a:lnTo>
                    <a:pt x="8692" y="6596"/>
                  </a:lnTo>
                  <a:lnTo>
                    <a:pt x="11978" y="23825"/>
                  </a:lnTo>
                  <a:lnTo>
                    <a:pt x="17062" y="23825"/>
                  </a:lnTo>
                  <a:cubicBezTo>
                    <a:pt x="17074" y="21408"/>
                    <a:pt x="17086" y="18312"/>
                    <a:pt x="17086" y="15038"/>
                  </a:cubicBezTo>
                  <a:cubicBezTo>
                    <a:pt x="17086" y="11633"/>
                    <a:pt x="16872" y="7013"/>
                    <a:pt x="16645" y="3322"/>
                  </a:cubicBezTo>
                  <a:cubicBezTo>
                    <a:pt x="16633" y="3334"/>
                    <a:pt x="16622" y="3334"/>
                    <a:pt x="16610" y="3334"/>
                  </a:cubicBezTo>
                  <a:lnTo>
                    <a:pt x="16574" y="3334"/>
                  </a:lnTo>
                  <a:cubicBezTo>
                    <a:pt x="13895" y="2536"/>
                    <a:pt x="12383" y="131"/>
                    <a:pt x="12371" y="108"/>
                  </a:cubicBezTo>
                  <a:cubicBezTo>
                    <a:pt x="12347" y="72"/>
                    <a:pt x="12347" y="24"/>
                    <a:pt x="12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 name="Google Shape;2421;p56"/>
            <p:cNvSpPr/>
            <p:nvPr/>
          </p:nvSpPr>
          <p:spPr>
            <a:xfrm>
              <a:off x="1843669" y="3955429"/>
              <a:ext cx="19375" cy="121776"/>
            </a:xfrm>
            <a:custGeom>
              <a:avLst/>
              <a:gdLst/>
              <a:ahLst/>
              <a:cxnLst/>
              <a:rect l="l" t="t" r="r" b="b"/>
              <a:pathLst>
                <a:path w="775" h="4871" extrusionOk="0">
                  <a:moveTo>
                    <a:pt x="679" y="1"/>
                  </a:moveTo>
                  <a:cubicBezTo>
                    <a:pt x="631" y="1"/>
                    <a:pt x="572" y="36"/>
                    <a:pt x="572" y="96"/>
                  </a:cubicBezTo>
                  <a:lnTo>
                    <a:pt x="0" y="4763"/>
                  </a:lnTo>
                  <a:cubicBezTo>
                    <a:pt x="0" y="4799"/>
                    <a:pt x="12" y="4835"/>
                    <a:pt x="48" y="4858"/>
                  </a:cubicBezTo>
                  <a:cubicBezTo>
                    <a:pt x="60" y="4858"/>
                    <a:pt x="72" y="4870"/>
                    <a:pt x="84" y="4870"/>
                  </a:cubicBezTo>
                  <a:lnTo>
                    <a:pt x="96" y="4870"/>
                  </a:lnTo>
                  <a:cubicBezTo>
                    <a:pt x="155" y="4870"/>
                    <a:pt x="191" y="4835"/>
                    <a:pt x="203" y="4787"/>
                  </a:cubicBezTo>
                  <a:lnTo>
                    <a:pt x="548" y="1929"/>
                  </a:lnTo>
                  <a:lnTo>
                    <a:pt x="762" y="120"/>
                  </a:lnTo>
                  <a:cubicBezTo>
                    <a:pt x="774" y="60"/>
                    <a:pt x="739" y="13"/>
                    <a:pt x="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 name="Google Shape;2422;p56"/>
            <p:cNvSpPr/>
            <p:nvPr/>
          </p:nvSpPr>
          <p:spPr>
            <a:xfrm>
              <a:off x="1948744" y="3838453"/>
              <a:ext cx="109250" cy="83676"/>
            </a:xfrm>
            <a:custGeom>
              <a:avLst/>
              <a:gdLst/>
              <a:ahLst/>
              <a:cxnLst/>
              <a:rect l="l" t="t" r="r" b="b"/>
              <a:pathLst>
                <a:path w="4370" h="3347" extrusionOk="0">
                  <a:moveTo>
                    <a:pt x="179" y="0"/>
                  </a:moveTo>
                  <a:cubicBezTo>
                    <a:pt x="131" y="0"/>
                    <a:pt x="72" y="12"/>
                    <a:pt x="24" y="12"/>
                  </a:cubicBezTo>
                  <a:cubicBezTo>
                    <a:pt x="0" y="36"/>
                    <a:pt x="0" y="84"/>
                    <a:pt x="24" y="120"/>
                  </a:cubicBezTo>
                  <a:cubicBezTo>
                    <a:pt x="36" y="143"/>
                    <a:pt x="1548" y="2548"/>
                    <a:pt x="4227" y="3346"/>
                  </a:cubicBezTo>
                  <a:lnTo>
                    <a:pt x="4263" y="3346"/>
                  </a:lnTo>
                  <a:cubicBezTo>
                    <a:pt x="4275" y="3346"/>
                    <a:pt x="4286" y="3346"/>
                    <a:pt x="4298" y="3334"/>
                  </a:cubicBezTo>
                  <a:cubicBezTo>
                    <a:pt x="4322" y="3322"/>
                    <a:pt x="4346" y="3298"/>
                    <a:pt x="4358" y="3275"/>
                  </a:cubicBezTo>
                  <a:cubicBezTo>
                    <a:pt x="4370" y="3227"/>
                    <a:pt x="4346" y="3179"/>
                    <a:pt x="4286" y="3156"/>
                  </a:cubicBezTo>
                  <a:cubicBezTo>
                    <a:pt x="1679" y="2382"/>
                    <a:pt x="203" y="36"/>
                    <a:pt x="191" y="12"/>
                  </a:cubicBezTo>
                  <a:cubicBezTo>
                    <a:pt x="191" y="12"/>
                    <a:pt x="179"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 name="Google Shape;2423;p56"/>
            <p:cNvSpPr/>
            <p:nvPr/>
          </p:nvSpPr>
          <p:spPr>
            <a:xfrm>
              <a:off x="1651370" y="3844401"/>
              <a:ext cx="77725" cy="90526"/>
            </a:xfrm>
            <a:custGeom>
              <a:avLst/>
              <a:gdLst/>
              <a:ahLst/>
              <a:cxnLst/>
              <a:rect l="l" t="t" r="r" b="b"/>
              <a:pathLst>
                <a:path w="3109" h="3621" extrusionOk="0">
                  <a:moveTo>
                    <a:pt x="2894" y="1"/>
                  </a:moveTo>
                  <a:cubicBezTo>
                    <a:pt x="2370" y="1560"/>
                    <a:pt x="763" y="2906"/>
                    <a:pt x="227" y="3311"/>
                  </a:cubicBezTo>
                  <a:cubicBezTo>
                    <a:pt x="120" y="3394"/>
                    <a:pt x="60" y="3441"/>
                    <a:pt x="49" y="3441"/>
                  </a:cubicBezTo>
                  <a:cubicBezTo>
                    <a:pt x="13" y="3477"/>
                    <a:pt x="1" y="3537"/>
                    <a:pt x="25" y="3584"/>
                  </a:cubicBezTo>
                  <a:cubicBezTo>
                    <a:pt x="48" y="3607"/>
                    <a:pt x="81" y="3621"/>
                    <a:pt x="114" y="3621"/>
                  </a:cubicBezTo>
                  <a:cubicBezTo>
                    <a:pt x="132" y="3621"/>
                    <a:pt x="151" y="3617"/>
                    <a:pt x="168" y="3608"/>
                  </a:cubicBezTo>
                  <a:cubicBezTo>
                    <a:pt x="168" y="3608"/>
                    <a:pt x="191" y="3596"/>
                    <a:pt x="203" y="3584"/>
                  </a:cubicBezTo>
                  <a:cubicBezTo>
                    <a:pt x="513" y="3358"/>
                    <a:pt x="2525" y="1858"/>
                    <a:pt x="3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 name="Google Shape;2424;p56"/>
            <p:cNvSpPr/>
            <p:nvPr/>
          </p:nvSpPr>
          <p:spPr>
            <a:xfrm>
              <a:off x="1969569" y="3236293"/>
              <a:ext cx="33675" cy="39000"/>
            </a:xfrm>
            <a:custGeom>
              <a:avLst/>
              <a:gdLst/>
              <a:ahLst/>
              <a:cxnLst/>
              <a:rect l="l" t="t" r="r" b="b"/>
              <a:pathLst>
                <a:path w="1347" h="1560" extrusionOk="0">
                  <a:moveTo>
                    <a:pt x="1346" y="0"/>
                  </a:moveTo>
                  <a:lnTo>
                    <a:pt x="1346" y="0"/>
                  </a:lnTo>
                  <a:cubicBezTo>
                    <a:pt x="1084" y="60"/>
                    <a:pt x="810" y="84"/>
                    <a:pt x="548" y="107"/>
                  </a:cubicBezTo>
                  <a:cubicBezTo>
                    <a:pt x="405" y="607"/>
                    <a:pt x="227" y="1096"/>
                    <a:pt x="1" y="1560"/>
                  </a:cubicBezTo>
                  <a:cubicBezTo>
                    <a:pt x="275" y="1262"/>
                    <a:pt x="786" y="715"/>
                    <a:pt x="1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 name="Google Shape;2425;p56"/>
            <p:cNvSpPr/>
            <p:nvPr/>
          </p:nvSpPr>
          <p:spPr>
            <a:xfrm>
              <a:off x="1634119" y="3225568"/>
              <a:ext cx="42875" cy="44976"/>
            </a:xfrm>
            <a:custGeom>
              <a:avLst/>
              <a:gdLst/>
              <a:ahLst/>
              <a:cxnLst/>
              <a:rect l="l" t="t" r="r" b="b"/>
              <a:pathLst>
                <a:path w="1715" h="1799" extrusionOk="0">
                  <a:moveTo>
                    <a:pt x="0" y="1"/>
                  </a:moveTo>
                  <a:lnTo>
                    <a:pt x="0" y="1"/>
                  </a:lnTo>
                  <a:cubicBezTo>
                    <a:pt x="881" y="989"/>
                    <a:pt x="1691" y="1798"/>
                    <a:pt x="1691" y="1798"/>
                  </a:cubicBezTo>
                  <a:lnTo>
                    <a:pt x="1715" y="1798"/>
                  </a:lnTo>
                  <a:cubicBezTo>
                    <a:pt x="1441" y="1286"/>
                    <a:pt x="1215" y="751"/>
                    <a:pt x="1060" y="203"/>
                  </a:cubicBezTo>
                  <a:cubicBezTo>
                    <a:pt x="703" y="155"/>
                    <a:pt x="346" y="9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 name="Google Shape;2426;p56"/>
            <p:cNvSpPr/>
            <p:nvPr/>
          </p:nvSpPr>
          <p:spPr>
            <a:xfrm>
              <a:off x="1544520" y="2826612"/>
              <a:ext cx="536998" cy="353730"/>
            </a:xfrm>
            <a:custGeom>
              <a:avLst/>
              <a:gdLst/>
              <a:ahLst/>
              <a:cxnLst/>
              <a:rect l="l" t="t" r="r" b="b"/>
              <a:pathLst>
                <a:path w="21480" h="14149" extrusionOk="0">
                  <a:moveTo>
                    <a:pt x="11885" y="0"/>
                  </a:moveTo>
                  <a:cubicBezTo>
                    <a:pt x="11046" y="0"/>
                    <a:pt x="10361" y="241"/>
                    <a:pt x="9502" y="838"/>
                  </a:cubicBezTo>
                  <a:cubicBezTo>
                    <a:pt x="9502" y="838"/>
                    <a:pt x="8900" y="402"/>
                    <a:pt x="7841" y="402"/>
                  </a:cubicBezTo>
                  <a:cubicBezTo>
                    <a:pt x="7567" y="402"/>
                    <a:pt x="7263" y="431"/>
                    <a:pt x="6930" y="504"/>
                  </a:cubicBezTo>
                  <a:cubicBezTo>
                    <a:pt x="5466" y="838"/>
                    <a:pt x="5251" y="1921"/>
                    <a:pt x="5251" y="1921"/>
                  </a:cubicBezTo>
                  <a:cubicBezTo>
                    <a:pt x="5177" y="1915"/>
                    <a:pt x="5102" y="1913"/>
                    <a:pt x="5028" y="1913"/>
                  </a:cubicBezTo>
                  <a:cubicBezTo>
                    <a:pt x="4017" y="1913"/>
                    <a:pt x="3081" y="2437"/>
                    <a:pt x="2548" y="3302"/>
                  </a:cubicBezTo>
                  <a:cubicBezTo>
                    <a:pt x="2179" y="3886"/>
                    <a:pt x="1917" y="4683"/>
                    <a:pt x="2013" y="5826"/>
                  </a:cubicBezTo>
                  <a:cubicBezTo>
                    <a:pt x="2013" y="5826"/>
                    <a:pt x="1" y="7839"/>
                    <a:pt x="1048" y="10065"/>
                  </a:cubicBezTo>
                  <a:cubicBezTo>
                    <a:pt x="1846" y="10994"/>
                    <a:pt x="2406" y="12113"/>
                    <a:pt x="2656" y="13315"/>
                  </a:cubicBezTo>
                  <a:cubicBezTo>
                    <a:pt x="2668" y="13363"/>
                    <a:pt x="2679" y="13411"/>
                    <a:pt x="2691" y="13470"/>
                  </a:cubicBezTo>
                  <a:cubicBezTo>
                    <a:pt x="2852" y="13432"/>
                    <a:pt x="3030" y="13417"/>
                    <a:pt x="3215" y="13417"/>
                  </a:cubicBezTo>
                  <a:cubicBezTo>
                    <a:pt x="3551" y="13417"/>
                    <a:pt x="3908" y="13468"/>
                    <a:pt x="4215" y="13530"/>
                  </a:cubicBezTo>
                  <a:cubicBezTo>
                    <a:pt x="4180" y="12958"/>
                    <a:pt x="4192" y="12387"/>
                    <a:pt x="4227" y="11815"/>
                  </a:cubicBezTo>
                  <a:cubicBezTo>
                    <a:pt x="4581" y="12204"/>
                    <a:pt x="5188" y="12603"/>
                    <a:pt x="6194" y="12603"/>
                  </a:cubicBezTo>
                  <a:cubicBezTo>
                    <a:pt x="6236" y="12603"/>
                    <a:pt x="6279" y="12602"/>
                    <a:pt x="6323" y="12601"/>
                  </a:cubicBezTo>
                  <a:cubicBezTo>
                    <a:pt x="7085" y="12565"/>
                    <a:pt x="7775" y="12172"/>
                    <a:pt x="8204" y="11529"/>
                  </a:cubicBezTo>
                  <a:cubicBezTo>
                    <a:pt x="8418" y="11815"/>
                    <a:pt x="8704" y="12041"/>
                    <a:pt x="9025" y="12196"/>
                  </a:cubicBezTo>
                  <a:cubicBezTo>
                    <a:pt x="9228" y="12149"/>
                    <a:pt x="9442" y="12125"/>
                    <a:pt x="9657" y="12125"/>
                  </a:cubicBezTo>
                  <a:cubicBezTo>
                    <a:pt x="9698" y="12123"/>
                    <a:pt x="9742" y="12121"/>
                    <a:pt x="9787" y="12121"/>
                  </a:cubicBezTo>
                  <a:cubicBezTo>
                    <a:pt x="10013" y="12121"/>
                    <a:pt x="10266" y="12155"/>
                    <a:pt x="10395" y="12303"/>
                  </a:cubicBezTo>
                  <a:cubicBezTo>
                    <a:pt x="10442" y="12351"/>
                    <a:pt x="10466" y="12410"/>
                    <a:pt x="10466" y="12482"/>
                  </a:cubicBezTo>
                  <a:cubicBezTo>
                    <a:pt x="10466" y="12530"/>
                    <a:pt x="10454" y="12577"/>
                    <a:pt x="10442" y="12625"/>
                  </a:cubicBezTo>
                  <a:cubicBezTo>
                    <a:pt x="10692" y="12652"/>
                    <a:pt x="10949" y="12665"/>
                    <a:pt x="11202" y="12665"/>
                  </a:cubicBezTo>
                  <a:cubicBezTo>
                    <a:pt x="11287" y="12665"/>
                    <a:pt x="11371" y="12664"/>
                    <a:pt x="11454" y="12661"/>
                  </a:cubicBezTo>
                  <a:cubicBezTo>
                    <a:pt x="11752" y="12649"/>
                    <a:pt x="12038" y="12625"/>
                    <a:pt x="12335" y="12565"/>
                  </a:cubicBezTo>
                  <a:cubicBezTo>
                    <a:pt x="12324" y="12541"/>
                    <a:pt x="12324" y="12506"/>
                    <a:pt x="12324" y="12482"/>
                  </a:cubicBezTo>
                  <a:cubicBezTo>
                    <a:pt x="12335" y="12410"/>
                    <a:pt x="12359" y="12351"/>
                    <a:pt x="12407" y="12303"/>
                  </a:cubicBezTo>
                  <a:cubicBezTo>
                    <a:pt x="12521" y="12189"/>
                    <a:pt x="12714" y="12159"/>
                    <a:pt x="12905" y="12159"/>
                  </a:cubicBezTo>
                  <a:cubicBezTo>
                    <a:pt x="12992" y="12159"/>
                    <a:pt x="13079" y="12165"/>
                    <a:pt x="13157" y="12172"/>
                  </a:cubicBezTo>
                  <a:cubicBezTo>
                    <a:pt x="13216" y="12172"/>
                    <a:pt x="13288" y="12184"/>
                    <a:pt x="13359" y="12184"/>
                  </a:cubicBezTo>
                  <a:cubicBezTo>
                    <a:pt x="13621" y="12053"/>
                    <a:pt x="13836" y="11851"/>
                    <a:pt x="13978" y="11601"/>
                  </a:cubicBezTo>
                  <a:cubicBezTo>
                    <a:pt x="13978" y="11601"/>
                    <a:pt x="14991" y="12839"/>
                    <a:pt x="16598" y="12875"/>
                  </a:cubicBezTo>
                  <a:cubicBezTo>
                    <a:pt x="16661" y="12879"/>
                    <a:pt x="16724" y="12882"/>
                    <a:pt x="16787" y="12882"/>
                  </a:cubicBezTo>
                  <a:cubicBezTo>
                    <a:pt x="17221" y="12882"/>
                    <a:pt x="17643" y="12775"/>
                    <a:pt x="18039" y="12577"/>
                  </a:cubicBezTo>
                  <a:lnTo>
                    <a:pt x="18039" y="12577"/>
                  </a:lnTo>
                  <a:cubicBezTo>
                    <a:pt x="18039" y="13018"/>
                    <a:pt x="18015" y="13458"/>
                    <a:pt x="17979" y="13899"/>
                  </a:cubicBezTo>
                  <a:cubicBezTo>
                    <a:pt x="18232" y="13862"/>
                    <a:pt x="18514" y="13832"/>
                    <a:pt x="18792" y="13832"/>
                  </a:cubicBezTo>
                  <a:cubicBezTo>
                    <a:pt x="19233" y="13832"/>
                    <a:pt x="19661" y="13908"/>
                    <a:pt x="19932" y="14149"/>
                  </a:cubicBezTo>
                  <a:cubicBezTo>
                    <a:pt x="20074" y="13899"/>
                    <a:pt x="20205" y="13661"/>
                    <a:pt x="20336" y="13423"/>
                  </a:cubicBezTo>
                  <a:cubicBezTo>
                    <a:pt x="21063" y="12006"/>
                    <a:pt x="21444" y="10529"/>
                    <a:pt x="20836" y="9434"/>
                  </a:cubicBezTo>
                  <a:cubicBezTo>
                    <a:pt x="20836" y="9434"/>
                    <a:pt x="21479" y="7600"/>
                    <a:pt x="20622" y="6326"/>
                  </a:cubicBezTo>
                  <a:cubicBezTo>
                    <a:pt x="20313" y="5886"/>
                    <a:pt x="19872" y="5553"/>
                    <a:pt x="19360" y="5386"/>
                  </a:cubicBezTo>
                  <a:cubicBezTo>
                    <a:pt x="19360" y="5386"/>
                    <a:pt x="19845" y="1338"/>
                    <a:pt x="15115" y="1338"/>
                  </a:cubicBezTo>
                  <a:cubicBezTo>
                    <a:pt x="15102" y="1338"/>
                    <a:pt x="15088" y="1338"/>
                    <a:pt x="15074" y="1338"/>
                  </a:cubicBezTo>
                  <a:cubicBezTo>
                    <a:pt x="15074" y="1338"/>
                    <a:pt x="14169" y="290"/>
                    <a:pt x="12859" y="88"/>
                  </a:cubicBezTo>
                  <a:cubicBezTo>
                    <a:pt x="12505" y="31"/>
                    <a:pt x="12185" y="0"/>
                    <a:pt x="11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 name="Google Shape;2427;p56"/>
            <p:cNvSpPr/>
            <p:nvPr/>
          </p:nvSpPr>
          <p:spPr>
            <a:xfrm>
              <a:off x="1847719" y="3165541"/>
              <a:ext cx="35250" cy="29600"/>
            </a:xfrm>
            <a:custGeom>
              <a:avLst/>
              <a:gdLst/>
              <a:ahLst/>
              <a:cxnLst/>
              <a:rect l="l" t="t" r="r" b="b"/>
              <a:pathLst>
                <a:path w="1410" h="1184" extrusionOk="0">
                  <a:moveTo>
                    <a:pt x="762" y="1"/>
                  </a:moveTo>
                  <a:cubicBezTo>
                    <a:pt x="285" y="1"/>
                    <a:pt x="1" y="548"/>
                    <a:pt x="291" y="949"/>
                  </a:cubicBezTo>
                  <a:cubicBezTo>
                    <a:pt x="410" y="1110"/>
                    <a:pt x="585" y="1184"/>
                    <a:pt x="759" y="1184"/>
                  </a:cubicBezTo>
                  <a:cubicBezTo>
                    <a:pt x="1036" y="1184"/>
                    <a:pt x="1311" y="997"/>
                    <a:pt x="1362" y="675"/>
                  </a:cubicBezTo>
                  <a:cubicBezTo>
                    <a:pt x="1410" y="354"/>
                    <a:pt x="1184" y="56"/>
                    <a:pt x="862" y="8"/>
                  </a:cubicBezTo>
                  <a:cubicBezTo>
                    <a:pt x="828" y="3"/>
                    <a:pt x="795" y="1"/>
                    <a:pt x="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 name="Google Shape;2428;p56"/>
            <p:cNvSpPr/>
            <p:nvPr/>
          </p:nvSpPr>
          <p:spPr>
            <a:xfrm>
              <a:off x="1771119" y="3164641"/>
              <a:ext cx="35375" cy="29775"/>
            </a:xfrm>
            <a:custGeom>
              <a:avLst/>
              <a:gdLst/>
              <a:ahLst/>
              <a:cxnLst/>
              <a:rect l="l" t="t" r="r" b="b"/>
              <a:pathLst>
                <a:path w="1415" h="1191" extrusionOk="0">
                  <a:moveTo>
                    <a:pt x="748" y="1"/>
                  </a:moveTo>
                  <a:cubicBezTo>
                    <a:pt x="312" y="1"/>
                    <a:pt x="0" y="484"/>
                    <a:pt x="235" y="890"/>
                  </a:cubicBezTo>
                  <a:cubicBezTo>
                    <a:pt x="351" y="1095"/>
                    <a:pt x="551" y="1191"/>
                    <a:pt x="748" y="1191"/>
                  </a:cubicBezTo>
                  <a:cubicBezTo>
                    <a:pt x="998" y="1191"/>
                    <a:pt x="1246" y="1038"/>
                    <a:pt x="1319" y="759"/>
                  </a:cubicBezTo>
                  <a:cubicBezTo>
                    <a:pt x="1414" y="437"/>
                    <a:pt x="1224" y="104"/>
                    <a:pt x="902" y="21"/>
                  </a:cubicBezTo>
                  <a:cubicBezTo>
                    <a:pt x="850" y="7"/>
                    <a:pt x="798" y="1"/>
                    <a:pt x="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0" name="Google Shape;2429;p56"/>
            <p:cNvSpPr/>
            <p:nvPr/>
          </p:nvSpPr>
          <p:spPr>
            <a:xfrm>
              <a:off x="1799144" y="3230592"/>
              <a:ext cx="55775" cy="14375"/>
            </a:xfrm>
            <a:custGeom>
              <a:avLst/>
              <a:gdLst/>
              <a:ahLst/>
              <a:cxnLst/>
              <a:rect l="l" t="t" r="r" b="b"/>
              <a:pathLst>
                <a:path w="2231" h="575" extrusionOk="0">
                  <a:moveTo>
                    <a:pt x="1998" y="1"/>
                  </a:moveTo>
                  <a:cubicBezTo>
                    <a:pt x="1971" y="1"/>
                    <a:pt x="1942" y="8"/>
                    <a:pt x="1912" y="26"/>
                  </a:cubicBezTo>
                  <a:cubicBezTo>
                    <a:pt x="1658" y="187"/>
                    <a:pt x="1369" y="267"/>
                    <a:pt x="1080" y="267"/>
                  </a:cubicBezTo>
                  <a:cubicBezTo>
                    <a:pt x="812" y="267"/>
                    <a:pt x="545" y="199"/>
                    <a:pt x="305" y="61"/>
                  </a:cubicBezTo>
                  <a:cubicBezTo>
                    <a:pt x="278" y="44"/>
                    <a:pt x="250" y="36"/>
                    <a:pt x="224" y="36"/>
                  </a:cubicBezTo>
                  <a:cubicBezTo>
                    <a:pt x="93" y="36"/>
                    <a:pt x="1" y="234"/>
                    <a:pt x="150" y="323"/>
                  </a:cubicBezTo>
                  <a:cubicBezTo>
                    <a:pt x="409" y="481"/>
                    <a:pt x="720" y="574"/>
                    <a:pt x="1025" y="574"/>
                  </a:cubicBezTo>
                  <a:cubicBezTo>
                    <a:pt x="1043" y="574"/>
                    <a:pt x="1061" y="574"/>
                    <a:pt x="1079" y="573"/>
                  </a:cubicBezTo>
                  <a:lnTo>
                    <a:pt x="1162" y="573"/>
                  </a:lnTo>
                  <a:cubicBezTo>
                    <a:pt x="1496" y="562"/>
                    <a:pt x="1805" y="466"/>
                    <a:pt x="2091" y="288"/>
                  </a:cubicBezTo>
                  <a:cubicBezTo>
                    <a:pt x="2230" y="198"/>
                    <a:pt x="2137" y="1"/>
                    <a:pt x="19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 name="Google Shape;2430;p56"/>
            <p:cNvSpPr/>
            <p:nvPr/>
          </p:nvSpPr>
          <p:spPr>
            <a:xfrm>
              <a:off x="2002468" y="3186791"/>
              <a:ext cx="33500" cy="26901"/>
            </a:xfrm>
            <a:custGeom>
              <a:avLst/>
              <a:gdLst/>
              <a:ahLst/>
              <a:cxnLst/>
              <a:rect l="l" t="t" r="r" b="b"/>
              <a:pathLst>
                <a:path w="1340" h="1076" extrusionOk="0">
                  <a:moveTo>
                    <a:pt x="462" y="1"/>
                  </a:moveTo>
                  <a:cubicBezTo>
                    <a:pt x="369" y="1"/>
                    <a:pt x="276" y="10"/>
                    <a:pt x="185" y="28"/>
                  </a:cubicBezTo>
                  <a:cubicBezTo>
                    <a:pt x="1" y="82"/>
                    <a:pt x="63" y="333"/>
                    <a:pt x="219" y="333"/>
                  </a:cubicBezTo>
                  <a:cubicBezTo>
                    <a:pt x="235" y="333"/>
                    <a:pt x="251" y="331"/>
                    <a:pt x="268" y="325"/>
                  </a:cubicBezTo>
                  <a:cubicBezTo>
                    <a:pt x="328" y="313"/>
                    <a:pt x="390" y="307"/>
                    <a:pt x="453" y="307"/>
                  </a:cubicBezTo>
                  <a:cubicBezTo>
                    <a:pt x="515" y="307"/>
                    <a:pt x="578" y="313"/>
                    <a:pt x="637" y="325"/>
                  </a:cubicBezTo>
                  <a:cubicBezTo>
                    <a:pt x="530" y="504"/>
                    <a:pt x="411" y="670"/>
                    <a:pt x="268" y="813"/>
                  </a:cubicBezTo>
                  <a:cubicBezTo>
                    <a:pt x="173" y="909"/>
                    <a:pt x="244" y="1075"/>
                    <a:pt x="375" y="1075"/>
                  </a:cubicBezTo>
                  <a:cubicBezTo>
                    <a:pt x="423" y="1075"/>
                    <a:pt x="459" y="1063"/>
                    <a:pt x="483" y="1040"/>
                  </a:cubicBezTo>
                  <a:cubicBezTo>
                    <a:pt x="661" y="849"/>
                    <a:pt x="804" y="647"/>
                    <a:pt x="935" y="420"/>
                  </a:cubicBezTo>
                  <a:cubicBezTo>
                    <a:pt x="994" y="444"/>
                    <a:pt x="1042" y="480"/>
                    <a:pt x="1090" y="504"/>
                  </a:cubicBezTo>
                  <a:cubicBezTo>
                    <a:pt x="1102" y="516"/>
                    <a:pt x="1114" y="516"/>
                    <a:pt x="1114" y="516"/>
                  </a:cubicBezTo>
                  <a:cubicBezTo>
                    <a:pt x="1137" y="528"/>
                    <a:pt x="1149" y="528"/>
                    <a:pt x="1173" y="528"/>
                  </a:cubicBezTo>
                  <a:cubicBezTo>
                    <a:pt x="1221" y="528"/>
                    <a:pt x="1268" y="504"/>
                    <a:pt x="1304" y="456"/>
                  </a:cubicBezTo>
                  <a:cubicBezTo>
                    <a:pt x="1340" y="397"/>
                    <a:pt x="1328" y="325"/>
                    <a:pt x="1280" y="278"/>
                  </a:cubicBezTo>
                  <a:cubicBezTo>
                    <a:pt x="1268" y="266"/>
                    <a:pt x="1268" y="254"/>
                    <a:pt x="1256" y="254"/>
                  </a:cubicBezTo>
                  <a:cubicBezTo>
                    <a:pt x="1023" y="84"/>
                    <a:pt x="743"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2" name="Google Shape;2431;p56"/>
            <p:cNvSpPr/>
            <p:nvPr/>
          </p:nvSpPr>
          <p:spPr>
            <a:xfrm>
              <a:off x="1589470" y="3114841"/>
              <a:ext cx="462274" cy="275253"/>
            </a:xfrm>
            <a:custGeom>
              <a:avLst/>
              <a:gdLst/>
              <a:ahLst/>
              <a:cxnLst/>
              <a:rect l="l" t="t" r="r" b="b"/>
              <a:pathLst>
                <a:path w="18491" h="11010" extrusionOk="0">
                  <a:moveTo>
                    <a:pt x="8010" y="1993"/>
                  </a:moveTo>
                  <a:cubicBezTo>
                    <a:pt x="8379" y="1993"/>
                    <a:pt x="8698" y="2346"/>
                    <a:pt x="8585" y="2751"/>
                  </a:cubicBezTo>
                  <a:cubicBezTo>
                    <a:pt x="8515" y="3011"/>
                    <a:pt x="8276" y="3187"/>
                    <a:pt x="8011" y="3187"/>
                  </a:cubicBezTo>
                  <a:cubicBezTo>
                    <a:pt x="7961" y="3187"/>
                    <a:pt x="7910" y="3181"/>
                    <a:pt x="7859" y="3167"/>
                  </a:cubicBezTo>
                  <a:cubicBezTo>
                    <a:pt x="7347" y="3025"/>
                    <a:pt x="7263" y="2334"/>
                    <a:pt x="7716" y="2072"/>
                  </a:cubicBezTo>
                  <a:cubicBezTo>
                    <a:pt x="7813" y="2017"/>
                    <a:pt x="7913" y="1993"/>
                    <a:pt x="8010" y="1993"/>
                  </a:cubicBezTo>
                  <a:close/>
                  <a:moveTo>
                    <a:pt x="11092" y="2029"/>
                  </a:moveTo>
                  <a:cubicBezTo>
                    <a:pt x="11125" y="2029"/>
                    <a:pt x="11158" y="2031"/>
                    <a:pt x="11192" y="2036"/>
                  </a:cubicBezTo>
                  <a:cubicBezTo>
                    <a:pt x="11514" y="2084"/>
                    <a:pt x="11740" y="2382"/>
                    <a:pt x="11692" y="2703"/>
                  </a:cubicBezTo>
                  <a:cubicBezTo>
                    <a:pt x="11641" y="3025"/>
                    <a:pt x="11366" y="3212"/>
                    <a:pt x="11089" y="3212"/>
                  </a:cubicBezTo>
                  <a:cubicBezTo>
                    <a:pt x="10915" y="3212"/>
                    <a:pt x="10740" y="3138"/>
                    <a:pt x="10621" y="2977"/>
                  </a:cubicBezTo>
                  <a:cubicBezTo>
                    <a:pt x="10331" y="2576"/>
                    <a:pt x="10615" y="2029"/>
                    <a:pt x="11092" y="2029"/>
                  </a:cubicBezTo>
                  <a:close/>
                  <a:moveTo>
                    <a:pt x="1533" y="2465"/>
                  </a:moveTo>
                  <a:cubicBezTo>
                    <a:pt x="1654" y="2465"/>
                    <a:pt x="1776" y="2481"/>
                    <a:pt x="1893" y="2513"/>
                  </a:cubicBezTo>
                  <a:cubicBezTo>
                    <a:pt x="1965" y="2536"/>
                    <a:pt x="2013" y="2620"/>
                    <a:pt x="1977" y="2703"/>
                  </a:cubicBezTo>
                  <a:cubicBezTo>
                    <a:pt x="1958" y="2769"/>
                    <a:pt x="1901" y="2806"/>
                    <a:pt x="1837" y="2806"/>
                  </a:cubicBezTo>
                  <a:cubicBezTo>
                    <a:pt x="1820" y="2806"/>
                    <a:pt x="1803" y="2803"/>
                    <a:pt x="1786" y="2798"/>
                  </a:cubicBezTo>
                  <a:cubicBezTo>
                    <a:pt x="1711" y="2776"/>
                    <a:pt x="1631" y="2767"/>
                    <a:pt x="1552" y="2767"/>
                  </a:cubicBezTo>
                  <a:cubicBezTo>
                    <a:pt x="1506" y="2767"/>
                    <a:pt x="1461" y="2770"/>
                    <a:pt x="1417" y="2775"/>
                  </a:cubicBezTo>
                  <a:cubicBezTo>
                    <a:pt x="1512" y="2953"/>
                    <a:pt x="1632" y="3132"/>
                    <a:pt x="1763" y="3287"/>
                  </a:cubicBezTo>
                  <a:cubicBezTo>
                    <a:pt x="1822" y="3346"/>
                    <a:pt x="1810" y="3441"/>
                    <a:pt x="1751" y="3501"/>
                  </a:cubicBezTo>
                  <a:cubicBezTo>
                    <a:pt x="1721" y="3531"/>
                    <a:pt x="1679" y="3546"/>
                    <a:pt x="1639" y="3546"/>
                  </a:cubicBezTo>
                  <a:cubicBezTo>
                    <a:pt x="1599" y="3546"/>
                    <a:pt x="1560" y="3531"/>
                    <a:pt x="1536" y="3501"/>
                  </a:cubicBezTo>
                  <a:cubicBezTo>
                    <a:pt x="1370" y="3298"/>
                    <a:pt x="1227" y="3084"/>
                    <a:pt x="1120" y="2858"/>
                  </a:cubicBezTo>
                  <a:cubicBezTo>
                    <a:pt x="1072" y="2882"/>
                    <a:pt x="1024" y="2894"/>
                    <a:pt x="989" y="2917"/>
                  </a:cubicBezTo>
                  <a:cubicBezTo>
                    <a:pt x="977" y="2929"/>
                    <a:pt x="965" y="2929"/>
                    <a:pt x="953" y="2929"/>
                  </a:cubicBezTo>
                  <a:cubicBezTo>
                    <a:pt x="929" y="2941"/>
                    <a:pt x="905" y="2953"/>
                    <a:pt x="881" y="2953"/>
                  </a:cubicBezTo>
                  <a:cubicBezTo>
                    <a:pt x="727" y="2953"/>
                    <a:pt x="667" y="2739"/>
                    <a:pt x="810" y="2667"/>
                  </a:cubicBezTo>
                  <a:cubicBezTo>
                    <a:pt x="858" y="2644"/>
                    <a:pt x="905" y="2608"/>
                    <a:pt x="965" y="2596"/>
                  </a:cubicBezTo>
                  <a:cubicBezTo>
                    <a:pt x="1142" y="2508"/>
                    <a:pt x="1337" y="2465"/>
                    <a:pt x="1533" y="2465"/>
                  </a:cubicBezTo>
                  <a:close/>
                  <a:moveTo>
                    <a:pt x="16982" y="2879"/>
                  </a:moveTo>
                  <a:cubicBezTo>
                    <a:pt x="17263" y="2879"/>
                    <a:pt x="17543" y="2962"/>
                    <a:pt x="17776" y="3132"/>
                  </a:cubicBezTo>
                  <a:cubicBezTo>
                    <a:pt x="17788" y="3132"/>
                    <a:pt x="17788" y="3144"/>
                    <a:pt x="17800" y="3156"/>
                  </a:cubicBezTo>
                  <a:cubicBezTo>
                    <a:pt x="17848" y="3203"/>
                    <a:pt x="17860" y="3275"/>
                    <a:pt x="17824" y="3334"/>
                  </a:cubicBezTo>
                  <a:cubicBezTo>
                    <a:pt x="17788" y="3382"/>
                    <a:pt x="17741" y="3406"/>
                    <a:pt x="17693" y="3406"/>
                  </a:cubicBezTo>
                  <a:cubicBezTo>
                    <a:pt x="17669" y="3406"/>
                    <a:pt x="17657" y="3406"/>
                    <a:pt x="17634" y="3394"/>
                  </a:cubicBezTo>
                  <a:cubicBezTo>
                    <a:pt x="17634" y="3394"/>
                    <a:pt x="17622" y="3394"/>
                    <a:pt x="17610" y="3382"/>
                  </a:cubicBezTo>
                  <a:cubicBezTo>
                    <a:pt x="17562" y="3358"/>
                    <a:pt x="17514" y="3322"/>
                    <a:pt x="17455" y="3298"/>
                  </a:cubicBezTo>
                  <a:cubicBezTo>
                    <a:pt x="17324" y="3525"/>
                    <a:pt x="17181" y="3727"/>
                    <a:pt x="17003" y="3918"/>
                  </a:cubicBezTo>
                  <a:cubicBezTo>
                    <a:pt x="16979" y="3941"/>
                    <a:pt x="16943" y="3953"/>
                    <a:pt x="16895" y="3953"/>
                  </a:cubicBezTo>
                  <a:cubicBezTo>
                    <a:pt x="16764" y="3953"/>
                    <a:pt x="16693" y="3787"/>
                    <a:pt x="16788" y="3691"/>
                  </a:cubicBezTo>
                  <a:cubicBezTo>
                    <a:pt x="16931" y="3548"/>
                    <a:pt x="17050" y="3382"/>
                    <a:pt x="17157" y="3203"/>
                  </a:cubicBezTo>
                  <a:cubicBezTo>
                    <a:pt x="17098" y="3191"/>
                    <a:pt x="17035" y="3185"/>
                    <a:pt x="16973" y="3185"/>
                  </a:cubicBezTo>
                  <a:cubicBezTo>
                    <a:pt x="16910" y="3185"/>
                    <a:pt x="16848" y="3191"/>
                    <a:pt x="16788" y="3203"/>
                  </a:cubicBezTo>
                  <a:cubicBezTo>
                    <a:pt x="16771" y="3209"/>
                    <a:pt x="16755" y="3211"/>
                    <a:pt x="16739" y="3211"/>
                  </a:cubicBezTo>
                  <a:cubicBezTo>
                    <a:pt x="16583" y="3211"/>
                    <a:pt x="16521" y="2960"/>
                    <a:pt x="16705" y="2906"/>
                  </a:cubicBezTo>
                  <a:cubicBezTo>
                    <a:pt x="16796" y="2888"/>
                    <a:pt x="16889" y="2879"/>
                    <a:pt x="16982" y="2879"/>
                  </a:cubicBezTo>
                  <a:close/>
                  <a:moveTo>
                    <a:pt x="10385" y="4631"/>
                  </a:moveTo>
                  <a:cubicBezTo>
                    <a:pt x="10524" y="4631"/>
                    <a:pt x="10617" y="4828"/>
                    <a:pt x="10478" y="4918"/>
                  </a:cubicBezTo>
                  <a:cubicBezTo>
                    <a:pt x="10192" y="5096"/>
                    <a:pt x="9883" y="5192"/>
                    <a:pt x="9549" y="5203"/>
                  </a:cubicBezTo>
                  <a:lnTo>
                    <a:pt x="9466" y="5203"/>
                  </a:lnTo>
                  <a:cubicBezTo>
                    <a:pt x="9448" y="5204"/>
                    <a:pt x="9430" y="5204"/>
                    <a:pt x="9412" y="5204"/>
                  </a:cubicBezTo>
                  <a:cubicBezTo>
                    <a:pt x="9107" y="5204"/>
                    <a:pt x="8796" y="5111"/>
                    <a:pt x="8537" y="4953"/>
                  </a:cubicBezTo>
                  <a:cubicBezTo>
                    <a:pt x="8388" y="4864"/>
                    <a:pt x="8480" y="4666"/>
                    <a:pt x="8611" y="4666"/>
                  </a:cubicBezTo>
                  <a:cubicBezTo>
                    <a:pt x="8637" y="4666"/>
                    <a:pt x="8665" y="4674"/>
                    <a:pt x="8692" y="4691"/>
                  </a:cubicBezTo>
                  <a:cubicBezTo>
                    <a:pt x="8932" y="4829"/>
                    <a:pt x="9199" y="4897"/>
                    <a:pt x="9467" y="4897"/>
                  </a:cubicBezTo>
                  <a:cubicBezTo>
                    <a:pt x="9756" y="4897"/>
                    <a:pt x="10045" y="4817"/>
                    <a:pt x="10299" y="4656"/>
                  </a:cubicBezTo>
                  <a:cubicBezTo>
                    <a:pt x="10329" y="4638"/>
                    <a:pt x="10358" y="4631"/>
                    <a:pt x="10385" y="4631"/>
                  </a:cubicBezTo>
                  <a:close/>
                  <a:moveTo>
                    <a:pt x="6406" y="0"/>
                  </a:moveTo>
                  <a:cubicBezTo>
                    <a:pt x="5977" y="643"/>
                    <a:pt x="5287" y="1036"/>
                    <a:pt x="4525" y="1072"/>
                  </a:cubicBezTo>
                  <a:cubicBezTo>
                    <a:pt x="4481" y="1073"/>
                    <a:pt x="4438" y="1074"/>
                    <a:pt x="4396" y="1074"/>
                  </a:cubicBezTo>
                  <a:cubicBezTo>
                    <a:pt x="3390" y="1074"/>
                    <a:pt x="2783" y="675"/>
                    <a:pt x="2429" y="286"/>
                  </a:cubicBezTo>
                  <a:cubicBezTo>
                    <a:pt x="2394" y="858"/>
                    <a:pt x="2382" y="1429"/>
                    <a:pt x="2417" y="2001"/>
                  </a:cubicBezTo>
                  <a:cubicBezTo>
                    <a:pt x="2110" y="1939"/>
                    <a:pt x="1753" y="1888"/>
                    <a:pt x="1417" y="1888"/>
                  </a:cubicBezTo>
                  <a:cubicBezTo>
                    <a:pt x="1232" y="1888"/>
                    <a:pt x="1054" y="1903"/>
                    <a:pt x="893" y="1941"/>
                  </a:cubicBezTo>
                  <a:cubicBezTo>
                    <a:pt x="691" y="1989"/>
                    <a:pt x="512" y="2084"/>
                    <a:pt x="381" y="2227"/>
                  </a:cubicBezTo>
                  <a:cubicBezTo>
                    <a:pt x="310" y="2310"/>
                    <a:pt x="250" y="2394"/>
                    <a:pt x="215" y="2489"/>
                  </a:cubicBezTo>
                  <a:cubicBezTo>
                    <a:pt x="0" y="2977"/>
                    <a:pt x="155" y="3548"/>
                    <a:pt x="584" y="3870"/>
                  </a:cubicBezTo>
                  <a:cubicBezTo>
                    <a:pt x="727" y="3977"/>
                    <a:pt x="870" y="4072"/>
                    <a:pt x="1036" y="4156"/>
                  </a:cubicBezTo>
                  <a:cubicBezTo>
                    <a:pt x="1274" y="4263"/>
                    <a:pt x="1524" y="4358"/>
                    <a:pt x="1786" y="4430"/>
                  </a:cubicBezTo>
                  <a:cubicBezTo>
                    <a:pt x="2132" y="4525"/>
                    <a:pt x="2489" y="4584"/>
                    <a:pt x="2846" y="4632"/>
                  </a:cubicBezTo>
                  <a:cubicBezTo>
                    <a:pt x="3001" y="5180"/>
                    <a:pt x="3227" y="5715"/>
                    <a:pt x="3501" y="6227"/>
                  </a:cubicBezTo>
                  <a:cubicBezTo>
                    <a:pt x="4227" y="7561"/>
                    <a:pt x="5430" y="8716"/>
                    <a:pt x="7347" y="9263"/>
                  </a:cubicBezTo>
                  <a:lnTo>
                    <a:pt x="7287" y="10728"/>
                  </a:lnTo>
                  <a:cubicBezTo>
                    <a:pt x="7820" y="10831"/>
                    <a:pt x="8853" y="11009"/>
                    <a:pt x="9960" y="11009"/>
                  </a:cubicBezTo>
                  <a:cubicBezTo>
                    <a:pt x="10509" y="11009"/>
                    <a:pt x="11076" y="10965"/>
                    <a:pt x="11609" y="10847"/>
                  </a:cubicBezTo>
                  <a:lnTo>
                    <a:pt x="11573" y="9514"/>
                  </a:lnTo>
                  <a:lnTo>
                    <a:pt x="11561" y="9418"/>
                  </a:lnTo>
                  <a:cubicBezTo>
                    <a:pt x="13359" y="9002"/>
                    <a:pt x="14502" y="7859"/>
                    <a:pt x="15205" y="6418"/>
                  </a:cubicBezTo>
                  <a:cubicBezTo>
                    <a:pt x="15431" y="5954"/>
                    <a:pt x="15609" y="5465"/>
                    <a:pt x="15752" y="4965"/>
                  </a:cubicBezTo>
                  <a:cubicBezTo>
                    <a:pt x="16014" y="4942"/>
                    <a:pt x="16288" y="4918"/>
                    <a:pt x="16550" y="4858"/>
                  </a:cubicBezTo>
                  <a:cubicBezTo>
                    <a:pt x="17038" y="4787"/>
                    <a:pt x="17514" y="4608"/>
                    <a:pt x="17931" y="4346"/>
                  </a:cubicBezTo>
                  <a:cubicBezTo>
                    <a:pt x="18086" y="4239"/>
                    <a:pt x="18217" y="4096"/>
                    <a:pt x="18300" y="3929"/>
                  </a:cubicBezTo>
                  <a:cubicBezTo>
                    <a:pt x="18443" y="3679"/>
                    <a:pt x="18491" y="3370"/>
                    <a:pt x="18419" y="3084"/>
                  </a:cubicBezTo>
                  <a:cubicBezTo>
                    <a:pt x="18384" y="2953"/>
                    <a:pt x="18312" y="2822"/>
                    <a:pt x="18229" y="2715"/>
                  </a:cubicBezTo>
                  <a:cubicBezTo>
                    <a:pt x="18193" y="2679"/>
                    <a:pt x="18169" y="2644"/>
                    <a:pt x="18134" y="2620"/>
                  </a:cubicBezTo>
                  <a:cubicBezTo>
                    <a:pt x="17864" y="2380"/>
                    <a:pt x="17440" y="2309"/>
                    <a:pt x="17000" y="2309"/>
                  </a:cubicBezTo>
                  <a:cubicBezTo>
                    <a:pt x="16721" y="2309"/>
                    <a:pt x="16436" y="2337"/>
                    <a:pt x="16181" y="2370"/>
                  </a:cubicBezTo>
                  <a:cubicBezTo>
                    <a:pt x="16217" y="1929"/>
                    <a:pt x="16241" y="1489"/>
                    <a:pt x="16241" y="1048"/>
                  </a:cubicBezTo>
                  <a:lnTo>
                    <a:pt x="16241" y="1048"/>
                  </a:lnTo>
                  <a:cubicBezTo>
                    <a:pt x="15845" y="1246"/>
                    <a:pt x="15423" y="1353"/>
                    <a:pt x="14989" y="1353"/>
                  </a:cubicBezTo>
                  <a:cubicBezTo>
                    <a:pt x="14926" y="1353"/>
                    <a:pt x="14863" y="1350"/>
                    <a:pt x="14800" y="1346"/>
                  </a:cubicBezTo>
                  <a:cubicBezTo>
                    <a:pt x="13193" y="1310"/>
                    <a:pt x="12180" y="72"/>
                    <a:pt x="12180" y="72"/>
                  </a:cubicBezTo>
                  <a:cubicBezTo>
                    <a:pt x="12038" y="322"/>
                    <a:pt x="11823" y="524"/>
                    <a:pt x="11561" y="655"/>
                  </a:cubicBezTo>
                  <a:cubicBezTo>
                    <a:pt x="11788" y="679"/>
                    <a:pt x="12050" y="727"/>
                    <a:pt x="12180" y="846"/>
                  </a:cubicBezTo>
                  <a:cubicBezTo>
                    <a:pt x="12264" y="917"/>
                    <a:pt x="12300" y="1048"/>
                    <a:pt x="12252" y="1155"/>
                  </a:cubicBezTo>
                  <a:cubicBezTo>
                    <a:pt x="12180" y="1298"/>
                    <a:pt x="12038" y="1393"/>
                    <a:pt x="11871" y="1405"/>
                  </a:cubicBezTo>
                  <a:cubicBezTo>
                    <a:pt x="11799" y="1411"/>
                    <a:pt x="11725" y="1414"/>
                    <a:pt x="11651" y="1414"/>
                  </a:cubicBezTo>
                  <a:cubicBezTo>
                    <a:pt x="11576" y="1414"/>
                    <a:pt x="11502" y="1411"/>
                    <a:pt x="11430" y="1405"/>
                  </a:cubicBezTo>
                  <a:cubicBezTo>
                    <a:pt x="11228" y="1393"/>
                    <a:pt x="11026" y="1382"/>
                    <a:pt x="10823" y="1358"/>
                  </a:cubicBezTo>
                  <a:cubicBezTo>
                    <a:pt x="10776" y="1358"/>
                    <a:pt x="10728" y="1346"/>
                    <a:pt x="10680" y="1322"/>
                  </a:cubicBezTo>
                  <a:cubicBezTo>
                    <a:pt x="10585" y="1251"/>
                    <a:pt x="10537" y="1143"/>
                    <a:pt x="10537" y="1036"/>
                  </a:cubicBezTo>
                  <a:cubicBezTo>
                    <a:pt x="10240" y="1096"/>
                    <a:pt x="9954" y="1120"/>
                    <a:pt x="9656" y="1132"/>
                  </a:cubicBezTo>
                  <a:cubicBezTo>
                    <a:pt x="9573" y="1135"/>
                    <a:pt x="9489" y="1136"/>
                    <a:pt x="9404" y="1136"/>
                  </a:cubicBezTo>
                  <a:cubicBezTo>
                    <a:pt x="9151" y="1136"/>
                    <a:pt x="8894" y="1123"/>
                    <a:pt x="8644" y="1096"/>
                  </a:cubicBezTo>
                  <a:cubicBezTo>
                    <a:pt x="8632" y="1179"/>
                    <a:pt x="8573" y="1262"/>
                    <a:pt x="8501" y="1310"/>
                  </a:cubicBezTo>
                  <a:cubicBezTo>
                    <a:pt x="8454" y="1334"/>
                    <a:pt x="8394" y="1346"/>
                    <a:pt x="8347" y="1346"/>
                  </a:cubicBezTo>
                  <a:cubicBezTo>
                    <a:pt x="8144" y="1346"/>
                    <a:pt x="7942" y="1358"/>
                    <a:pt x="7739" y="1358"/>
                  </a:cubicBezTo>
                  <a:cubicBezTo>
                    <a:pt x="7701" y="1361"/>
                    <a:pt x="7662" y="1362"/>
                    <a:pt x="7622" y="1362"/>
                  </a:cubicBezTo>
                  <a:cubicBezTo>
                    <a:pt x="7514" y="1362"/>
                    <a:pt x="7404" y="1351"/>
                    <a:pt x="7299" y="1334"/>
                  </a:cubicBezTo>
                  <a:cubicBezTo>
                    <a:pt x="7144" y="1310"/>
                    <a:pt x="7001" y="1203"/>
                    <a:pt x="6930" y="1060"/>
                  </a:cubicBezTo>
                  <a:cubicBezTo>
                    <a:pt x="6894" y="953"/>
                    <a:pt x="6930" y="822"/>
                    <a:pt x="7025" y="751"/>
                  </a:cubicBezTo>
                  <a:cubicBezTo>
                    <a:pt x="7085" y="715"/>
                    <a:pt x="7156" y="679"/>
                    <a:pt x="7227" y="667"/>
                  </a:cubicBezTo>
                  <a:cubicBezTo>
                    <a:pt x="6906" y="512"/>
                    <a:pt x="6620" y="286"/>
                    <a:pt x="6406"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 name="Google Shape;2432;p56"/>
            <p:cNvSpPr/>
            <p:nvPr/>
          </p:nvSpPr>
          <p:spPr>
            <a:xfrm>
              <a:off x="1606145" y="3176441"/>
              <a:ext cx="33650" cy="27050"/>
            </a:xfrm>
            <a:custGeom>
              <a:avLst/>
              <a:gdLst/>
              <a:ahLst/>
              <a:cxnLst/>
              <a:rect l="l" t="t" r="r" b="b"/>
              <a:pathLst>
                <a:path w="1346" h="1082" extrusionOk="0">
                  <a:moveTo>
                    <a:pt x="866" y="1"/>
                  </a:moveTo>
                  <a:cubicBezTo>
                    <a:pt x="670" y="1"/>
                    <a:pt x="475" y="44"/>
                    <a:pt x="298" y="132"/>
                  </a:cubicBezTo>
                  <a:cubicBezTo>
                    <a:pt x="238" y="144"/>
                    <a:pt x="191" y="180"/>
                    <a:pt x="143" y="203"/>
                  </a:cubicBezTo>
                  <a:cubicBezTo>
                    <a:pt x="0" y="275"/>
                    <a:pt x="60" y="489"/>
                    <a:pt x="214" y="489"/>
                  </a:cubicBezTo>
                  <a:cubicBezTo>
                    <a:pt x="238" y="489"/>
                    <a:pt x="262" y="477"/>
                    <a:pt x="286" y="465"/>
                  </a:cubicBezTo>
                  <a:cubicBezTo>
                    <a:pt x="298" y="465"/>
                    <a:pt x="310" y="465"/>
                    <a:pt x="322" y="453"/>
                  </a:cubicBezTo>
                  <a:cubicBezTo>
                    <a:pt x="357" y="430"/>
                    <a:pt x="405" y="418"/>
                    <a:pt x="453" y="394"/>
                  </a:cubicBezTo>
                  <a:cubicBezTo>
                    <a:pt x="560" y="620"/>
                    <a:pt x="703" y="834"/>
                    <a:pt x="869" y="1037"/>
                  </a:cubicBezTo>
                  <a:cubicBezTo>
                    <a:pt x="893" y="1067"/>
                    <a:pt x="932" y="1082"/>
                    <a:pt x="972" y="1082"/>
                  </a:cubicBezTo>
                  <a:cubicBezTo>
                    <a:pt x="1012" y="1082"/>
                    <a:pt x="1054" y="1067"/>
                    <a:pt x="1084" y="1037"/>
                  </a:cubicBezTo>
                  <a:cubicBezTo>
                    <a:pt x="1143" y="977"/>
                    <a:pt x="1155" y="882"/>
                    <a:pt x="1096" y="823"/>
                  </a:cubicBezTo>
                  <a:cubicBezTo>
                    <a:pt x="965" y="668"/>
                    <a:pt x="845" y="489"/>
                    <a:pt x="750" y="311"/>
                  </a:cubicBezTo>
                  <a:cubicBezTo>
                    <a:pt x="794" y="306"/>
                    <a:pt x="839" y="303"/>
                    <a:pt x="885" y="303"/>
                  </a:cubicBezTo>
                  <a:cubicBezTo>
                    <a:pt x="964" y="303"/>
                    <a:pt x="1044" y="312"/>
                    <a:pt x="1119" y="334"/>
                  </a:cubicBezTo>
                  <a:cubicBezTo>
                    <a:pt x="1136" y="339"/>
                    <a:pt x="1153" y="342"/>
                    <a:pt x="1170" y="342"/>
                  </a:cubicBezTo>
                  <a:cubicBezTo>
                    <a:pt x="1234" y="342"/>
                    <a:pt x="1291" y="305"/>
                    <a:pt x="1310" y="239"/>
                  </a:cubicBezTo>
                  <a:cubicBezTo>
                    <a:pt x="1346" y="156"/>
                    <a:pt x="1298" y="72"/>
                    <a:pt x="1226" y="49"/>
                  </a:cubicBezTo>
                  <a:cubicBezTo>
                    <a:pt x="1109" y="17"/>
                    <a:pt x="987"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 name="Google Shape;2433;p56"/>
            <p:cNvSpPr/>
            <p:nvPr/>
          </p:nvSpPr>
          <p:spPr>
            <a:xfrm>
              <a:off x="1852594" y="3130566"/>
              <a:ext cx="44375" cy="19650"/>
            </a:xfrm>
            <a:custGeom>
              <a:avLst/>
              <a:gdLst/>
              <a:ahLst/>
              <a:cxnLst/>
              <a:rect l="l" t="t" r="r" b="b"/>
              <a:pathLst>
                <a:path w="1775" h="786" extrusionOk="0">
                  <a:moveTo>
                    <a:pt x="582" y="1"/>
                  </a:moveTo>
                  <a:cubicBezTo>
                    <a:pt x="391" y="1"/>
                    <a:pt x="198" y="31"/>
                    <a:pt x="84" y="145"/>
                  </a:cubicBezTo>
                  <a:cubicBezTo>
                    <a:pt x="36" y="193"/>
                    <a:pt x="12" y="252"/>
                    <a:pt x="1" y="324"/>
                  </a:cubicBezTo>
                  <a:cubicBezTo>
                    <a:pt x="1" y="348"/>
                    <a:pt x="1" y="383"/>
                    <a:pt x="12" y="407"/>
                  </a:cubicBezTo>
                  <a:cubicBezTo>
                    <a:pt x="12" y="514"/>
                    <a:pt x="60" y="622"/>
                    <a:pt x="155" y="693"/>
                  </a:cubicBezTo>
                  <a:cubicBezTo>
                    <a:pt x="203" y="717"/>
                    <a:pt x="251" y="729"/>
                    <a:pt x="298" y="729"/>
                  </a:cubicBezTo>
                  <a:cubicBezTo>
                    <a:pt x="501" y="753"/>
                    <a:pt x="703" y="764"/>
                    <a:pt x="905" y="776"/>
                  </a:cubicBezTo>
                  <a:cubicBezTo>
                    <a:pt x="977" y="782"/>
                    <a:pt x="1051" y="785"/>
                    <a:pt x="1126" y="785"/>
                  </a:cubicBezTo>
                  <a:cubicBezTo>
                    <a:pt x="1200" y="785"/>
                    <a:pt x="1274" y="782"/>
                    <a:pt x="1346" y="776"/>
                  </a:cubicBezTo>
                  <a:cubicBezTo>
                    <a:pt x="1513" y="764"/>
                    <a:pt x="1655" y="669"/>
                    <a:pt x="1727" y="526"/>
                  </a:cubicBezTo>
                  <a:cubicBezTo>
                    <a:pt x="1775" y="419"/>
                    <a:pt x="1739" y="288"/>
                    <a:pt x="1655" y="217"/>
                  </a:cubicBezTo>
                  <a:cubicBezTo>
                    <a:pt x="1525" y="98"/>
                    <a:pt x="1263" y="50"/>
                    <a:pt x="1036" y="26"/>
                  </a:cubicBezTo>
                  <a:cubicBezTo>
                    <a:pt x="965" y="26"/>
                    <a:pt x="893" y="14"/>
                    <a:pt x="834" y="14"/>
                  </a:cubicBezTo>
                  <a:cubicBezTo>
                    <a:pt x="756" y="7"/>
                    <a:pt x="669" y="1"/>
                    <a:pt x="5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5" name="Google Shape;2434;p56"/>
            <p:cNvSpPr/>
            <p:nvPr/>
          </p:nvSpPr>
          <p:spPr>
            <a:xfrm>
              <a:off x="1761819" y="3129641"/>
              <a:ext cx="44375" cy="19275"/>
            </a:xfrm>
            <a:custGeom>
              <a:avLst/>
              <a:gdLst/>
              <a:ahLst/>
              <a:cxnLst/>
              <a:rect l="l" t="t" r="r" b="b"/>
              <a:pathLst>
                <a:path w="1775" h="771" extrusionOk="0">
                  <a:moveTo>
                    <a:pt x="1098" y="0"/>
                  </a:moveTo>
                  <a:cubicBezTo>
                    <a:pt x="1052" y="0"/>
                    <a:pt x="1007" y="2"/>
                    <a:pt x="965" y="4"/>
                  </a:cubicBezTo>
                  <a:cubicBezTo>
                    <a:pt x="750" y="4"/>
                    <a:pt x="536" y="28"/>
                    <a:pt x="333" y="75"/>
                  </a:cubicBezTo>
                  <a:cubicBezTo>
                    <a:pt x="262" y="87"/>
                    <a:pt x="191" y="123"/>
                    <a:pt x="131" y="159"/>
                  </a:cubicBezTo>
                  <a:cubicBezTo>
                    <a:pt x="36" y="230"/>
                    <a:pt x="0" y="361"/>
                    <a:pt x="36" y="468"/>
                  </a:cubicBezTo>
                  <a:cubicBezTo>
                    <a:pt x="107" y="611"/>
                    <a:pt x="250" y="718"/>
                    <a:pt x="405" y="742"/>
                  </a:cubicBezTo>
                  <a:cubicBezTo>
                    <a:pt x="510" y="759"/>
                    <a:pt x="620" y="770"/>
                    <a:pt x="728" y="770"/>
                  </a:cubicBezTo>
                  <a:cubicBezTo>
                    <a:pt x="768" y="770"/>
                    <a:pt x="807" y="769"/>
                    <a:pt x="845" y="766"/>
                  </a:cubicBezTo>
                  <a:cubicBezTo>
                    <a:pt x="1048" y="766"/>
                    <a:pt x="1250" y="754"/>
                    <a:pt x="1453" y="742"/>
                  </a:cubicBezTo>
                  <a:cubicBezTo>
                    <a:pt x="1465" y="745"/>
                    <a:pt x="1479" y="747"/>
                    <a:pt x="1493" y="747"/>
                  </a:cubicBezTo>
                  <a:cubicBezTo>
                    <a:pt x="1531" y="747"/>
                    <a:pt x="1573" y="736"/>
                    <a:pt x="1607" y="718"/>
                  </a:cubicBezTo>
                  <a:cubicBezTo>
                    <a:pt x="1679" y="670"/>
                    <a:pt x="1738" y="587"/>
                    <a:pt x="1750" y="504"/>
                  </a:cubicBezTo>
                  <a:cubicBezTo>
                    <a:pt x="1762" y="456"/>
                    <a:pt x="1774" y="409"/>
                    <a:pt x="1774" y="361"/>
                  </a:cubicBezTo>
                  <a:cubicBezTo>
                    <a:pt x="1774" y="289"/>
                    <a:pt x="1750" y="230"/>
                    <a:pt x="1703" y="170"/>
                  </a:cubicBezTo>
                  <a:cubicBezTo>
                    <a:pt x="1574" y="32"/>
                    <a:pt x="1323" y="0"/>
                    <a:pt x="10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6" name="Google Shape;2435;p56"/>
            <p:cNvSpPr/>
            <p:nvPr/>
          </p:nvSpPr>
          <p:spPr>
            <a:xfrm>
              <a:off x="1757344" y="3380794"/>
              <a:ext cx="135149" cy="17150"/>
            </a:xfrm>
            <a:custGeom>
              <a:avLst/>
              <a:gdLst/>
              <a:ahLst/>
              <a:cxnLst/>
              <a:rect l="l" t="t" r="r" b="b"/>
              <a:pathLst>
                <a:path w="5406" h="686" extrusionOk="0">
                  <a:moveTo>
                    <a:pt x="160" y="0"/>
                  </a:moveTo>
                  <a:cubicBezTo>
                    <a:pt x="92" y="0"/>
                    <a:pt x="32" y="45"/>
                    <a:pt x="12" y="114"/>
                  </a:cubicBezTo>
                  <a:cubicBezTo>
                    <a:pt x="1" y="149"/>
                    <a:pt x="12" y="185"/>
                    <a:pt x="24" y="221"/>
                  </a:cubicBezTo>
                  <a:cubicBezTo>
                    <a:pt x="36" y="245"/>
                    <a:pt x="72" y="280"/>
                    <a:pt x="108" y="292"/>
                  </a:cubicBezTo>
                  <a:cubicBezTo>
                    <a:pt x="108" y="292"/>
                    <a:pt x="120" y="292"/>
                    <a:pt x="120" y="304"/>
                  </a:cubicBezTo>
                  <a:cubicBezTo>
                    <a:pt x="143" y="304"/>
                    <a:pt x="227" y="328"/>
                    <a:pt x="370" y="352"/>
                  </a:cubicBezTo>
                  <a:cubicBezTo>
                    <a:pt x="1298" y="566"/>
                    <a:pt x="2251" y="673"/>
                    <a:pt x="3215" y="685"/>
                  </a:cubicBezTo>
                  <a:cubicBezTo>
                    <a:pt x="3822" y="685"/>
                    <a:pt x="4442" y="626"/>
                    <a:pt x="5037" y="495"/>
                  </a:cubicBezTo>
                  <a:cubicBezTo>
                    <a:pt x="5108" y="471"/>
                    <a:pt x="5180" y="459"/>
                    <a:pt x="5251" y="435"/>
                  </a:cubicBezTo>
                  <a:cubicBezTo>
                    <a:pt x="5370" y="400"/>
                    <a:pt x="5406" y="245"/>
                    <a:pt x="5299" y="173"/>
                  </a:cubicBezTo>
                  <a:cubicBezTo>
                    <a:pt x="5272" y="147"/>
                    <a:pt x="5239" y="133"/>
                    <a:pt x="5203" y="133"/>
                  </a:cubicBezTo>
                  <a:cubicBezTo>
                    <a:pt x="5192" y="133"/>
                    <a:pt x="5180" y="135"/>
                    <a:pt x="5168" y="138"/>
                  </a:cubicBezTo>
                  <a:cubicBezTo>
                    <a:pt x="5084" y="161"/>
                    <a:pt x="4989" y="185"/>
                    <a:pt x="4906" y="197"/>
                  </a:cubicBezTo>
                  <a:cubicBezTo>
                    <a:pt x="4906" y="209"/>
                    <a:pt x="4894" y="209"/>
                    <a:pt x="4894" y="209"/>
                  </a:cubicBezTo>
                  <a:cubicBezTo>
                    <a:pt x="4357" y="327"/>
                    <a:pt x="3788" y="371"/>
                    <a:pt x="3239" y="371"/>
                  </a:cubicBezTo>
                  <a:cubicBezTo>
                    <a:pt x="2133" y="371"/>
                    <a:pt x="1105" y="193"/>
                    <a:pt x="572" y="90"/>
                  </a:cubicBezTo>
                  <a:cubicBezTo>
                    <a:pt x="346" y="42"/>
                    <a:pt x="203" y="7"/>
                    <a:pt x="203" y="7"/>
                  </a:cubicBezTo>
                  <a:cubicBezTo>
                    <a:pt x="188" y="2"/>
                    <a:pt x="174"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7" name="Google Shape;2436;p56"/>
            <p:cNvSpPr/>
            <p:nvPr/>
          </p:nvSpPr>
          <p:spPr>
            <a:xfrm>
              <a:off x="818847" y="3109790"/>
              <a:ext cx="326549" cy="352530"/>
            </a:xfrm>
            <a:custGeom>
              <a:avLst/>
              <a:gdLst/>
              <a:ahLst/>
              <a:cxnLst/>
              <a:rect l="l" t="t" r="r" b="b"/>
              <a:pathLst>
                <a:path w="13062" h="14101" extrusionOk="0">
                  <a:moveTo>
                    <a:pt x="11039" y="1500"/>
                  </a:moveTo>
                  <a:cubicBezTo>
                    <a:pt x="11123" y="1500"/>
                    <a:pt x="11201" y="1510"/>
                    <a:pt x="11263" y="1536"/>
                  </a:cubicBezTo>
                  <a:cubicBezTo>
                    <a:pt x="11359" y="1584"/>
                    <a:pt x="11418" y="1679"/>
                    <a:pt x="11418" y="1786"/>
                  </a:cubicBezTo>
                  <a:cubicBezTo>
                    <a:pt x="11382" y="1929"/>
                    <a:pt x="11287" y="2048"/>
                    <a:pt x="11156" y="2107"/>
                  </a:cubicBezTo>
                  <a:cubicBezTo>
                    <a:pt x="11025" y="2155"/>
                    <a:pt x="10894" y="2203"/>
                    <a:pt x="10763" y="2226"/>
                  </a:cubicBezTo>
                  <a:cubicBezTo>
                    <a:pt x="10585" y="2274"/>
                    <a:pt x="10406" y="2310"/>
                    <a:pt x="10228" y="2346"/>
                  </a:cubicBezTo>
                  <a:cubicBezTo>
                    <a:pt x="10194" y="2354"/>
                    <a:pt x="10160" y="2362"/>
                    <a:pt x="10127" y="2362"/>
                  </a:cubicBezTo>
                  <a:cubicBezTo>
                    <a:pt x="10113" y="2362"/>
                    <a:pt x="10099" y="2361"/>
                    <a:pt x="10085" y="2357"/>
                  </a:cubicBezTo>
                  <a:cubicBezTo>
                    <a:pt x="9966" y="2346"/>
                    <a:pt x="9882" y="2167"/>
                    <a:pt x="9858" y="2084"/>
                  </a:cubicBezTo>
                  <a:cubicBezTo>
                    <a:pt x="9847" y="2024"/>
                    <a:pt x="9847" y="1953"/>
                    <a:pt x="9882" y="1905"/>
                  </a:cubicBezTo>
                  <a:cubicBezTo>
                    <a:pt x="9978" y="1703"/>
                    <a:pt x="10275" y="1631"/>
                    <a:pt x="10490" y="1584"/>
                  </a:cubicBezTo>
                  <a:cubicBezTo>
                    <a:pt x="10630" y="1551"/>
                    <a:pt x="10850" y="1500"/>
                    <a:pt x="11039" y="1500"/>
                  </a:cubicBezTo>
                  <a:close/>
                  <a:moveTo>
                    <a:pt x="7484" y="2401"/>
                  </a:moveTo>
                  <a:cubicBezTo>
                    <a:pt x="7577" y="2401"/>
                    <a:pt x="7665" y="2418"/>
                    <a:pt x="7739" y="2465"/>
                  </a:cubicBezTo>
                  <a:cubicBezTo>
                    <a:pt x="7787" y="2500"/>
                    <a:pt x="7823" y="2548"/>
                    <a:pt x="7846" y="2607"/>
                  </a:cubicBezTo>
                  <a:cubicBezTo>
                    <a:pt x="7870" y="2691"/>
                    <a:pt x="7870" y="2893"/>
                    <a:pt x="7775" y="2965"/>
                  </a:cubicBezTo>
                  <a:cubicBezTo>
                    <a:pt x="7739" y="2988"/>
                    <a:pt x="7703" y="3012"/>
                    <a:pt x="7656" y="3024"/>
                  </a:cubicBezTo>
                  <a:cubicBezTo>
                    <a:pt x="7477" y="3084"/>
                    <a:pt x="7299" y="3131"/>
                    <a:pt x="7120" y="3179"/>
                  </a:cubicBezTo>
                  <a:cubicBezTo>
                    <a:pt x="7001" y="3227"/>
                    <a:pt x="6858" y="3250"/>
                    <a:pt x="6727" y="3262"/>
                  </a:cubicBezTo>
                  <a:cubicBezTo>
                    <a:pt x="6706" y="3266"/>
                    <a:pt x="6685" y="3268"/>
                    <a:pt x="6664" y="3268"/>
                  </a:cubicBezTo>
                  <a:cubicBezTo>
                    <a:pt x="6543" y="3268"/>
                    <a:pt x="6427" y="3211"/>
                    <a:pt x="6346" y="3119"/>
                  </a:cubicBezTo>
                  <a:cubicBezTo>
                    <a:pt x="6287" y="3024"/>
                    <a:pt x="6287" y="2905"/>
                    <a:pt x="6358" y="2822"/>
                  </a:cubicBezTo>
                  <a:cubicBezTo>
                    <a:pt x="6477" y="2655"/>
                    <a:pt x="6846" y="2548"/>
                    <a:pt x="7049" y="2488"/>
                  </a:cubicBezTo>
                  <a:cubicBezTo>
                    <a:pt x="7180" y="2445"/>
                    <a:pt x="7338" y="2401"/>
                    <a:pt x="7484" y="2401"/>
                  </a:cubicBezTo>
                  <a:close/>
                  <a:moveTo>
                    <a:pt x="10722" y="2770"/>
                  </a:moveTo>
                  <a:cubicBezTo>
                    <a:pt x="11005" y="2770"/>
                    <a:pt x="11281" y="2968"/>
                    <a:pt x="11311" y="3298"/>
                  </a:cubicBezTo>
                  <a:cubicBezTo>
                    <a:pt x="11347" y="3631"/>
                    <a:pt x="11109" y="3929"/>
                    <a:pt x="10787" y="3953"/>
                  </a:cubicBezTo>
                  <a:cubicBezTo>
                    <a:pt x="10763" y="3956"/>
                    <a:pt x="10738" y="3957"/>
                    <a:pt x="10715" y="3957"/>
                  </a:cubicBezTo>
                  <a:cubicBezTo>
                    <a:pt x="10223" y="3957"/>
                    <a:pt x="9945" y="3386"/>
                    <a:pt x="10263" y="2988"/>
                  </a:cubicBezTo>
                  <a:cubicBezTo>
                    <a:pt x="10387" y="2839"/>
                    <a:pt x="10556" y="2770"/>
                    <a:pt x="10722" y="2770"/>
                  </a:cubicBezTo>
                  <a:close/>
                  <a:moveTo>
                    <a:pt x="7728" y="3508"/>
                  </a:moveTo>
                  <a:cubicBezTo>
                    <a:pt x="7879" y="3508"/>
                    <a:pt x="8033" y="3564"/>
                    <a:pt x="8156" y="3691"/>
                  </a:cubicBezTo>
                  <a:cubicBezTo>
                    <a:pt x="8522" y="4068"/>
                    <a:pt x="8256" y="4691"/>
                    <a:pt x="7730" y="4691"/>
                  </a:cubicBezTo>
                  <a:cubicBezTo>
                    <a:pt x="7725" y="4691"/>
                    <a:pt x="7720" y="4691"/>
                    <a:pt x="7715" y="4691"/>
                  </a:cubicBezTo>
                  <a:cubicBezTo>
                    <a:pt x="7394" y="4691"/>
                    <a:pt x="7132" y="4417"/>
                    <a:pt x="7132" y="4096"/>
                  </a:cubicBezTo>
                  <a:cubicBezTo>
                    <a:pt x="7132" y="3738"/>
                    <a:pt x="7424" y="3508"/>
                    <a:pt x="7728" y="3508"/>
                  </a:cubicBezTo>
                  <a:close/>
                  <a:moveTo>
                    <a:pt x="9947" y="5623"/>
                  </a:moveTo>
                  <a:cubicBezTo>
                    <a:pt x="9993" y="5623"/>
                    <a:pt x="10039" y="5642"/>
                    <a:pt x="10061" y="5679"/>
                  </a:cubicBezTo>
                  <a:cubicBezTo>
                    <a:pt x="10109" y="5739"/>
                    <a:pt x="10097" y="5822"/>
                    <a:pt x="10037" y="5870"/>
                  </a:cubicBezTo>
                  <a:cubicBezTo>
                    <a:pt x="9763" y="6048"/>
                    <a:pt x="9454" y="6156"/>
                    <a:pt x="9120" y="6179"/>
                  </a:cubicBezTo>
                  <a:lnTo>
                    <a:pt x="8989" y="6179"/>
                  </a:lnTo>
                  <a:cubicBezTo>
                    <a:pt x="8970" y="6180"/>
                    <a:pt x="8950" y="6180"/>
                    <a:pt x="8931" y="6180"/>
                  </a:cubicBezTo>
                  <a:cubicBezTo>
                    <a:pt x="8642" y="6180"/>
                    <a:pt x="8365" y="6099"/>
                    <a:pt x="8108" y="5965"/>
                  </a:cubicBezTo>
                  <a:cubicBezTo>
                    <a:pt x="7978" y="5885"/>
                    <a:pt x="8058" y="5705"/>
                    <a:pt x="8178" y="5705"/>
                  </a:cubicBezTo>
                  <a:cubicBezTo>
                    <a:pt x="8201" y="5705"/>
                    <a:pt x="8226" y="5712"/>
                    <a:pt x="8251" y="5727"/>
                  </a:cubicBezTo>
                  <a:cubicBezTo>
                    <a:pt x="8485" y="5852"/>
                    <a:pt x="8743" y="5915"/>
                    <a:pt x="9000" y="5915"/>
                  </a:cubicBezTo>
                  <a:cubicBezTo>
                    <a:pt x="9306" y="5915"/>
                    <a:pt x="9611" y="5825"/>
                    <a:pt x="9870" y="5644"/>
                  </a:cubicBezTo>
                  <a:cubicBezTo>
                    <a:pt x="9893" y="5630"/>
                    <a:pt x="9920" y="5623"/>
                    <a:pt x="9947" y="5623"/>
                  </a:cubicBezTo>
                  <a:close/>
                  <a:moveTo>
                    <a:pt x="1804" y="6206"/>
                  </a:moveTo>
                  <a:cubicBezTo>
                    <a:pt x="1866" y="6206"/>
                    <a:pt x="1929" y="6209"/>
                    <a:pt x="1988" y="6215"/>
                  </a:cubicBezTo>
                  <a:cubicBezTo>
                    <a:pt x="2060" y="6239"/>
                    <a:pt x="2108" y="6310"/>
                    <a:pt x="2084" y="6382"/>
                  </a:cubicBezTo>
                  <a:cubicBezTo>
                    <a:pt x="2073" y="6446"/>
                    <a:pt x="2014" y="6491"/>
                    <a:pt x="1951" y="6491"/>
                  </a:cubicBezTo>
                  <a:cubicBezTo>
                    <a:pt x="1944" y="6491"/>
                    <a:pt x="1936" y="6490"/>
                    <a:pt x="1929" y="6489"/>
                  </a:cubicBezTo>
                  <a:cubicBezTo>
                    <a:pt x="1881" y="6483"/>
                    <a:pt x="1831" y="6480"/>
                    <a:pt x="1780" y="6480"/>
                  </a:cubicBezTo>
                  <a:cubicBezTo>
                    <a:pt x="1729" y="6480"/>
                    <a:pt x="1679" y="6483"/>
                    <a:pt x="1631" y="6489"/>
                  </a:cubicBezTo>
                  <a:cubicBezTo>
                    <a:pt x="1607" y="6501"/>
                    <a:pt x="1572" y="6501"/>
                    <a:pt x="1536" y="6513"/>
                  </a:cubicBezTo>
                  <a:cubicBezTo>
                    <a:pt x="1572" y="6560"/>
                    <a:pt x="1607" y="6608"/>
                    <a:pt x="1643" y="6656"/>
                  </a:cubicBezTo>
                  <a:cubicBezTo>
                    <a:pt x="1738" y="6775"/>
                    <a:pt x="1834" y="6882"/>
                    <a:pt x="1953" y="6989"/>
                  </a:cubicBezTo>
                  <a:cubicBezTo>
                    <a:pt x="2000" y="7037"/>
                    <a:pt x="2012" y="7120"/>
                    <a:pt x="1965" y="7179"/>
                  </a:cubicBezTo>
                  <a:cubicBezTo>
                    <a:pt x="1941" y="7215"/>
                    <a:pt x="1893" y="7227"/>
                    <a:pt x="1857" y="7227"/>
                  </a:cubicBezTo>
                  <a:cubicBezTo>
                    <a:pt x="1822" y="7227"/>
                    <a:pt x="1798" y="7215"/>
                    <a:pt x="1774" y="7191"/>
                  </a:cubicBezTo>
                  <a:cubicBezTo>
                    <a:pt x="1762" y="7191"/>
                    <a:pt x="1727" y="7156"/>
                    <a:pt x="1667" y="7096"/>
                  </a:cubicBezTo>
                  <a:cubicBezTo>
                    <a:pt x="1524" y="6953"/>
                    <a:pt x="1405" y="6798"/>
                    <a:pt x="1286" y="6632"/>
                  </a:cubicBezTo>
                  <a:cubicBezTo>
                    <a:pt x="1286" y="6620"/>
                    <a:pt x="1286" y="6620"/>
                    <a:pt x="1286" y="6620"/>
                  </a:cubicBezTo>
                  <a:cubicBezTo>
                    <a:pt x="1226" y="6644"/>
                    <a:pt x="1179" y="6679"/>
                    <a:pt x="1119" y="6715"/>
                  </a:cubicBezTo>
                  <a:cubicBezTo>
                    <a:pt x="1095" y="6739"/>
                    <a:pt x="1072" y="6751"/>
                    <a:pt x="1048" y="6751"/>
                  </a:cubicBezTo>
                  <a:cubicBezTo>
                    <a:pt x="1000" y="6751"/>
                    <a:pt x="965" y="6727"/>
                    <a:pt x="941" y="6691"/>
                  </a:cubicBezTo>
                  <a:cubicBezTo>
                    <a:pt x="893" y="6632"/>
                    <a:pt x="905" y="6548"/>
                    <a:pt x="965" y="6501"/>
                  </a:cubicBezTo>
                  <a:cubicBezTo>
                    <a:pt x="1155" y="6358"/>
                    <a:pt x="1381" y="6263"/>
                    <a:pt x="1619" y="6215"/>
                  </a:cubicBezTo>
                  <a:cubicBezTo>
                    <a:pt x="1679" y="6209"/>
                    <a:pt x="1741" y="6206"/>
                    <a:pt x="1804" y="6206"/>
                  </a:cubicBezTo>
                  <a:close/>
                  <a:moveTo>
                    <a:pt x="8239" y="0"/>
                  </a:moveTo>
                  <a:cubicBezTo>
                    <a:pt x="8239" y="0"/>
                    <a:pt x="8061" y="1274"/>
                    <a:pt x="7799" y="1334"/>
                  </a:cubicBezTo>
                  <a:cubicBezTo>
                    <a:pt x="4894" y="1941"/>
                    <a:pt x="2238" y="2488"/>
                    <a:pt x="2238" y="2500"/>
                  </a:cubicBezTo>
                  <a:cubicBezTo>
                    <a:pt x="2250" y="2798"/>
                    <a:pt x="2358" y="4012"/>
                    <a:pt x="2524" y="5525"/>
                  </a:cubicBezTo>
                  <a:cubicBezTo>
                    <a:pt x="2324" y="5501"/>
                    <a:pt x="2119" y="5488"/>
                    <a:pt x="1916" y="5488"/>
                  </a:cubicBezTo>
                  <a:cubicBezTo>
                    <a:pt x="1804" y="5488"/>
                    <a:pt x="1693" y="5492"/>
                    <a:pt x="1584" y="5501"/>
                  </a:cubicBezTo>
                  <a:cubicBezTo>
                    <a:pt x="1095" y="5525"/>
                    <a:pt x="655" y="5655"/>
                    <a:pt x="417" y="5965"/>
                  </a:cubicBezTo>
                  <a:cubicBezTo>
                    <a:pt x="0" y="6513"/>
                    <a:pt x="191" y="7310"/>
                    <a:pt x="786" y="7703"/>
                  </a:cubicBezTo>
                  <a:cubicBezTo>
                    <a:pt x="1072" y="7882"/>
                    <a:pt x="1393" y="8013"/>
                    <a:pt x="1715" y="8096"/>
                  </a:cubicBezTo>
                  <a:cubicBezTo>
                    <a:pt x="2096" y="8192"/>
                    <a:pt x="2489" y="8263"/>
                    <a:pt x="2881" y="8287"/>
                  </a:cubicBezTo>
                  <a:cubicBezTo>
                    <a:pt x="3000" y="9168"/>
                    <a:pt x="3143" y="10025"/>
                    <a:pt x="3298" y="10763"/>
                  </a:cubicBezTo>
                  <a:cubicBezTo>
                    <a:pt x="3334" y="10966"/>
                    <a:pt x="3381" y="11156"/>
                    <a:pt x="3417" y="11335"/>
                  </a:cubicBezTo>
                  <a:cubicBezTo>
                    <a:pt x="3501" y="11728"/>
                    <a:pt x="3620" y="12109"/>
                    <a:pt x="3751" y="12490"/>
                  </a:cubicBezTo>
                  <a:cubicBezTo>
                    <a:pt x="3882" y="12859"/>
                    <a:pt x="3989" y="13240"/>
                    <a:pt x="4072" y="13621"/>
                  </a:cubicBezTo>
                  <a:cubicBezTo>
                    <a:pt x="4108" y="13776"/>
                    <a:pt x="4143" y="13930"/>
                    <a:pt x="4167" y="14097"/>
                  </a:cubicBezTo>
                  <a:cubicBezTo>
                    <a:pt x="4233" y="14099"/>
                    <a:pt x="4322" y="14100"/>
                    <a:pt x="4430" y="14100"/>
                  </a:cubicBezTo>
                  <a:cubicBezTo>
                    <a:pt x="5104" y="14100"/>
                    <a:pt x="6499" y="14045"/>
                    <a:pt x="7382" y="13645"/>
                  </a:cubicBezTo>
                  <a:cubicBezTo>
                    <a:pt x="7394" y="13645"/>
                    <a:pt x="7406" y="13633"/>
                    <a:pt x="7418" y="13633"/>
                  </a:cubicBezTo>
                  <a:lnTo>
                    <a:pt x="7382" y="13478"/>
                  </a:lnTo>
                  <a:lnTo>
                    <a:pt x="7084" y="11740"/>
                  </a:lnTo>
                  <a:lnTo>
                    <a:pt x="6584" y="11740"/>
                  </a:lnTo>
                  <a:cubicBezTo>
                    <a:pt x="6144" y="11740"/>
                    <a:pt x="5679" y="11728"/>
                    <a:pt x="5191" y="11692"/>
                  </a:cubicBezTo>
                  <a:cubicBezTo>
                    <a:pt x="5144" y="11680"/>
                    <a:pt x="5096" y="11644"/>
                    <a:pt x="5072" y="11597"/>
                  </a:cubicBezTo>
                  <a:cubicBezTo>
                    <a:pt x="5072" y="11573"/>
                    <a:pt x="5072" y="11561"/>
                    <a:pt x="5072" y="11537"/>
                  </a:cubicBezTo>
                  <a:cubicBezTo>
                    <a:pt x="5072" y="11472"/>
                    <a:pt x="5132" y="11417"/>
                    <a:pt x="5197" y="11417"/>
                  </a:cubicBezTo>
                  <a:cubicBezTo>
                    <a:pt x="5203" y="11417"/>
                    <a:pt x="5209" y="11417"/>
                    <a:pt x="5215" y="11418"/>
                  </a:cubicBezTo>
                  <a:cubicBezTo>
                    <a:pt x="5679" y="11454"/>
                    <a:pt x="6143" y="11470"/>
                    <a:pt x="6607" y="11470"/>
                  </a:cubicBezTo>
                  <a:cubicBezTo>
                    <a:pt x="6750" y="11470"/>
                    <a:pt x="6893" y="11469"/>
                    <a:pt x="7037" y="11466"/>
                  </a:cubicBezTo>
                  <a:cubicBezTo>
                    <a:pt x="9001" y="11406"/>
                    <a:pt x="10525" y="10930"/>
                    <a:pt x="11656" y="10049"/>
                  </a:cubicBezTo>
                  <a:cubicBezTo>
                    <a:pt x="11677" y="10028"/>
                    <a:pt x="11705" y="10019"/>
                    <a:pt x="11734" y="10019"/>
                  </a:cubicBezTo>
                  <a:cubicBezTo>
                    <a:pt x="11770" y="10019"/>
                    <a:pt x="11808" y="10034"/>
                    <a:pt x="11835" y="10061"/>
                  </a:cubicBezTo>
                  <a:cubicBezTo>
                    <a:pt x="12466" y="9418"/>
                    <a:pt x="12835" y="8561"/>
                    <a:pt x="12871" y="7656"/>
                  </a:cubicBezTo>
                  <a:cubicBezTo>
                    <a:pt x="13061" y="4715"/>
                    <a:pt x="11763" y="1226"/>
                    <a:pt x="11763" y="1226"/>
                  </a:cubicBezTo>
                  <a:lnTo>
                    <a:pt x="11502" y="572"/>
                  </a:lnTo>
                  <a:cubicBezTo>
                    <a:pt x="11085" y="655"/>
                    <a:pt x="10263" y="822"/>
                    <a:pt x="9287" y="1024"/>
                  </a:cubicBezTo>
                  <a:cubicBezTo>
                    <a:pt x="9282" y="1025"/>
                    <a:pt x="9277" y="1026"/>
                    <a:pt x="9271" y="1026"/>
                  </a:cubicBezTo>
                  <a:cubicBezTo>
                    <a:pt x="9025" y="1026"/>
                    <a:pt x="8239" y="0"/>
                    <a:pt x="8239"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8" name="Google Shape;2437;p56"/>
            <p:cNvSpPr/>
            <p:nvPr/>
          </p:nvSpPr>
          <p:spPr>
            <a:xfrm>
              <a:off x="945646" y="3360243"/>
              <a:ext cx="170575" cy="43051"/>
            </a:xfrm>
            <a:custGeom>
              <a:avLst/>
              <a:gdLst/>
              <a:ahLst/>
              <a:cxnLst/>
              <a:rect l="l" t="t" r="r" b="b"/>
              <a:pathLst>
                <a:path w="6823" h="1722" extrusionOk="0">
                  <a:moveTo>
                    <a:pt x="6662" y="1"/>
                  </a:moveTo>
                  <a:cubicBezTo>
                    <a:pt x="6633" y="1"/>
                    <a:pt x="6605" y="10"/>
                    <a:pt x="6584" y="31"/>
                  </a:cubicBezTo>
                  <a:cubicBezTo>
                    <a:pt x="5453" y="912"/>
                    <a:pt x="3929" y="1388"/>
                    <a:pt x="1965" y="1448"/>
                  </a:cubicBezTo>
                  <a:cubicBezTo>
                    <a:pt x="1821" y="1451"/>
                    <a:pt x="1678" y="1452"/>
                    <a:pt x="1535" y="1452"/>
                  </a:cubicBezTo>
                  <a:cubicBezTo>
                    <a:pt x="1071" y="1452"/>
                    <a:pt x="607" y="1436"/>
                    <a:pt x="143" y="1400"/>
                  </a:cubicBezTo>
                  <a:cubicBezTo>
                    <a:pt x="137" y="1399"/>
                    <a:pt x="131" y="1399"/>
                    <a:pt x="125" y="1399"/>
                  </a:cubicBezTo>
                  <a:cubicBezTo>
                    <a:pt x="60" y="1399"/>
                    <a:pt x="0" y="1454"/>
                    <a:pt x="0" y="1519"/>
                  </a:cubicBezTo>
                  <a:cubicBezTo>
                    <a:pt x="0" y="1543"/>
                    <a:pt x="0" y="1555"/>
                    <a:pt x="0" y="1579"/>
                  </a:cubicBezTo>
                  <a:cubicBezTo>
                    <a:pt x="24" y="1626"/>
                    <a:pt x="72" y="1662"/>
                    <a:pt x="119" y="1674"/>
                  </a:cubicBezTo>
                  <a:cubicBezTo>
                    <a:pt x="607" y="1710"/>
                    <a:pt x="1072" y="1722"/>
                    <a:pt x="1512" y="1722"/>
                  </a:cubicBezTo>
                  <a:lnTo>
                    <a:pt x="2012" y="1722"/>
                  </a:lnTo>
                  <a:cubicBezTo>
                    <a:pt x="4024" y="1650"/>
                    <a:pt x="5584" y="1162"/>
                    <a:pt x="6751" y="245"/>
                  </a:cubicBezTo>
                  <a:cubicBezTo>
                    <a:pt x="6811" y="198"/>
                    <a:pt x="6822" y="114"/>
                    <a:pt x="6775" y="55"/>
                  </a:cubicBezTo>
                  <a:cubicBezTo>
                    <a:pt x="6763" y="55"/>
                    <a:pt x="6763" y="43"/>
                    <a:pt x="6763" y="43"/>
                  </a:cubicBezTo>
                  <a:cubicBezTo>
                    <a:pt x="6736" y="16"/>
                    <a:pt x="6698" y="1"/>
                    <a:pt x="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 name="Google Shape;2438;p56"/>
            <p:cNvSpPr/>
            <p:nvPr/>
          </p:nvSpPr>
          <p:spPr>
            <a:xfrm>
              <a:off x="1067471" y="3179042"/>
              <a:ext cx="35050" cy="29676"/>
            </a:xfrm>
            <a:custGeom>
              <a:avLst/>
              <a:gdLst/>
              <a:ahLst/>
              <a:cxnLst/>
              <a:rect l="l" t="t" r="r" b="b"/>
              <a:pathLst>
                <a:path w="1402" h="1187" extrusionOk="0">
                  <a:moveTo>
                    <a:pt x="775" y="1"/>
                  </a:moveTo>
                  <a:cubicBezTo>
                    <a:pt x="609" y="1"/>
                    <a:pt x="441" y="69"/>
                    <a:pt x="318" y="218"/>
                  </a:cubicBezTo>
                  <a:cubicBezTo>
                    <a:pt x="0" y="616"/>
                    <a:pt x="278" y="1187"/>
                    <a:pt x="770" y="1187"/>
                  </a:cubicBezTo>
                  <a:cubicBezTo>
                    <a:pt x="793" y="1187"/>
                    <a:pt x="818" y="1186"/>
                    <a:pt x="842" y="1183"/>
                  </a:cubicBezTo>
                  <a:cubicBezTo>
                    <a:pt x="1164" y="1159"/>
                    <a:pt x="1402" y="861"/>
                    <a:pt x="1366" y="540"/>
                  </a:cubicBezTo>
                  <a:cubicBezTo>
                    <a:pt x="1336" y="202"/>
                    <a:pt x="1059" y="1"/>
                    <a:pt x="7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 name="Google Shape;2439;p56"/>
            <p:cNvSpPr/>
            <p:nvPr/>
          </p:nvSpPr>
          <p:spPr>
            <a:xfrm>
              <a:off x="992145" y="3197591"/>
              <a:ext cx="34775" cy="29600"/>
            </a:xfrm>
            <a:custGeom>
              <a:avLst/>
              <a:gdLst/>
              <a:ahLst/>
              <a:cxnLst/>
              <a:rect l="l" t="t" r="r" b="b"/>
              <a:pathLst>
                <a:path w="1391" h="1184" extrusionOk="0">
                  <a:moveTo>
                    <a:pt x="792" y="0"/>
                  </a:moveTo>
                  <a:cubicBezTo>
                    <a:pt x="266" y="0"/>
                    <a:pt x="1" y="623"/>
                    <a:pt x="367" y="1000"/>
                  </a:cubicBezTo>
                  <a:cubicBezTo>
                    <a:pt x="489" y="1127"/>
                    <a:pt x="642" y="1184"/>
                    <a:pt x="792" y="1184"/>
                  </a:cubicBezTo>
                  <a:cubicBezTo>
                    <a:pt x="1093" y="1184"/>
                    <a:pt x="1383" y="954"/>
                    <a:pt x="1391" y="596"/>
                  </a:cubicBezTo>
                  <a:cubicBezTo>
                    <a:pt x="1391" y="274"/>
                    <a:pt x="1129" y="0"/>
                    <a:pt x="807" y="0"/>
                  </a:cubicBezTo>
                  <a:cubicBezTo>
                    <a:pt x="802" y="0"/>
                    <a:pt x="797" y="0"/>
                    <a:pt x="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 name="Google Shape;2440;p56"/>
            <p:cNvSpPr/>
            <p:nvPr/>
          </p:nvSpPr>
          <p:spPr>
            <a:xfrm>
              <a:off x="1018296" y="3250368"/>
              <a:ext cx="53274" cy="13950"/>
            </a:xfrm>
            <a:custGeom>
              <a:avLst/>
              <a:gdLst/>
              <a:ahLst/>
              <a:cxnLst/>
              <a:rect l="l" t="t" r="r" b="b"/>
              <a:pathLst>
                <a:path w="2131" h="558" extrusionOk="0">
                  <a:moveTo>
                    <a:pt x="1969" y="0"/>
                  </a:moveTo>
                  <a:cubicBezTo>
                    <a:pt x="1942" y="0"/>
                    <a:pt x="1915" y="7"/>
                    <a:pt x="1892" y="21"/>
                  </a:cubicBezTo>
                  <a:cubicBezTo>
                    <a:pt x="1633" y="202"/>
                    <a:pt x="1328" y="292"/>
                    <a:pt x="1022" y="292"/>
                  </a:cubicBezTo>
                  <a:cubicBezTo>
                    <a:pt x="765" y="292"/>
                    <a:pt x="507" y="229"/>
                    <a:pt x="273" y="104"/>
                  </a:cubicBezTo>
                  <a:cubicBezTo>
                    <a:pt x="248" y="89"/>
                    <a:pt x="223" y="82"/>
                    <a:pt x="200" y="82"/>
                  </a:cubicBezTo>
                  <a:cubicBezTo>
                    <a:pt x="80" y="82"/>
                    <a:pt x="0" y="262"/>
                    <a:pt x="130" y="342"/>
                  </a:cubicBezTo>
                  <a:cubicBezTo>
                    <a:pt x="387" y="476"/>
                    <a:pt x="664" y="557"/>
                    <a:pt x="953" y="557"/>
                  </a:cubicBezTo>
                  <a:cubicBezTo>
                    <a:pt x="972" y="557"/>
                    <a:pt x="992" y="557"/>
                    <a:pt x="1011" y="556"/>
                  </a:cubicBezTo>
                  <a:lnTo>
                    <a:pt x="1142" y="556"/>
                  </a:lnTo>
                  <a:cubicBezTo>
                    <a:pt x="1476" y="533"/>
                    <a:pt x="1785" y="425"/>
                    <a:pt x="2059" y="247"/>
                  </a:cubicBezTo>
                  <a:cubicBezTo>
                    <a:pt x="2119" y="199"/>
                    <a:pt x="2131" y="116"/>
                    <a:pt x="2083" y="56"/>
                  </a:cubicBezTo>
                  <a:cubicBezTo>
                    <a:pt x="2061" y="19"/>
                    <a:pt x="2015" y="0"/>
                    <a:pt x="19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 name="Google Shape;2441;p56"/>
            <p:cNvSpPr/>
            <p:nvPr/>
          </p:nvSpPr>
          <p:spPr>
            <a:xfrm>
              <a:off x="694122" y="3006790"/>
              <a:ext cx="419422" cy="623958"/>
            </a:xfrm>
            <a:custGeom>
              <a:avLst/>
              <a:gdLst/>
              <a:ahLst/>
              <a:cxnLst/>
              <a:rect l="l" t="t" r="r" b="b"/>
              <a:pathLst>
                <a:path w="16777" h="24958" extrusionOk="0">
                  <a:moveTo>
                    <a:pt x="10180" y="0"/>
                  </a:moveTo>
                  <a:cubicBezTo>
                    <a:pt x="10121" y="108"/>
                    <a:pt x="10037" y="179"/>
                    <a:pt x="9918" y="203"/>
                  </a:cubicBezTo>
                  <a:lnTo>
                    <a:pt x="5954" y="1084"/>
                  </a:lnTo>
                  <a:cubicBezTo>
                    <a:pt x="5926" y="1089"/>
                    <a:pt x="5899" y="1092"/>
                    <a:pt x="5872" y="1092"/>
                  </a:cubicBezTo>
                  <a:cubicBezTo>
                    <a:pt x="5723" y="1092"/>
                    <a:pt x="5587" y="1009"/>
                    <a:pt x="5537" y="858"/>
                  </a:cubicBezTo>
                  <a:cubicBezTo>
                    <a:pt x="2013" y="2358"/>
                    <a:pt x="584" y="5870"/>
                    <a:pt x="750" y="9704"/>
                  </a:cubicBezTo>
                  <a:cubicBezTo>
                    <a:pt x="822" y="11585"/>
                    <a:pt x="465" y="13657"/>
                    <a:pt x="191" y="16074"/>
                  </a:cubicBezTo>
                  <a:cubicBezTo>
                    <a:pt x="0" y="17765"/>
                    <a:pt x="643" y="20324"/>
                    <a:pt x="917" y="21241"/>
                  </a:cubicBezTo>
                  <a:cubicBezTo>
                    <a:pt x="989" y="21467"/>
                    <a:pt x="1048" y="21682"/>
                    <a:pt x="1096" y="21884"/>
                  </a:cubicBezTo>
                  <a:cubicBezTo>
                    <a:pt x="1560" y="23646"/>
                    <a:pt x="1453" y="24432"/>
                    <a:pt x="1560" y="24801"/>
                  </a:cubicBezTo>
                  <a:cubicBezTo>
                    <a:pt x="1596" y="24910"/>
                    <a:pt x="1906" y="24957"/>
                    <a:pt x="2380" y="24957"/>
                  </a:cubicBezTo>
                  <a:cubicBezTo>
                    <a:pt x="2839" y="24957"/>
                    <a:pt x="3452" y="24913"/>
                    <a:pt x="4120" y="24837"/>
                  </a:cubicBezTo>
                  <a:cubicBezTo>
                    <a:pt x="4882" y="24754"/>
                    <a:pt x="5727" y="24634"/>
                    <a:pt x="6489" y="24480"/>
                  </a:cubicBezTo>
                  <a:cubicBezTo>
                    <a:pt x="7859" y="24230"/>
                    <a:pt x="9002" y="23896"/>
                    <a:pt x="9121" y="23634"/>
                  </a:cubicBezTo>
                  <a:cubicBezTo>
                    <a:pt x="9502" y="22694"/>
                    <a:pt x="9525" y="20420"/>
                    <a:pt x="9204" y="18491"/>
                  </a:cubicBezTo>
                  <a:cubicBezTo>
                    <a:pt x="9109" y="18479"/>
                    <a:pt x="9037" y="18479"/>
                    <a:pt x="9025" y="18479"/>
                  </a:cubicBezTo>
                  <a:cubicBezTo>
                    <a:pt x="8954" y="18479"/>
                    <a:pt x="8894" y="18408"/>
                    <a:pt x="8894" y="18336"/>
                  </a:cubicBezTo>
                  <a:cubicBezTo>
                    <a:pt x="8894" y="18312"/>
                    <a:pt x="8906" y="18288"/>
                    <a:pt x="8918" y="18265"/>
                  </a:cubicBezTo>
                  <a:cubicBezTo>
                    <a:pt x="8954" y="18229"/>
                    <a:pt x="8990" y="18205"/>
                    <a:pt x="9037" y="18205"/>
                  </a:cubicBezTo>
                  <a:cubicBezTo>
                    <a:pt x="9037" y="18205"/>
                    <a:pt x="9085" y="18217"/>
                    <a:pt x="9156" y="18217"/>
                  </a:cubicBezTo>
                  <a:cubicBezTo>
                    <a:pt x="9132" y="18050"/>
                    <a:pt x="9097" y="17896"/>
                    <a:pt x="9061" y="17741"/>
                  </a:cubicBezTo>
                  <a:cubicBezTo>
                    <a:pt x="8978" y="17360"/>
                    <a:pt x="8871" y="16979"/>
                    <a:pt x="8740" y="16610"/>
                  </a:cubicBezTo>
                  <a:cubicBezTo>
                    <a:pt x="8609" y="16229"/>
                    <a:pt x="8490" y="15848"/>
                    <a:pt x="8406" y="15455"/>
                  </a:cubicBezTo>
                  <a:cubicBezTo>
                    <a:pt x="8370" y="15276"/>
                    <a:pt x="8323" y="15086"/>
                    <a:pt x="8287" y="14883"/>
                  </a:cubicBezTo>
                  <a:cubicBezTo>
                    <a:pt x="8132" y="14133"/>
                    <a:pt x="7989" y="13288"/>
                    <a:pt x="7870" y="12407"/>
                  </a:cubicBezTo>
                  <a:cubicBezTo>
                    <a:pt x="7478" y="12383"/>
                    <a:pt x="7085" y="12312"/>
                    <a:pt x="6704" y="12216"/>
                  </a:cubicBezTo>
                  <a:cubicBezTo>
                    <a:pt x="6382" y="12133"/>
                    <a:pt x="6061" y="12002"/>
                    <a:pt x="5775" y="11823"/>
                  </a:cubicBezTo>
                  <a:cubicBezTo>
                    <a:pt x="5180" y="11430"/>
                    <a:pt x="4989" y="10633"/>
                    <a:pt x="5406" y="10085"/>
                  </a:cubicBezTo>
                  <a:cubicBezTo>
                    <a:pt x="5644" y="9764"/>
                    <a:pt x="6084" y="9645"/>
                    <a:pt x="6573" y="9621"/>
                  </a:cubicBezTo>
                  <a:cubicBezTo>
                    <a:pt x="6682" y="9612"/>
                    <a:pt x="6793" y="9608"/>
                    <a:pt x="6905" y="9608"/>
                  </a:cubicBezTo>
                  <a:cubicBezTo>
                    <a:pt x="7108" y="9608"/>
                    <a:pt x="7313" y="9621"/>
                    <a:pt x="7513" y="9645"/>
                  </a:cubicBezTo>
                  <a:cubicBezTo>
                    <a:pt x="7347" y="8132"/>
                    <a:pt x="7239" y="6918"/>
                    <a:pt x="7227" y="6620"/>
                  </a:cubicBezTo>
                  <a:cubicBezTo>
                    <a:pt x="7227" y="6608"/>
                    <a:pt x="9883" y="6061"/>
                    <a:pt x="12788" y="5454"/>
                  </a:cubicBezTo>
                  <a:cubicBezTo>
                    <a:pt x="13050" y="5394"/>
                    <a:pt x="13228" y="4120"/>
                    <a:pt x="13228" y="4120"/>
                  </a:cubicBezTo>
                  <a:cubicBezTo>
                    <a:pt x="13228" y="4120"/>
                    <a:pt x="14014" y="5146"/>
                    <a:pt x="14260" y="5146"/>
                  </a:cubicBezTo>
                  <a:cubicBezTo>
                    <a:pt x="14266" y="5146"/>
                    <a:pt x="14271" y="5145"/>
                    <a:pt x="14276" y="5144"/>
                  </a:cubicBezTo>
                  <a:cubicBezTo>
                    <a:pt x="15252" y="4942"/>
                    <a:pt x="16074" y="4775"/>
                    <a:pt x="16491" y="4692"/>
                  </a:cubicBezTo>
                  <a:cubicBezTo>
                    <a:pt x="16598" y="4680"/>
                    <a:pt x="16681" y="4656"/>
                    <a:pt x="16741" y="4656"/>
                  </a:cubicBezTo>
                  <a:cubicBezTo>
                    <a:pt x="16776" y="4644"/>
                    <a:pt x="15764" y="60"/>
                    <a:pt x="10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 name="Google Shape;2442;p56"/>
            <p:cNvSpPr/>
            <p:nvPr/>
          </p:nvSpPr>
          <p:spPr>
            <a:xfrm>
              <a:off x="841171" y="3264943"/>
              <a:ext cx="30375" cy="25550"/>
            </a:xfrm>
            <a:custGeom>
              <a:avLst/>
              <a:gdLst/>
              <a:ahLst/>
              <a:cxnLst/>
              <a:rect l="l" t="t" r="r" b="b"/>
              <a:pathLst>
                <a:path w="1215" h="1022" extrusionOk="0">
                  <a:moveTo>
                    <a:pt x="911" y="0"/>
                  </a:moveTo>
                  <a:cubicBezTo>
                    <a:pt x="848" y="0"/>
                    <a:pt x="786" y="3"/>
                    <a:pt x="726" y="9"/>
                  </a:cubicBezTo>
                  <a:cubicBezTo>
                    <a:pt x="488" y="57"/>
                    <a:pt x="262" y="152"/>
                    <a:pt x="72" y="295"/>
                  </a:cubicBezTo>
                  <a:cubicBezTo>
                    <a:pt x="12" y="342"/>
                    <a:pt x="0" y="426"/>
                    <a:pt x="48" y="485"/>
                  </a:cubicBezTo>
                  <a:cubicBezTo>
                    <a:pt x="72" y="521"/>
                    <a:pt x="107" y="545"/>
                    <a:pt x="155" y="545"/>
                  </a:cubicBezTo>
                  <a:cubicBezTo>
                    <a:pt x="179" y="545"/>
                    <a:pt x="202" y="533"/>
                    <a:pt x="226" y="509"/>
                  </a:cubicBezTo>
                  <a:cubicBezTo>
                    <a:pt x="286" y="473"/>
                    <a:pt x="333" y="438"/>
                    <a:pt x="393" y="414"/>
                  </a:cubicBezTo>
                  <a:cubicBezTo>
                    <a:pt x="393" y="414"/>
                    <a:pt x="393" y="414"/>
                    <a:pt x="393" y="426"/>
                  </a:cubicBezTo>
                  <a:cubicBezTo>
                    <a:pt x="512" y="592"/>
                    <a:pt x="631" y="747"/>
                    <a:pt x="774" y="890"/>
                  </a:cubicBezTo>
                  <a:cubicBezTo>
                    <a:pt x="834" y="950"/>
                    <a:pt x="869" y="985"/>
                    <a:pt x="881" y="985"/>
                  </a:cubicBezTo>
                  <a:cubicBezTo>
                    <a:pt x="905" y="1009"/>
                    <a:pt x="929" y="1021"/>
                    <a:pt x="964" y="1021"/>
                  </a:cubicBezTo>
                  <a:cubicBezTo>
                    <a:pt x="1000" y="1021"/>
                    <a:pt x="1048" y="1009"/>
                    <a:pt x="1072" y="973"/>
                  </a:cubicBezTo>
                  <a:cubicBezTo>
                    <a:pt x="1119" y="914"/>
                    <a:pt x="1107" y="831"/>
                    <a:pt x="1060" y="783"/>
                  </a:cubicBezTo>
                  <a:cubicBezTo>
                    <a:pt x="941" y="676"/>
                    <a:pt x="845" y="569"/>
                    <a:pt x="750" y="450"/>
                  </a:cubicBezTo>
                  <a:cubicBezTo>
                    <a:pt x="714" y="402"/>
                    <a:pt x="679" y="354"/>
                    <a:pt x="643" y="307"/>
                  </a:cubicBezTo>
                  <a:cubicBezTo>
                    <a:pt x="679" y="295"/>
                    <a:pt x="714" y="295"/>
                    <a:pt x="738" y="283"/>
                  </a:cubicBezTo>
                  <a:cubicBezTo>
                    <a:pt x="786" y="277"/>
                    <a:pt x="836" y="274"/>
                    <a:pt x="887" y="274"/>
                  </a:cubicBezTo>
                  <a:cubicBezTo>
                    <a:pt x="938" y="274"/>
                    <a:pt x="988" y="277"/>
                    <a:pt x="1036" y="283"/>
                  </a:cubicBezTo>
                  <a:cubicBezTo>
                    <a:pt x="1043" y="284"/>
                    <a:pt x="1051" y="285"/>
                    <a:pt x="1058" y="285"/>
                  </a:cubicBezTo>
                  <a:cubicBezTo>
                    <a:pt x="1121" y="285"/>
                    <a:pt x="1180" y="240"/>
                    <a:pt x="1191" y="176"/>
                  </a:cubicBezTo>
                  <a:cubicBezTo>
                    <a:pt x="1215" y="104"/>
                    <a:pt x="1167" y="33"/>
                    <a:pt x="1095" y="9"/>
                  </a:cubicBezTo>
                  <a:cubicBezTo>
                    <a:pt x="1036" y="3"/>
                    <a:pt x="973" y="0"/>
                    <a:pt x="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 name="Google Shape;2443;p56"/>
            <p:cNvSpPr/>
            <p:nvPr/>
          </p:nvSpPr>
          <p:spPr>
            <a:xfrm>
              <a:off x="817047" y="2912512"/>
              <a:ext cx="121474" cy="95501"/>
            </a:xfrm>
            <a:custGeom>
              <a:avLst/>
              <a:gdLst/>
              <a:ahLst/>
              <a:cxnLst/>
              <a:rect l="l" t="t" r="r" b="b"/>
              <a:pathLst>
                <a:path w="4859" h="3820" extrusionOk="0">
                  <a:moveTo>
                    <a:pt x="2746" y="0"/>
                  </a:moveTo>
                  <a:cubicBezTo>
                    <a:pt x="2580" y="0"/>
                    <a:pt x="2404" y="15"/>
                    <a:pt x="2215" y="45"/>
                  </a:cubicBezTo>
                  <a:cubicBezTo>
                    <a:pt x="227" y="378"/>
                    <a:pt x="1" y="2093"/>
                    <a:pt x="346" y="3140"/>
                  </a:cubicBezTo>
                  <a:cubicBezTo>
                    <a:pt x="417" y="3390"/>
                    <a:pt x="548" y="3629"/>
                    <a:pt x="727" y="3819"/>
                  </a:cubicBezTo>
                  <a:cubicBezTo>
                    <a:pt x="751" y="3807"/>
                    <a:pt x="775" y="3795"/>
                    <a:pt x="798" y="3795"/>
                  </a:cubicBezTo>
                  <a:lnTo>
                    <a:pt x="4751" y="2914"/>
                  </a:lnTo>
                  <a:cubicBezTo>
                    <a:pt x="4847" y="2509"/>
                    <a:pt x="4858" y="2081"/>
                    <a:pt x="4787" y="1676"/>
                  </a:cubicBezTo>
                  <a:cubicBezTo>
                    <a:pt x="4629" y="834"/>
                    <a:pt x="4015" y="0"/>
                    <a:pt x="27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 name="Google Shape;2444;p56"/>
            <p:cNvSpPr/>
            <p:nvPr/>
          </p:nvSpPr>
          <p:spPr>
            <a:xfrm>
              <a:off x="828947" y="2985113"/>
              <a:ext cx="120575" cy="49000"/>
            </a:xfrm>
            <a:custGeom>
              <a:avLst/>
              <a:gdLst/>
              <a:ahLst/>
              <a:cxnLst/>
              <a:rect l="l" t="t" r="r" b="b"/>
              <a:pathLst>
                <a:path w="4823" h="1960" extrusionOk="0">
                  <a:moveTo>
                    <a:pt x="4371" y="0"/>
                  </a:moveTo>
                  <a:cubicBezTo>
                    <a:pt x="4343" y="0"/>
                    <a:pt x="4315" y="4"/>
                    <a:pt x="4287" y="10"/>
                  </a:cubicBezTo>
                  <a:lnTo>
                    <a:pt x="4275" y="10"/>
                  </a:lnTo>
                  <a:lnTo>
                    <a:pt x="322" y="891"/>
                  </a:lnTo>
                  <a:cubicBezTo>
                    <a:pt x="299" y="891"/>
                    <a:pt x="275" y="903"/>
                    <a:pt x="251" y="915"/>
                  </a:cubicBezTo>
                  <a:cubicBezTo>
                    <a:pt x="96" y="987"/>
                    <a:pt x="1" y="1165"/>
                    <a:pt x="49" y="1332"/>
                  </a:cubicBezTo>
                  <a:lnTo>
                    <a:pt x="120" y="1665"/>
                  </a:lnTo>
                  <a:cubicBezTo>
                    <a:pt x="120" y="1689"/>
                    <a:pt x="132" y="1713"/>
                    <a:pt x="144" y="1725"/>
                  </a:cubicBezTo>
                  <a:cubicBezTo>
                    <a:pt x="194" y="1876"/>
                    <a:pt x="330" y="1959"/>
                    <a:pt x="479" y="1959"/>
                  </a:cubicBezTo>
                  <a:cubicBezTo>
                    <a:pt x="506" y="1959"/>
                    <a:pt x="533" y="1956"/>
                    <a:pt x="561" y="1951"/>
                  </a:cubicBezTo>
                  <a:lnTo>
                    <a:pt x="4525" y="1070"/>
                  </a:lnTo>
                  <a:cubicBezTo>
                    <a:pt x="4644" y="1046"/>
                    <a:pt x="4728" y="975"/>
                    <a:pt x="4787" y="867"/>
                  </a:cubicBezTo>
                  <a:cubicBezTo>
                    <a:pt x="4823" y="796"/>
                    <a:pt x="4823" y="713"/>
                    <a:pt x="4811" y="629"/>
                  </a:cubicBezTo>
                  <a:lnTo>
                    <a:pt x="4740" y="296"/>
                  </a:lnTo>
                  <a:cubicBezTo>
                    <a:pt x="4699" y="122"/>
                    <a:pt x="4543" y="0"/>
                    <a:pt x="43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6" name="Google Shape;2445;p56"/>
            <p:cNvSpPr/>
            <p:nvPr/>
          </p:nvSpPr>
          <p:spPr>
            <a:xfrm>
              <a:off x="916473" y="3450542"/>
              <a:ext cx="92300" cy="18526"/>
            </a:xfrm>
            <a:custGeom>
              <a:avLst/>
              <a:gdLst/>
              <a:ahLst/>
              <a:cxnLst/>
              <a:rect l="l" t="t" r="r" b="b"/>
              <a:pathLst>
                <a:path w="3692" h="741" extrusionOk="0">
                  <a:moveTo>
                    <a:pt x="3536" y="0"/>
                  </a:moveTo>
                  <a:cubicBezTo>
                    <a:pt x="3528" y="0"/>
                    <a:pt x="3520" y="1"/>
                    <a:pt x="3513" y="3"/>
                  </a:cubicBezTo>
                  <a:cubicBezTo>
                    <a:pt x="3501" y="3"/>
                    <a:pt x="3489" y="15"/>
                    <a:pt x="3477" y="15"/>
                  </a:cubicBezTo>
                  <a:cubicBezTo>
                    <a:pt x="2594" y="415"/>
                    <a:pt x="1199" y="470"/>
                    <a:pt x="525" y="470"/>
                  </a:cubicBezTo>
                  <a:cubicBezTo>
                    <a:pt x="417" y="470"/>
                    <a:pt x="328" y="469"/>
                    <a:pt x="262" y="467"/>
                  </a:cubicBezTo>
                  <a:cubicBezTo>
                    <a:pt x="191" y="467"/>
                    <a:pt x="143" y="455"/>
                    <a:pt x="143" y="455"/>
                  </a:cubicBezTo>
                  <a:cubicBezTo>
                    <a:pt x="96" y="455"/>
                    <a:pt x="60" y="479"/>
                    <a:pt x="24" y="515"/>
                  </a:cubicBezTo>
                  <a:cubicBezTo>
                    <a:pt x="12" y="538"/>
                    <a:pt x="0" y="562"/>
                    <a:pt x="0" y="586"/>
                  </a:cubicBezTo>
                  <a:cubicBezTo>
                    <a:pt x="0" y="658"/>
                    <a:pt x="60" y="729"/>
                    <a:pt x="131" y="729"/>
                  </a:cubicBezTo>
                  <a:cubicBezTo>
                    <a:pt x="143" y="729"/>
                    <a:pt x="215" y="729"/>
                    <a:pt x="310" y="741"/>
                  </a:cubicBezTo>
                  <a:lnTo>
                    <a:pt x="572" y="741"/>
                  </a:lnTo>
                  <a:cubicBezTo>
                    <a:pt x="1286" y="741"/>
                    <a:pt x="2679" y="681"/>
                    <a:pt x="3596" y="265"/>
                  </a:cubicBezTo>
                  <a:cubicBezTo>
                    <a:pt x="3656" y="229"/>
                    <a:pt x="3691" y="146"/>
                    <a:pt x="3656" y="86"/>
                  </a:cubicBezTo>
                  <a:cubicBezTo>
                    <a:pt x="3635" y="34"/>
                    <a:pt x="3587" y="0"/>
                    <a:pt x="3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 name="Google Shape;2446;p56"/>
            <p:cNvSpPr/>
            <p:nvPr/>
          </p:nvSpPr>
          <p:spPr>
            <a:xfrm>
              <a:off x="975996" y="3169766"/>
              <a:ext cx="39625" cy="21700"/>
            </a:xfrm>
            <a:custGeom>
              <a:avLst/>
              <a:gdLst/>
              <a:ahLst/>
              <a:cxnLst/>
              <a:rect l="l" t="t" r="r" b="b"/>
              <a:pathLst>
                <a:path w="1585" h="868" extrusionOk="0">
                  <a:moveTo>
                    <a:pt x="1196" y="1"/>
                  </a:moveTo>
                  <a:cubicBezTo>
                    <a:pt x="1052" y="1"/>
                    <a:pt x="894" y="45"/>
                    <a:pt x="763" y="88"/>
                  </a:cubicBezTo>
                  <a:cubicBezTo>
                    <a:pt x="560" y="148"/>
                    <a:pt x="191" y="255"/>
                    <a:pt x="60" y="422"/>
                  </a:cubicBezTo>
                  <a:cubicBezTo>
                    <a:pt x="1" y="505"/>
                    <a:pt x="1" y="624"/>
                    <a:pt x="60" y="719"/>
                  </a:cubicBezTo>
                  <a:cubicBezTo>
                    <a:pt x="141" y="811"/>
                    <a:pt x="257" y="868"/>
                    <a:pt x="378" y="868"/>
                  </a:cubicBezTo>
                  <a:cubicBezTo>
                    <a:pt x="399" y="868"/>
                    <a:pt x="420" y="866"/>
                    <a:pt x="441" y="862"/>
                  </a:cubicBezTo>
                  <a:cubicBezTo>
                    <a:pt x="572" y="850"/>
                    <a:pt x="715" y="827"/>
                    <a:pt x="834" y="779"/>
                  </a:cubicBezTo>
                  <a:cubicBezTo>
                    <a:pt x="1013" y="731"/>
                    <a:pt x="1191" y="684"/>
                    <a:pt x="1370" y="624"/>
                  </a:cubicBezTo>
                  <a:cubicBezTo>
                    <a:pt x="1417" y="612"/>
                    <a:pt x="1453" y="588"/>
                    <a:pt x="1489" y="565"/>
                  </a:cubicBezTo>
                  <a:cubicBezTo>
                    <a:pt x="1584" y="493"/>
                    <a:pt x="1584" y="291"/>
                    <a:pt x="1548" y="207"/>
                  </a:cubicBezTo>
                  <a:cubicBezTo>
                    <a:pt x="1537" y="148"/>
                    <a:pt x="1501" y="100"/>
                    <a:pt x="1441" y="65"/>
                  </a:cubicBezTo>
                  <a:cubicBezTo>
                    <a:pt x="1372" y="18"/>
                    <a:pt x="1287" y="1"/>
                    <a:pt x="11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 name="Google Shape;2447;p56"/>
            <p:cNvSpPr/>
            <p:nvPr/>
          </p:nvSpPr>
          <p:spPr>
            <a:xfrm>
              <a:off x="1065000" y="3147250"/>
              <a:ext cx="39325" cy="21575"/>
            </a:xfrm>
            <a:custGeom>
              <a:avLst/>
              <a:gdLst/>
              <a:ahLst/>
              <a:cxnLst/>
              <a:rect l="l" t="t" r="r" b="b"/>
              <a:pathLst>
                <a:path w="1573" h="863" extrusionOk="0">
                  <a:moveTo>
                    <a:pt x="1193" y="0"/>
                  </a:moveTo>
                  <a:cubicBezTo>
                    <a:pt x="1004" y="0"/>
                    <a:pt x="784" y="51"/>
                    <a:pt x="644" y="84"/>
                  </a:cubicBezTo>
                  <a:cubicBezTo>
                    <a:pt x="429" y="131"/>
                    <a:pt x="132" y="203"/>
                    <a:pt x="36" y="405"/>
                  </a:cubicBezTo>
                  <a:cubicBezTo>
                    <a:pt x="1" y="453"/>
                    <a:pt x="1" y="524"/>
                    <a:pt x="12" y="584"/>
                  </a:cubicBezTo>
                  <a:cubicBezTo>
                    <a:pt x="36" y="667"/>
                    <a:pt x="120" y="846"/>
                    <a:pt x="239" y="857"/>
                  </a:cubicBezTo>
                  <a:cubicBezTo>
                    <a:pt x="253" y="861"/>
                    <a:pt x="267" y="862"/>
                    <a:pt x="281" y="862"/>
                  </a:cubicBezTo>
                  <a:cubicBezTo>
                    <a:pt x="314" y="862"/>
                    <a:pt x="348" y="854"/>
                    <a:pt x="382" y="846"/>
                  </a:cubicBezTo>
                  <a:cubicBezTo>
                    <a:pt x="560" y="810"/>
                    <a:pt x="739" y="774"/>
                    <a:pt x="917" y="726"/>
                  </a:cubicBezTo>
                  <a:cubicBezTo>
                    <a:pt x="1048" y="703"/>
                    <a:pt x="1179" y="655"/>
                    <a:pt x="1310" y="607"/>
                  </a:cubicBezTo>
                  <a:cubicBezTo>
                    <a:pt x="1441" y="548"/>
                    <a:pt x="1536" y="429"/>
                    <a:pt x="1572" y="286"/>
                  </a:cubicBezTo>
                  <a:cubicBezTo>
                    <a:pt x="1572" y="179"/>
                    <a:pt x="1513" y="84"/>
                    <a:pt x="1417" y="36"/>
                  </a:cubicBezTo>
                  <a:cubicBezTo>
                    <a:pt x="1355" y="10"/>
                    <a:pt x="1277"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9" name="Google Shape;1289;p42"/>
          <p:cNvSpPr txBox="1">
            <a:spLocks noGrp="1"/>
          </p:cNvSpPr>
          <p:nvPr>
            <p:ph type="title"/>
          </p:nvPr>
        </p:nvSpPr>
        <p:spPr>
          <a:xfrm>
            <a:off x="699773" y="220347"/>
            <a:ext cx="7717500" cy="707400"/>
          </a:xfrm>
          <a:prstGeom prst="rect">
            <a:avLst/>
          </a:prstGeom>
        </p:spPr>
        <p:txBody>
          <a:bodyPr spcFirstLastPara="1" wrap="square" lIns="91425" tIns="91425" rIns="91425" bIns="91425" anchor="t" anchorCtr="0">
            <a:noAutofit/>
          </a:bodyPr>
          <a:lstStyle/>
          <a:p>
            <a:pPr algn="just">
              <a:lnSpc>
                <a:spcPct val="120000"/>
              </a:lnSpc>
              <a:spcAft>
                <a:spcPts val="800"/>
              </a:spcAft>
            </a:pPr>
            <a:r>
              <a:rPr lang="vi-VN" sz="40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Câu </a:t>
            </a:r>
            <a:r>
              <a:rPr lang="en-US" sz="40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1</a:t>
            </a:r>
            <a:r>
              <a:rPr lang="vi-VN" sz="40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a:t>
            </a:r>
            <a:r>
              <a:rPr lang="vi-VN" sz="40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 Protein được tạo từ</a:t>
            </a:r>
            <a:endParaRPr lang="en-US" sz="4000" dirty="0">
              <a:solidFill>
                <a:srgbClr val="FFFFFF"/>
              </a:solidFill>
              <a:effectLst/>
              <a:latin typeface="Roboto" panose="02000000000000000000" pitchFamily="2" charset="0"/>
              <a:ea typeface="Calibri" panose="020F0502020204030204" pitchFamily="34" charset="0"/>
              <a:cs typeface="Times New Roman" panose="02020603050405020304" pitchFamily="18" charset="0"/>
            </a:endParaRPr>
          </a:p>
        </p:txBody>
      </p:sp>
      <p:sp>
        <p:nvSpPr>
          <p:cNvPr id="28" name="Rectangle 27"/>
          <p:cNvSpPr/>
          <p:nvPr/>
        </p:nvSpPr>
        <p:spPr>
          <a:xfrm>
            <a:off x="484902" y="1496571"/>
            <a:ext cx="8147242" cy="2559421"/>
          </a:xfrm>
          <a:prstGeom prst="rect">
            <a:avLst/>
          </a:prstGeom>
          <a:noFill/>
          <a:ln w="57150">
            <a:noFill/>
          </a:ln>
        </p:spPr>
        <p:style>
          <a:lnRef idx="2">
            <a:schemeClr val="accent2"/>
          </a:lnRef>
          <a:fillRef idx="1">
            <a:schemeClr val="lt1"/>
          </a:fillRef>
          <a:effectRef idx="0">
            <a:schemeClr val="accent2"/>
          </a:effectRef>
          <a:fontRef idx="minor">
            <a:schemeClr val="dk1"/>
          </a:fontRef>
        </p:style>
        <p:txBody>
          <a:bodyPr rtlCol="0" anchor="ctr"/>
          <a:lstStyle/>
          <a:p>
            <a:pPr indent="179705" algn="just">
              <a:lnSpc>
                <a:spcPct val="150000"/>
              </a:lnSpc>
              <a:spcAft>
                <a:spcPts val="800"/>
              </a:spcAft>
              <a:tabLst>
                <a:tab pos="1656080" algn="l"/>
                <a:tab pos="3136265" algn="l"/>
                <a:tab pos="4615815" algn="l"/>
              </a:tabLst>
            </a:pPr>
            <a:r>
              <a:rPr lang="vi-VN" sz="32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A. </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các amino acid.	</a:t>
            </a:r>
            <a:r>
              <a:rPr lang="vi-VN" sz="32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B. </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các acid amin.</a:t>
            </a:r>
            <a:endParaRPr lang="en-US"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endParaRPr>
          </a:p>
          <a:p>
            <a:pPr indent="179705" algn="just">
              <a:lnSpc>
                <a:spcPct val="150000"/>
              </a:lnSpc>
              <a:spcAft>
                <a:spcPts val="800"/>
              </a:spcAft>
              <a:tabLst>
                <a:tab pos="1656080" algn="l"/>
                <a:tab pos="3136265" algn="l"/>
                <a:tab pos="4615815" algn="l"/>
              </a:tabLst>
            </a:pPr>
            <a:r>
              <a:rPr lang="vi-VN" sz="32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C. </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các acid hữu cơ.	</a:t>
            </a:r>
            <a:r>
              <a:rPr lang="vi-VN" sz="3200" b="1" dirty="0">
                <a:solidFill>
                  <a:srgbClr val="000000"/>
                </a:solidFill>
                <a:effectLst/>
                <a:latin typeface="Roboto" panose="02000000000000000000" pitchFamily="2" charset="0"/>
                <a:ea typeface="Roboto" panose="02000000000000000000" pitchFamily="2" charset="0"/>
              </a:rPr>
              <a:t>D. </a:t>
            </a:r>
            <a:r>
              <a:rPr lang="vi-VN" sz="3200" dirty="0">
                <a:solidFill>
                  <a:srgbClr val="000000"/>
                </a:solidFill>
                <a:effectLst/>
                <a:latin typeface="Roboto" panose="02000000000000000000" pitchFamily="2" charset="0"/>
                <a:ea typeface="Roboto" panose="02000000000000000000" pitchFamily="2" charset="0"/>
              </a:rPr>
              <a:t>các acetic acid</a:t>
            </a:r>
            <a:endParaRPr lang="vi-VN" sz="3200" dirty="0">
              <a:latin typeface="Roboto" panose="02000000000000000000" pitchFamily="2" charset="0"/>
              <a:cs typeface="Times New Roman" panose="02020603050405020304" pitchFamily="18" charset="0"/>
            </a:endParaRPr>
          </a:p>
        </p:txBody>
      </p:sp>
      <p:sp>
        <p:nvSpPr>
          <p:cNvPr id="29" name="Oval 28"/>
          <p:cNvSpPr/>
          <p:nvPr/>
        </p:nvSpPr>
        <p:spPr>
          <a:xfrm>
            <a:off x="608319" y="2198311"/>
            <a:ext cx="595223" cy="57797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7" name="Picture 19" descr="TRỨNG GÀ - 1 VỈ 10 TRÁI | Tik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10890" y="1862519"/>
            <a:ext cx="2833110" cy="21444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5013" y="213435"/>
            <a:ext cx="10288956" cy="10135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just">
              <a:lnSpc>
                <a:spcPct val="120000"/>
              </a:lnSpc>
              <a:spcAft>
                <a:spcPts val="800"/>
              </a:spcAft>
              <a:buClr>
                <a:schemeClr val="dk1"/>
              </a:buClr>
              <a:buSzPts val="4000"/>
              <a:buFont typeface="Fredoka One" panose="02000000000000000000"/>
              <a:buNone/>
              <a:defRPr sz="4000" b="1">
                <a:solidFill>
                  <a:srgbClr val="FFFFFF"/>
                </a:solidFill>
                <a:effectLst/>
                <a:latin typeface="Roboto" panose="02000000000000000000" pitchFamily="2" charset="0"/>
                <a:ea typeface="Roboto" panose="02000000000000000000" pitchFamily="2" charset="0"/>
                <a:cs typeface="Times New Roman" panose="02020603050405020304" pitchFamily="18" charset="0"/>
                <a:sym typeface="Fredoka One" panose="02000000000000000000"/>
              </a:defRPr>
            </a:lvl1pPr>
            <a:lvl2pPr>
              <a:buClr>
                <a:schemeClr val="dk1"/>
              </a:buClr>
              <a:buSzPts val="4400"/>
              <a:buFont typeface="Fredoka One" panose="02000000000000000000"/>
              <a:buNone/>
              <a:defRPr sz="4400">
                <a:solidFill>
                  <a:schemeClr val="dk1"/>
                </a:solidFill>
                <a:latin typeface="Fredoka One" panose="02000000000000000000"/>
                <a:ea typeface="Fredoka One" panose="02000000000000000000"/>
                <a:cs typeface="Fredoka One" panose="02000000000000000000"/>
                <a:sym typeface="Fredoka One" panose="02000000000000000000"/>
              </a:defRPr>
            </a:lvl2pPr>
            <a:lvl3pPr>
              <a:buClr>
                <a:schemeClr val="dk1"/>
              </a:buClr>
              <a:buSzPts val="4400"/>
              <a:buFont typeface="Fredoka One" panose="02000000000000000000"/>
              <a:buNone/>
              <a:defRPr sz="4400">
                <a:solidFill>
                  <a:schemeClr val="dk1"/>
                </a:solidFill>
                <a:latin typeface="Fredoka One" panose="02000000000000000000"/>
                <a:ea typeface="Fredoka One" panose="02000000000000000000"/>
                <a:cs typeface="Fredoka One" panose="02000000000000000000"/>
                <a:sym typeface="Fredoka One" panose="02000000000000000000"/>
              </a:defRPr>
            </a:lvl3pPr>
            <a:lvl4pPr>
              <a:buClr>
                <a:schemeClr val="dk1"/>
              </a:buClr>
              <a:buSzPts val="4400"/>
              <a:buFont typeface="Fredoka One" panose="02000000000000000000"/>
              <a:buNone/>
              <a:defRPr sz="4400">
                <a:solidFill>
                  <a:schemeClr val="dk1"/>
                </a:solidFill>
                <a:latin typeface="Fredoka One" panose="02000000000000000000"/>
                <a:ea typeface="Fredoka One" panose="02000000000000000000"/>
                <a:cs typeface="Fredoka One" panose="02000000000000000000"/>
                <a:sym typeface="Fredoka One" panose="02000000000000000000"/>
              </a:defRPr>
            </a:lvl4pPr>
            <a:lvl5pPr>
              <a:buClr>
                <a:schemeClr val="dk1"/>
              </a:buClr>
              <a:buSzPts val="4400"/>
              <a:buFont typeface="Fredoka One" panose="02000000000000000000"/>
              <a:buNone/>
              <a:defRPr sz="4400">
                <a:solidFill>
                  <a:schemeClr val="dk1"/>
                </a:solidFill>
                <a:latin typeface="Fredoka One" panose="02000000000000000000"/>
                <a:ea typeface="Fredoka One" panose="02000000000000000000"/>
                <a:cs typeface="Fredoka One" panose="02000000000000000000"/>
                <a:sym typeface="Fredoka One" panose="02000000000000000000"/>
              </a:defRPr>
            </a:lvl5pPr>
            <a:lvl6pPr>
              <a:buClr>
                <a:schemeClr val="dk1"/>
              </a:buClr>
              <a:buSzPts val="4400"/>
              <a:buFont typeface="Fredoka One" panose="02000000000000000000"/>
              <a:buNone/>
              <a:defRPr sz="4400">
                <a:solidFill>
                  <a:schemeClr val="dk1"/>
                </a:solidFill>
                <a:latin typeface="Fredoka One" panose="02000000000000000000"/>
                <a:ea typeface="Fredoka One" panose="02000000000000000000"/>
                <a:cs typeface="Fredoka One" panose="02000000000000000000"/>
                <a:sym typeface="Fredoka One" panose="02000000000000000000"/>
              </a:defRPr>
            </a:lvl6pPr>
            <a:lvl7pPr>
              <a:buClr>
                <a:schemeClr val="dk1"/>
              </a:buClr>
              <a:buSzPts val="4400"/>
              <a:buFont typeface="Fredoka One" panose="02000000000000000000"/>
              <a:buNone/>
              <a:defRPr sz="4400">
                <a:solidFill>
                  <a:schemeClr val="dk1"/>
                </a:solidFill>
                <a:latin typeface="Fredoka One" panose="02000000000000000000"/>
                <a:ea typeface="Fredoka One" panose="02000000000000000000"/>
                <a:cs typeface="Fredoka One" panose="02000000000000000000"/>
                <a:sym typeface="Fredoka One" panose="02000000000000000000"/>
              </a:defRPr>
            </a:lvl7pPr>
            <a:lvl8pPr>
              <a:buClr>
                <a:schemeClr val="dk1"/>
              </a:buClr>
              <a:buSzPts val="4400"/>
              <a:buFont typeface="Fredoka One" panose="02000000000000000000"/>
              <a:buNone/>
              <a:defRPr sz="4400">
                <a:solidFill>
                  <a:schemeClr val="dk1"/>
                </a:solidFill>
                <a:latin typeface="Fredoka One" panose="02000000000000000000"/>
                <a:ea typeface="Fredoka One" panose="02000000000000000000"/>
                <a:cs typeface="Fredoka One" panose="02000000000000000000"/>
                <a:sym typeface="Fredoka One" panose="02000000000000000000"/>
              </a:defRPr>
            </a:lvl8pPr>
            <a:lvl9pPr>
              <a:buClr>
                <a:schemeClr val="dk1"/>
              </a:buClr>
              <a:buSzPts val="4400"/>
              <a:buFont typeface="Fredoka One" panose="02000000000000000000"/>
              <a:buNone/>
              <a:defRPr sz="4400">
                <a:solidFill>
                  <a:schemeClr val="dk1"/>
                </a:solidFill>
                <a:latin typeface="Fredoka One" panose="02000000000000000000"/>
                <a:ea typeface="Fredoka One" panose="02000000000000000000"/>
                <a:cs typeface="Fredoka One" panose="02000000000000000000"/>
                <a:sym typeface="Fredoka One" panose="02000000000000000000"/>
              </a:defRPr>
            </a:lvl9pPr>
          </a:lstStyle>
          <a:p>
            <a:r>
              <a:rPr lang="vi-VN" altLang="en-US" sz="3200" dirty="0">
                <a:solidFill>
                  <a:schemeClr val="tx2">
                    <a:lumMod val="10000"/>
                  </a:schemeClr>
                </a:solidFill>
              </a:rPr>
              <a:t>Câu </a:t>
            </a:r>
            <a:r>
              <a:rPr lang="en-US" altLang="en-US" sz="3200" dirty="0">
                <a:solidFill>
                  <a:schemeClr val="tx2">
                    <a:lumMod val="10000"/>
                  </a:schemeClr>
                </a:solidFill>
              </a:rPr>
              <a:t>2</a:t>
            </a:r>
            <a:r>
              <a:rPr lang="vi-VN" altLang="en-US" sz="3200" dirty="0">
                <a:solidFill>
                  <a:schemeClr val="tx2">
                    <a:lumMod val="10000"/>
                  </a:schemeClr>
                </a:solidFill>
              </a:rPr>
              <a:t>. </a:t>
            </a:r>
            <a:r>
              <a:rPr lang="vi-VN" altLang="en-US" sz="3200" b="0" dirty="0">
                <a:solidFill>
                  <a:schemeClr val="tx2">
                    <a:lumMod val="10000"/>
                  </a:schemeClr>
                </a:solidFill>
              </a:rPr>
              <a:t>Trứng là loại thực phẩm chứa nhiều </a:t>
            </a:r>
            <a:endParaRPr lang="en-US" altLang="en-US" sz="3200" b="0" dirty="0">
              <a:solidFill>
                <a:schemeClr val="tx2">
                  <a:lumMod val="10000"/>
                </a:schemeClr>
              </a:solidFill>
            </a:endParaRPr>
          </a:p>
        </p:txBody>
      </p:sp>
      <p:sp>
        <p:nvSpPr>
          <p:cNvPr id="6" name="Rectangle 5"/>
          <p:cNvSpPr/>
          <p:nvPr/>
        </p:nvSpPr>
        <p:spPr>
          <a:xfrm>
            <a:off x="465013" y="1447585"/>
            <a:ext cx="7875638" cy="2559421"/>
          </a:xfrm>
          <a:prstGeom prst="rect">
            <a:avLst/>
          </a:prstGeom>
          <a:noFill/>
          <a:ln w="57150">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179705" algn="just" defTabSz="914400" rtl="0" eaLnBrk="0" fontAlgn="base" latinLnBrk="0" hangingPunct="0">
              <a:lnSpc>
                <a:spcPct val="200000"/>
              </a:lnSpc>
              <a:spcBef>
                <a:spcPct val="0"/>
              </a:spcBef>
              <a:spcAft>
                <a:spcPct val="0"/>
              </a:spcAft>
              <a:buClrTx/>
              <a:buSzTx/>
              <a:buFontTx/>
              <a:buNone/>
              <a:tabLst>
                <a:tab pos="1655445" algn="l"/>
                <a:tab pos="3136900" algn="l"/>
                <a:tab pos="4616450" algn="l"/>
              </a:tabLst>
            </a:pPr>
            <a:r>
              <a:rPr kumimoji="0" lang="vi-VN" altLang="en-US" sz="3200" b="1"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A. </a:t>
            </a:r>
            <a:r>
              <a:rPr kumimoji="0" lang="vi-VN" altLang="en-US" sz="3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Chất béo.	</a:t>
            </a:r>
            <a:r>
              <a:rPr kumimoji="0" lang="vi-VN" altLang="en-US" sz="3200" b="1"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B. </a:t>
            </a:r>
            <a:r>
              <a:rPr kumimoji="0" lang="vi-VN" altLang="en-US" sz="3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Chất đường.	</a:t>
            </a:r>
            <a:endParaRPr kumimoji="0" lang="en-US" altLang="en-US" sz="3200" b="0" i="0" u="none" strike="noStrike" cap="none" normalizeH="0" baseline="0" dirty="0">
              <a:ln>
                <a:noFill/>
              </a:ln>
              <a:solidFill>
                <a:schemeClr val="tx1"/>
              </a:solidFill>
              <a:effectLst/>
              <a:latin typeface="Roboto" panose="02000000000000000000" pitchFamily="2" charset="0"/>
              <a:cs typeface="Times New Roman" panose="02020603050405020304" pitchFamily="18" charset="0"/>
            </a:endParaRPr>
          </a:p>
          <a:p>
            <a:pPr marL="0" marR="0" lvl="0" indent="179705" algn="just" defTabSz="914400" rtl="0" eaLnBrk="0" fontAlgn="base" latinLnBrk="0" hangingPunct="0">
              <a:lnSpc>
                <a:spcPct val="200000"/>
              </a:lnSpc>
              <a:spcBef>
                <a:spcPct val="0"/>
              </a:spcBef>
              <a:spcAft>
                <a:spcPct val="0"/>
              </a:spcAft>
              <a:buClrTx/>
              <a:buSzTx/>
              <a:buFontTx/>
              <a:buNone/>
              <a:tabLst>
                <a:tab pos="1655445" algn="l"/>
                <a:tab pos="3136900" algn="l"/>
                <a:tab pos="4616450" algn="l"/>
              </a:tabLst>
            </a:pPr>
            <a:r>
              <a:rPr kumimoji="0" lang="vi-VN" altLang="en-US" sz="3200" b="1"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C. </a:t>
            </a:r>
            <a:r>
              <a:rPr kumimoji="0" lang="vi-VN" altLang="en-US" sz="3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Chất bột.	</a:t>
            </a:r>
            <a:r>
              <a:rPr kumimoji="0" lang="vi-VN" altLang="en-US" sz="3200" b="1"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D. </a:t>
            </a:r>
            <a:r>
              <a:rPr kumimoji="0" lang="vi-VN" altLang="en-US" sz="3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Protein.</a:t>
            </a:r>
            <a:endParaRPr kumimoji="0" lang="vi-VN" altLang="en-US" sz="3200" b="0" i="0" u="none" strike="noStrike" cap="none" normalizeH="0" baseline="0" dirty="0">
              <a:ln>
                <a:noFill/>
              </a:ln>
              <a:solidFill>
                <a:schemeClr val="tx1"/>
              </a:solidFill>
              <a:effectLst/>
              <a:latin typeface="Roboto" panose="02000000000000000000" pitchFamily="2" charset="0"/>
              <a:cs typeface="Times New Roman" panose="02020603050405020304" pitchFamily="18" charset="0"/>
            </a:endParaRPr>
          </a:p>
        </p:txBody>
      </p:sp>
      <p:sp>
        <p:nvSpPr>
          <p:cNvPr id="8" name="Oval 7"/>
          <p:cNvSpPr/>
          <p:nvPr/>
        </p:nvSpPr>
        <p:spPr>
          <a:xfrm>
            <a:off x="3521789" y="3108606"/>
            <a:ext cx="595223" cy="626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1909"/>
            <a:ext cx="9144000" cy="1344246"/>
          </a:xfrm>
          <a:prstGeom prst="rect">
            <a:avLst/>
          </a:prstGeom>
          <a:solidFill>
            <a:srgbClr val="FF90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289;p42"/>
          <p:cNvSpPr txBox="1">
            <a:spLocks noGrp="1"/>
          </p:cNvSpPr>
          <p:nvPr>
            <p:ph type="title"/>
          </p:nvPr>
        </p:nvSpPr>
        <p:spPr>
          <a:xfrm>
            <a:off x="713250" y="146632"/>
            <a:ext cx="7717500" cy="707400"/>
          </a:xfrm>
          <a:prstGeom prst="rect">
            <a:avLst/>
          </a:prstGeom>
        </p:spPr>
        <p:txBody>
          <a:bodyPr spcFirstLastPara="1" wrap="square" lIns="91425" tIns="91425" rIns="91425" bIns="91425" anchor="t" anchorCtr="0">
            <a:noAutofit/>
          </a:bodyPr>
          <a:lstStyle/>
          <a:p>
            <a:pPr algn="just">
              <a:lnSpc>
                <a:spcPct val="120000"/>
              </a:lnSpc>
              <a:spcAft>
                <a:spcPts val="800"/>
              </a:spcAft>
            </a:pPr>
            <a:r>
              <a:rPr lang="vi-VN" sz="3200" b="1" dirty="0">
                <a:solidFill>
                  <a:srgbClr val="002060"/>
                </a:solidFill>
                <a:effectLst/>
                <a:latin typeface="Roboto" panose="02000000000000000000" pitchFamily="2" charset="0"/>
                <a:ea typeface="Roboto" panose="02000000000000000000" pitchFamily="2" charset="0"/>
                <a:cs typeface="Times New Roman" panose="02020603050405020304" pitchFamily="18" charset="0"/>
              </a:rPr>
              <a:t>Câu </a:t>
            </a:r>
            <a:r>
              <a:rPr lang="en-US" sz="3200" b="1" dirty="0">
                <a:solidFill>
                  <a:srgbClr val="002060"/>
                </a:solidFill>
                <a:effectLst/>
                <a:latin typeface="Roboto" panose="02000000000000000000" pitchFamily="2" charset="0"/>
                <a:ea typeface="Roboto" panose="02000000000000000000" pitchFamily="2" charset="0"/>
                <a:cs typeface="Times New Roman" panose="02020603050405020304" pitchFamily="18" charset="0"/>
              </a:rPr>
              <a:t>3</a:t>
            </a:r>
            <a:r>
              <a:rPr lang="vi-VN" sz="3200" b="1" dirty="0">
                <a:solidFill>
                  <a:srgbClr val="002060"/>
                </a:solidFill>
                <a:effectLst/>
                <a:latin typeface="Roboto" panose="02000000000000000000" pitchFamily="2" charset="0"/>
                <a:ea typeface="Roboto" panose="02000000000000000000" pitchFamily="2" charset="0"/>
                <a:cs typeface="Times New Roman" panose="02020603050405020304" pitchFamily="18" charset="0"/>
              </a:rPr>
              <a:t>.</a:t>
            </a:r>
            <a:r>
              <a:rPr lang="vi-VN" sz="3200" dirty="0">
                <a:solidFill>
                  <a:srgbClr val="002060"/>
                </a:solidFill>
                <a:effectLst/>
                <a:latin typeface="Roboto" panose="02000000000000000000" pitchFamily="2" charset="0"/>
                <a:ea typeface="Roboto" panose="02000000000000000000" pitchFamily="2" charset="0"/>
                <a:cs typeface="Times New Roman" panose="02020603050405020304" pitchFamily="18" charset="0"/>
              </a:rPr>
              <a:t> Để phân biệt vải dệt bằng tơ tằm và vải dệt bằng sợi bông. Chúng ta có thể</a:t>
            </a:r>
            <a:endParaRPr lang="en-US" sz="3200" dirty="0">
              <a:solidFill>
                <a:srgbClr val="002060"/>
              </a:solidFill>
              <a:effectLst/>
              <a:latin typeface="Roboto" panose="02000000000000000000" pitchFamily="2" charset="0"/>
              <a:ea typeface="Calibri" panose="020F0502020204030204" pitchFamily="34" charset="0"/>
              <a:cs typeface="Times New Roman" panose="02020603050405020304" pitchFamily="18" charset="0"/>
            </a:endParaRPr>
          </a:p>
        </p:txBody>
      </p:sp>
      <p:sp>
        <p:nvSpPr>
          <p:cNvPr id="6" name="Rectangle 5"/>
          <p:cNvSpPr/>
          <p:nvPr/>
        </p:nvSpPr>
        <p:spPr>
          <a:xfrm>
            <a:off x="102138" y="1330571"/>
            <a:ext cx="8939724" cy="4339087"/>
          </a:xfrm>
          <a:prstGeom prst="rect">
            <a:avLst/>
          </a:prstGeom>
          <a:noFill/>
          <a:ln w="57150">
            <a:noFill/>
          </a:ln>
        </p:spPr>
        <p:style>
          <a:lnRef idx="2">
            <a:schemeClr val="accent2"/>
          </a:lnRef>
          <a:fillRef idx="1">
            <a:schemeClr val="lt1"/>
          </a:fillRef>
          <a:effectRef idx="0">
            <a:schemeClr val="accent2"/>
          </a:effectRef>
          <a:fontRef idx="minor">
            <a:schemeClr val="dk1"/>
          </a:fontRef>
        </p:style>
        <p:txBody>
          <a:bodyPr rtlCol="0" anchor="ctr"/>
          <a:lstStyle/>
          <a:p>
            <a:pPr indent="179705" algn="just">
              <a:lnSpc>
                <a:spcPct val="150000"/>
              </a:lnSpc>
              <a:spcAft>
                <a:spcPts val="800"/>
              </a:spcAf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A. </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Gia nhiệt để thực hiện phàn ứng đông tụ.</a:t>
            </a:r>
            <a:endParaRPr lang="en-US" sz="3000" dirty="0">
              <a:effectLst/>
              <a:latin typeface="Roboto" panose="02000000000000000000" pitchFamily="2" charset="0"/>
              <a:ea typeface="Calibri" panose="020F0502020204030204" pitchFamily="34" charset="0"/>
              <a:cs typeface="Times New Roman" panose="02020603050405020304" pitchFamily="18" charset="0"/>
            </a:endParaRPr>
          </a:p>
          <a:p>
            <a:pPr indent="179705" algn="just">
              <a:lnSpc>
                <a:spcPct val="150000"/>
              </a:lnSpc>
              <a:spcAft>
                <a:spcPts val="800"/>
              </a:spcAf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B. </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Đốt và ngửi nếu có mùi khét là vải bằng tơ tằm.</a:t>
            </a:r>
            <a:endParaRPr lang="en-US" sz="3000" dirty="0">
              <a:effectLst/>
              <a:latin typeface="Roboto" panose="02000000000000000000" pitchFamily="2" charset="0"/>
              <a:ea typeface="Calibri" panose="020F0502020204030204" pitchFamily="34" charset="0"/>
              <a:cs typeface="Times New Roman" panose="02020603050405020304" pitchFamily="18" charset="0"/>
            </a:endParaRPr>
          </a:p>
          <a:p>
            <a:pPr indent="179705" algn="just">
              <a:lnSpc>
                <a:spcPct val="150000"/>
              </a:lnSpc>
              <a:spcAft>
                <a:spcPts val="800"/>
              </a:spcAf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C. </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Dùng quỳ tím.</a:t>
            </a:r>
            <a:endParaRPr lang="en-US" sz="3000" dirty="0">
              <a:effectLst/>
              <a:latin typeface="Roboto" panose="02000000000000000000" pitchFamily="2" charset="0"/>
              <a:ea typeface="Calibri" panose="020F0502020204030204" pitchFamily="34" charset="0"/>
              <a:cs typeface="Times New Roman" panose="02020603050405020304" pitchFamily="18" charset="0"/>
            </a:endParaRPr>
          </a:p>
          <a:p>
            <a:pPr indent="179705" algn="just">
              <a:lnSpc>
                <a:spcPct val="150000"/>
              </a:lnSpc>
              <a:spcAft>
                <a:spcPts val="800"/>
              </a:spcAf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D. </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Dùng phản ứng thủy phân.</a:t>
            </a:r>
            <a:endParaRPr lang="en-US"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endParaRPr>
          </a:p>
          <a:p>
            <a:pPr indent="179705" algn="just">
              <a:lnSpc>
                <a:spcPct val="150000"/>
              </a:lnSpc>
              <a:spcAft>
                <a:spcPts val="800"/>
              </a:spcAft>
            </a:pPr>
            <a:endParaRPr lang="en-US" sz="3000" dirty="0">
              <a:solidFill>
                <a:srgbClr val="000000"/>
              </a:solidFill>
              <a:latin typeface="Roboto" panose="02000000000000000000" pitchFamily="2" charset="0"/>
              <a:ea typeface="Calibri" panose="020F0502020204030204" pitchFamily="34" charset="0"/>
              <a:cs typeface="Times New Roman" panose="02020603050405020304" pitchFamily="18" charset="0"/>
            </a:endParaRPr>
          </a:p>
        </p:txBody>
      </p:sp>
      <p:pic>
        <p:nvPicPr>
          <p:cNvPr id="7" name="Picture 6" descr="Giới thiệu gối lụa tơ tằm - tơ tằm có tác dụng với sức khỏe thế nào? – Nội  thất Passion - Nơi cung cấp sỉ và lẻ các sản phẩm trang"/>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534054" y="3101121"/>
            <a:ext cx="2896696" cy="1792139"/>
          </a:xfrm>
          <a:prstGeom prst="roundRect">
            <a:avLst/>
          </a:prstGeom>
          <a:noFill/>
          <a:ln>
            <a:noFill/>
          </a:ln>
        </p:spPr>
      </p:pic>
      <p:sp>
        <p:nvSpPr>
          <p:cNvPr id="8" name="Oval 7"/>
          <p:cNvSpPr/>
          <p:nvPr/>
        </p:nvSpPr>
        <p:spPr>
          <a:xfrm>
            <a:off x="231512" y="2457304"/>
            <a:ext cx="595223" cy="626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3" name="Rectangle 2"/>
          <p:cNvSpPr/>
          <p:nvPr/>
        </p:nvSpPr>
        <p:spPr>
          <a:xfrm>
            <a:off x="141029" y="1348983"/>
            <a:ext cx="9144000" cy="3700733"/>
          </a:xfrm>
          <a:prstGeom prst="rect">
            <a:avLst/>
          </a:prstGeom>
          <a:noFill/>
          <a:ln w="57150">
            <a:noFill/>
          </a:ln>
        </p:spPr>
        <p:style>
          <a:lnRef idx="2">
            <a:schemeClr val="accent2"/>
          </a:lnRef>
          <a:fillRef idx="1">
            <a:schemeClr val="lt1"/>
          </a:fillRef>
          <a:effectRef idx="0">
            <a:schemeClr val="accent2"/>
          </a:effectRef>
          <a:fontRef idx="minor">
            <a:schemeClr val="dk1"/>
          </a:fontRef>
        </p:style>
        <p:txBody>
          <a:bodyPr rtlCol="0" anchor="ctr"/>
          <a:lstStyle/>
          <a:p>
            <a:pPr marL="180340" algn="just">
              <a:lnSpc>
                <a:spcPct val="150000"/>
              </a:lnSpc>
              <a:spcAft>
                <a:spcPts val="800"/>
              </a:spcAft>
              <a:tabLst>
                <a:tab pos="180340" algn="l"/>
              </a:tabLs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A.</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Sữa bò và sữa đậu nành bị vón cục.</a:t>
            </a:r>
            <a:endParaRPr lang="en-US" sz="3000" dirty="0">
              <a:effectLst/>
              <a:latin typeface="Roboto" panose="02000000000000000000" pitchFamily="2" charset="0"/>
              <a:ea typeface="Calibri" panose="020F0502020204030204" pitchFamily="34" charset="0"/>
              <a:cs typeface="Times New Roman" panose="02020603050405020304" pitchFamily="18" charset="0"/>
            </a:endParaRPr>
          </a:p>
          <a:p>
            <a:pPr marL="180340" algn="just">
              <a:lnSpc>
                <a:spcPct val="150000"/>
              </a:lnSpc>
              <a:spcAft>
                <a:spcPts val="800"/>
              </a:spcAft>
              <a:tabLst>
                <a:tab pos="180340" algn="l"/>
              </a:tabLs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B.</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Sữa bò và sữa đậu nành hòa tan vào nhau.</a:t>
            </a:r>
            <a:endParaRPr lang="en-US" sz="3000" dirty="0">
              <a:effectLst/>
              <a:latin typeface="Roboto" panose="02000000000000000000" pitchFamily="2" charset="0"/>
              <a:ea typeface="Calibri" panose="020F0502020204030204" pitchFamily="34" charset="0"/>
              <a:cs typeface="Times New Roman" panose="02020603050405020304" pitchFamily="18" charset="0"/>
            </a:endParaRPr>
          </a:p>
          <a:p>
            <a:pPr marL="180340" algn="just">
              <a:lnSpc>
                <a:spcPct val="150000"/>
              </a:lnSpc>
              <a:spcAft>
                <a:spcPts val="800"/>
              </a:spcAft>
              <a:tabLst>
                <a:tab pos="180340" algn="l"/>
              </a:tabLs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C.</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Sữa bò và sữa đậu nành bị chuyển sang màu đỏ.</a:t>
            </a:r>
            <a:endParaRPr lang="en-US" sz="3000" dirty="0">
              <a:effectLst/>
              <a:latin typeface="Roboto" panose="02000000000000000000" pitchFamily="2" charset="0"/>
              <a:ea typeface="Calibri" panose="020F0502020204030204" pitchFamily="34" charset="0"/>
              <a:cs typeface="Times New Roman" panose="02020603050405020304" pitchFamily="18" charset="0"/>
            </a:endParaRPr>
          </a:p>
          <a:p>
            <a:pPr marL="180340" algn="just">
              <a:lnSpc>
                <a:spcPct val="150000"/>
              </a:lnSpc>
              <a:spcAft>
                <a:spcPts val="800"/>
              </a:spcAft>
              <a:tabLst>
                <a:tab pos="180340" algn="l"/>
              </a:tabLs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D.</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Có bọt khí xuất hiện.</a:t>
            </a:r>
            <a:endParaRPr lang="en-US" sz="3000" dirty="0">
              <a:effectLst/>
              <a:latin typeface="Roboto" panose="02000000000000000000" pitchFamily="2" charset="0"/>
              <a:ea typeface="Calibri" panose="020F0502020204030204" pitchFamily="34" charset="0"/>
              <a:cs typeface="Times New Roman" panose="02020603050405020304" pitchFamily="18" charset="0"/>
            </a:endParaRPr>
          </a:p>
        </p:txBody>
      </p:sp>
      <p:sp>
        <p:nvSpPr>
          <p:cNvPr id="2" name="Rectangle 1"/>
          <p:cNvSpPr/>
          <p:nvPr/>
        </p:nvSpPr>
        <p:spPr>
          <a:xfrm>
            <a:off x="0" y="181909"/>
            <a:ext cx="9144000" cy="1344246"/>
          </a:xfrm>
          <a:prstGeom prst="rect">
            <a:avLst/>
          </a:prstGeom>
          <a:solidFill>
            <a:srgbClr val="8FA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9" name="Google Shape;1289;p42"/>
          <p:cNvSpPr txBox="1">
            <a:spLocks noGrp="1"/>
          </p:cNvSpPr>
          <p:nvPr>
            <p:ph type="title"/>
          </p:nvPr>
        </p:nvSpPr>
        <p:spPr>
          <a:xfrm>
            <a:off x="573201" y="181909"/>
            <a:ext cx="8514565" cy="707400"/>
          </a:xfrm>
          <a:prstGeom prst="rect">
            <a:avLst/>
          </a:prstGeom>
        </p:spPr>
        <p:txBody>
          <a:bodyPr spcFirstLastPara="1" wrap="square" lIns="91425" tIns="91425" rIns="91425" bIns="91425" anchor="t" anchorCtr="0">
            <a:noAutofit/>
          </a:bodyPr>
          <a:lstStyle/>
          <a:p>
            <a:pPr algn="l">
              <a:spcAft>
                <a:spcPts val="800"/>
              </a:spcAft>
            </a:pPr>
            <a:r>
              <a:rPr lang="vi-VN" sz="32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Câu </a:t>
            </a:r>
            <a:r>
              <a:rPr lang="en-US" sz="32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4</a:t>
            </a:r>
            <a:r>
              <a:rPr lang="vi-VN" sz="32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a:t>
            </a:r>
            <a:r>
              <a:rPr lang="vi-VN" sz="32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 Hiện tượng xảy ra khi cho giấm hoặc chanh vào sữa bò hoặc sữa đậu nành</a:t>
            </a:r>
            <a:r>
              <a:rPr lang="en-US" sz="32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 </a:t>
            </a:r>
            <a:r>
              <a:rPr lang="vi-VN" sz="32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là:</a:t>
            </a:r>
            <a:br>
              <a:rPr lang="en-US" sz="3200" dirty="0">
                <a:solidFill>
                  <a:srgbClr val="FFFFFF"/>
                </a:solidFill>
                <a:effectLst/>
                <a:latin typeface="Roboto" panose="02000000000000000000" pitchFamily="2" charset="0"/>
                <a:ea typeface="Calibri" panose="020F0502020204030204" pitchFamily="34" charset="0"/>
                <a:cs typeface="Times New Roman" panose="02020603050405020304" pitchFamily="18" charset="0"/>
              </a:rPr>
            </a:br>
            <a:endParaRPr lang="en-US" sz="3200" dirty="0">
              <a:solidFill>
                <a:srgbClr val="FFFFFF"/>
              </a:solidFill>
              <a:effectLst/>
              <a:latin typeface="Roboto" panose="02000000000000000000" pitchFamily="2" charset="0"/>
              <a:ea typeface="Calibri" panose="020F0502020204030204" pitchFamily="34" charset="0"/>
              <a:cs typeface="Times New Roman" panose="02020603050405020304" pitchFamily="18" charset="0"/>
            </a:endParaRPr>
          </a:p>
        </p:txBody>
      </p:sp>
      <p:sp>
        <p:nvSpPr>
          <p:cNvPr id="29" name="Oval 28"/>
          <p:cNvSpPr/>
          <p:nvPr/>
        </p:nvSpPr>
        <p:spPr>
          <a:xfrm>
            <a:off x="275589" y="1767398"/>
            <a:ext cx="595223" cy="57797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2" name="Rectangle 1"/>
          <p:cNvSpPr/>
          <p:nvPr/>
        </p:nvSpPr>
        <p:spPr>
          <a:xfrm>
            <a:off x="1053322" y="1465311"/>
            <a:ext cx="4909818" cy="2812212"/>
          </a:xfrm>
          <a:prstGeom prst="rect">
            <a:avLst/>
          </a:prstGeom>
          <a:noFill/>
          <a:ln w="57150">
            <a:noFill/>
          </a:ln>
        </p:spPr>
        <p:style>
          <a:lnRef idx="2">
            <a:schemeClr val="accent2"/>
          </a:lnRef>
          <a:fillRef idx="1">
            <a:schemeClr val="lt1"/>
          </a:fillRef>
          <a:effectRef idx="0">
            <a:schemeClr val="accent2"/>
          </a:effectRef>
          <a:fontRef idx="minor">
            <a:schemeClr val="dk1"/>
          </a:fontRef>
        </p:style>
        <p:txBody>
          <a:bodyPr rtlCol="0" anchor="ctr"/>
          <a:lstStyle/>
          <a:p>
            <a:pPr marL="180340" algn="just">
              <a:lnSpc>
                <a:spcPct val="150000"/>
              </a:lnSpc>
              <a:spcAft>
                <a:spcPts val="800"/>
              </a:spcAft>
              <a:tabLst>
                <a:tab pos="180340" algn="l"/>
              </a:tabLst>
            </a:pPr>
            <a:r>
              <a:rPr lang="vi-VN" sz="32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A.</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Sự đông </a:t>
            </a:r>
            <a:r>
              <a:rPr lang="en-US" sz="3200" dirty="0" err="1">
                <a:solidFill>
                  <a:srgbClr val="000000"/>
                </a:solidFill>
                <a:latin typeface="Roboto" panose="02000000000000000000" pitchFamily="2" charset="0"/>
                <a:ea typeface="Roboto" panose="02000000000000000000" pitchFamily="2" charset="0"/>
                <a:cs typeface="Times New Roman" panose="02020603050405020304" pitchFamily="18" charset="0"/>
              </a:rPr>
              <a:t>kết</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a:t>
            </a:r>
            <a:r>
              <a:rPr lang="en-US" sz="3200" dirty="0">
                <a:latin typeface="Roboto" panose="02000000000000000000" pitchFamily="2" charset="0"/>
                <a:ea typeface="Calibri" panose="020F0502020204030204" pitchFamily="34" charset="0"/>
                <a:cs typeface="Times New Roman" panose="02020603050405020304" pitchFamily="18" charset="0"/>
              </a:rPr>
              <a:t>		</a:t>
            </a:r>
            <a:endParaRPr lang="en-US" sz="3200" dirty="0">
              <a:latin typeface="Roboto" panose="02000000000000000000" pitchFamily="2" charset="0"/>
              <a:ea typeface="Calibri" panose="020F0502020204030204" pitchFamily="34" charset="0"/>
              <a:cs typeface="Times New Roman" panose="02020603050405020304" pitchFamily="18" charset="0"/>
            </a:endParaRPr>
          </a:p>
          <a:p>
            <a:pPr marL="180340" algn="just">
              <a:lnSpc>
                <a:spcPct val="150000"/>
              </a:lnSpc>
              <a:spcAft>
                <a:spcPts val="800"/>
              </a:spcAft>
              <a:tabLst>
                <a:tab pos="180340" algn="l"/>
              </a:tabLst>
            </a:pPr>
            <a:r>
              <a:rPr lang="vi-VN" sz="32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B.</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Sự đông rắn.</a:t>
            </a:r>
            <a:endParaRPr lang="en-US" sz="3200" dirty="0">
              <a:effectLst/>
              <a:latin typeface="Roboto" panose="02000000000000000000" pitchFamily="2" charset="0"/>
              <a:ea typeface="Calibri" panose="020F0502020204030204" pitchFamily="34" charset="0"/>
              <a:cs typeface="Times New Roman" panose="02020603050405020304" pitchFamily="18" charset="0"/>
            </a:endParaRPr>
          </a:p>
          <a:p>
            <a:pPr marL="180340" algn="just">
              <a:lnSpc>
                <a:spcPct val="150000"/>
              </a:lnSpc>
              <a:spcAft>
                <a:spcPts val="800"/>
              </a:spcAft>
              <a:tabLst>
                <a:tab pos="180340" algn="l"/>
              </a:tabLst>
            </a:pPr>
            <a:r>
              <a:rPr lang="vi-VN" sz="32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C.</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Sự đông đặc.</a:t>
            </a:r>
            <a:r>
              <a:rPr lang="en-US" sz="3200" dirty="0">
                <a:latin typeface="Roboto" panose="02000000000000000000" pitchFamily="2" charset="0"/>
                <a:ea typeface="Calibri" panose="020F0502020204030204" pitchFamily="34" charset="0"/>
                <a:cs typeface="Times New Roman" panose="02020603050405020304" pitchFamily="18" charset="0"/>
              </a:rPr>
              <a:t>		</a:t>
            </a:r>
            <a:endParaRPr lang="en-US" sz="3200" dirty="0">
              <a:latin typeface="Roboto" panose="02000000000000000000" pitchFamily="2" charset="0"/>
              <a:ea typeface="Calibri" panose="020F0502020204030204" pitchFamily="34" charset="0"/>
              <a:cs typeface="Times New Roman" panose="02020603050405020304" pitchFamily="18" charset="0"/>
            </a:endParaRPr>
          </a:p>
          <a:p>
            <a:pPr marL="180340" algn="just">
              <a:lnSpc>
                <a:spcPct val="150000"/>
              </a:lnSpc>
              <a:spcAft>
                <a:spcPts val="800"/>
              </a:spcAft>
              <a:tabLst>
                <a:tab pos="180340" algn="l"/>
              </a:tabLst>
            </a:pPr>
            <a:r>
              <a:rPr lang="vi-VN" sz="32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D.</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Sự đông </a:t>
            </a:r>
            <a:r>
              <a:rPr lang="en-US" sz="3200" dirty="0" err="1">
                <a:solidFill>
                  <a:srgbClr val="000000"/>
                </a:solidFill>
                <a:effectLst/>
                <a:latin typeface="Roboto" panose="02000000000000000000" pitchFamily="2" charset="0"/>
                <a:ea typeface="Roboto" panose="02000000000000000000" pitchFamily="2" charset="0"/>
                <a:cs typeface="Times New Roman" panose="02020603050405020304" pitchFamily="18" charset="0"/>
              </a:rPr>
              <a:t>tụ</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a:t>
            </a:r>
            <a:endParaRPr lang="en-US" sz="3200" dirty="0">
              <a:effectLst/>
              <a:latin typeface="Roboto" panose="02000000000000000000" pitchFamily="2" charset="0"/>
              <a:ea typeface="Calibri" panose="020F0502020204030204" pitchFamily="34" charset="0"/>
              <a:cs typeface="Times New Roman" panose="02020603050405020304" pitchFamily="18" charset="0"/>
            </a:endParaRPr>
          </a:p>
        </p:txBody>
      </p:sp>
      <p:sp>
        <p:nvSpPr>
          <p:cNvPr id="5" name="TextBox 4"/>
          <p:cNvSpPr txBox="1"/>
          <p:nvPr/>
        </p:nvSpPr>
        <p:spPr>
          <a:xfrm>
            <a:off x="121954" y="-91965"/>
            <a:ext cx="8561756" cy="10135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just">
              <a:lnSpc>
                <a:spcPct val="120000"/>
              </a:lnSpc>
              <a:spcAft>
                <a:spcPts val="800"/>
              </a:spcAft>
              <a:buClr>
                <a:schemeClr val="dk1"/>
              </a:buClr>
              <a:buSzPts val="4000"/>
              <a:buFont typeface="Fredoka One" panose="02000000000000000000"/>
              <a:buNone/>
              <a:defRPr sz="4000" b="1">
                <a:solidFill>
                  <a:srgbClr val="FFFFFF"/>
                </a:solidFill>
                <a:effectLst/>
                <a:latin typeface="Roboto" panose="02000000000000000000" pitchFamily="2" charset="0"/>
                <a:ea typeface="Roboto" panose="02000000000000000000" pitchFamily="2" charset="0"/>
                <a:cs typeface="Times New Roman" panose="02020603050405020304" pitchFamily="18" charset="0"/>
                <a:sym typeface="Fredoka One" panose="02000000000000000000"/>
              </a:defRPr>
            </a:lvl1pPr>
            <a:lvl2pPr>
              <a:buClr>
                <a:schemeClr val="dk1"/>
              </a:buClr>
              <a:buSzPts val="4400"/>
              <a:buFont typeface="Fredoka One" panose="02000000000000000000"/>
              <a:buNone/>
              <a:defRPr sz="4400">
                <a:solidFill>
                  <a:schemeClr val="dk1"/>
                </a:solidFill>
                <a:latin typeface="Fredoka One" panose="02000000000000000000"/>
                <a:ea typeface="Fredoka One" panose="02000000000000000000"/>
                <a:cs typeface="Fredoka One" panose="02000000000000000000"/>
                <a:sym typeface="Fredoka One" panose="02000000000000000000"/>
              </a:defRPr>
            </a:lvl2pPr>
            <a:lvl3pPr>
              <a:buClr>
                <a:schemeClr val="dk1"/>
              </a:buClr>
              <a:buSzPts val="4400"/>
              <a:buFont typeface="Fredoka One" panose="02000000000000000000"/>
              <a:buNone/>
              <a:defRPr sz="4400">
                <a:solidFill>
                  <a:schemeClr val="dk1"/>
                </a:solidFill>
                <a:latin typeface="Fredoka One" panose="02000000000000000000"/>
                <a:ea typeface="Fredoka One" panose="02000000000000000000"/>
                <a:cs typeface="Fredoka One" panose="02000000000000000000"/>
                <a:sym typeface="Fredoka One" panose="02000000000000000000"/>
              </a:defRPr>
            </a:lvl3pPr>
            <a:lvl4pPr>
              <a:buClr>
                <a:schemeClr val="dk1"/>
              </a:buClr>
              <a:buSzPts val="4400"/>
              <a:buFont typeface="Fredoka One" panose="02000000000000000000"/>
              <a:buNone/>
              <a:defRPr sz="4400">
                <a:solidFill>
                  <a:schemeClr val="dk1"/>
                </a:solidFill>
                <a:latin typeface="Fredoka One" panose="02000000000000000000"/>
                <a:ea typeface="Fredoka One" panose="02000000000000000000"/>
                <a:cs typeface="Fredoka One" panose="02000000000000000000"/>
                <a:sym typeface="Fredoka One" panose="02000000000000000000"/>
              </a:defRPr>
            </a:lvl4pPr>
            <a:lvl5pPr>
              <a:buClr>
                <a:schemeClr val="dk1"/>
              </a:buClr>
              <a:buSzPts val="4400"/>
              <a:buFont typeface="Fredoka One" panose="02000000000000000000"/>
              <a:buNone/>
              <a:defRPr sz="4400">
                <a:solidFill>
                  <a:schemeClr val="dk1"/>
                </a:solidFill>
                <a:latin typeface="Fredoka One" panose="02000000000000000000"/>
                <a:ea typeface="Fredoka One" panose="02000000000000000000"/>
                <a:cs typeface="Fredoka One" panose="02000000000000000000"/>
                <a:sym typeface="Fredoka One" panose="02000000000000000000"/>
              </a:defRPr>
            </a:lvl5pPr>
            <a:lvl6pPr>
              <a:buClr>
                <a:schemeClr val="dk1"/>
              </a:buClr>
              <a:buSzPts val="4400"/>
              <a:buFont typeface="Fredoka One" panose="02000000000000000000"/>
              <a:buNone/>
              <a:defRPr sz="4400">
                <a:solidFill>
                  <a:schemeClr val="dk1"/>
                </a:solidFill>
                <a:latin typeface="Fredoka One" panose="02000000000000000000"/>
                <a:ea typeface="Fredoka One" panose="02000000000000000000"/>
                <a:cs typeface="Fredoka One" panose="02000000000000000000"/>
                <a:sym typeface="Fredoka One" panose="02000000000000000000"/>
              </a:defRPr>
            </a:lvl6pPr>
            <a:lvl7pPr>
              <a:buClr>
                <a:schemeClr val="dk1"/>
              </a:buClr>
              <a:buSzPts val="4400"/>
              <a:buFont typeface="Fredoka One" panose="02000000000000000000"/>
              <a:buNone/>
              <a:defRPr sz="4400">
                <a:solidFill>
                  <a:schemeClr val="dk1"/>
                </a:solidFill>
                <a:latin typeface="Fredoka One" panose="02000000000000000000"/>
                <a:ea typeface="Fredoka One" panose="02000000000000000000"/>
                <a:cs typeface="Fredoka One" panose="02000000000000000000"/>
                <a:sym typeface="Fredoka One" panose="02000000000000000000"/>
              </a:defRPr>
            </a:lvl7pPr>
            <a:lvl8pPr>
              <a:buClr>
                <a:schemeClr val="dk1"/>
              </a:buClr>
              <a:buSzPts val="4400"/>
              <a:buFont typeface="Fredoka One" panose="02000000000000000000"/>
              <a:buNone/>
              <a:defRPr sz="4400">
                <a:solidFill>
                  <a:schemeClr val="dk1"/>
                </a:solidFill>
                <a:latin typeface="Fredoka One" panose="02000000000000000000"/>
                <a:ea typeface="Fredoka One" panose="02000000000000000000"/>
                <a:cs typeface="Fredoka One" panose="02000000000000000000"/>
                <a:sym typeface="Fredoka One" panose="02000000000000000000"/>
              </a:defRPr>
            </a:lvl8pPr>
            <a:lvl9pPr>
              <a:buClr>
                <a:schemeClr val="dk1"/>
              </a:buClr>
              <a:buSzPts val="4400"/>
              <a:buFont typeface="Fredoka One" panose="02000000000000000000"/>
              <a:buNone/>
              <a:defRPr sz="4400">
                <a:solidFill>
                  <a:schemeClr val="dk1"/>
                </a:solidFill>
                <a:latin typeface="Fredoka One" panose="02000000000000000000"/>
                <a:ea typeface="Fredoka One" panose="02000000000000000000"/>
                <a:cs typeface="Fredoka One" panose="02000000000000000000"/>
                <a:sym typeface="Fredoka One" panose="02000000000000000000"/>
              </a:defRPr>
            </a:lvl9pPr>
          </a:lstStyle>
          <a:p>
            <a:r>
              <a:rPr lang="vi-VN" altLang="en-US" sz="3200" dirty="0">
                <a:solidFill>
                  <a:schemeClr val="tx2">
                    <a:lumMod val="10000"/>
                  </a:schemeClr>
                </a:solidFill>
              </a:rPr>
              <a:t>Câu </a:t>
            </a:r>
            <a:r>
              <a:rPr lang="en-US" altLang="en-US" sz="3200" dirty="0">
                <a:solidFill>
                  <a:schemeClr val="tx2">
                    <a:lumMod val="10000"/>
                  </a:schemeClr>
                </a:solidFill>
              </a:rPr>
              <a:t>5</a:t>
            </a:r>
            <a:r>
              <a:rPr lang="vi-VN" altLang="en-US" sz="3200" dirty="0">
                <a:solidFill>
                  <a:schemeClr val="tx2">
                    <a:lumMod val="10000"/>
                  </a:schemeClr>
                </a:solidFill>
              </a:rPr>
              <a:t>. </a:t>
            </a:r>
            <a:r>
              <a:rPr lang="vi-VN" sz="3200" b="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Hiện tượng rêu cua nổi lên khi nấu canh cua là do:</a:t>
            </a:r>
            <a:endParaRPr lang="en-US" sz="3200" b="0" dirty="0">
              <a:effectLst/>
              <a:latin typeface="Roboto" panose="02000000000000000000" pitchFamily="2" charset="0"/>
              <a:ea typeface="Calibri" panose="020F0502020204030204" pitchFamily="34" charset="0"/>
              <a:cs typeface="Times New Roman" panose="02020603050405020304" pitchFamily="18" charset="0"/>
            </a:endParaRPr>
          </a:p>
          <a:p>
            <a:endParaRPr lang="en-US" altLang="en-US" sz="3200" b="0" dirty="0">
              <a:solidFill>
                <a:schemeClr val="tx2">
                  <a:lumMod val="10000"/>
                </a:schemeClr>
              </a:solidFill>
            </a:endParaRPr>
          </a:p>
        </p:txBody>
      </p:sp>
      <p:sp>
        <p:nvSpPr>
          <p:cNvPr id="8" name="Oval 7"/>
          <p:cNvSpPr/>
          <p:nvPr/>
        </p:nvSpPr>
        <p:spPr>
          <a:xfrm>
            <a:off x="1145912" y="3852205"/>
            <a:ext cx="595223" cy="626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ia Sẻ Cách Nấu Bún Riêu Cua Miền Bắc Chuẩn Vị"/>
          <p:cNvPicPr/>
          <p:nvPr/>
        </p:nvPicPr>
        <p:blipFill rotWithShape="1">
          <a:blip r:embed="rId1" cstate="print">
            <a:extLst>
              <a:ext uri="{28A0092B-C50C-407E-A947-70E740481C1C}">
                <a14:useLocalDpi xmlns:a14="http://schemas.microsoft.com/office/drawing/2010/main" val="0"/>
              </a:ext>
            </a:extLst>
          </a:blip>
          <a:srcRect t="2665" r="19197"/>
          <a:stretch>
            <a:fillRect/>
          </a:stretch>
        </p:blipFill>
        <p:spPr bwMode="auto">
          <a:xfrm>
            <a:off x="5001847" y="1406265"/>
            <a:ext cx="2771708" cy="3072540"/>
          </a:xfrm>
          <a:prstGeom prst="round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9"/>
          <p:cNvSpPr txBox="1">
            <a:spLocks noGrp="1"/>
          </p:cNvSpPr>
          <p:nvPr>
            <p:ph type="subTitle" idx="6"/>
          </p:nvPr>
        </p:nvSpPr>
        <p:spPr>
          <a:xfrm>
            <a:off x="5344967" y="1636826"/>
            <a:ext cx="2484667" cy="54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400" b="1" dirty="0">
                <a:latin typeface="Roboto Condensed" panose="02000000000000000000" pitchFamily="2" charset="0"/>
                <a:ea typeface="Roboto Condensed" panose="02000000000000000000" pitchFamily="2" charset="0"/>
                <a:cs typeface="Roboto Condensed" panose="02000000000000000000" pitchFamily="2" charset="0"/>
              </a:rPr>
              <a:t>Cấu Tạo Phân Tử</a:t>
            </a:r>
            <a:endParaRPr sz="2400" b="1"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10" name="Google Shape;310;p29"/>
          <p:cNvSpPr txBox="1">
            <a:spLocks noGrp="1"/>
          </p:cNvSpPr>
          <p:nvPr>
            <p:ph type="subTitle" idx="7"/>
          </p:nvPr>
        </p:nvSpPr>
        <p:spPr>
          <a:xfrm>
            <a:off x="1538013" y="3430631"/>
            <a:ext cx="2602770" cy="54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400" b="1" dirty="0">
                <a:latin typeface="Roboto Condensed" panose="02000000000000000000" pitchFamily="2" charset="0"/>
                <a:ea typeface="Roboto Condensed" panose="02000000000000000000" pitchFamily="2" charset="0"/>
                <a:cs typeface="Roboto Condensed" panose="02000000000000000000" pitchFamily="2" charset="0"/>
              </a:rPr>
              <a:t>Tính Chất Hóa Học</a:t>
            </a:r>
            <a:endParaRPr sz="2400" b="1"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11" name="Google Shape;311;p29"/>
          <p:cNvSpPr txBox="1">
            <a:spLocks noGrp="1"/>
          </p:cNvSpPr>
          <p:nvPr>
            <p:ph type="subTitle" idx="8"/>
          </p:nvPr>
        </p:nvSpPr>
        <p:spPr>
          <a:xfrm>
            <a:off x="1553953" y="1685287"/>
            <a:ext cx="2412267" cy="54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400" b="1" dirty="0">
                <a:latin typeface="Roboto Condensed" panose="02000000000000000000" pitchFamily="2" charset="0"/>
                <a:ea typeface="Roboto Condensed" panose="02000000000000000000" pitchFamily="2" charset="0"/>
                <a:cs typeface="Roboto Condensed" panose="02000000000000000000" pitchFamily="2" charset="0"/>
              </a:rPr>
              <a:t>Khái Niệm Protein</a:t>
            </a:r>
            <a:endParaRPr sz="24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312" name="Google Shape;312;p29"/>
          <p:cNvGrpSpPr/>
          <p:nvPr/>
        </p:nvGrpSpPr>
        <p:grpSpPr>
          <a:xfrm>
            <a:off x="4593506" y="3430944"/>
            <a:ext cx="595372" cy="549604"/>
            <a:chOff x="1687400" y="3905821"/>
            <a:chExt cx="595372" cy="549604"/>
          </a:xfrm>
        </p:grpSpPr>
        <p:sp>
          <p:nvSpPr>
            <p:cNvPr id="313" name="Google Shape;313;p29"/>
            <p:cNvSpPr/>
            <p:nvPr/>
          </p:nvSpPr>
          <p:spPr>
            <a:xfrm>
              <a:off x="1687400" y="3916241"/>
              <a:ext cx="558900" cy="52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314" name="Google Shape;314;p29"/>
            <p:cNvCxnSpPr/>
            <p:nvPr/>
          </p:nvCxnSpPr>
          <p:spPr>
            <a:xfrm>
              <a:off x="1742750" y="3905825"/>
              <a:ext cx="0" cy="549600"/>
            </a:xfrm>
            <a:prstGeom prst="straightConnector1">
              <a:avLst/>
            </a:prstGeom>
            <a:noFill/>
            <a:ln w="19050" cap="flat" cmpd="sng">
              <a:solidFill>
                <a:schemeClr val="dk1"/>
              </a:solidFill>
              <a:prstDash val="solid"/>
              <a:round/>
              <a:headEnd type="none" w="med" len="med"/>
              <a:tailEnd type="none" w="med" len="med"/>
            </a:ln>
          </p:spPr>
        </p:cxnSp>
        <p:sp>
          <p:nvSpPr>
            <p:cNvPr id="315" name="Google Shape;315;p29"/>
            <p:cNvSpPr/>
            <p:nvPr/>
          </p:nvSpPr>
          <p:spPr>
            <a:xfrm rot="2700178">
              <a:off x="2088875" y="3968324"/>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nvGrpSpPr>
          <p:cNvPr id="316" name="Google Shape;316;p29"/>
          <p:cNvGrpSpPr/>
          <p:nvPr/>
        </p:nvGrpSpPr>
        <p:grpSpPr>
          <a:xfrm>
            <a:off x="4573144" y="1620510"/>
            <a:ext cx="579750" cy="549604"/>
            <a:chOff x="1666550" y="3179683"/>
            <a:chExt cx="579750" cy="549604"/>
          </a:xfrm>
        </p:grpSpPr>
        <p:sp>
          <p:nvSpPr>
            <p:cNvPr id="317" name="Google Shape;317;p29"/>
            <p:cNvSpPr/>
            <p:nvPr/>
          </p:nvSpPr>
          <p:spPr>
            <a:xfrm>
              <a:off x="1687400" y="3191977"/>
              <a:ext cx="558900" cy="52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18" name="Google Shape;318;p29"/>
            <p:cNvGrpSpPr/>
            <p:nvPr/>
          </p:nvGrpSpPr>
          <p:grpSpPr>
            <a:xfrm rot="10800000">
              <a:off x="1666550" y="3179683"/>
              <a:ext cx="540022" cy="549604"/>
              <a:chOff x="1742750" y="3179683"/>
              <a:chExt cx="540022" cy="549604"/>
            </a:xfrm>
          </p:grpSpPr>
          <p:cxnSp>
            <p:nvCxnSpPr>
              <p:cNvPr id="319" name="Google Shape;319;p29"/>
              <p:cNvCxnSpPr/>
              <p:nvPr/>
            </p:nvCxnSpPr>
            <p:spPr>
              <a:xfrm>
                <a:off x="1742750" y="3179688"/>
                <a:ext cx="0" cy="549600"/>
              </a:xfrm>
              <a:prstGeom prst="straightConnector1">
                <a:avLst/>
              </a:prstGeom>
              <a:noFill/>
              <a:ln w="19050" cap="flat" cmpd="sng">
                <a:solidFill>
                  <a:schemeClr val="dk1"/>
                </a:solidFill>
                <a:prstDash val="solid"/>
                <a:round/>
                <a:headEnd type="none" w="med" len="med"/>
                <a:tailEnd type="none" w="med" len="med"/>
              </a:ln>
            </p:spPr>
          </p:cxnSp>
          <p:sp>
            <p:nvSpPr>
              <p:cNvPr id="320" name="Google Shape;320;p29"/>
              <p:cNvSpPr/>
              <p:nvPr/>
            </p:nvSpPr>
            <p:spPr>
              <a:xfrm rot="2700178">
                <a:off x="2088875" y="3242186"/>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grpSp>
        <p:nvGrpSpPr>
          <p:cNvPr id="321" name="Google Shape;321;p29"/>
          <p:cNvGrpSpPr/>
          <p:nvPr/>
        </p:nvGrpSpPr>
        <p:grpSpPr>
          <a:xfrm>
            <a:off x="778539" y="3426469"/>
            <a:ext cx="595372" cy="549604"/>
            <a:chOff x="1687400" y="2453546"/>
            <a:chExt cx="595372" cy="549604"/>
          </a:xfrm>
        </p:grpSpPr>
        <p:sp>
          <p:nvSpPr>
            <p:cNvPr id="322" name="Google Shape;322;p29"/>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23" name="Google Shape;323;p29"/>
            <p:cNvGrpSpPr/>
            <p:nvPr/>
          </p:nvGrpSpPr>
          <p:grpSpPr>
            <a:xfrm rot="10800000" flipH="1">
              <a:off x="1742750" y="2453546"/>
              <a:ext cx="540022" cy="549604"/>
              <a:chOff x="1742750" y="2453546"/>
              <a:chExt cx="540022" cy="549604"/>
            </a:xfrm>
          </p:grpSpPr>
          <p:cxnSp>
            <p:nvCxnSpPr>
              <p:cNvPr id="324" name="Google Shape;324;p29"/>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325" name="Google Shape;325;p29"/>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grpSp>
        <p:nvGrpSpPr>
          <p:cNvPr id="326" name="Google Shape;326;p29"/>
          <p:cNvGrpSpPr/>
          <p:nvPr/>
        </p:nvGrpSpPr>
        <p:grpSpPr>
          <a:xfrm>
            <a:off x="774342" y="1616335"/>
            <a:ext cx="579750" cy="549604"/>
            <a:chOff x="1666550" y="1727408"/>
            <a:chExt cx="579750" cy="549604"/>
          </a:xfrm>
        </p:grpSpPr>
        <p:sp>
          <p:nvSpPr>
            <p:cNvPr id="327" name="Google Shape;327;p29"/>
            <p:cNvSpPr/>
            <p:nvPr/>
          </p:nvSpPr>
          <p:spPr>
            <a:xfrm>
              <a:off x="1687400" y="1743450"/>
              <a:ext cx="558900" cy="525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28" name="Google Shape;328;p29"/>
            <p:cNvGrpSpPr/>
            <p:nvPr/>
          </p:nvGrpSpPr>
          <p:grpSpPr>
            <a:xfrm flipH="1">
              <a:off x="1666550" y="1727408"/>
              <a:ext cx="540022" cy="549604"/>
              <a:chOff x="1742750" y="1727408"/>
              <a:chExt cx="540022" cy="549604"/>
            </a:xfrm>
          </p:grpSpPr>
          <p:cxnSp>
            <p:nvCxnSpPr>
              <p:cNvPr id="329" name="Google Shape;329;p29"/>
              <p:cNvCxnSpPr/>
              <p:nvPr/>
            </p:nvCxnSpPr>
            <p:spPr>
              <a:xfrm>
                <a:off x="1742750" y="1727413"/>
                <a:ext cx="0" cy="549600"/>
              </a:xfrm>
              <a:prstGeom prst="straightConnector1">
                <a:avLst/>
              </a:prstGeom>
              <a:noFill/>
              <a:ln w="19050" cap="flat" cmpd="sng">
                <a:solidFill>
                  <a:schemeClr val="dk1"/>
                </a:solidFill>
                <a:prstDash val="solid"/>
                <a:round/>
                <a:headEnd type="none" w="med" len="med"/>
                <a:tailEnd type="none" w="med" len="med"/>
              </a:ln>
            </p:spPr>
          </p:cxnSp>
          <p:sp>
            <p:nvSpPr>
              <p:cNvPr id="330" name="Google Shape;330;p29"/>
              <p:cNvSpPr/>
              <p:nvPr/>
            </p:nvSpPr>
            <p:spPr>
              <a:xfrm rot="2700178">
                <a:off x="2088875" y="1789911"/>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331" name="Google Shape;331;p29"/>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b="1" dirty="0"/>
              <a:t>NỘI DUNG BÀI HỌC</a:t>
            </a:r>
            <a:endParaRPr b="1" dirty="0"/>
          </a:p>
        </p:txBody>
      </p:sp>
      <p:sp>
        <p:nvSpPr>
          <p:cNvPr id="332" name="Google Shape;332;p29"/>
          <p:cNvSpPr txBox="1">
            <a:spLocks noGrp="1"/>
          </p:cNvSpPr>
          <p:nvPr>
            <p:ph type="subTitle" idx="1"/>
          </p:nvPr>
        </p:nvSpPr>
        <p:spPr>
          <a:xfrm>
            <a:off x="4611517" y="1542600"/>
            <a:ext cx="491839" cy="75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rgbClr val="FFFFFF"/>
                </a:solidFill>
              </a:rPr>
              <a:t>II</a:t>
            </a:r>
            <a:endParaRPr sz="3600" b="1" dirty="0">
              <a:solidFill>
                <a:srgbClr val="FFFFFF"/>
              </a:solidFill>
            </a:endParaRPr>
          </a:p>
        </p:txBody>
      </p:sp>
      <p:sp>
        <p:nvSpPr>
          <p:cNvPr id="333" name="Google Shape;333;p29"/>
          <p:cNvSpPr txBox="1">
            <a:spLocks noGrp="1"/>
          </p:cNvSpPr>
          <p:nvPr>
            <p:ph type="subTitle" idx="2"/>
          </p:nvPr>
        </p:nvSpPr>
        <p:spPr>
          <a:xfrm>
            <a:off x="817730" y="1507730"/>
            <a:ext cx="491839" cy="75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rgbClr val="FFFFFF"/>
                </a:solidFill>
              </a:rPr>
              <a:t>I</a:t>
            </a:r>
            <a:endParaRPr sz="3600" b="1" dirty="0">
              <a:solidFill>
                <a:srgbClr val="FFFFFF"/>
              </a:solidFill>
            </a:endParaRPr>
          </a:p>
        </p:txBody>
      </p:sp>
      <p:sp>
        <p:nvSpPr>
          <p:cNvPr id="334" name="Google Shape;334;p29"/>
          <p:cNvSpPr txBox="1">
            <a:spLocks noGrp="1"/>
          </p:cNvSpPr>
          <p:nvPr>
            <p:ph type="subTitle" idx="3"/>
          </p:nvPr>
        </p:nvSpPr>
        <p:spPr>
          <a:xfrm>
            <a:off x="4573142" y="3348833"/>
            <a:ext cx="650293" cy="75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rgbClr val="FFFFFF"/>
                </a:solidFill>
              </a:rPr>
              <a:t>IV</a:t>
            </a:r>
            <a:endParaRPr sz="3600" b="1" dirty="0">
              <a:solidFill>
                <a:srgbClr val="FFFFFF"/>
              </a:solidFill>
            </a:endParaRPr>
          </a:p>
        </p:txBody>
      </p:sp>
      <p:sp>
        <p:nvSpPr>
          <p:cNvPr id="335" name="Google Shape;335;p29"/>
          <p:cNvSpPr txBox="1">
            <a:spLocks noGrp="1"/>
          </p:cNvSpPr>
          <p:nvPr>
            <p:ph type="subTitle" idx="4"/>
          </p:nvPr>
        </p:nvSpPr>
        <p:spPr>
          <a:xfrm>
            <a:off x="773966" y="3348833"/>
            <a:ext cx="642280" cy="75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rgbClr val="FFFFFF"/>
                </a:solidFill>
              </a:rPr>
              <a:t>III</a:t>
            </a:r>
            <a:endParaRPr sz="3600" b="1" dirty="0">
              <a:solidFill>
                <a:srgbClr val="FFFFFF"/>
              </a:solidFill>
            </a:endParaRPr>
          </a:p>
        </p:txBody>
      </p:sp>
      <p:grpSp>
        <p:nvGrpSpPr>
          <p:cNvPr id="336" name="Google Shape;336;p29"/>
          <p:cNvGrpSpPr/>
          <p:nvPr/>
        </p:nvGrpSpPr>
        <p:grpSpPr>
          <a:xfrm rot="6752136">
            <a:off x="-795333" y="4183360"/>
            <a:ext cx="2067632" cy="383376"/>
            <a:chOff x="4399950" y="2954075"/>
            <a:chExt cx="1287675" cy="238725"/>
          </a:xfrm>
        </p:grpSpPr>
        <p:sp>
          <p:nvSpPr>
            <p:cNvPr id="337" name="Google Shape;337;p29"/>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 name="Google Shape;338;p29"/>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 name="Google Shape;339;p29"/>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 name="Google Shape;340;p29"/>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 name="Google Shape;341;p29"/>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 name="Google Shape;342;p29"/>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 name="Google Shape;343;p29"/>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 name="Google Shape;344;p29"/>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 name="Google Shape;345;p29"/>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 name="Google Shape;346;p29"/>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 name="Google Shape;347;p29"/>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 name="Google Shape;348;p29"/>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 name="Google Shape;349;p29"/>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350;p29"/>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351;p29"/>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 name="Google Shape;352;p29"/>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 name="Google Shape;353;p29"/>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 name="Google Shape;354;p29"/>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 name="Google Shape;355;p29"/>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356;p29"/>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 name="Google Shape;357;p29"/>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 name="Google Shape;358;p29"/>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 name="Google Shape;359;p29"/>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360;p29"/>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361;p29"/>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362;p29"/>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 name="Google Shape;363;p29"/>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 name="Google Shape;364;p29"/>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 name="Google Shape;365;p29"/>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 name="Google Shape;366;p29"/>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 name="Google Shape;367;p29"/>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 name="Google Shape;368;p29"/>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 name="Google Shape;369;p29"/>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370;p29"/>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 name="Google Shape;371;p29"/>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72" name="Google Shape;372;p29"/>
          <p:cNvGrpSpPr/>
          <p:nvPr/>
        </p:nvGrpSpPr>
        <p:grpSpPr>
          <a:xfrm rot="-4260837" flipH="1">
            <a:off x="-992576" y="4841566"/>
            <a:ext cx="2550809" cy="433066"/>
            <a:chOff x="4330300" y="3920250"/>
            <a:chExt cx="1682975" cy="210775"/>
          </a:xfrm>
        </p:grpSpPr>
        <p:sp>
          <p:nvSpPr>
            <p:cNvPr id="373" name="Google Shape;373;p29"/>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 name="Google Shape;374;p29"/>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 name="Google Shape;375;p29"/>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 name="Google Shape;376;p29"/>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 name="Google Shape;377;p29"/>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78" name="Google Shape;378;p29"/>
          <p:cNvGrpSpPr/>
          <p:nvPr/>
        </p:nvGrpSpPr>
        <p:grpSpPr>
          <a:xfrm rot="5363820" flipH="1">
            <a:off x="7803993" y="3597960"/>
            <a:ext cx="2591038" cy="1638392"/>
            <a:chOff x="2600325" y="3927100"/>
            <a:chExt cx="1196000" cy="691475"/>
          </a:xfrm>
        </p:grpSpPr>
        <p:sp>
          <p:nvSpPr>
            <p:cNvPr id="379" name="Google Shape;379;p29"/>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 name="Google Shape;380;p29"/>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 name="Google Shape;381;p29"/>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 name="Google Shape;382;p29"/>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 name="Google Shape;383;p29"/>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 name="Google Shape;384;p29"/>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 name="Google Shape;385;p29"/>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 name="Google Shape;386;p29"/>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 name="Google Shape;387;p29"/>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 name="Google Shape;388;p29"/>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 name="Google Shape;389;p29"/>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 name="Google Shape;390;p29"/>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391;p29"/>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392;p29"/>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393;p29"/>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394;p29"/>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 name="Google Shape;395;p29"/>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 name="Google Shape;396;p29"/>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 name="Google Shape;397;p29"/>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398;p29"/>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 name="Google Shape;399;p29"/>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00" name="Google Shape;400;p29"/>
          <p:cNvGrpSpPr/>
          <p:nvPr/>
        </p:nvGrpSpPr>
        <p:grpSpPr>
          <a:xfrm rot="6540864">
            <a:off x="-1326462" y="4134054"/>
            <a:ext cx="2344260" cy="481988"/>
            <a:chOff x="4341300" y="4367325"/>
            <a:chExt cx="1511525" cy="310775"/>
          </a:xfrm>
        </p:grpSpPr>
        <p:sp>
          <p:nvSpPr>
            <p:cNvPr id="401" name="Google Shape;401;p29"/>
            <p:cNvSpPr/>
            <p:nvPr/>
          </p:nvSpPr>
          <p:spPr>
            <a:xfrm>
              <a:off x="4341300" y="4473600"/>
              <a:ext cx="118800" cy="96450"/>
            </a:xfrm>
            <a:custGeom>
              <a:avLst/>
              <a:gdLst/>
              <a:ahLst/>
              <a:cxnLst/>
              <a:rect l="l" t="t" r="r" b="b"/>
              <a:pathLst>
                <a:path w="4752" h="3858" extrusionOk="0">
                  <a:moveTo>
                    <a:pt x="4751" y="0"/>
                  </a:moveTo>
                  <a:lnTo>
                    <a:pt x="1096" y="893"/>
                  </a:lnTo>
                  <a:cubicBezTo>
                    <a:pt x="1" y="1155"/>
                    <a:pt x="1" y="2703"/>
                    <a:pt x="1096" y="2965"/>
                  </a:cubicBezTo>
                  <a:lnTo>
                    <a:pt x="4751" y="3858"/>
                  </a:lnTo>
                  <a:lnTo>
                    <a:pt x="4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 name="Google Shape;402;p29"/>
            <p:cNvSpPr/>
            <p:nvPr/>
          </p:nvSpPr>
          <p:spPr>
            <a:xfrm>
              <a:off x="4547575" y="4395325"/>
              <a:ext cx="141125" cy="254500"/>
            </a:xfrm>
            <a:custGeom>
              <a:avLst/>
              <a:gdLst/>
              <a:ahLst/>
              <a:cxnLst/>
              <a:rect l="l" t="t" r="r" b="b"/>
              <a:pathLst>
                <a:path w="5645" h="10180" extrusionOk="0">
                  <a:moveTo>
                    <a:pt x="2501" y="0"/>
                  </a:moveTo>
                  <a:cubicBezTo>
                    <a:pt x="1120" y="0"/>
                    <a:pt x="1" y="1119"/>
                    <a:pt x="1" y="2500"/>
                  </a:cubicBezTo>
                  <a:lnTo>
                    <a:pt x="1" y="7680"/>
                  </a:lnTo>
                  <a:cubicBezTo>
                    <a:pt x="1" y="9061"/>
                    <a:pt x="1120" y="10180"/>
                    <a:pt x="2501" y="10180"/>
                  </a:cubicBezTo>
                  <a:lnTo>
                    <a:pt x="5644" y="10180"/>
                  </a:lnTo>
                  <a:lnTo>
                    <a:pt x="5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 name="Google Shape;403;p29"/>
            <p:cNvSpPr/>
            <p:nvPr/>
          </p:nvSpPr>
          <p:spPr>
            <a:xfrm>
              <a:off x="4438350" y="4442650"/>
              <a:ext cx="109250" cy="159550"/>
            </a:xfrm>
            <a:custGeom>
              <a:avLst/>
              <a:gdLst/>
              <a:ahLst/>
              <a:cxnLst/>
              <a:rect l="l" t="t" r="r" b="b"/>
              <a:pathLst>
                <a:path w="4370" h="6382" extrusionOk="0">
                  <a:moveTo>
                    <a:pt x="2917" y="0"/>
                  </a:moveTo>
                  <a:cubicBezTo>
                    <a:pt x="1310" y="0"/>
                    <a:pt x="0" y="1310"/>
                    <a:pt x="0" y="2929"/>
                  </a:cubicBezTo>
                  <a:lnTo>
                    <a:pt x="0" y="3465"/>
                  </a:lnTo>
                  <a:cubicBezTo>
                    <a:pt x="0" y="5084"/>
                    <a:pt x="1310" y="6382"/>
                    <a:pt x="2917" y="6382"/>
                  </a:cubicBezTo>
                  <a:lnTo>
                    <a:pt x="4370" y="6382"/>
                  </a:lnTo>
                  <a:lnTo>
                    <a:pt x="43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 name="Google Shape;404;p29"/>
            <p:cNvSpPr/>
            <p:nvPr/>
          </p:nvSpPr>
          <p:spPr>
            <a:xfrm>
              <a:off x="4544300" y="4439800"/>
              <a:ext cx="6875" cy="165975"/>
            </a:xfrm>
            <a:custGeom>
              <a:avLst/>
              <a:gdLst/>
              <a:ahLst/>
              <a:cxnLst/>
              <a:rect l="l" t="t" r="r" b="b"/>
              <a:pathLst>
                <a:path w="275" h="6639" extrusionOk="0">
                  <a:moveTo>
                    <a:pt x="133" y="1"/>
                  </a:moveTo>
                  <a:cubicBezTo>
                    <a:pt x="69" y="1"/>
                    <a:pt x="7" y="43"/>
                    <a:pt x="1" y="126"/>
                  </a:cubicBezTo>
                  <a:lnTo>
                    <a:pt x="1" y="6496"/>
                  </a:lnTo>
                  <a:cubicBezTo>
                    <a:pt x="1" y="6579"/>
                    <a:pt x="60" y="6639"/>
                    <a:pt x="132" y="6639"/>
                  </a:cubicBezTo>
                  <a:cubicBezTo>
                    <a:pt x="167" y="6639"/>
                    <a:pt x="191" y="6627"/>
                    <a:pt x="215" y="6615"/>
                  </a:cubicBezTo>
                  <a:cubicBezTo>
                    <a:pt x="251" y="6579"/>
                    <a:pt x="275" y="6543"/>
                    <a:pt x="275" y="6496"/>
                  </a:cubicBezTo>
                  <a:lnTo>
                    <a:pt x="275" y="126"/>
                  </a:lnTo>
                  <a:cubicBezTo>
                    <a:pt x="263" y="43"/>
                    <a:pt x="197"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 name="Google Shape;405;p29"/>
            <p:cNvSpPr/>
            <p:nvPr/>
          </p:nvSpPr>
          <p:spPr>
            <a:xfrm>
              <a:off x="4664550" y="4367325"/>
              <a:ext cx="1188275" cy="310775"/>
            </a:xfrm>
            <a:custGeom>
              <a:avLst/>
              <a:gdLst/>
              <a:ahLst/>
              <a:cxnLst/>
              <a:rect l="l" t="t" r="r" b="b"/>
              <a:pathLst>
                <a:path w="47531" h="12431" extrusionOk="0">
                  <a:moveTo>
                    <a:pt x="2311" y="1"/>
                  </a:moveTo>
                  <a:cubicBezTo>
                    <a:pt x="1037" y="1"/>
                    <a:pt x="1" y="1037"/>
                    <a:pt x="1" y="2323"/>
                  </a:cubicBezTo>
                  <a:lnTo>
                    <a:pt x="1" y="10121"/>
                  </a:lnTo>
                  <a:cubicBezTo>
                    <a:pt x="1" y="11395"/>
                    <a:pt x="1037" y="12431"/>
                    <a:pt x="2311" y="12431"/>
                  </a:cubicBezTo>
                  <a:lnTo>
                    <a:pt x="45209" y="12431"/>
                  </a:lnTo>
                  <a:cubicBezTo>
                    <a:pt x="46495" y="12431"/>
                    <a:pt x="47531" y="11395"/>
                    <a:pt x="47531" y="10121"/>
                  </a:cubicBezTo>
                  <a:lnTo>
                    <a:pt x="47531" y="2323"/>
                  </a:lnTo>
                  <a:cubicBezTo>
                    <a:pt x="47531" y="1037"/>
                    <a:pt x="46483" y="1"/>
                    <a:pt x="45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 name="Google Shape;406;p29"/>
            <p:cNvSpPr/>
            <p:nvPr/>
          </p:nvSpPr>
          <p:spPr>
            <a:xfrm>
              <a:off x="5734925" y="4367325"/>
              <a:ext cx="46175" cy="310775"/>
            </a:xfrm>
            <a:custGeom>
              <a:avLst/>
              <a:gdLst/>
              <a:ahLst/>
              <a:cxnLst/>
              <a:rect l="l" t="t" r="r" b="b"/>
              <a:pathLst>
                <a:path w="1847" h="12431" extrusionOk="0">
                  <a:moveTo>
                    <a:pt x="1" y="1"/>
                  </a:moveTo>
                  <a:lnTo>
                    <a:pt x="1"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29"/>
            <p:cNvSpPr/>
            <p:nvPr/>
          </p:nvSpPr>
          <p:spPr>
            <a:xfrm>
              <a:off x="4740175" y="4367325"/>
              <a:ext cx="46150" cy="310775"/>
            </a:xfrm>
            <a:custGeom>
              <a:avLst/>
              <a:gdLst/>
              <a:ahLst/>
              <a:cxnLst/>
              <a:rect l="l" t="t" r="r" b="b"/>
              <a:pathLst>
                <a:path w="1846" h="12431" extrusionOk="0">
                  <a:moveTo>
                    <a:pt x="0" y="1"/>
                  </a:moveTo>
                  <a:lnTo>
                    <a:pt x="0"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08" name="Google Shape;408;p29"/>
          <p:cNvGrpSpPr/>
          <p:nvPr/>
        </p:nvGrpSpPr>
        <p:grpSpPr>
          <a:xfrm rot="10438015" flipH="1">
            <a:off x="8567936" y="3517812"/>
            <a:ext cx="861807" cy="1764086"/>
            <a:chOff x="6404350" y="3138600"/>
            <a:chExt cx="658750" cy="1348425"/>
          </a:xfrm>
        </p:grpSpPr>
        <p:sp>
          <p:nvSpPr>
            <p:cNvPr id="409" name="Google Shape;409;p29"/>
            <p:cNvSpPr/>
            <p:nvPr/>
          </p:nvSpPr>
          <p:spPr>
            <a:xfrm>
              <a:off x="6404350" y="3138600"/>
              <a:ext cx="658750" cy="1348425"/>
            </a:xfrm>
            <a:custGeom>
              <a:avLst/>
              <a:gdLst/>
              <a:ahLst/>
              <a:cxnLst/>
              <a:rect l="l" t="t" r="r" b="b"/>
              <a:pathLst>
                <a:path w="26350" h="53937" extrusionOk="0">
                  <a:moveTo>
                    <a:pt x="19218" y="8502"/>
                  </a:moveTo>
                  <a:lnTo>
                    <a:pt x="19218" y="45435"/>
                  </a:lnTo>
                  <a:cubicBezTo>
                    <a:pt x="11931" y="42518"/>
                    <a:pt x="7145" y="35446"/>
                    <a:pt x="7145" y="27600"/>
                  </a:cubicBezTo>
                  <a:lnTo>
                    <a:pt x="7145" y="26349"/>
                  </a:lnTo>
                  <a:cubicBezTo>
                    <a:pt x="7145" y="18491"/>
                    <a:pt x="11931" y="11431"/>
                    <a:pt x="19218" y="8502"/>
                  </a:cubicBezTo>
                  <a:close/>
                  <a:moveTo>
                    <a:pt x="26349" y="1"/>
                  </a:moveTo>
                  <a:cubicBezTo>
                    <a:pt x="11800" y="1"/>
                    <a:pt x="1" y="11800"/>
                    <a:pt x="1" y="26349"/>
                  </a:cubicBezTo>
                  <a:lnTo>
                    <a:pt x="1" y="27600"/>
                  </a:lnTo>
                  <a:cubicBezTo>
                    <a:pt x="1" y="42149"/>
                    <a:pt x="11800" y="53936"/>
                    <a:pt x="26349" y="53936"/>
                  </a:cubicBezTo>
                  <a:lnTo>
                    <a:pt x="263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 name="Google Shape;410;p29"/>
            <p:cNvSpPr/>
            <p:nvPr/>
          </p:nvSpPr>
          <p:spPr>
            <a:xfrm>
              <a:off x="6977050" y="4388775"/>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2"/>
                    <a:pt x="2572" y="131"/>
                    <a:pt x="2525" y="83"/>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29"/>
            <p:cNvSpPr/>
            <p:nvPr/>
          </p:nvSpPr>
          <p:spPr>
            <a:xfrm>
              <a:off x="6976350" y="4327125"/>
              <a:ext cx="65625" cy="13775"/>
            </a:xfrm>
            <a:custGeom>
              <a:avLst/>
              <a:gdLst/>
              <a:ahLst/>
              <a:cxnLst/>
              <a:rect l="l" t="t" r="r" b="b"/>
              <a:pathLst>
                <a:path w="2625" h="551" extrusionOk="0">
                  <a:moveTo>
                    <a:pt x="375" y="1"/>
                  </a:moveTo>
                  <a:cubicBezTo>
                    <a:pt x="4" y="1"/>
                    <a:pt x="0" y="551"/>
                    <a:pt x="364" y="551"/>
                  </a:cubicBezTo>
                  <a:cubicBezTo>
                    <a:pt x="375" y="551"/>
                    <a:pt x="386" y="550"/>
                    <a:pt x="398" y="549"/>
                  </a:cubicBezTo>
                  <a:lnTo>
                    <a:pt x="2350" y="549"/>
                  </a:lnTo>
                  <a:cubicBezTo>
                    <a:pt x="2505" y="549"/>
                    <a:pt x="2624" y="430"/>
                    <a:pt x="2624" y="275"/>
                  </a:cubicBezTo>
                  <a:cubicBezTo>
                    <a:pt x="2624" y="204"/>
                    <a:pt x="2600" y="132"/>
                    <a:pt x="2553" y="85"/>
                  </a:cubicBezTo>
                  <a:cubicBezTo>
                    <a:pt x="2493" y="37"/>
                    <a:pt x="2434" y="1"/>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 name="Google Shape;412;p29"/>
            <p:cNvSpPr/>
            <p:nvPr/>
          </p:nvSpPr>
          <p:spPr>
            <a:xfrm>
              <a:off x="6976350" y="4265825"/>
              <a:ext cx="65625" cy="14050"/>
            </a:xfrm>
            <a:custGeom>
              <a:avLst/>
              <a:gdLst/>
              <a:ahLst/>
              <a:cxnLst/>
              <a:rect l="l" t="t" r="r" b="b"/>
              <a:pathLst>
                <a:path w="2625" h="562" extrusionOk="0">
                  <a:moveTo>
                    <a:pt x="375" y="0"/>
                  </a:moveTo>
                  <a:cubicBezTo>
                    <a:pt x="0" y="0"/>
                    <a:pt x="0" y="561"/>
                    <a:pt x="375" y="561"/>
                  </a:cubicBezTo>
                  <a:cubicBezTo>
                    <a:pt x="382" y="561"/>
                    <a:pt x="390" y="561"/>
                    <a:pt x="398" y="560"/>
                  </a:cubicBezTo>
                  <a:lnTo>
                    <a:pt x="2350" y="560"/>
                  </a:lnTo>
                  <a:cubicBezTo>
                    <a:pt x="2505" y="560"/>
                    <a:pt x="2624" y="429"/>
                    <a:pt x="2624" y="287"/>
                  </a:cubicBezTo>
                  <a:cubicBezTo>
                    <a:pt x="2624" y="215"/>
                    <a:pt x="2600" y="144"/>
                    <a:pt x="2553" y="96"/>
                  </a:cubicBezTo>
                  <a:cubicBezTo>
                    <a:pt x="2493" y="37"/>
                    <a:pt x="2434" y="13"/>
                    <a:pt x="2350" y="1"/>
                  </a:cubicBezTo>
                  <a:lnTo>
                    <a:pt x="398" y="1"/>
                  </a:lnTo>
                  <a:cubicBezTo>
                    <a:pt x="390" y="0"/>
                    <a:pt x="382" y="0"/>
                    <a:pt x="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 name="Google Shape;413;p29"/>
            <p:cNvSpPr/>
            <p:nvPr/>
          </p:nvSpPr>
          <p:spPr>
            <a:xfrm>
              <a:off x="6976350" y="4204775"/>
              <a:ext cx="65625" cy="13775"/>
            </a:xfrm>
            <a:custGeom>
              <a:avLst/>
              <a:gdLst/>
              <a:ahLst/>
              <a:cxnLst/>
              <a:rect l="l" t="t" r="r" b="b"/>
              <a:pathLst>
                <a:path w="2625" h="551" extrusionOk="0">
                  <a:moveTo>
                    <a:pt x="364" y="1"/>
                  </a:moveTo>
                  <a:cubicBezTo>
                    <a:pt x="0" y="1"/>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29"/>
            <p:cNvSpPr/>
            <p:nvPr/>
          </p:nvSpPr>
          <p:spPr>
            <a:xfrm>
              <a:off x="6976350" y="4143450"/>
              <a:ext cx="68000" cy="13775"/>
            </a:xfrm>
            <a:custGeom>
              <a:avLst/>
              <a:gdLst/>
              <a:ahLst/>
              <a:cxnLst/>
              <a:rect l="l" t="t" r="r" b="b"/>
              <a:pathLst>
                <a:path w="2720" h="551" extrusionOk="0">
                  <a:moveTo>
                    <a:pt x="364" y="1"/>
                  </a:moveTo>
                  <a:cubicBezTo>
                    <a:pt x="0" y="1"/>
                    <a:pt x="4" y="551"/>
                    <a:pt x="375" y="551"/>
                  </a:cubicBezTo>
                  <a:cubicBezTo>
                    <a:pt x="382" y="551"/>
                    <a:pt x="390" y="550"/>
                    <a:pt x="398" y="550"/>
                  </a:cubicBezTo>
                  <a:lnTo>
                    <a:pt x="2350" y="550"/>
                  </a:lnTo>
                  <a:cubicBezTo>
                    <a:pt x="2600" y="538"/>
                    <a:pt x="2719" y="252"/>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 name="Google Shape;415;p29"/>
            <p:cNvSpPr/>
            <p:nvPr/>
          </p:nvSpPr>
          <p:spPr>
            <a:xfrm>
              <a:off x="6976350" y="4082150"/>
              <a:ext cx="65625" cy="13775"/>
            </a:xfrm>
            <a:custGeom>
              <a:avLst/>
              <a:gdLst/>
              <a:ahLst/>
              <a:cxnLst/>
              <a:rect l="l" t="t" r="r" b="b"/>
              <a:pathLst>
                <a:path w="2625" h="551" extrusionOk="0">
                  <a:moveTo>
                    <a:pt x="364" y="0"/>
                  </a:moveTo>
                  <a:cubicBezTo>
                    <a:pt x="0" y="0"/>
                    <a:pt x="4" y="550"/>
                    <a:pt x="375" y="550"/>
                  </a:cubicBezTo>
                  <a:cubicBezTo>
                    <a:pt x="382" y="550"/>
                    <a:pt x="390" y="550"/>
                    <a:pt x="398" y="549"/>
                  </a:cubicBezTo>
                  <a:lnTo>
                    <a:pt x="2350" y="549"/>
                  </a:lnTo>
                  <a:cubicBezTo>
                    <a:pt x="2505" y="549"/>
                    <a:pt x="2624" y="418"/>
                    <a:pt x="2624" y="276"/>
                  </a:cubicBezTo>
                  <a:cubicBezTo>
                    <a:pt x="2624" y="204"/>
                    <a:pt x="2600" y="133"/>
                    <a:pt x="2553" y="85"/>
                  </a:cubicBezTo>
                  <a:cubicBezTo>
                    <a:pt x="2493" y="25"/>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 name="Google Shape;416;p29"/>
            <p:cNvSpPr/>
            <p:nvPr/>
          </p:nvSpPr>
          <p:spPr>
            <a:xfrm>
              <a:off x="6976350" y="40208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29"/>
            <p:cNvSpPr/>
            <p:nvPr/>
          </p:nvSpPr>
          <p:spPr>
            <a:xfrm>
              <a:off x="6976350" y="3959225"/>
              <a:ext cx="65625" cy="14050"/>
            </a:xfrm>
            <a:custGeom>
              <a:avLst/>
              <a:gdLst/>
              <a:ahLst/>
              <a:cxnLst/>
              <a:rect l="l" t="t" r="r" b="b"/>
              <a:pathLst>
                <a:path w="2625" h="562" extrusionOk="0">
                  <a:moveTo>
                    <a:pt x="375" y="1"/>
                  </a:moveTo>
                  <a:cubicBezTo>
                    <a:pt x="0" y="1"/>
                    <a:pt x="0" y="562"/>
                    <a:pt x="375" y="562"/>
                  </a:cubicBezTo>
                  <a:cubicBezTo>
                    <a:pt x="382" y="562"/>
                    <a:pt x="390" y="561"/>
                    <a:pt x="398" y="561"/>
                  </a:cubicBezTo>
                  <a:lnTo>
                    <a:pt x="2350" y="561"/>
                  </a:lnTo>
                  <a:cubicBezTo>
                    <a:pt x="2505" y="561"/>
                    <a:pt x="2624" y="430"/>
                    <a:pt x="2624" y="287"/>
                  </a:cubicBezTo>
                  <a:cubicBezTo>
                    <a:pt x="2624" y="216"/>
                    <a:pt x="2600" y="144"/>
                    <a:pt x="2553" y="97"/>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 name="Google Shape;418;p29"/>
            <p:cNvSpPr/>
            <p:nvPr/>
          </p:nvSpPr>
          <p:spPr>
            <a:xfrm>
              <a:off x="6977650" y="3897925"/>
              <a:ext cx="66700" cy="14025"/>
            </a:xfrm>
            <a:custGeom>
              <a:avLst/>
              <a:gdLst/>
              <a:ahLst/>
              <a:cxnLst/>
              <a:rect l="l" t="t" r="r" b="b"/>
              <a:pathLst>
                <a:path w="2668" h="561" extrusionOk="0">
                  <a:moveTo>
                    <a:pt x="334" y="1"/>
                  </a:moveTo>
                  <a:cubicBezTo>
                    <a:pt x="0" y="36"/>
                    <a:pt x="0" y="536"/>
                    <a:pt x="334" y="560"/>
                  </a:cubicBezTo>
                  <a:lnTo>
                    <a:pt x="2298" y="560"/>
                  </a:lnTo>
                  <a:cubicBezTo>
                    <a:pt x="2548" y="548"/>
                    <a:pt x="2667" y="263"/>
                    <a:pt x="2501" y="96"/>
                  </a:cubicBezTo>
                  <a:cubicBezTo>
                    <a:pt x="2441" y="36"/>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 name="Google Shape;419;p29"/>
            <p:cNvSpPr/>
            <p:nvPr/>
          </p:nvSpPr>
          <p:spPr>
            <a:xfrm>
              <a:off x="6976350" y="3836850"/>
              <a:ext cx="68000" cy="13800"/>
            </a:xfrm>
            <a:custGeom>
              <a:avLst/>
              <a:gdLst/>
              <a:ahLst/>
              <a:cxnLst/>
              <a:rect l="l" t="t" r="r" b="b"/>
              <a:pathLst>
                <a:path w="2720" h="552" extrusionOk="0">
                  <a:moveTo>
                    <a:pt x="2378" y="1"/>
                  </a:moveTo>
                  <a:cubicBezTo>
                    <a:pt x="2369" y="1"/>
                    <a:pt x="2359" y="1"/>
                    <a:pt x="2350" y="3"/>
                  </a:cubicBezTo>
                  <a:lnTo>
                    <a:pt x="398" y="3"/>
                  </a:lnTo>
                  <a:cubicBezTo>
                    <a:pt x="386" y="2"/>
                    <a:pt x="375" y="1"/>
                    <a:pt x="364" y="1"/>
                  </a:cubicBezTo>
                  <a:cubicBezTo>
                    <a:pt x="0" y="1"/>
                    <a:pt x="4" y="551"/>
                    <a:pt x="375" y="551"/>
                  </a:cubicBezTo>
                  <a:cubicBezTo>
                    <a:pt x="382" y="551"/>
                    <a:pt x="390" y="551"/>
                    <a:pt x="398" y="551"/>
                  </a:cubicBezTo>
                  <a:lnTo>
                    <a:pt x="2350" y="551"/>
                  </a:lnTo>
                  <a:cubicBezTo>
                    <a:pt x="2600" y="539"/>
                    <a:pt x="2719" y="253"/>
                    <a:pt x="2553" y="86"/>
                  </a:cubicBezTo>
                  <a:cubicBezTo>
                    <a:pt x="2501" y="34"/>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29"/>
            <p:cNvSpPr/>
            <p:nvPr/>
          </p:nvSpPr>
          <p:spPr>
            <a:xfrm>
              <a:off x="6976350" y="3775525"/>
              <a:ext cx="68000" cy="13800"/>
            </a:xfrm>
            <a:custGeom>
              <a:avLst/>
              <a:gdLst/>
              <a:ahLst/>
              <a:cxnLst/>
              <a:rect l="l" t="t" r="r" b="b"/>
              <a:pathLst>
                <a:path w="2720" h="552" extrusionOk="0">
                  <a:moveTo>
                    <a:pt x="2378" y="1"/>
                  </a:moveTo>
                  <a:cubicBezTo>
                    <a:pt x="2369" y="1"/>
                    <a:pt x="2359" y="2"/>
                    <a:pt x="2350" y="3"/>
                  </a:cubicBezTo>
                  <a:lnTo>
                    <a:pt x="398" y="3"/>
                  </a:lnTo>
                  <a:cubicBezTo>
                    <a:pt x="386" y="2"/>
                    <a:pt x="375" y="2"/>
                    <a:pt x="364" y="2"/>
                  </a:cubicBezTo>
                  <a:cubicBezTo>
                    <a:pt x="0" y="2"/>
                    <a:pt x="4" y="552"/>
                    <a:pt x="375" y="552"/>
                  </a:cubicBezTo>
                  <a:cubicBezTo>
                    <a:pt x="382" y="552"/>
                    <a:pt x="390" y="551"/>
                    <a:pt x="398" y="551"/>
                  </a:cubicBezTo>
                  <a:lnTo>
                    <a:pt x="2350" y="551"/>
                  </a:lnTo>
                  <a:cubicBezTo>
                    <a:pt x="2600" y="539"/>
                    <a:pt x="2719" y="253"/>
                    <a:pt x="2553" y="87"/>
                  </a:cubicBezTo>
                  <a:cubicBezTo>
                    <a:pt x="2501" y="35"/>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 name="Google Shape;421;p29"/>
            <p:cNvSpPr/>
            <p:nvPr/>
          </p:nvSpPr>
          <p:spPr>
            <a:xfrm>
              <a:off x="6976350" y="3714225"/>
              <a:ext cx="65625" cy="13775"/>
            </a:xfrm>
            <a:custGeom>
              <a:avLst/>
              <a:gdLst/>
              <a:ahLst/>
              <a:cxnLst/>
              <a:rect l="l" t="t" r="r" b="b"/>
              <a:pathLst>
                <a:path w="2625" h="551" extrusionOk="0">
                  <a:moveTo>
                    <a:pt x="2381" y="0"/>
                  </a:moveTo>
                  <a:cubicBezTo>
                    <a:pt x="2371" y="0"/>
                    <a:pt x="2361" y="1"/>
                    <a:pt x="2350" y="3"/>
                  </a:cubicBezTo>
                  <a:lnTo>
                    <a:pt x="398" y="3"/>
                  </a:lnTo>
                  <a:cubicBezTo>
                    <a:pt x="386" y="2"/>
                    <a:pt x="375" y="1"/>
                    <a:pt x="364" y="1"/>
                  </a:cubicBezTo>
                  <a:cubicBezTo>
                    <a:pt x="0" y="1"/>
                    <a:pt x="4" y="551"/>
                    <a:pt x="375" y="551"/>
                  </a:cubicBezTo>
                  <a:cubicBezTo>
                    <a:pt x="382" y="551"/>
                    <a:pt x="390" y="551"/>
                    <a:pt x="398" y="550"/>
                  </a:cubicBezTo>
                  <a:lnTo>
                    <a:pt x="2350" y="550"/>
                  </a:lnTo>
                  <a:cubicBezTo>
                    <a:pt x="2505" y="550"/>
                    <a:pt x="2624" y="419"/>
                    <a:pt x="2624" y="276"/>
                  </a:cubicBezTo>
                  <a:cubicBezTo>
                    <a:pt x="2624" y="205"/>
                    <a:pt x="2600" y="134"/>
                    <a:pt x="2553" y="86"/>
                  </a:cubicBezTo>
                  <a:cubicBezTo>
                    <a:pt x="2501" y="34"/>
                    <a:pt x="2449" y="0"/>
                    <a:pt x="2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 name="Google Shape;422;p29"/>
            <p:cNvSpPr/>
            <p:nvPr/>
          </p:nvSpPr>
          <p:spPr>
            <a:xfrm>
              <a:off x="6976350" y="36529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192"/>
                    <a:pt x="2600" y="133"/>
                    <a:pt x="2553" y="73"/>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29"/>
            <p:cNvSpPr/>
            <p:nvPr/>
          </p:nvSpPr>
          <p:spPr>
            <a:xfrm>
              <a:off x="6977050" y="3591650"/>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3"/>
                    <a:pt x="2572" y="131"/>
                    <a:pt x="2525" y="84"/>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 name="Google Shape;424;p29"/>
            <p:cNvSpPr/>
            <p:nvPr/>
          </p:nvSpPr>
          <p:spPr>
            <a:xfrm>
              <a:off x="6976350" y="3530000"/>
              <a:ext cx="65625" cy="14050"/>
            </a:xfrm>
            <a:custGeom>
              <a:avLst/>
              <a:gdLst/>
              <a:ahLst/>
              <a:cxnLst/>
              <a:rect l="l" t="t" r="r" b="b"/>
              <a:pathLst>
                <a:path w="2625" h="562" extrusionOk="0">
                  <a:moveTo>
                    <a:pt x="375" y="1"/>
                  </a:moveTo>
                  <a:cubicBezTo>
                    <a:pt x="0" y="1"/>
                    <a:pt x="0" y="562"/>
                    <a:pt x="375" y="562"/>
                  </a:cubicBezTo>
                  <a:cubicBezTo>
                    <a:pt x="382" y="562"/>
                    <a:pt x="390" y="562"/>
                    <a:pt x="398" y="561"/>
                  </a:cubicBezTo>
                  <a:lnTo>
                    <a:pt x="2350" y="561"/>
                  </a:lnTo>
                  <a:cubicBezTo>
                    <a:pt x="2505" y="561"/>
                    <a:pt x="2624" y="430"/>
                    <a:pt x="2624" y="287"/>
                  </a:cubicBezTo>
                  <a:cubicBezTo>
                    <a:pt x="2624" y="216"/>
                    <a:pt x="2600" y="144"/>
                    <a:pt x="2553" y="97"/>
                  </a:cubicBezTo>
                  <a:cubicBezTo>
                    <a:pt x="2493" y="37"/>
                    <a:pt x="2434" y="14"/>
                    <a:pt x="2350" y="2"/>
                  </a:cubicBezTo>
                  <a:lnTo>
                    <a:pt x="398" y="2"/>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 name="Google Shape;425;p29"/>
            <p:cNvSpPr/>
            <p:nvPr/>
          </p:nvSpPr>
          <p:spPr>
            <a:xfrm>
              <a:off x="6976350" y="346897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29"/>
            <p:cNvSpPr/>
            <p:nvPr/>
          </p:nvSpPr>
          <p:spPr>
            <a:xfrm>
              <a:off x="6976350" y="3407650"/>
              <a:ext cx="65625" cy="13775"/>
            </a:xfrm>
            <a:custGeom>
              <a:avLst/>
              <a:gdLst/>
              <a:ahLst/>
              <a:cxnLst/>
              <a:rect l="l" t="t" r="r" b="b"/>
              <a:pathLst>
                <a:path w="2625" h="551" extrusionOk="0">
                  <a:moveTo>
                    <a:pt x="364" y="1"/>
                  </a:moveTo>
                  <a:cubicBezTo>
                    <a:pt x="0" y="1"/>
                    <a:pt x="4" y="551"/>
                    <a:pt x="375" y="551"/>
                  </a:cubicBezTo>
                  <a:cubicBezTo>
                    <a:pt x="382" y="551"/>
                    <a:pt x="390" y="550"/>
                    <a:pt x="398" y="550"/>
                  </a:cubicBezTo>
                  <a:lnTo>
                    <a:pt x="2350" y="550"/>
                  </a:lnTo>
                  <a:cubicBezTo>
                    <a:pt x="2505" y="550"/>
                    <a:pt x="2624" y="419"/>
                    <a:pt x="2624" y="276"/>
                  </a:cubicBezTo>
                  <a:cubicBezTo>
                    <a:pt x="2624" y="205"/>
                    <a:pt x="2600" y="13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 name="Google Shape;427;p29"/>
            <p:cNvSpPr/>
            <p:nvPr/>
          </p:nvSpPr>
          <p:spPr>
            <a:xfrm>
              <a:off x="6976350" y="3346325"/>
              <a:ext cx="68000" cy="13775"/>
            </a:xfrm>
            <a:custGeom>
              <a:avLst/>
              <a:gdLst/>
              <a:ahLst/>
              <a:cxnLst/>
              <a:rect l="l" t="t" r="r" b="b"/>
              <a:pathLst>
                <a:path w="2720" h="551" extrusionOk="0">
                  <a:moveTo>
                    <a:pt x="364" y="1"/>
                  </a:moveTo>
                  <a:cubicBezTo>
                    <a:pt x="0" y="1"/>
                    <a:pt x="4" y="551"/>
                    <a:pt x="375" y="551"/>
                  </a:cubicBezTo>
                  <a:cubicBezTo>
                    <a:pt x="382" y="551"/>
                    <a:pt x="390" y="551"/>
                    <a:pt x="398" y="550"/>
                  </a:cubicBezTo>
                  <a:lnTo>
                    <a:pt x="2350" y="550"/>
                  </a:lnTo>
                  <a:cubicBezTo>
                    <a:pt x="2600" y="538"/>
                    <a:pt x="2719" y="25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29"/>
            <p:cNvSpPr/>
            <p:nvPr/>
          </p:nvSpPr>
          <p:spPr>
            <a:xfrm>
              <a:off x="6977650" y="3284750"/>
              <a:ext cx="66700" cy="14025"/>
            </a:xfrm>
            <a:custGeom>
              <a:avLst/>
              <a:gdLst/>
              <a:ahLst/>
              <a:cxnLst/>
              <a:rect l="l" t="t" r="r" b="b"/>
              <a:pathLst>
                <a:path w="2668" h="561" extrusionOk="0">
                  <a:moveTo>
                    <a:pt x="334" y="1"/>
                  </a:moveTo>
                  <a:cubicBezTo>
                    <a:pt x="0" y="37"/>
                    <a:pt x="0" y="537"/>
                    <a:pt x="334" y="560"/>
                  </a:cubicBezTo>
                  <a:lnTo>
                    <a:pt x="2298" y="560"/>
                  </a:lnTo>
                  <a:cubicBezTo>
                    <a:pt x="2548" y="549"/>
                    <a:pt x="2667" y="263"/>
                    <a:pt x="2501" y="96"/>
                  </a:cubicBezTo>
                  <a:cubicBezTo>
                    <a:pt x="2441" y="37"/>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29"/>
            <p:cNvSpPr/>
            <p:nvPr/>
          </p:nvSpPr>
          <p:spPr>
            <a:xfrm>
              <a:off x="6976350" y="3223425"/>
              <a:ext cx="68000" cy="14050"/>
            </a:xfrm>
            <a:custGeom>
              <a:avLst/>
              <a:gdLst/>
              <a:ahLst/>
              <a:cxnLst/>
              <a:rect l="l" t="t" r="r" b="b"/>
              <a:pathLst>
                <a:path w="2720" h="562" extrusionOk="0">
                  <a:moveTo>
                    <a:pt x="375" y="1"/>
                  </a:moveTo>
                  <a:cubicBezTo>
                    <a:pt x="0" y="1"/>
                    <a:pt x="0" y="561"/>
                    <a:pt x="375" y="561"/>
                  </a:cubicBezTo>
                  <a:cubicBezTo>
                    <a:pt x="382" y="561"/>
                    <a:pt x="390" y="561"/>
                    <a:pt x="398" y="561"/>
                  </a:cubicBezTo>
                  <a:lnTo>
                    <a:pt x="2350" y="561"/>
                  </a:lnTo>
                  <a:cubicBezTo>
                    <a:pt x="2600" y="549"/>
                    <a:pt x="2719" y="263"/>
                    <a:pt x="2553" y="96"/>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0" name="Google Shape;430;p29"/>
          <p:cNvGrpSpPr/>
          <p:nvPr/>
        </p:nvGrpSpPr>
        <p:grpSpPr>
          <a:xfrm rot="-7958515">
            <a:off x="7796267" y="3664817"/>
            <a:ext cx="1903871" cy="1383693"/>
            <a:chOff x="7365331" y="3876744"/>
            <a:chExt cx="752588" cy="546995"/>
          </a:xfrm>
        </p:grpSpPr>
        <p:sp>
          <p:nvSpPr>
            <p:cNvPr id="431" name="Google Shape;431;p29"/>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29"/>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29"/>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29"/>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35" name="Google Shape;435;p29"/>
          <p:cNvSpPr txBox="1">
            <a:spLocks noGrp="1"/>
          </p:cNvSpPr>
          <p:nvPr>
            <p:ph type="subTitle" idx="5"/>
          </p:nvPr>
        </p:nvSpPr>
        <p:spPr>
          <a:xfrm>
            <a:off x="5344967" y="3430631"/>
            <a:ext cx="2903177" cy="54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400" b="1" dirty="0">
                <a:latin typeface="Roboto Condensed" panose="02000000000000000000" pitchFamily="2" charset="0"/>
                <a:ea typeface="Roboto Condensed" panose="02000000000000000000" pitchFamily="2" charset="0"/>
                <a:cs typeface="Roboto Condensed" panose="02000000000000000000" pitchFamily="2" charset="0"/>
              </a:rPr>
              <a:t>Vai Trò Protein Đối Với Cơ Thể Người</a:t>
            </a:r>
            <a:endParaRPr sz="2400" b="1" dirty="0">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classroom of students are sitting in chairs in front of a teacher The teacher is standing in front of the class holding a book The students are all looking at the teacher"/>
          <p:cNvPicPr>
            <a:picLocks noChangeAspect="1" noChangeArrowheads="1"/>
          </p:cNvPicPr>
          <p:nvPr/>
        </p:nvPicPr>
        <p:blipFill rotWithShape="1">
          <a:blip r:embed="rId1">
            <a:extLst>
              <a:ext uri="{28A0092B-C50C-407E-A947-70E740481C1C}">
                <a14:useLocalDpi xmlns:a14="http://schemas.microsoft.com/office/drawing/2010/main" val="0"/>
              </a:ext>
            </a:extLst>
          </a:blip>
          <a:srcRect l="160" r="160"/>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9144000" cy="5143500"/>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0" i="0" u="none" strike="noStrike" kern="0" cap="none" spc="0" normalizeH="0" baseline="0" noProof="0" dirty="0">
                <a:ln>
                  <a:noFill/>
                </a:ln>
                <a:solidFill>
                  <a:srgbClr val="EDEDED"/>
                </a:solidFill>
                <a:effectLst/>
                <a:uLnTx/>
                <a:uFillTx/>
                <a:latin typeface="Arial" panose="020B0604020202020204"/>
                <a:ea typeface="+mn-ea"/>
                <a:cs typeface="+mn-cs"/>
                <a:sym typeface="Arial" panose="020B0604020202020204"/>
              </a:rPr>
              <a:t>+</a:t>
            </a:r>
            <a:endParaRPr kumimoji="0" lang="en-US" sz="1400" b="0" i="0" u="none" strike="noStrike" kern="0" cap="none" spc="0" normalizeH="0" baseline="0" noProof="0" dirty="0">
              <a:ln>
                <a:noFill/>
              </a:ln>
              <a:solidFill>
                <a:srgbClr val="EDEDED"/>
              </a:solidFill>
              <a:effectLst/>
              <a:uLnTx/>
              <a:uFillTx/>
              <a:latin typeface="Arial" panose="020B0604020202020204"/>
              <a:ea typeface="+mn-ea"/>
              <a:cs typeface="+mn-cs"/>
              <a:sym typeface="Arial" panose="020B0604020202020204"/>
            </a:endParaRPr>
          </a:p>
        </p:txBody>
      </p:sp>
      <p:sp>
        <p:nvSpPr>
          <p:cNvPr id="2" name="Google Shape;197;p27"/>
          <p:cNvSpPr txBox="1"/>
          <p:nvPr/>
        </p:nvSpPr>
        <p:spPr>
          <a:xfrm>
            <a:off x="480246" y="1350600"/>
            <a:ext cx="8453535" cy="2442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6000" b="1" i="0" u="none" strike="noStrike" kern="0" cap="none" spc="0" normalizeH="0" baseline="0" noProof="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a:rPr>
              <a:t>CẢM ƠN QUÝ </a:t>
            </a:r>
            <a:r>
              <a:rPr kumimoji="0" lang="en-US" sz="6000" b="1" i="0" u="none" strike="noStrike" kern="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a:rPr>
              <a:t>THẦY CÔ VÀ CÁC EM HỌC SINH</a:t>
            </a:r>
            <a:endParaRPr kumimoji="0" lang="en-US" sz="6000" b="1" i="0" u="none" strike="noStrike" kern="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7"/>
          <p:cNvSpPr txBox="1">
            <a:spLocks noGrp="1"/>
          </p:cNvSpPr>
          <p:nvPr>
            <p:ph type="ctrTitle"/>
          </p:nvPr>
        </p:nvSpPr>
        <p:spPr>
          <a:xfrm>
            <a:off x="4245806" y="1403633"/>
            <a:ext cx="4721400" cy="244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b="1" dirty="0"/>
              <a:t>I. KHÁI NIỆM PROTEIN</a:t>
            </a:r>
            <a:endParaRPr b="1" dirty="0"/>
          </a:p>
        </p:txBody>
      </p:sp>
      <p:grpSp>
        <p:nvGrpSpPr>
          <p:cNvPr id="7" name="Group 6"/>
          <p:cNvGrpSpPr/>
          <p:nvPr/>
        </p:nvGrpSpPr>
        <p:grpSpPr>
          <a:xfrm>
            <a:off x="-602172" y="557795"/>
            <a:ext cx="4475362" cy="4027909"/>
            <a:chOff x="-327108" y="1083221"/>
            <a:chExt cx="3490513" cy="3141527"/>
          </a:xfrm>
        </p:grpSpPr>
        <p:grpSp>
          <p:nvGrpSpPr>
            <p:cNvPr id="6" name="Group 5"/>
            <p:cNvGrpSpPr/>
            <p:nvPr/>
          </p:nvGrpSpPr>
          <p:grpSpPr>
            <a:xfrm>
              <a:off x="-327108" y="1234474"/>
              <a:ext cx="3490513" cy="2990274"/>
              <a:chOff x="-327108" y="1234474"/>
              <a:chExt cx="3490513" cy="2990274"/>
            </a:xfrm>
          </p:grpSpPr>
          <p:grpSp>
            <p:nvGrpSpPr>
              <p:cNvPr id="200" name="Google Shape;200;p27"/>
              <p:cNvGrpSpPr/>
              <p:nvPr/>
            </p:nvGrpSpPr>
            <p:grpSpPr>
              <a:xfrm rot="10800000">
                <a:off x="226584" y="3293949"/>
                <a:ext cx="2753951" cy="510609"/>
                <a:chOff x="4399950" y="2954075"/>
                <a:chExt cx="1287675" cy="238725"/>
              </a:xfrm>
            </p:grpSpPr>
            <p:sp>
              <p:nvSpPr>
                <p:cNvPr id="201" name="Google Shape;201;p27"/>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27"/>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203;p27"/>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04;p27"/>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27"/>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206;p27"/>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07;p27"/>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27"/>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09;p27"/>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0;p27"/>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11;p27"/>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12;p27"/>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213;p27"/>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214;p27"/>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15;p27"/>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216;p27"/>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217;p27"/>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18;p27"/>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219;p27"/>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0;p27"/>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221;p27"/>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222;p27"/>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23;p27"/>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224;p27"/>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225;p27"/>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226;p27"/>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227;p27"/>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228;p27"/>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229;p27"/>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230;p27"/>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231;p27"/>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232;p27"/>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233;p27"/>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234;p27"/>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235;p27"/>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6" name="Google Shape;236;p27"/>
              <p:cNvGrpSpPr/>
              <p:nvPr/>
            </p:nvGrpSpPr>
            <p:grpSpPr>
              <a:xfrm rot="-213178" flipH="1">
                <a:off x="-239064" y="3647977"/>
                <a:ext cx="3397388" cy="576771"/>
                <a:chOff x="4330300" y="3920250"/>
                <a:chExt cx="1682975" cy="210775"/>
              </a:xfrm>
            </p:grpSpPr>
            <p:sp>
              <p:nvSpPr>
                <p:cNvPr id="237" name="Google Shape;237;p27"/>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238;p27"/>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239;p27"/>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240;p27"/>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241;p27"/>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2" name="Google Shape;242;p27"/>
              <p:cNvGrpSpPr/>
              <p:nvPr/>
            </p:nvGrpSpPr>
            <p:grpSpPr>
              <a:xfrm rot="-10474289" flipH="1">
                <a:off x="-327108" y="1234474"/>
                <a:ext cx="3490513" cy="2207237"/>
                <a:chOff x="2600325" y="3927100"/>
                <a:chExt cx="1196000" cy="691475"/>
              </a:xfrm>
            </p:grpSpPr>
            <p:sp>
              <p:nvSpPr>
                <p:cNvPr id="243" name="Google Shape;243;p27"/>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244;p27"/>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245;p27"/>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246;p27"/>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247;p27"/>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248;p27"/>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249;p27"/>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250;p27"/>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251;p27"/>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252;p27"/>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253;p27"/>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254;p27"/>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255;p27"/>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256;p27"/>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257;p27"/>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27"/>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27"/>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260;p27"/>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27"/>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27"/>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263;p27"/>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4" name="Google Shape;264;p27"/>
              <p:cNvGrpSpPr/>
              <p:nvPr/>
            </p:nvGrpSpPr>
            <p:grpSpPr>
              <a:xfrm rot="10588659">
                <a:off x="-142889" y="2740031"/>
                <a:ext cx="3122058" cy="641906"/>
                <a:chOff x="4341300" y="4367325"/>
                <a:chExt cx="1511525" cy="310775"/>
              </a:xfrm>
            </p:grpSpPr>
            <p:sp>
              <p:nvSpPr>
                <p:cNvPr id="265" name="Google Shape;265;p27"/>
                <p:cNvSpPr/>
                <p:nvPr/>
              </p:nvSpPr>
              <p:spPr>
                <a:xfrm>
                  <a:off x="4341300" y="4473600"/>
                  <a:ext cx="118800" cy="96450"/>
                </a:xfrm>
                <a:custGeom>
                  <a:avLst/>
                  <a:gdLst/>
                  <a:ahLst/>
                  <a:cxnLst/>
                  <a:rect l="l" t="t" r="r" b="b"/>
                  <a:pathLst>
                    <a:path w="4752" h="3858" extrusionOk="0">
                      <a:moveTo>
                        <a:pt x="4751" y="0"/>
                      </a:moveTo>
                      <a:lnTo>
                        <a:pt x="1096" y="893"/>
                      </a:lnTo>
                      <a:cubicBezTo>
                        <a:pt x="1" y="1155"/>
                        <a:pt x="1" y="2703"/>
                        <a:pt x="1096" y="2965"/>
                      </a:cubicBezTo>
                      <a:lnTo>
                        <a:pt x="4751" y="3858"/>
                      </a:lnTo>
                      <a:lnTo>
                        <a:pt x="4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266;p27"/>
                <p:cNvSpPr/>
                <p:nvPr/>
              </p:nvSpPr>
              <p:spPr>
                <a:xfrm>
                  <a:off x="4547575" y="4395325"/>
                  <a:ext cx="141125" cy="254500"/>
                </a:xfrm>
                <a:custGeom>
                  <a:avLst/>
                  <a:gdLst/>
                  <a:ahLst/>
                  <a:cxnLst/>
                  <a:rect l="l" t="t" r="r" b="b"/>
                  <a:pathLst>
                    <a:path w="5645" h="10180" extrusionOk="0">
                      <a:moveTo>
                        <a:pt x="2501" y="0"/>
                      </a:moveTo>
                      <a:cubicBezTo>
                        <a:pt x="1120" y="0"/>
                        <a:pt x="1" y="1119"/>
                        <a:pt x="1" y="2500"/>
                      </a:cubicBezTo>
                      <a:lnTo>
                        <a:pt x="1" y="7680"/>
                      </a:lnTo>
                      <a:cubicBezTo>
                        <a:pt x="1" y="9061"/>
                        <a:pt x="1120" y="10180"/>
                        <a:pt x="2501" y="10180"/>
                      </a:cubicBezTo>
                      <a:lnTo>
                        <a:pt x="5644" y="10180"/>
                      </a:lnTo>
                      <a:lnTo>
                        <a:pt x="5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267;p27"/>
                <p:cNvSpPr/>
                <p:nvPr/>
              </p:nvSpPr>
              <p:spPr>
                <a:xfrm>
                  <a:off x="4438350" y="4442650"/>
                  <a:ext cx="109250" cy="159550"/>
                </a:xfrm>
                <a:custGeom>
                  <a:avLst/>
                  <a:gdLst/>
                  <a:ahLst/>
                  <a:cxnLst/>
                  <a:rect l="l" t="t" r="r" b="b"/>
                  <a:pathLst>
                    <a:path w="4370" h="6382" extrusionOk="0">
                      <a:moveTo>
                        <a:pt x="2917" y="0"/>
                      </a:moveTo>
                      <a:cubicBezTo>
                        <a:pt x="1310" y="0"/>
                        <a:pt x="0" y="1310"/>
                        <a:pt x="0" y="2929"/>
                      </a:cubicBezTo>
                      <a:lnTo>
                        <a:pt x="0" y="3465"/>
                      </a:lnTo>
                      <a:cubicBezTo>
                        <a:pt x="0" y="5084"/>
                        <a:pt x="1310" y="6382"/>
                        <a:pt x="2917" y="6382"/>
                      </a:cubicBezTo>
                      <a:lnTo>
                        <a:pt x="4370" y="6382"/>
                      </a:lnTo>
                      <a:lnTo>
                        <a:pt x="43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268;p27"/>
                <p:cNvSpPr/>
                <p:nvPr/>
              </p:nvSpPr>
              <p:spPr>
                <a:xfrm>
                  <a:off x="4544300" y="4439800"/>
                  <a:ext cx="6875" cy="165975"/>
                </a:xfrm>
                <a:custGeom>
                  <a:avLst/>
                  <a:gdLst/>
                  <a:ahLst/>
                  <a:cxnLst/>
                  <a:rect l="l" t="t" r="r" b="b"/>
                  <a:pathLst>
                    <a:path w="275" h="6639" extrusionOk="0">
                      <a:moveTo>
                        <a:pt x="133" y="1"/>
                      </a:moveTo>
                      <a:cubicBezTo>
                        <a:pt x="69" y="1"/>
                        <a:pt x="7" y="43"/>
                        <a:pt x="1" y="126"/>
                      </a:cubicBezTo>
                      <a:lnTo>
                        <a:pt x="1" y="6496"/>
                      </a:lnTo>
                      <a:cubicBezTo>
                        <a:pt x="1" y="6579"/>
                        <a:pt x="60" y="6639"/>
                        <a:pt x="132" y="6639"/>
                      </a:cubicBezTo>
                      <a:cubicBezTo>
                        <a:pt x="167" y="6639"/>
                        <a:pt x="191" y="6627"/>
                        <a:pt x="215" y="6615"/>
                      </a:cubicBezTo>
                      <a:cubicBezTo>
                        <a:pt x="251" y="6579"/>
                        <a:pt x="275" y="6543"/>
                        <a:pt x="275" y="6496"/>
                      </a:cubicBezTo>
                      <a:lnTo>
                        <a:pt x="275" y="126"/>
                      </a:lnTo>
                      <a:cubicBezTo>
                        <a:pt x="263" y="43"/>
                        <a:pt x="197"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269;p27"/>
                <p:cNvSpPr/>
                <p:nvPr/>
              </p:nvSpPr>
              <p:spPr>
                <a:xfrm>
                  <a:off x="4664550" y="4367325"/>
                  <a:ext cx="1188275" cy="310775"/>
                </a:xfrm>
                <a:custGeom>
                  <a:avLst/>
                  <a:gdLst/>
                  <a:ahLst/>
                  <a:cxnLst/>
                  <a:rect l="l" t="t" r="r" b="b"/>
                  <a:pathLst>
                    <a:path w="47531" h="12431" extrusionOk="0">
                      <a:moveTo>
                        <a:pt x="2311" y="1"/>
                      </a:moveTo>
                      <a:cubicBezTo>
                        <a:pt x="1037" y="1"/>
                        <a:pt x="1" y="1037"/>
                        <a:pt x="1" y="2323"/>
                      </a:cubicBezTo>
                      <a:lnTo>
                        <a:pt x="1" y="10121"/>
                      </a:lnTo>
                      <a:cubicBezTo>
                        <a:pt x="1" y="11395"/>
                        <a:pt x="1037" y="12431"/>
                        <a:pt x="2311" y="12431"/>
                      </a:cubicBezTo>
                      <a:lnTo>
                        <a:pt x="45209" y="12431"/>
                      </a:lnTo>
                      <a:cubicBezTo>
                        <a:pt x="46495" y="12431"/>
                        <a:pt x="47531" y="11395"/>
                        <a:pt x="47531" y="10121"/>
                      </a:cubicBezTo>
                      <a:lnTo>
                        <a:pt x="47531" y="2323"/>
                      </a:lnTo>
                      <a:cubicBezTo>
                        <a:pt x="47531" y="1037"/>
                        <a:pt x="46483" y="1"/>
                        <a:pt x="45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270;p27"/>
                <p:cNvSpPr/>
                <p:nvPr/>
              </p:nvSpPr>
              <p:spPr>
                <a:xfrm>
                  <a:off x="5734925" y="4367325"/>
                  <a:ext cx="46175" cy="310775"/>
                </a:xfrm>
                <a:custGeom>
                  <a:avLst/>
                  <a:gdLst/>
                  <a:ahLst/>
                  <a:cxnLst/>
                  <a:rect l="l" t="t" r="r" b="b"/>
                  <a:pathLst>
                    <a:path w="1847" h="12431" extrusionOk="0">
                      <a:moveTo>
                        <a:pt x="1" y="1"/>
                      </a:moveTo>
                      <a:lnTo>
                        <a:pt x="1"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271;p27"/>
                <p:cNvSpPr/>
                <p:nvPr/>
              </p:nvSpPr>
              <p:spPr>
                <a:xfrm>
                  <a:off x="4740175" y="4367325"/>
                  <a:ext cx="46150" cy="310775"/>
                </a:xfrm>
                <a:custGeom>
                  <a:avLst/>
                  <a:gdLst/>
                  <a:ahLst/>
                  <a:cxnLst/>
                  <a:rect l="l" t="t" r="r" b="b"/>
                  <a:pathLst>
                    <a:path w="1846" h="12431" extrusionOk="0">
                      <a:moveTo>
                        <a:pt x="0" y="1"/>
                      </a:moveTo>
                      <a:lnTo>
                        <a:pt x="0"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2" name="Google Shape;272;p27"/>
              <p:cNvGrpSpPr/>
              <p:nvPr/>
            </p:nvGrpSpPr>
            <p:grpSpPr>
              <a:xfrm rot="-5400000" flipH="1">
                <a:off x="1023064" y="1059749"/>
                <a:ext cx="1160981" cy="2376464"/>
                <a:chOff x="6404350" y="3138600"/>
                <a:chExt cx="658750" cy="1348425"/>
              </a:xfrm>
            </p:grpSpPr>
            <p:sp>
              <p:nvSpPr>
                <p:cNvPr id="273" name="Google Shape;273;p27"/>
                <p:cNvSpPr/>
                <p:nvPr/>
              </p:nvSpPr>
              <p:spPr>
                <a:xfrm>
                  <a:off x="6404350" y="3138600"/>
                  <a:ext cx="658750" cy="1348425"/>
                </a:xfrm>
                <a:custGeom>
                  <a:avLst/>
                  <a:gdLst/>
                  <a:ahLst/>
                  <a:cxnLst/>
                  <a:rect l="l" t="t" r="r" b="b"/>
                  <a:pathLst>
                    <a:path w="26350" h="53937" extrusionOk="0">
                      <a:moveTo>
                        <a:pt x="19218" y="8502"/>
                      </a:moveTo>
                      <a:lnTo>
                        <a:pt x="19218" y="45435"/>
                      </a:lnTo>
                      <a:cubicBezTo>
                        <a:pt x="11931" y="42518"/>
                        <a:pt x="7145" y="35446"/>
                        <a:pt x="7145" y="27600"/>
                      </a:cubicBezTo>
                      <a:lnTo>
                        <a:pt x="7145" y="26349"/>
                      </a:lnTo>
                      <a:cubicBezTo>
                        <a:pt x="7145" y="18491"/>
                        <a:pt x="11931" y="11431"/>
                        <a:pt x="19218" y="8502"/>
                      </a:cubicBezTo>
                      <a:close/>
                      <a:moveTo>
                        <a:pt x="26349" y="1"/>
                      </a:moveTo>
                      <a:cubicBezTo>
                        <a:pt x="11800" y="1"/>
                        <a:pt x="1" y="11800"/>
                        <a:pt x="1" y="26349"/>
                      </a:cubicBezTo>
                      <a:lnTo>
                        <a:pt x="1" y="27600"/>
                      </a:lnTo>
                      <a:cubicBezTo>
                        <a:pt x="1" y="42149"/>
                        <a:pt x="11800" y="53936"/>
                        <a:pt x="26349" y="53936"/>
                      </a:cubicBezTo>
                      <a:lnTo>
                        <a:pt x="263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274;p27"/>
                <p:cNvSpPr/>
                <p:nvPr/>
              </p:nvSpPr>
              <p:spPr>
                <a:xfrm>
                  <a:off x="6977050" y="4388775"/>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2"/>
                        <a:pt x="2572" y="131"/>
                        <a:pt x="2525" y="83"/>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275;p27"/>
                <p:cNvSpPr/>
                <p:nvPr/>
              </p:nvSpPr>
              <p:spPr>
                <a:xfrm>
                  <a:off x="6976350" y="4327125"/>
                  <a:ext cx="65625" cy="13775"/>
                </a:xfrm>
                <a:custGeom>
                  <a:avLst/>
                  <a:gdLst/>
                  <a:ahLst/>
                  <a:cxnLst/>
                  <a:rect l="l" t="t" r="r" b="b"/>
                  <a:pathLst>
                    <a:path w="2625" h="551" extrusionOk="0">
                      <a:moveTo>
                        <a:pt x="375" y="1"/>
                      </a:moveTo>
                      <a:cubicBezTo>
                        <a:pt x="4" y="1"/>
                        <a:pt x="0" y="551"/>
                        <a:pt x="364" y="551"/>
                      </a:cubicBezTo>
                      <a:cubicBezTo>
                        <a:pt x="375" y="551"/>
                        <a:pt x="386" y="550"/>
                        <a:pt x="398" y="549"/>
                      </a:cubicBezTo>
                      <a:lnTo>
                        <a:pt x="2350" y="549"/>
                      </a:lnTo>
                      <a:cubicBezTo>
                        <a:pt x="2505" y="549"/>
                        <a:pt x="2624" y="430"/>
                        <a:pt x="2624" y="275"/>
                      </a:cubicBezTo>
                      <a:cubicBezTo>
                        <a:pt x="2624" y="204"/>
                        <a:pt x="2600" y="132"/>
                        <a:pt x="2553" y="85"/>
                      </a:cubicBezTo>
                      <a:cubicBezTo>
                        <a:pt x="2493" y="37"/>
                        <a:pt x="2434" y="1"/>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276;p27"/>
                <p:cNvSpPr/>
                <p:nvPr/>
              </p:nvSpPr>
              <p:spPr>
                <a:xfrm>
                  <a:off x="6976350" y="4265825"/>
                  <a:ext cx="65625" cy="14050"/>
                </a:xfrm>
                <a:custGeom>
                  <a:avLst/>
                  <a:gdLst/>
                  <a:ahLst/>
                  <a:cxnLst/>
                  <a:rect l="l" t="t" r="r" b="b"/>
                  <a:pathLst>
                    <a:path w="2625" h="562" extrusionOk="0">
                      <a:moveTo>
                        <a:pt x="375" y="0"/>
                      </a:moveTo>
                      <a:cubicBezTo>
                        <a:pt x="0" y="0"/>
                        <a:pt x="0" y="561"/>
                        <a:pt x="375" y="561"/>
                      </a:cubicBezTo>
                      <a:cubicBezTo>
                        <a:pt x="382" y="561"/>
                        <a:pt x="390" y="561"/>
                        <a:pt x="398" y="560"/>
                      </a:cubicBezTo>
                      <a:lnTo>
                        <a:pt x="2350" y="560"/>
                      </a:lnTo>
                      <a:cubicBezTo>
                        <a:pt x="2505" y="560"/>
                        <a:pt x="2624" y="429"/>
                        <a:pt x="2624" y="287"/>
                      </a:cubicBezTo>
                      <a:cubicBezTo>
                        <a:pt x="2624" y="215"/>
                        <a:pt x="2600" y="144"/>
                        <a:pt x="2553" y="96"/>
                      </a:cubicBezTo>
                      <a:cubicBezTo>
                        <a:pt x="2493" y="37"/>
                        <a:pt x="2434" y="13"/>
                        <a:pt x="2350" y="1"/>
                      </a:cubicBezTo>
                      <a:lnTo>
                        <a:pt x="398" y="1"/>
                      </a:lnTo>
                      <a:cubicBezTo>
                        <a:pt x="390" y="0"/>
                        <a:pt x="382" y="0"/>
                        <a:pt x="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277;p27"/>
                <p:cNvSpPr/>
                <p:nvPr/>
              </p:nvSpPr>
              <p:spPr>
                <a:xfrm>
                  <a:off x="6976350" y="4204775"/>
                  <a:ext cx="65625" cy="13775"/>
                </a:xfrm>
                <a:custGeom>
                  <a:avLst/>
                  <a:gdLst/>
                  <a:ahLst/>
                  <a:cxnLst/>
                  <a:rect l="l" t="t" r="r" b="b"/>
                  <a:pathLst>
                    <a:path w="2625" h="551" extrusionOk="0">
                      <a:moveTo>
                        <a:pt x="364" y="1"/>
                      </a:moveTo>
                      <a:cubicBezTo>
                        <a:pt x="0" y="1"/>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278;p27"/>
                <p:cNvSpPr/>
                <p:nvPr/>
              </p:nvSpPr>
              <p:spPr>
                <a:xfrm>
                  <a:off x="6976350" y="4143450"/>
                  <a:ext cx="68000" cy="13775"/>
                </a:xfrm>
                <a:custGeom>
                  <a:avLst/>
                  <a:gdLst/>
                  <a:ahLst/>
                  <a:cxnLst/>
                  <a:rect l="l" t="t" r="r" b="b"/>
                  <a:pathLst>
                    <a:path w="2720" h="551" extrusionOk="0">
                      <a:moveTo>
                        <a:pt x="364" y="1"/>
                      </a:moveTo>
                      <a:cubicBezTo>
                        <a:pt x="0" y="1"/>
                        <a:pt x="4" y="551"/>
                        <a:pt x="375" y="551"/>
                      </a:cubicBezTo>
                      <a:cubicBezTo>
                        <a:pt x="382" y="551"/>
                        <a:pt x="390" y="550"/>
                        <a:pt x="398" y="550"/>
                      </a:cubicBezTo>
                      <a:lnTo>
                        <a:pt x="2350" y="550"/>
                      </a:lnTo>
                      <a:cubicBezTo>
                        <a:pt x="2600" y="538"/>
                        <a:pt x="2719" y="252"/>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279;p27"/>
                <p:cNvSpPr/>
                <p:nvPr/>
              </p:nvSpPr>
              <p:spPr>
                <a:xfrm>
                  <a:off x="6976350" y="4082150"/>
                  <a:ext cx="65625" cy="13775"/>
                </a:xfrm>
                <a:custGeom>
                  <a:avLst/>
                  <a:gdLst/>
                  <a:ahLst/>
                  <a:cxnLst/>
                  <a:rect l="l" t="t" r="r" b="b"/>
                  <a:pathLst>
                    <a:path w="2625" h="551" extrusionOk="0">
                      <a:moveTo>
                        <a:pt x="364" y="0"/>
                      </a:moveTo>
                      <a:cubicBezTo>
                        <a:pt x="0" y="0"/>
                        <a:pt x="4" y="550"/>
                        <a:pt x="375" y="550"/>
                      </a:cubicBezTo>
                      <a:cubicBezTo>
                        <a:pt x="382" y="550"/>
                        <a:pt x="390" y="550"/>
                        <a:pt x="398" y="549"/>
                      </a:cubicBezTo>
                      <a:lnTo>
                        <a:pt x="2350" y="549"/>
                      </a:lnTo>
                      <a:cubicBezTo>
                        <a:pt x="2505" y="549"/>
                        <a:pt x="2624" y="418"/>
                        <a:pt x="2624" y="276"/>
                      </a:cubicBezTo>
                      <a:cubicBezTo>
                        <a:pt x="2624" y="204"/>
                        <a:pt x="2600" y="133"/>
                        <a:pt x="2553" y="85"/>
                      </a:cubicBezTo>
                      <a:cubicBezTo>
                        <a:pt x="2493" y="25"/>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80;p27"/>
                <p:cNvSpPr/>
                <p:nvPr/>
              </p:nvSpPr>
              <p:spPr>
                <a:xfrm>
                  <a:off x="6976350" y="40208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281;p27"/>
                <p:cNvSpPr/>
                <p:nvPr/>
              </p:nvSpPr>
              <p:spPr>
                <a:xfrm>
                  <a:off x="6976350" y="3959225"/>
                  <a:ext cx="65625" cy="14050"/>
                </a:xfrm>
                <a:custGeom>
                  <a:avLst/>
                  <a:gdLst/>
                  <a:ahLst/>
                  <a:cxnLst/>
                  <a:rect l="l" t="t" r="r" b="b"/>
                  <a:pathLst>
                    <a:path w="2625" h="562" extrusionOk="0">
                      <a:moveTo>
                        <a:pt x="375" y="1"/>
                      </a:moveTo>
                      <a:cubicBezTo>
                        <a:pt x="0" y="1"/>
                        <a:pt x="0" y="562"/>
                        <a:pt x="375" y="562"/>
                      </a:cubicBezTo>
                      <a:cubicBezTo>
                        <a:pt x="382" y="562"/>
                        <a:pt x="390" y="561"/>
                        <a:pt x="398" y="561"/>
                      </a:cubicBezTo>
                      <a:lnTo>
                        <a:pt x="2350" y="561"/>
                      </a:lnTo>
                      <a:cubicBezTo>
                        <a:pt x="2505" y="561"/>
                        <a:pt x="2624" y="430"/>
                        <a:pt x="2624" y="287"/>
                      </a:cubicBezTo>
                      <a:cubicBezTo>
                        <a:pt x="2624" y="216"/>
                        <a:pt x="2600" y="144"/>
                        <a:pt x="2553" y="97"/>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282;p27"/>
                <p:cNvSpPr/>
                <p:nvPr/>
              </p:nvSpPr>
              <p:spPr>
                <a:xfrm>
                  <a:off x="6977650" y="3897925"/>
                  <a:ext cx="66700" cy="14025"/>
                </a:xfrm>
                <a:custGeom>
                  <a:avLst/>
                  <a:gdLst/>
                  <a:ahLst/>
                  <a:cxnLst/>
                  <a:rect l="l" t="t" r="r" b="b"/>
                  <a:pathLst>
                    <a:path w="2668" h="561" extrusionOk="0">
                      <a:moveTo>
                        <a:pt x="334" y="1"/>
                      </a:moveTo>
                      <a:cubicBezTo>
                        <a:pt x="0" y="36"/>
                        <a:pt x="0" y="536"/>
                        <a:pt x="334" y="560"/>
                      </a:cubicBezTo>
                      <a:lnTo>
                        <a:pt x="2298" y="560"/>
                      </a:lnTo>
                      <a:cubicBezTo>
                        <a:pt x="2548" y="548"/>
                        <a:pt x="2667" y="263"/>
                        <a:pt x="2501" y="96"/>
                      </a:cubicBezTo>
                      <a:cubicBezTo>
                        <a:pt x="2441" y="36"/>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283;p27"/>
                <p:cNvSpPr/>
                <p:nvPr/>
              </p:nvSpPr>
              <p:spPr>
                <a:xfrm>
                  <a:off x="6976350" y="3836850"/>
                  <a:ext cx="68000" cy="13800"/>
                </a:xfrm>
                <a:custGeom>
                  <a:avLst/>
                  <a:gdLst/>
                  <a:ahLst/>
                  <a:cxnLst/>
                  <a:rect l="l" t="t" r="r" b="b"/>
                  <a:pathLst>
                    <a:path w="2720" h="552" extrusionOk="0">
                      <a:moveTo>
                        <a:pt x="2378" y="1"/>
                      </a:moveTo>
                      <a:cubicBezTo>
                        <a:pt x="2369" y="1"/>
                        <a:pt x="2359" y="1"/>
                        <a:pt x="2350" y="3"/>
                      </a:cubicBezTo>
                      <a:lnTo>
                        <a:pt x="398" y="3"/>
                      </a:lnTo>
                      <a:cubicBezTo>
                        <a:pt x="386" y="2"/>
                        <a:pt x="375" y="1"/>
                        <a:pt x="364" y="1"/>
                      </a:cubicBezTo>
                      <a:cubicBezTo>
                        <a:pt x="0" y="1"/>
                        <a:pt x="4" y="551"/>
                        <a:pt x="375" y="551"/>
                      </a:cubicBezTo>
                      <a:cubicBezTo>
                        <a:pt x="382" y="551"/>
                        <a:pt x="390" y="551"/>
                        <a:pt x="398" y="551"/>
                      </a:cubicBezTo>
                      <a:lnTo>
                        <a:pt x="2350" y="551"/>
                      </a:lnTo>
                      <a:cubicBezTo>
                        <a:pt x="2600" y="539"/>
                        <a:pt x="2719" y="253"/>
                        <a:pt x="2553" y="86"/>
                      </a:cubicBezTo>
                      <a:cubicBezTo>
                        <a:pt x="2501" y="34"/>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284;p27"/>
                <p:cNvSpPr/>
                <p:nvPr/>
              </p:nvSpPr>
              <p:spPr>
                <a:xfrm>
                  <a:off x="6976350" y="3775525"/>
                  <a:ext cx="68000" cy="13800"/>
                </a:xfrm>
                <a:custGeom>
                  <a:avLst/>
                  <a:gdLst/>
                  <a:ahLst/>
                  <a:cxnLst/>
                  <a:rect l="l" t="t" r="r" b="b"/>
                  <a:pathLst>
                    <a:path w="2720" h="552" extrusionOk="0">
                      <a:moveTo>
                        <a:pt x="2378" y="1"/>
                      </a:moveTo>
                      <a:cubicBezTo>
                        <a:pt x="2369" y="1"/>
                        <a:pt x="2359" y="2"/>
                        <a:pt x="2350" y="3"/>
                      </a:cubicBezTo>
                      <a:lnTo>
                        <a:pt x="398" y="3"/>
                      </a:lnTo>
                      <a:cubicBezTo>
                        <a:pt x="386" y="2"/>
                        <a:pt x="375" y="2"/>
                        <a:pt x="364" y="2"/>
                      </a:cubicBezTo>
                      <a:cubicBezTo>
                        <a:pt x="0" y="2"/>
                        <a:pt x="4" y="552"/>
                        <a:pt x="375" y="552"/>
                      </a:cubicBezTo>
                      <a:cubicBezTo>
                        <a:pt x="382" y="552"/>
                        <a:pt x="390" y="551"/>
                        <a:pt x="398" y="551"/>
                      </a:cubicBezTo>
                      <a:lnTo>
                        <a:pt x="2350" y="551"/>
                      </a:lnTo>
                      <a:cubicBezTo>
                        <a:pt x="2600" y="539"/>
                        <a:pt x="2719" y="253"/>
                        <a:pt x="2553" y="87"/>
                      </a:cubicBezTo>
                      <a:cubicBezTo>
                        <a:pt x="2501" y="35"/>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285;p27"/>
                <p:cNvSpPr/>
                <p:nvPr/>
              </p:nvSpPr>
              <p:spPr>
                <a:xfrm>
                  <a:off x="6976350" y="3714225"/>
                  <a:ext cx="65625" cy="13775"/>
                </a:xfrm>
                <a:custGeom>
                  <a:avLst/>
                  <a:gdLst/>
                  <a:ahLst/>
                  <a:cxnLst/>
                  <a:rect l="l" t="t" r="r" b="b"/>
                  <a:pathLst>
                    <a:path w="2625" h="551" extrusionOk="0">
                      <a:moveTo>
                        <a:pt x="2381" y="0"/>
                      </a:moveTo>
                      <a:cubicBezTo>
                        <a:pt x="2371" y="0"/>
                        <a:pt x="2361" y="1"/>
                        <a:pt x="2350" y="3"/>
                      </a:cubicBezTo>
                      <a:lnTo>
                        <a:pt x="398" y="3"/>
                      </a:lnTo>
                      <a:cubicBezTo>
                        <a:pt x="386" y="2"/>
                        <a:pt x="375" y="1"/>
                        <a:pt x="364" y="1"/>
                      </a:cubicBezTo>
                      <a:cubicBezTo>
                        <a:pt x="0" y="1"/>
                        <a:pt x="4" y="551"/>
                        <a:pt x="375" y="551"/>
                      </a:cubicBezTo>
                      <a:cubicBezTo>
                        <a:pt x="382" y="551"/>
                        <a:pt x="390" y="551"/>
                        <a:pt x="398" y="550"/>
                      </a:cubicBezTo>
                      <a:lnTo>
                        <a:pt x="2350" y="550"/>
                      </a:lnTo>
                      <a:cubicBezTo>
                        <a:pt x="2505" y="550"/>
                        <a:pt x="2624" y="419"/>
                        <a:pt x="2624" y="276"/>
                      </a:cubicBezTo>
                      <a:cubicBezTo>
                        <a:pt x="2624" y="205"/>
                        <a:pt x="2600" y="134"/>
                        <a:pt x="2553" y="86"/>
                      </a:cubicBezTo>
                      <a:cubicBezTo>
                        <a:pt x="2501" y="34"/>
                        <a:pt x="2449" y="0"/>
                        <a:pt x="2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86;p27"/>
                <p:cNvSpPr/>
                <p:nvPr/>
              </p:nvSpPr>
              <p:spPr>
                <a:xfrm>
                  <a:off x="6976350" y="36529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192"/>
                        <a:pt x="2600" y="133"/>
                        <a:pt x="2553" y="73"/>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287;p27"/>
                <p:cNvSpPr/>
                <p:nvPr/>
              </p:nvSpPr>
              <p:spPr>
                <a:xfrm>
                  <a:off x="6977050" y="3591650"/>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3"/>
                        <a:pt x="2572" y="131"/>
                        <a:pt x="2525" y="84"/>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288;p27"/>
                <p:cNvSpPr/>
                <p:nvPr/>
              </p:nvSpPr>
              <p:spPr>
                <a:xfrm>
                  <a:off x="6976350" y="3530000"/>
                  <a:ext cx="65625" cy="14050"/>
                </a:xfrm>
                <a:custGeom>
                  <a:avLst/>
                  <a:gdLst/>
                  <a:ahLst/>
                  <a:cxnLst/>
                  <a:rect l="l" t="t" r="r" b="b"/>
                  <a:pathLst>
                    <a:path w="2625" h="562" extrusionOk="0">
                      <a:moveTo>
                        <a:pt x="375" y="1"/>
                      </a:moveTo>
                      <a:cubicBezTo>
                        <a:pt x="0" y="1"/>
                        <a:pt x="0" y="562"/>
                        <a:pt x="375" y="562"/>
                      </a:cubicBezTo>
                      <a:cubicBezTo>
                        <a:pt x="382" y="562"/>
                        <a:pt x="390" y="562"/>
                        <a:pt x="398" y="561"/>
                      </a:cubicBezTo>
                      <a:lnTo>
                        <a:pt x="2350" y="561"/>
                      </a:lnTo>
                      <a:cubicBezTo>
                        <a:pt x="2505" y="561"/>
                        <a:pt x="2624" y="430"/>
                        <a:pt x="2624" y="287"/>
                      </a:cubicBezTo>
                      <a:cubicBezTo>
                        <a:pt x="2624" y="216"/>
                        <a:pt x="2600" y="144"/>
                        <a:pt x="2553" y="97"/>
                      </a:cubicBezTo>
                      <a:cubicBezTo>
                        <a:pt x="2493" y="37"/>
                        <a:pt x="2434" y="14"/>
                        <a:pt x="2350" y="2"/>
                      </a:cubicBezTo>
                      <a:lnTo>
                        <a:pt x="398" y="2"/>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289;p27"/>
                <p:cNvSpPr/>
                <p:nvPr/>
              </p:nvSpPr>
              <p:spPr>
                <a:xfrm>
                  <a:off x="6976350" y="346897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290;p27"/>
                <p:cNvSpPr/>
                <p:nvPr/>
              </p:nvSpPr>
              <p:spPr>
                <a:xfrm>
                  <a:off x="6976350" y="3407650"/>
                  <a:ext cx="65625" cy="13775"/>
                </a:xfrm>
                <a:custGeom>
                  <a:avLst/>
                  <a:gdLst/>
                  <a:ahLst/>
                  <a:cxnLst/>
                  <a:rect l="l" t="t" r="r" b="b"/>
                  <a:pathLst>
                    <a:path w="2625" h="551" extrusionOk="0">
                      <a:moveTo>
                        <a:pt x="364" y="1"/>
                      </a:moveTo>
                      <a:cubicBezTo>
                        <a:pt x="0" y="1"/>
                        <a:pt x="4" y="551"/>
                        <a:pt x="375" y="551"/>
                      </a:cubicBezTo>
                      <a:cubicBezTo>
                        <a:pt x="382" y="551"/>
                        <a:pt x="390" y="550"/>
                        <a:pt x="398" y="550"/>
                      </a:cubicBezTo>
                      <a:lnTo>
                        <a:pt x="2350" y="550"/>
                      </a:lnTo>
                      <a:cubicBezTo>
                        <a:pt x="2505" y="550"/>
                        <a:pt x="2624" y="419"/>
                        <a:pt x="2624" y="276"/>
                      </a:cubicBezTo>
                      <a:cubicBezTo>
                        <a:pt x="2624" y="205"/>
                        <a:pt x="2600" y="13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291;p27"/>
                <p:cNvSpPr/>
                <p:nvPr/>
              </p:nvSpPr>
              <p:spPr>
                <a:xfrm>
                  <a:off x="6976350" y="3346325"/>
                  <a:ext cx="68000" cy="13775"/>
                </a:xfrm>
                <a:custGeom>
                  <a:avLst/>
                  <a:gdLst/>
                  <a:ahLst/>
                  <a:cxnLst/>
                  <a:rect l="l" t="t" r="r" b="b"/>
                  <a:pathLst>
                    <a:path w="2720" h="551" extrusionOk="0">
                      <a:moveTo>
                        <a:pt x="364" y="1"/>
                      </a:moveTo>
                      <a:cubicBezTo>
                        <a:pt x="0" y="1"/>
                        <a:pt x="4" y="551"/>
                        <a:pt x="375" y="551"/>
                      </a:cubicBezTo>
                      <a:cubicBezTo>
                        <a:pt x="382" y="551"/>
                        <a:pt x="390" y="551"/>
                        <a:pt x="398" y="550"/>
                      </a:cubicBezTo>
                      <a:lnTo>
                        <a:pt x="2350" y="550"/>
                      </a:lnTo>
                      <a:cubicBezTo>
                        <a:pt x="2600" y="538"/>
                        <a:pt x="2719" y="25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 name="Google Shape;292;p27"/>
                <p:cNvSpPr/>
                <p:nvPr/>
              </p:nvSpPr>
              <p:spPr>
                <a:xfrm>
                  <a:off x="6977650" y="3284750"/>
                  <a:ext cx="66700" cy="14025"/>
                </a:xfrm>
                <a:custGeom>
                  <a:avLst/>
                  <a:gdLst/>
                  <a:ahLst/>
                  <a:cxnLst/>
                  <a:rect l="l" t="t" r="r" b="b"/>
                  <a:pathLst>
                    <a:path w="2668" h="561" extrusionOk="0">
                      <a:moveTo>
                        <a:pt x="334" y="1"/>
                      </a:moveTo>
                      <a:cubicBezTo>
                        <a:pt x="0" y="37"/>
                        <a:pt x="0" y="537"/>
                        <a:pt x="334" y="560"/>
                      </a:cubicBezTo>
                      <a:lnTo>
                        <a:pt x="2298" y="560"/>
                      </a:lnTo>
                      <a:cubicBezTo>
                        <a:pt x="2548" y="549"/>
                        <a:pt x="2667" y="263"/>
                        <a:pt x="2501" y="96"/>
                      </a:cubicBezTo>
                      <a:cubicBezTo>
                        <a:pt x="2441" y="37"/>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 name="Google Shape;293;p27"/>
                <p:cNvSpPr/>
                <p:nvPr/>
              </p:nvSpPr>
              <p:spPr>
                <a:xfrm>
                  <a:off x="6976350" y="3223425"/>
                  <a:ext cx="68000" cy="14050"/>
                </a:xfrm>
                <a:custGeom>
                  <a:avLst/>
                  <a:gdLst/>
                  <a:ahLst/>
                  <a:cxnLst/>
                  <a:rect l="l" t="t" r="r" b="b"/>
                  <a:pathLst>
                    <a:path w="2720" h="562" extrusionOk="0">
                      <a:moveTo>
                        <a:pt x="375" y="1"/>
                      </a:moveTo>
                      <a:cubicBezTo>
                        <a:pt x="0" y="1"/>
                        <a:pt x="0" y="561"/>
                        <a:pt x="375" y="561"/>
                      </a:cubicBezTo>
                      <a:cubicBezTo>
                        <a:pt x="382" y="561"/>
                        <a:pt x="390" y="561"/>
                        <a:pt x="398" y="561"/>
                      </a:cubicBezTo>
                      <a:lnTo>
                        <a:pt x="2350" y="561"/>
                      </a:lnTo>
                      <a:cubicBezTo>
                        <a:pt x="2600" y="549"/>
                        <a:pt x="2719" y="263"/>
                        <a:pt x="2553" y="96"/>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94" name="Google Shape;294;p27"/>
            <p:cNvGrpSpPr/>
            <p:nvPr/>
          </p:nvGrpSpPr>
          <p:grpSpPr>
            <a:xfrm rot="-2308923">
              <a:off x="391311" y="1083221"/>
              <a:ext cx="2564825" cy="1864088"/>
              <a:chOff x="7365331" y="3876744"/>
              <a:chExt cx="752588" cy="546995"/>
            </a:xfrm>
          </p:grpSpPr>
          <p:sp>
            <p:nvSpPr>
              <p:cNvPr id="295" name="Google Shape;295;p27"/>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296;p27"/>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 name="Google Shape;297;p27"/>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 name="Google Shape;298;p27"/>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Shape 566"/>
        <p:cNvGrpSpPr/>
        <p:nvPr/>
      </p:nvGrpSpPr>
      <p:grpSpPr>
        <a:xfrm>
          <a:off x="0" y="0"/>
          <a:ext cx="0" cy="0"/>
          <a:chOff x="0" y="0"/>
          <a:chExt cx="0" cy="0"/>
        </a:xfrm>
      </p:grpSpPr>
      <p:grpSp>
        <p:nvGrpSpPr>
          <p:cNvPr id="13" name="Group 12"/>
          <p:cNvGrpSpPr/>
          <p:nvPr/>
        </p:nvGrpSpPr>
        <p:grpSpPr>
          <a:xfrm>
            <a:off x="149874" y="65506"/>
            <a:ext cx="2655024" cy="526513"/>
            <a:chOff x="774342" y="1507730"/>
            <a:chExt cx="3827373" cy="759000"/>
          </a:xfrm>
        </p:grpSpPr>
        <p:sp>
          <p:nvSpPr>
            <p:cNvPr id="6" name="Google Shape;311;p29"/>
            <p:cNvSpPr txBox="1"/>
            <p:nvPr/>
          </p:nvSpPr>
          <p:spPr>
            <a:xfrm>
              <a:off x="1332107" y="1616337"/>
              <a:ext cx="3269608"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1800" b="1" dirty="0" err="1">
                  <a:latin typeface="Roboto Condensed" panose="02000000000000000000" pitchFamily="2" charset="0"/>
                  <a:ea typeface="Roboto Condensed" panose="02000000000000000000" pitchFamily="2" charset="0"/>
                  <a:cs typeface="Roboto Condensed" panose="02000000000000000000" pitchFamily="2" charset="0"/>
                </a:rPr>
                <a:t>Khái</a:t>
              </a:r>
              <a:r>
                <a:rPr lang="en-US" sz="18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1800" b="1" dirty="0" err="1">
                  <a:latin typeface="Roboto Condensed" panose="02000000000000000000" pitchFamily="2" charset="0"/>
                  <a:ea typeface="Roboto Condensed" panose="02000000000000000000" pitchFamily="2" charset="0"/>
                  <a:cs typeface="Roboto Condensed" panose="02000000000000000000" pitchFamily="2" charset="0"/>
                </a:rPr>
                <a:t>Niệm</a:t>
              </a:r>
              <a:r>
                <a:rPr lang="en-US" sz="1800" b="1" dirty="0">
                  <a:latin typeface="Roboto Condensed" panose="02000000000000000000" pitchFamily="2" charset="0"/>
                  <a:ea typeface="Roboto Condensed" panose="02000000000000000000" pitchFamily="2" charset="0"/>
                  <a:cs typeface="Roboto Condensed" panose="02000000000000000000" pitchFamily="2" charset="0"/>
                </a:rPr>
                <a:t> Protein</a:t>
              </a:r>
              <a:endParaRPr lang="en-US" sz="18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7" name="Google Shape;326;p29"/>
            <p:cNvGrpSpPr/>
            <p:nvPr/>
          </p:nvGrpSpPr>
          <p:grpSpPr>
            <a:xfrm>
              <a:off x="774342" y="1616335"/>
              <a:ext cx="579750" cy="549604"/>
              <a:chOff x="1666550" y="1727408"/>
              <a:chExt cx="579750" cy="549604"/>
            </a:xfrm>
          </p:grpSpPr>
          <p:sp>
            <p:nvSpPr>
              <p:cNvPr id="8" name="Google Shape;327;p29"/>
              <p:cNvSpPr/>
              <p:nvPr/>
            </p:nvSpPr>
            <p:spPr>
              <a:xfrm>
                <a:off x="1687400" y="1743450"/>
                <a:ext cx="558900" cy="525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9" name="Google Shape;328;p29"/>
              <p:cNvGrpSpPr/>
              <p:nvPr/>
            </p:nvGrpSpPr>
            <p:grpSpPr>
              <a:xfrm flipH="1">
                <a:off x="1666550" y="1727408"/>
                <a:ext cx="540022" cy="549604"/>
                <a:chOff x="1742750" y="1727408"/>
                <a:chExt cx="540022" cy="549604"/>
              </a:xfrm>
            </p:grpSpPr>
            <p:cxnSp>
              <p:nvCxnSpPr>
                <p:cNvPr id="10" name="Google Shape;329;p29"/>
                <p:cNvCxnSpPr/>
                <p:nvPr/>
              </p:nvCxnSpPr>
              <p:spPr>
                <a:xfrm>
                  <a:off x="1742750" y="1727413"/>
                  <a:ext cx="0" cy="549600"/>
                </a:xfrm>
                <a:prstGeom prst="straightConnector1">
                  <a:avLst/>
                </a:prstGeom>
                <a:noFill/>
                <a:ln w="19050" cap="flat" cmpd="sng">
                  <a:solidFill>
                    <a:schemeClr val="dk1"/>
                  </a:solidFill>
                  <a:prstDash val="solid"/>
                  <a:round/>
                  <a:headEnd type="none" w="med" len="med"/>
                  <a:tailEnd type="none" w="med" len="med"/>
                </a:ln>
              </p:spPr>
            </p:cxnSp>
            <p:sp>
              <p:nvSpPr>
                <p:cNvPr id="11" name="Google Shape;330;p29"/>
                <p:cNvSpPr/>
                <p:nvPr/>
              </p:nvSpPr>
              <p:spPr>
                <a:xfrm rot="2700178">
                  <a:off x="2088875" y="1789911"/>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12" name="Google Shape;333;p29"/>
            <p:cNvSpPr txBox="1"/>
            <p:nvPr/>
          </p:nvSpPr>
          <p:spPr>
            <a:xfrm>
              <a:off x="817730" y="1507730"/>
              <a:ext cx="491839"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800" b="1">
                  <a:solidFill>
                    <a:srgbClr val="FFFFFF"/>
                  </a:solidFill>
                </a:rPr>
                <a:t>I</a:t>
              </a:r>
              <a:endParaRPr lang="en-US" sz="2800" b="1" dirty="0">
                <a:solidFill>
                  <a:srgbClr val="FFFFFF"/>
                </a:solidFill>
              </a:endParaRPr>
            </a:p>
          </p:txBody>
        </p:sp>
      </p:grpSp>
      <p:pic>
        <p:nvPicPr>
          <p:cNvPr id="4098" name="Picture 2" descr="Ketogenic low carbs diet  food selectio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65129" y="516160"/>
            <a:ext cx="5613741" cy="3739505"/>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98;p27"/>
          <p:cNvSpPr txBox="1"/>
          <p:nvPr/>
        </p:nvSpPr>
        <p:spPr>
          <a:xfrm>
            <a:off x="278780" y="4182361"/>
            <a:ext cx="8174477"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20000"/>
              </a:lnSpc>
            </a:pPr>
            <a:r>
              <a:rPr lang="en-US" sz="2000" dirty="0">
                <a:solidFill>
                  <a:schemeClr val="bg1">
                    <a:lumMod val="10000"/>
                  </a:schemeClr>
                </a:solidFill>
              </a:rPr>
              <a:t>Protein </a:t>
            </a:r>
            <a:r>
              <a:rPr lang="en-US" sz="2000" dirty="0" err="1">
                <a:solidFill>
                  <a:schemeClr val="bg1">
                    <a:lumMod val="10000"/>
                  </a:schemeClr>
                </a:solidFill>
              </a:rPr>
              <a:t>là</a:t>
            </a:r>
            <a:r>
              <a:rPr lang="en-US" sz="2000" dirty="0">
                <a:solidFill>
                  <a:schemeClr val="bg1">
                    <a:lumMod val="10000"/>
                  </a:schemeClr>
                </a:solidFill>
              </a:rPr>
              <a:t> </a:t>
            </a:r>
            <a:r>
              <a:rPr lang="en-US" sz="2000" dirty="0" err="1">
                <a:solidFill>
                  <a:schemeClr val="bg1">
                    <a:lumMod val="10000"/>
                  </a:schemeClr>
                </a:solidFill>
              </a:rPr>
              <a:t>hợp</a:t>
            </a:r>
            <a:r>
              <a:rPr lang="en-US" sz="2000" dirty="0">
                <a:solidFill>
                  <a:schemeClr val="bg1">
                    <a:lumMod val="10000"/>
                  </a:schemeClr>
                </a:solidFill>
              </a:rPr>
              <a:t> </a:t>
            </a:r>
            <a:r>
              <a:rPr lang="en-US" sz="2000" dirty="0" err="1">
                <a:solidFill>
                  <a:schemeClr val="bg1">
                    <a:lumMod val="10000"/>
                  </a:schemeClr>
                </a:solidFill>
              </a:rPr>
              <a:t>chất</a:t>
            </a:r>
            <a:r>
              <a:rPr lang="en-US" sz="2000" dirty="0">
                <a:solidFill>
                  <a:schemeClr val="bg1">
                    <a:lumMod val="10000"/>
                  </a:schemeClr>
                </a:solidFill>
              </a:rPr>
              <a:t> </a:t>
            </a:r>
            <a:r>
              <a:rPr lang="en-US" sz="2000" dirty="0" err="1">
                <a:solidFill>
                  <a:schemeClr val="bg1">
                    <a:lumMod val="10000"/>
                  </a:schemeClr>
                </a:solidFill>
              </a:rPr>
              <a:t>hữu</a:t>
            </a:r>
            <a:r>
              <a:rPr lang="en-US" sz="2000" dirty="0">
                <a:solidFill>
                  <a:schemeClr val="bg1">
                    <a:lumMod val="10000"/>
                  </a:schemeClr>
                </a:solidFill>
              </a:rPr>
              <a:t> </a:t>
            </a:r>
            <a:r>
              <a:rPr lang="en-US" sz="2000" dirty="0" err="1">
                <a:solidFill>
                  <a:schemeClr val="bg1">
                    <a:lumMod val="10000"/>
                  </a:schemeClr>
                </a:solidFill>
              </a:rPr>
              <a:t>cơ</a:t>
            </a:r>
            <a:r>
              <a:rPr lang="en-US" sz="2000" dirty="0">
                <a:solidFill>
                  <a:schemeClr val="bg1">
                    <a:lumMod val="10000"/>
                  </a:schemeClr>
                </a:solidFill>
              </a:rPr>
              <a:t> </a:t>
            </a:r>
            <a:r>
              <a:rPr lang="en-US" sz="2000" dirty="0" err="1">
                <a:solidFill>
                  <a:schemeClr val="bg1">
                    <a:lumMod val="10000"/>
                  </a:schemeClr>
                </a:solidFill>
              </a:rPr>
              <a:t>thiên</a:t>
            </a:r>
            <a:r>
              <a:rPr lang="en-US" sz="2000" dirty="0">
                <a:solidFill>
                  <a:schemeClr val="bg1">
                    <a:lumMod val="10000"/>
                  </a:schemeClr>
                </a:solidFill>
              </a:rPr>
              <a:t> </a:t>
            </a:r>
            <a:r>
              <a:rPr lang="en-US" sz="2000" dirty="0" err="1">
                <a:solidFill>
                  <a:schemeClr val="bg1">
                    <a:lumMod val="10000"/>
                  </a:schemeClr>
                </a:solidFill>
              </a:rPr>
              <a:t>nhiên</a:t>
            </a:r>
            <a:r>
              <a:rPr lang="en-US" sz="2000" dirty="0">
                <a:solidFill>
                  <a:schemeClr val="bg1">
                    <a:lumMod val="10000"/>
                  </a:schemeClr>
                </a:solidFill>
              </a:rPr>
              <a:t> </a:t>
            </a:r>
            <a:r>
              <a:rPr lang="en-US" sz="2000" dirty="0" err="1">
                <a:solidFill>
                  <a:schemeClr val="bg1">
                    <a:lumMod val="10000"/>
                  </a:schemeClr>
                </a:solidFill>
              </a:rPr>
              <a:t>có</a:t>
            </a:r>
            <a:r>
              <a:rPr lang="en-US" sz="2000" dirty="0">
                <a:solidFill>
                  <a:schemeClr val="bg1">
                    <a:lumMod val="10000"/>
                  </a:schemeClr>
                </a:solidFill>
              </a:rPr>
              <a:t> </a:t>
            </a:r>
            <a:r>
              <a:rPr lang="en-US" sz="2000" dirty="0" err="1">
                <a:solidFill>
                  <a:schemeClr val="bg1">
                    <a:lumMod val="10000"/>
                  </a:schemeClr>
                </a:solidFill>
              </a:rPr>
              <a:t>trong</a:t>
            </a:r>
            <a:r>
              <a:rPr lang="en-US" sz="2000" dirty="0">
                <a:solidFill>
                  <a:schemeClr val="bg1">
                    <a:lumMod val="10000"/>
                  </a:schemeClr>
                </a:solidFill>
              </a:rPr>
              <a:t> </a:t>
            </a:r>
            <a:r>
              <a:rPr lang="en-US" sz="2000" dirty="0" err="1">
                <a:solidFill>
                  <a:schemeClr val="bg1">
                    <a:lumMod val="10000"/>
                  </a:schemeClr>
                </a:solidFill>
              </a:rPr>
              <a:t>các</a:t>
            </a:r>
            <a:r>
              <a:rPr lang="en-US" sz="2000" dirty="0">
                <a:solidFill>
                  <a:schemeClr val="bg1">
                    <a:lumMod val="10000"/>
                  </a:schemeClr>
                </a:solidFill>
              </a:rPr>
              <a:t> </a:t>
            </a:r>
            <a:r>
              <a:rPr lang="en-US" sz="2000" dirty="0" err="1">
                <a:solidFill>
                  <a:schemeClr val="bg1">
                    <a:lumMod val="10000"/>
                  </a:schemeClr>
                </a:solidFill>
              </a:rPr>
              <a:t>bộ</a:t>
            </a:r>
            <a:r>
              <a:rPr lang="en-US" sz="2000" dirty="0">
                <a:solidFill>
                  <a:schemeClr val="bg1">
                    <a:lumMod val="10000"/>
                  </a:schemeClr>
                </a:solidFill>
              </a:rPr>
              <a:t> </a:t>
            </a:r>
            <a:r>
              <a:rPr lang="en-US" sz="2000" dirty="0" err="1">
                <a:solidFill>
                  <a:schemeClr val="bg1">
                    <a:lumMod val="10000"/>
                  </a:schemeClr>
                </a:solidFill>
              </a:rPr>
              <a:t>phận</a:t>
            </a:r>
            <a:r>
              <a:rPr lang="en-US" sz="2000" dirty="0">
                <a:solidFill>
                  <a:schemeClr val="bg1">
                    <a:lumMod val="10000"/>
                  </a:schemeClr>
                </a:solidFill>
              </a:rPr>
              <a:t> </a:t>
            </a:r>
            <a:r>
              <a:rPr lang="en-US" sz="2000" dirty="0" err="1">
                <a:solidFill>
                  <a:schemeClr val="bg1">
                    <a:lumMod val="10000"/>
                  </a:schemeClr>
                </a:solidFill>
              </a:rPr>
              <a:t>của</a:t>
            </a:r>
            <a:r>
              <a:rPr lang="en-US" sz="2000" dirty="0">
                <a:solidFill>
                  <a:schemeClr val="bg1">
                    <a:lumMod val="10000"/>
                  </a:schemeClr>
                </a:solidFill>
              </a:rPr>
              <a:t> </a:t>
            </a:r>
            <a:r>
              <a:rPr lang="en-US" sz="2000" dirty="0" err="1">
                <a:solidFill>
                  <a:schemeClr val="bg1">
                    <a:lumMod val="10000"/>
                  </a:schemeClr>
                </a:solidFill>
              </a:rPr>
              <a:t>cơ</a:t>
            </a:r>
            <a:r>
              <a:rPr lang="en-US" sz="2000" dirty="0">
                <a:solidFill>
                  <a:schemeClr val="bg1">
                    <a:lumMod val="10000"/>
                  </a:schemeClr>
                </a:solidFill>
              </a:rPr>
              <a:t> </a:t>
            </a:r>
            <a:r>
              <a:rPr lang="en-US" sz="2000" dirty="0" err="1">
                <a:solidFill>
                  <a:schemeClr val="bg1">
                    <a:lumMod val="10000"/>
                  </a:schemeClr>
                </a:solidFill>
              </a:rPr>
              <a:t>thể</a:t>
            </a:r>
            <a:r>
              <a:rPr lang="en-US" sz="2000" dirty="0">
                <a:solidFill>
                  <a:schemeClr val="bg1">
                    <a:lumMod val="10000"/>
                  </a:schemeClr>
                </a:solidFill>
              </a:rPr>
              <a:t> </a:t>
            </a:r>
            <a:r>
              <a:rPr lang="en-US" sz="2000" dirty="0" err="1">
                <a:solidFill>
                  <a:schemeClr val="bg1">
                    <a:lumMod val="10000"/>
                  </a:schemeClr>
                </a:solidFill>
              </a:rPr>
              <a:t>người</a:t>
            </a:r>
            <a:r>
              <a:rPr lang="en-US" sz="2000" dirty="0">
                <a:solidFill>
                  <a:schemeClr val="bg1">
                    <a:lumMod val="10000"/>
                  </a:schemeClr>
                </a:solidFill>
              </a:rPr>
              <a:t>, </a:t>
            </a:r>
            <a:r>
              <a:rPr lang="en-US" sz="2000" dirty="0" err="1">
                <a:solidFill>
                  <a:schemeClr val="bg1">
                    <a:lumMod val="10000"/>
                  </a:schemeClr>
                </a:solidFill>
              </a:rPr>
              <a:t>động</a:t>
            </a:r>
            <a:r>
              <a:rPr lang="en-US" sz="2000" dirty="0">
                <a:solidFill>
                  <a:schemeClr val="bg1">
                    <a:lumMod val="10000"/>
                  </a:schemeClr>
                </a:solidFill>
              </a:rPr>
              <a:t> </a:t>
            </a:r>
            <a:r>
              <a:rPr lang="en-US" sz="2000" dirty="0" err="1">
                <a:solidFill>
                  <a:schemeClr val="bg1">
                    <a:lumMod val="10000"/>
                  </a:schemeClr>
                </a:solidFill>
              </a:rPr>
              <a:t>vật</a:t>
            </a:r>
            <a:r>
              <a:rPr lang="en-US" sz="2000" dirty="0">
                <a:solidFill>
                  <a:schemeClr val="bg1">
                    <a:lumMod val="10000"/>
                  </a:schemeClr>
                </a:solidFill>
              </a:rPr>
              <a:t> </a:t>
            </a:r>
            <a:r>
              <a:rPr lang="en-US" sz="2000" dirty="0" err="1">
                <a:solidFill>
                  <a:schemeClr val="bg1">
                    <a:lumMod val="10000"/>
                  </a:schemeClr>
                </a:solidFill>
              </a:rPr>
              <a:t>và</a:t>
            </a:r>
            <a:r>
              <a:rPr lang="en-US" sz="2000" dirty="0">
                <a:solidFill>
                  <a:schemeClr val="bg1">
                    <a:lumMod val="10000"/>
                  </a:schemeClr>
                </a:solidFill>
              </a:rPr>
              <a:t> </a:t>
            </a:r>
            <a:r>
              <a:rPr lang="en-US" sz="2000" dirty="0" err="1">
                <a:solidFill>
                  <a:schemeClr val="bg1">
                    <a:lumMod val="10000"/>
                  </a:schemeClr>
                </a:solidFill>
              </a:rPr>
              <a:t>thực</a:t>
            </a:r>
            <a:r>
              <a:rPr lang="en-US" sz="2000" dirty="0">
                <a:solidFill>
                  <a:schemeClr val="bg1">
                    <a:lumMod val="10000"/>
                  </a:schemeClr>
                </a:solidFill>
              </a:rPr>
              <a:t> </a:t>
            </a:r>
            <a:r>
              <a:rPr lang="en-US" sz="2000" dirty="0" err="1">
                <a:solidFill>
                  <a:schemeClr val="bg1">
                    <a:lumMod val="10000"/>
                  </a:schemeClr>
                </a:solidFill>
              </a:rPr>
              <a:t>vật</a:t>
            </a:r>
            <a:r>
              <a:rPr lang="en-US" sz="2000" dirty="0">
                <a:solidFill>
                  <a:schemeClr val="bg1">
                    <a:lumMod val="10000"/>
                  </a:schemeClr>
                </a:solidFill>
              </a:rPr>
              <a:t> </a:t>
            </a:r>
            <a:r>
              <a:rPr lang="en-US" sz="2000" dirty="0" err="1">
                <a:solidFill>
                  <a:schemeClr val="bg1">
                    <a:lumMod val="10000"/>
                  </a:schemeClr>
                </a:solidFill>
              </a:rPr>
              <a:t>như</a:t>
            </a:r>
            <a:r>
              <a:rPr lang="en-US" sz="2000" dirty="0">
                <a:solidFill>
                  <a:schemeClr val="bg1">
                    <a:lumMod val="10000"/>
                  </a:schemeClr>
                </a:solidFill>
              </a:rPr>
              <a:t>: </a:t>
            </a:r>
            <a:r>
              <a:rPr lang="en-US" sz="2000" dirty="0" err="1">
                <a:solidFill>
                  <a:schemeClr val="bg1">
                    <a:lumMod val="10000"/>
                  </a:schemeClr>
                </a:solidFill>
              </a:rPr>
              <a:t>thịt</a:t>
            </a:r>
            <a:r>
              <a:rPr lang="en-US" sz="2000" dirty="0">
                <a:solidFill>
                  <a:schemeClr val="bg1">
                    <a:lumMod val="10000"/>
                  </a:schemeClr>
                </a:solidFill>
              </a:rPr>
              <a:t> </a:t>
            </a:r>
            <a:r>
              <a:rPr lang="en-US" sz="2000" dirty="0" err="1">
                <a:solidFill>
                  <a:schemeClr val="bg1">
                    <a:lumMod val="10000"/>
                  </a:schemeClr>
                </a:solidFill>
              </a:rPr>
              <a:t>trứng</a:t>
            </a:r>
            <a:r>
              <a:rPr lang="en-US" sz="2000" dirty="0">
                <a:solidFill>
                  <a:schemeClr val="bg1">
                    <a:lumMod val="10000"/>
                  </a:schemeClr>
                </a:solidFill>
              </a:rPr>
              <a:t>, </a:t>
            </a:r>
            <a:r>
              <a:rPr lang="en-US" sz="2000" dirty="0" err="1">
                <a:solidFill>
                  <a:schemeClr val="bg1">
                    <a:lumMod val="10000"/>
                  </a:schemeClr>
                </a:solidFill>
              </a:rPr>
              <a:t>sữa</a:t>
            </a:r>
            <a:r>
              <a:rPr lang="en-US" sz="2000" dirty="0">
                <a:solidFill>
                  <a:schemeClr val="bg1">
                    <a:lumMod val="10000"/>
                  </a:schemeClr>
                </a:solidFill>
              </a:rPr>
              <a:t>, </a:t>
            </a:r>
            <a:r>
              <a:rPr lang="en-US" sz="2000" dirty="0" err="1">
                <a:solidFill>
                  <a:schemeClr val="bg1">
                    <a:lumMod val="10000"/>
                  </a:schemeClr>
                </a:solidFill>
              </a:rPr>
              <a:t>tóc</a:t>
            </a:r>
            <a:r>
              <a:rPr lang="en-US" sz="2000" dirty="0">
                <a:solidFill>
                  <a:schemeClr val="bg1">
                    <a:lumMod val="10000"/>
                  </a:schemeClr>
                </a:solidFill>
              </a:rPr>
              <a:t>, </a:t>
            </a:r>
            <a:r>
              <a:rPr lang="en-US" sz="2000" dirty="0" err="1">
                <a:solidFill>
                  <a:schemeClr val="bg1">
                    <a:lumMod val="10000"/>
                  </a:schemeClr>
                </a:solidFill>
              </a:rPr>
              <a:t>sừng</a:t>
            </a:r>
            <a:r>
              <a:rPr lang="en-US" sz="2000" dirty="0">
                <a:solidFill>
                  <a:schemeClr val="bg1">
                    <a:lumMod val="10000"/>
                  </a:schemeClr>
                </a:solidFill>
              </a:rPr>
              <a:t>, </a:t>
            </a:r>
            <a:r>
              <a:rPr lang="en-US" sz="2000" dirty="0" err="1">
                <a:solidFill>
                  <a:schemeClr val="bg1">
                    <a:lumMod val="10000"/>
                  </a:schemeClr>
                </a:solidFill>
              </a:rPr>
              <a:t>hạt</a:t>
            </a:r>
            <a:r>
              <a:rPr lang="en-US" sz="2000" dirty="0">
                <a:solidFill>
                  <a:schemeClr val="bg1">
                    <a:lumMod val="10000"/>
                  </a:schemeClr>
                </a:solidFill>
              </a:rPr>
              <a:t> ….</a:t>
            </a:r>
            <a:endParaRPr lang="en-US" sz="2000" dirty="0">
              <a:solidFill>
                <a:schemeClr val="bg1">
                  <a:lumMod val="10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grpSp>
        <p:nvGrpSpPr>
          <p:cNvPr id="2" name="Group 1"/>
          <p:cNvGrpSpPr/>
          <p:nvPr/>
        </p:nvGrpSpPr>
        <p:grpSpPr>
          <a:xfrm rot="5400000">
            <a:off x="5636314" y="326559"/>
            <a:ext cx="3988372" cy="4431432"/>
            <a:chOff x="3094480" y="-1052912"/>
            <a:chExt cx="3141527" cy="3490513"/>
          </a:xfrm>
        </p:grpSpPr>
        <p:grpSp>
          <p:nvGrpSpPr>
            <p:cNvPr id="575" name="Google Shape;575;p32"/>
            <p:cNvGrpSpPr/>
            <p:nvPr/>
          </p:nvGrpSpPr>
          <p:grpSpPr>
            <a:xfrm rot="-5400000">
              <a:off x="2392999" y="622451"/>
              <a:ext cx="2753951" cy="510609"/>
              <a:chOff x="4399950" y="2954075"/>
              <a:chExt cx="1287675" cy="238725"/>
            </a:xfrm>
          </p:grpSpPr>
          <p:sp>
            <p:nvSpPr>
              <p:cNvPr id="576" name="Google Shape;576;p32"/>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 name="Google Shape;577;p32"/>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 name="Google Shape;578;p32"/>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 name="Google Shape;579;p32"/>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 name="Google Shape;580;p32"/>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 name="Google Shape;581;p32"/>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 name="Google Shape;582;p32"/>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 name="Google Shape;583;p32"/>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 name="Google Shape;584;p32"/>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 name="Google Shape;585;p32"/>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 name="Google Shape;586;p32"/>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 name="Google Shape;587;p32"/>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 name="Google Shape;588;p32"/>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9" name="Google Shape;589;p32"/>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0" name="Google Shape;590;p32"/>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 name="Google Shape;591;p32"/>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 name="Google Shape;592;p32"/>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 name="Google Shape;593;p32"/>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 name="Google Shape;594;p32"/>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 name="Google Shape;595;p32"/>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 name="Google Shape;596;p32"/>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 name="Google Shape;597;p32"/>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 name="Google Shape;598;p32"/>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 name="Google Shape;599;p32"/>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 name="Google Shape;600;p32"/>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 name="Google Shape;601;p32"/>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 name="Google Shape;602;p32"/>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 name="Google Shape;603;p32"/>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 name="Google Shape;604;p32"/>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 name="Google Shape;605;p32"/>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 name="Google Shape;606;p32"/>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 name="Google Shape;607;p32"/>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 name="Google Shape;608;p32"/>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 name="Google Shape;609;p32"/>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0" name="Google Shape;610;p32"/>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11" name="Google Shape;611;p32"/>
            <p:cNvGrpSpPr/>
            <p:nvPr/>
          </p:nvGrpSpPr>
          <p:grpSpPr>
            <a:xfrm rot="5186822" flipH="1">
              <a:off x="1684172" y="445441"/>
              <a:ext cx="3397388" cy="576771"/>
              <a:chOff x="4330300" y="3920250"/>
              <a:chExt cx="1682975" cy="210775"/>
            </a:xfrm>
          </p:grpSpPr>
          <p:sp>
            <p:nvSpPr>
              <p:cNvPr id="612" name="Google Shape;612;p32"/>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 name="Google Shape;613;p32"/>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 name="Google Shape;614;p32"/>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5" name="Google Shape;615;p32"/>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6" name="Google Shape;616;p32"/>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17" name="Google Shape;617;p32"/>
            <p:cNvGrpSpPr/>
            <p:nvPr/>
          </p:nvGrpSpPr>
          <p:grpSpPr>
            <a:xfrm rot="-5074289" flipH="1">
              <a:off x="3235879" y="-411274"/>
              <a:ext cx="3490513" cy="2207237"/>
              <a:chOff x="2600325" y="3927100"/>
              <a:chExt cx="1196000" cy="691475"/>
            </a:xfrm>
          </p:grpSpPr>
          <p:sp>
            <p:nvSpPr>
              <p:cNvPr id="618" name="Google Shape;618;p32"/>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 name="Google Shape;619;p32"/>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 name="Google Shape;620;p32"/>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 name="Google Shape;621;p32"/>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 name="Google Shape;622;p32"/>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 name="Google Shape;623;p32"/>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 name="Google Shape;624;p32"/>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 name="Google Shape;625;p32"/>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6" name="Google Shape;626;p32"/>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 name="Google Shape;627;p32"/>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 name="Google Shape;628;p32"/>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 name="Google Shape;629;p32"/>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 name="Google Shape;630;p32"/>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1" name="Google Shape;631;p32"/>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 name="Google Shape;632;p32"/>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 name="Google Shape;633;p32"/>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 name="Google Shape;634;p32"/>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 name="Google Shape;635;p32"/>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 name="Google Shape;636;p32"/>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 name="Google Shape;637;p32"/>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 name="Google Shape;638;p32"/>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39" name="Google Shape;639;p32"/>
            <p:cNvGrpSpPr/>
            <p:nvPr/>
          </p:nvGrpSpPr>
          <p:grpSpPr>
            <a:xfrm rot="360163" flipH="1">
              <a:off x="4547551" y="-495876"/>
              <a:ext cx="1160957" cy="2376414"/>
              <a:chOff x="6404350" y="3138600"/>
              <a:chExt cx="658750" cy="1348425"/>
            </a:xfrm>
          </p:grpSpPr>
          <p:sp>
            <p:nvSpPr>
              <p:cNvPr id="640" name="Google Shape;640;p32"/>
              <p:cNvSpPr/>
              <p:nvPr/>
            </p:nvSpPr>
            <p:spPr>
              <a:xfrm>
                <a:off x="6404350" y="3138600"/>
                <a:ext cx="658750" cy="1348425"/>
              </a:xfrm>
              <a:custGeom>
                <a:avLst/>
                <a:gdLst/>
                <a:ahLst/>
                <a:cxnLst/>
                <a:rect l="l" t="t" r="r" b="b"/>
                <a:pathLst>
                  <a:path w="26350" h="53937" extrusionOk="0">
                    <a:moveTo>
                      <a:pt x="19218" y="8502"/>
                    </a:moveTo>
                    <a:lnTo>
                      <a:pt x="19218" y="45435"/>
                    </a:lnTo>
                    <a:cubicBezTo>
                      <a:pt x="11931" y="42518"/>
                      <a:pt x="7145" y="35446"/>
                      <a:pt x="7145" y="27600"/>
                    </a:cubicBezTo>
                    <a:lnTo>
                      <a:pt x="7145" y="26349"/>
                    </a:lnTo>
                    <a:cubicBezTo>
                      <a:pt x="7145" y="18491"/>
                      <a:pt x="11931" y="11431"/>
                      <a:pt x="19218" y="8502"/>
                    </a:cubicBezTo>
                    <a:close/>
                    <a:moveTo>
                      <a:pt x="26349" y="1"/>
                    </a:moveTo>
                    <a:cubicBezTo>
                      <a:pt x="11800" y="1"/>
                      <a:pt x="1" y="11800"/>
                      <a:pt x="1" y="26349"/>
                    </a:cubicBezTo>
                    <a:lnTo>
                      <a:pt x="1" y="27600"/>
                    </a:lnTo>
                    <a:cubicBezTo>
                      <a:pt x="1" y="42149"/>
                      <a:pt x="11800" y="53936"/>
                      <a:pt x="26349" y="53936"/>
                    </a:cubicBezTo>
                    <a:lnTo>
                      <a:pt x="2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1" name="Google Shape;641;p32"/>
              <p:cNvSpPr/>
              <p:nvPr/>
            </p:nvSpPr>
            <p:spPr>
              <a:xfrm>
                <a:off x="6977050" y="4388775"/>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2"/>
                      <a:pt x="2572" y="131"/>
                      <a:pt x="2525" y="83"/>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 name="Google Shape;642;p32"/>
              <p:cNvSpPr/>
              <p:nvPr/>
            </p:nvSpPr>
            <p:spPr>
              <a:xfrm>
                <a:off x="6976350" y="4327125"/>
                <a:ext cx="65625" cy="13775"/>
              </a:xfrm>
              <a:custGeom>
                <a:avLst/>
                <a:gdLst/>
                <a:ahLst/>
                <a:cxnLst/>
                <a:rect l="l" t="t" r="r" b="b"/>
                <a:pathLst>
                  <a:path w="2625" h="551" extrusionOk="0">
                    <a:moveTo>
                      <a:pt x="375" y="1"/>
                    </a:moveTo>
                    <a:cubicBezTo>
                      <a:pt x="4" y="1"/>
                      <a:pt x="0" y="551"/>
                      <a:pt x="364" y="551"/>
                    </a:cubicBezTo>
                    <a:cubicBezTo>
                      <a:pt x="375" y="551"/>
                      <a:pt x="386" y="550"/>
                      <a:pt x="398" y="549"/>
                    </a:cubicBezTo>
                    <a:lnTo>
                      <a:pt x="2350" y="549"/>
                    </a:lnTo>
                    <a:cubicBezTo>
                      <a:pt x="2505" y="549"/>
                      <a:pt x="2624" y="430"/>
                      <a:pt x="2624" y="275"/>
                    </a:cubicBezTo>
                    <a:cubicBezTo>
                      <a:pt x="2624" y="204"/>
                      <a:pt x="2600" y="132"/>
                      <a:pt x="2553" y="85"/>
                    </a:cubicBezTo>
                    <a:cubicBezTo>
                      <a:pt x="2493" y="37"/>
                      <a:pt x="2434" y="1"/>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 name="Google Shape;643;p32"/>
              <p:cNvSpPr/>
              <p:nvPr/>
            </p:nvSpPr>
            <p:spPr>
              <a:xfrm>
                <a:off x="6976350" y="4265825"/>
                <a:ext cx="65625" cy="14050"/>
              </a:xfrm>
              <a:custGeom>
                <a:avLst/>
                <a:gdLst/>
                <a:ahLst/>
                <a:cxnLst/>
                <a:rect l="l" t="t" r="r" b="b"/>
                <a:pathLst>
                  <a:path w="2625" h="562" extrusionOk="0">
                    <a:moveTo>
                      <a:pt x="375" y="0"/>
                    </a:moveTo>
                    <a:cubicBezTo>
                      <a:pt x="0" y="0"/>
                      <a:pt x="0" y="561"/>
                      <a:pt x="375" y="561"/>
                    </a:cubicBezTo>
                    <a:cubicBezTo>
                      <a:pt x="382" y="561"/>
                      <a:pt x="390" y="561"/>
                      <a:pt x="398" y="560"/>
                    </a:cubicBezTo>
                    <a:lnTo>
                      <a:pt x="2350" y="560"/>
                    </a:lnTo>
                    <a:cubicBezTo>
                      <a:pt x="2505" y="560"/>
                      <a:pt x="2624" y="429"/>
                      <a:pt x="2624" y="287"/>
                    </a:cubicBezTo>
                    <a:cubicBezTo>
                      <a:pt x="2624" y="215"/>
                      <a:pt x="2600" y="144"/>
                      <a:pt x="2553" y="96"/>
                    </a:cubicBezTo>
                    <a:cubicBezTo>
                      <a:pt x="2493" y="37"/>
                      <a:pt x="2434" y="13"/>
                      <a:pt x="2350" y="1"/>
                    </a:cubicBezTo>
                    <a:lnTo>
                      <a:pt x="398" y="1"/>
                    </a:lnTo>
                    <a:cubicBezTo>
                      <a:pt x="390" y="0"/>
                      <a:pt x="382" y="0"/>
                      <a:pt x="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 name="Google Shape;644;p32"/>
              <p:cNvSpPr/>
              <p:nvPr/>
            </p:nvSpPr>
            <p:spPr>
              <a:xfrm>
                <a:off x="6976350" y="4204775"/>
                <a:ext cx="65625" cy="13775"/>
              </a:xfrm>
              <a:custGeom>
                <a:avLst/>
                <a:gdLst/>
                <a:ahLst/>
                <a:cxnLst/>
                <a:rect l="l" t="t" r="r" b="b"/>
                <a:pathLst>
                  <a:path w="2625" h="551" extrusionOk="0">
                    <a:moveTo>
                      <a:pt x="364" y="1"/>
                    </a:moveTo>
                    <a:cubicBezTo>
                      <a:pt x="0" y="1"/>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5" name="Google Shape;645;p32"/>
              <p:cNvSpPr/>
              <p:nvPr/>
            </p:nvSpPr>
            <p:spPr>
              <a:xfrm>
                <a:off x="6976350" y="4143450"/>
                <a:ext cx="68000" cy="13775"/>
              </a:xfrm>
              <a:custGeom>
                <a:avLst/>
                <a:gdLst/>
                <a:ahLst/>
                <a:cxnLst/>
                <a:rect l="l" t="t" r="r" b="b"/>
                <a:pathLst>
                  <a:path w="2720" h="551" extrusionOk="0">
                    <a:moveTo>
                      <a:pt x="364" y="1"/>
                    </a:moveTo>
                    <a:cubicBezTo>
                      <a:pt x="0" y="1"/>
                      <a:pt x="4" y="551"/>
                      <a:pt x="375" y="551"/>
                    </a:cubicBezTo>
                    <a:cubicBezTo>
                      <a:pt x="382" y="551"/>
                      <a:pt x="390" y="550"/>
                      <a:pt x="398" y="550"/>
                    </a:cubicBezTo>
                    <a:lnTo>
                      <a:pt x="2350" y="550"/>
                    </a:lnTo>
                    <a:cubicBezTo>
                      <a:pt x="2600" y="538"/>
                      <a:pt x="2719" y="252"/>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6" name="Google Shape;646;p32"/>
              <p:cNvSpPr/>
              <p:nvPr/>
            </p:nvSpPr>
            <p:spPr>
              <a:xfrm>
                <a:off x="6976350" y="4082150"/>
                <a:ext cx="65625" cy="13775"/>
              </a:xfrm>
              <a:custGeom>
                <a:avLst/>
                <a:gdLst/>
                <a:ahLst/>
                <a:cxnLst/>
                <a:rect l="l" t="t" r="r" b="b"/>
                <a:pathLst>
                  <a:path w="2625" h="551" extrusionOk="0">
                    <a:moveTo>
                      <a:pt x="364" y="0"/>
                    </a:moveTo>
                    <a:cubicBezTo>
                      <a:pt x="0" y="0"/>
                      <a:pt x="4" y="550"/>
                      <a:pt x="375" y="550"/>
                    </a:cubicBezTo>
                    <a:cubicBezTo>
                      <a:pt x="382" y="550"/>
                      <a:pt x="390" y="550"/>
                      <a:pt x="398" y="549"/>
                    </a:cubicBezTo>
                    <a:lnTo>
                      <a:pt x="2350" y="549"/>
                    </a:lnTo>
                    <a:cubicBezTo>
                      <a:pt x="2505" y="549"/>
                      <a:pt x="2624" y="418"/>
                      <a:pt x="2624" y="276"/>
                    </a:cubicBezTo>
                    <a:cubicBezTo>
                      <a:pt x="2624" y="204"/>
                      <a:pt x="2600" y="133"/>
                      <a:pt x="2553" y="85"/>
                    </a:cubicBezTo>
                    <a:cubicBezTo>
                      <a:pt x="2493" y="25"/>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7" name="Google Shape;647;p32"/>
              <p:cNvSpPr/>
              <p:nvPr/>
            </p:nvSpPr>
            <p:spPr>
              <a:xfrm>
                <a:off x="6976350" y="40208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8" name="Google Shape;648;p32"/>
              <p:cNvSpPr/>
              <p:nvPr/>
            </p:nvSpPr>
            <p:spPr>
              <a:xfrm>
                <a:off x="6976350" y="3959225"/>
                <a:ext cx="65625" cy="14050"/>
              </a:xfrm>
              <a:custGeom>
                <a:avLst/>
                <a:gdLst/>
                <a:ahLst/>
                <a:cxnLst/>
                <a:rect l="l" t="t" r="r" b="b"/>
                <a:pathLst>
                  <a:path w="2625" h="562" extrusionOk="0">
                    <a:moveTo>
                      <a:pt x="375" y="1"/>
                    </a:moveTo>
                    <a:cubicBezTo>
                      <a:pt x="0" y="1"/>
                      <a:pt x="0" y="562"/>
                      <a:pt x="375" y="562"/>
                    </a:cubicBezTo>
                    <a:cubicBezTo>
                      <a:pt x="382" y="562"/>
                      <a:pt x="390" y="561"/>
                      <a:pt x="398" y="561"/>
                    </a:cubicBezTo>
                    <a:lnTo>
                      <a:pt x="2350" y="561"/>
                    </a:lnTo>
                    <a:cubicBezTo>
                      <a:pt x="2505" y="561"/>
                      <a:pt x="2624" y="430"/>
                      <a:pt x="2624" y="287"/>
                    </a:cubicBezTo>
                    <a:cubicBezTo>
                      <a:pt x="2624" y="216"/>
                      <a:pt x="2600" y="144"/>
                      <a:pt x="2553" y="97"/>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 name="Google Shape;649;p32"/>
              <p:cNvSpPr/>
              <p:nvPr/>
            </p:nvSpPr>
            <p:spPr>
              <a:xfrm>
                <a:off x="6977650" y="3897925"/>
                <a:ext cx="66700" cy="14025"/>
              </a:xfrm>
              <a:custGeom>
                <a:avLst/>
                <a:gdLst/>
                <a:ahLst/>
                <a:cxnLst/>
                <a:rect l="l" t="t" r="r" b="b"/>
                <a:pathLst>
                  <a:path w="2668" h="561" extrusionOk="0">
                    <a:moveTo>
                      <a:pt x="334" y="1"/>
                    </a:moveTo>
                    <a:cubicBezTo>
                      <a:pt x="0" y="36"/>
                      <a:pt x="0" y="536"/>
                      <a:pt x="334" y="560"/>
                    </a:cubicBezTo>
                    <a:lnTo>
                      <a:pt x="2298" y="560"/>
                    </a:lnTo>
                    <a:cubicBezTo>
                      <a:pt x="2548" y="548"/>
                      <a:pt x="2667" y="263"/>
                      <a:pt x="2501" y="96"/>
                    </a:cubicBezTo>
                    <a:cubicBezTo>
                      <a:pt x="2441" y="36"/>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 name="Google Shape;650;p32"/>
              <p:cNvSpPr/>
              <p:nvPr/>
            </p:nvSpPr>
            <p:spPr>
              <a:xfrm>
                <a:off x="6976350" y="3836850"/>
                <a:ext cx="68000" cy="13800"/>
              </a:xfrm>
              <a:custGeom>
                <a:avLst/>
                <a:gdLst/>
                <a:ahLst/>
                <a:cxnLst/>
                <a:rect l="l" t="t" r="r" b="b"/>
                <a:pathLst>
                  <a:path w="2720" h="552" extrusionOk="0">
                    <a:moveTo>
                      <a:pt x="2378" y="1"/>
                    </a:moveTo>
                    <a:cubicBezTo>
                      <a:pt x="2369" y="1"/>
                      <a:pt x="2359" y="1"/>
                      <a:pt x="2350" y="3"/>
                    </a:cubicBezTo>
                    <a:lnTo>
                      <a:pt x="398" y="3"/>
                    </a:lnTo>
                    <a:cubicBezTo>
                      <a:pt x="386" y="2"/>
                      <a:pt x="375" y="1"/>
                      <a:pt x="364" y="1"/>
                    </a:cubicBezTo>
                    <a:cubicBezTo>
                      <a:pt x="0" y="1"/>
                      <a:pt x="4" y="551"/>
                      <a:pt x="375" y="551"/>
                    </a:cubicBezTo>
                    <a:cubicBezTo>
                      <a:pt x="382" y="551"/>
                      <a:pt x="390" y="551"/>
                      <a:pt x="398" y="551"/>
                    </a:cubicBezTo>
                    <a:lnTo>
                      <a:pt x="2350" y="551"/>
                    </a:lnTo>
                    <a:cubicBezTo>
                      <a:pt x="2600" y="539"/>
                      <a:pt x="2719" y="253"/>
                      <a:pt x="2553" y="86"/>
                    </a:cubicBezTo>
                    <a:cubicBezTo>
                      <a:pt x="2501" y="34"/>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 name="Google Shape;651;p32"/>
              <p:cNvSpPr/>
              <p:nvPr/>
            </p:nvSpPr>
            <p:spPr>
              <a:xfrm>
                <a:off x="6976350" y="3775525"/>
                <a:ext cx="68000" cy="13800"/>
              </a:xfrm>
              <a:custGeom>
                <a:avLst/>
                <a:gdLst/>
                <a:ahLst/>
                <a:cxnLst/>
                <a:rect l="l" t="t" r="r" b="b"/>
                <a:pathLst>
                  <a:path w="2720" h="552" extrusionOk="0">
                    <a:moveTo>
                      <a:pt x="2378" y="1"/>
                    </a:moveTo>
                    <a:cubicBezTo>
                      <a:pt x="2369" y="1"/>
                      <a:pt x="2359" y="2"/>
                      <a:pt x="2350" y="3"/>
                    </a:cubicBezTo>
                    <a:lnTo>
                      <a:pt x="398" y="3"/>
                    </a:lnTo>
                    <a:cubicBezTo>
                      <a:pt x="386" y="2"/>
                      <a:pt x="375" y="2"/>
                      <a:pt x="364" y="2"/>
                    </a:cubicBezTo>
                    <a:cubicBezTo>
                      <a:pt x="0" y="2"/>
                      <a:pt x="4" y="552"/>
                      <a:pt x="375" y="552"/>
                    </a:cubicBezTo>
                    <a:cubicBezTo>
                      <a:pt x="382" y="552"/>
                      <a:pt x="390" y="551"/>
                      <a:pt x="398" y="551"/>
                    </a:cubicBezTo>
                    <a:lnTo>
                      <a:pt x="2350" y="551"/>
                    </a:lnTo>
                    <a:cubicBezTo>
                      <a:pt x="2600" y="539"/>
                      <a:pt x="2719" y="253"/>
                      <a:pt x="2553" y="87"/>
                    </a:cubicBezTo>
                    <a:cubicBezTo>
                      <a:pt x="2501" y="35"/>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2" name="Google Shape;652;p32"/>
              <p:cNvSpPr/>
              <p:nvPr/>
            </p:nvSpPr>
            <p:spPr>
              <a:xfrm>
                <a:off x="6976350" y="3714225"/>
                <a:ext cx="65625" cy="13775"/>
              </a:xfrm>
              <a:custGeom>
                <a:avLst/>
                <a:gdLst/>
                <a:ahLst/>
                <a:cxnLst/>
                <a:rect l="l" t="t" r="r" b="b"/>
                <a:pathLst>
                  <a:path w="2625" h="551" extrusionOk="0">
                    <a:moveTo>
                      <a:pt x="2381" y="0"/>
                    </a:moveTo>
                    <a:cubicBezTo>
                      <a:pt x="2371" y="0"/>
                      <a:pt x="2361" y="1"/>
                      <a:pt x="2350" y="3"/>
                    </a:cubicBezTo>
                    <a:lnTo>
                      <a:pt x="398" y="3"/>
                    </a:lnTo>
                    <a:cubicBezTo>
                      <a:pt x="386" y="2"/>
                      <a:pt x="375" y="1"/>
                      <a:pt x="364" y="1"/>
                    </a:cubicBezTo>
                    <a:cubicBezTo>
                      <a:pt x="0" y="1"/>
                      <a:pt x="4" y="551"/>
                      <a:pt x="375" y="551"/>
                    </a:cubicBezTo>
                    <a:cubicBezTo>
                      <a:pt x="382" y="551"/>
                      <a:pt x="390" y="551"/>
                      <a:pt x="398" y="550"/>
                    </a:cubicBezTo>
                    <a:lnTo>
                      <a:pt x="2350" y="550"/>
                    </a:lnTo>
                    <a:cubicBezTo>
                      <a:pt x="2505" y="550"/>
                      <a:pt x="2624" y="419"/>
                      <a:pt x="2624" y="276"/>
                    </a:cubicBezTo>
                    <a:cubicBezTo>
                      <a:pt x="2624" y="205"/>
                      <a:pt x="2600" y="134"/>
                      <a:pt x="2553" y="86"/>
                    </a:cubicBezTo>
                    <a:cubicBezTo>
                      <a:pt x="2501" y="34"/>
                      <a:pt x="2449" y="0"/>
                      <a:pt x="2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 name="Google Shape;653;p32"/>
              <p:cNvSpPr/>
              <p:nvPr/>
            </p:nvSpPr>
            <p:spPr>
              <a:xfrm>
                <a:off x="6976350" y="36529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192"/>
                      <a:pt x="2600" y="133"/>
                      <a:pt x="2553" y="73"/>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 name="Google Shape;654;p32"/>
              <p:cNvSpPr/>
              <p:nvPr/>
            </p:nvSpPr>
            <p:spPr>
              <a:xfrm>
                <a:off x="6977050" y="3591650"/>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3"/>
                      <a:pt x="2572" y="131"/>
                      <a:pt x="2525" y="84"/>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 name="Google Shape;655;p32"/>
              <p:cNvSpPr/>
              <p:nvPr/>
            </p:nvSpPr>
            <p:spPr>
              <a:xfrm>
                <a:off x="6976350" y="3530000"/>
                <a:ext cx="65625" cy="14050"/>
              </a:xfrm>
              <a:custGeom>
                <a:avLst/>
                <a:gdLst/>
                <a:ahLst/>
                <a:cxnLst/>
                <a:rect l="l" t="t" r="r" b="b"/>
                <a:pathLst>
                  <a:path w="2625" h="562" extrusionOk="0">
                    <a:moveTo>
                      <a:pt x="375" y="1"/>
                    </a:moveTo>
                    <a:cubicBezTo>
                      <a:pt x="0" y="1"/>
                      <a:pt x="0" y="562"/>
                      <a:pt x="375" y="562"/>
                    </a:cubicBezTo>
                    <a:cubicBezTo>
                      <a:pt x="382" y="562"/>
                      <a:pt x="390" y="562"/>
                      <a:pt x="398" y="561"/>
                    </a:cubicBezTo>
                    <a:lnTo>
                      <a:pt x="2350" y="561"/>
                    </a:lnTo>
                    <a:cubicBezTo>
                      <a:pt x="2505" y="561"/>
                      <a:pt x="2624" y="430"/>
                      <a:pt x="2624" y="287"/>
                    </a:cubicBezTo>
                    <a:cubicBezTo>
                      <a:pt x="2624" y="216"/>
                      <a:pt x="2600" y="144"/>
                      <a:pt x="2553" y="97"/>
                    </a:cubicBezTo>
                    <a:cubicBezTo>
                      <a:pt x="2493" y="37"/>
                      <a:pt x="2434" y="14"/>
                      <a:pt x="2350" y="2"/>
                    </a:cubicBezTo>
                    <a:lnTo>
                      <a:pt x="398" y="2"/>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 name="Google Shape;656;p32"/>
              <p:cNvSpPr/>
              <p:nvPr/>
            </p:nvSpPr>
            <p:spPr>
              <a:xfrm>
                <a:off x="6976350" y="346897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 name="Google Shape;657;p32"/>
              <p:cNvSpPr/>
              <p:nvPr/>
            </p:nvSpPr>
            <p:spPr>
              <a:xfrm>
                <a:off x="6976350" y="3407650"/>
                <a:ext cx="65625" cy="13775"/>
              </a:xfrm>
              <a:custGeom>
                <a:avLst/>
                <a:gdLst/>
                <a:ahLst/>
                <a:cxnLst/>
                <a:rect l="l" t="t" r="r" b="b"/>
                <a:pathLst>
                  <a:path w="2625" h="551" extrusionOk="0">
                    <a:moveTo>
                      <a:pt x="364" y="1"/>
                    </a:moveTo>
                    <a:cubicBezTo>
                      <a:pt x="0" y="1"/>
                      <a:pt x="4" y="551"/>
                      <a:pt x="375" y="551"/>
                    </a:cubicBezTo>
                    <a:cubicBezTo>
                      <a:pt x="382" y="551"/>
                      <a:pt x="390" y="550"/>
                      <a:pt x="398" y="550"/>
                    </a:cubicBezTo>
                    <a:lnTo>
                      <a:pt x="2350" y="550"/>
                    </a:lnTo>
                    <a:cubicBezTo>
                      <a:pt x="2505" y="550"/>
                      <a:pt x="2624" y="419"/>
                      <a:pt x="2624" y="276"/>
                    </a:cubicBezTo>
                    <a:cubicBezTo>
                      <a:pt x="2624" y="205"/>
                      <a:pt x="2600" y="13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8" name="Google Shape;658;p32"/>
              <p:cNvSpPr/>
              <p:nvPr/>
            </p:nvSpPr>
            <p:spPr>
              <a:xfrm>
                <a:off x="6976350" y="3346325"/>
                <a:ext cx="68000" cy="13775"/>
              </a:xfrm>
              <a:custGeom>
                <a:avLst/>
                <a:gdLst/>
                <a:ahLst/>
                <a:cxnLst/>
                <a:rect l="l" t="t" r="r" b="b"/>
                <a:pathLst>
                  <a:path w="2720" h="551" extrusionOk="0">
                    <a:moveTo>
                      <a:pt x="364" y="1"/>
                    </a:moveTo>
                    <a:cubicBezTo>
                      <a:pt x="0" y="1"/>
                      <a:pt x="4" y="551"/>
                      <a:pt x="375" y="551"/>
                    </a:cubicBezTo>
                    <a:cubicBezTo>
                      <a:pt x="382" y="551"/>
                      <a:pt x="390" y="551"/>
                      <a:pt x="398" y="550"/>
                    </a:cubicBezTo>
                    <a:lnTo>
                      <a:pt x="2350" y="550"/>
                    </a:lnTo>
                    <a:cubicBezTo>
                      <a:pt x="2600" y="538"/>
                      <a:pt x="2719" y="25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 name="Google Shape;659;p32"/>
              <p:cNvSpPr/>
              <p:nvPr/>
            </p:nvSpPr>
            <p:spPr>
              <a:xfrm>
                <a:off x="6977650" y="3284750"/>
                <a:ext cx="66700" cy="14025"/>
              </a:xfrm>
              <a:custGeom>
                <a:avLst/>
                <a:gdLst/>
                <a:ahLst/>
                <a:cxnLst/>
                <a:rect l="l" t="t" r="r" b="b"/>
                <a:pathLst>
                  <a:path w="2668" h="561" extrusionOk="0">
                    <a:moveTo>
                      <a:pt x="334" y="1"/>
                    </a:moveTo>
                    <a:cubicBezTo>
                      <a:pt x="0" y="37"/>
                      <a:pt x="0" y="537"/>
                      <a:pt x="334" y="560"/>
                    </a:cubicBezTo>
                    <a:lnTo>
                      <a:pt x="2298" y="560"/>
                    </a:lnTo>
                    <a:cubicBezTo>
                      <a:pt x="2548" y="549"/>
                      <a:pt x="2667" y="263"/>
                      <a:pt x="2501" y="96"/>
                    </a:cubicBezTo>
                    <a:cubicBezTo>
                      <a:pt x="2441" y="37"/>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 name="Google Shape;660;p32"/>
              <p:cNvSpPr/>
              <p:nvPr/>
            </p:nvSpPr>
            <p:spPr>
              <a:xfrm>
                <a:off x="6976350" y="3223425"/>
                <a:ext cx="68000" cy="14050"/>
              </a:xfrm>
              <a:custGeom>
                <a:avLst/>
                <a:gdLst/>
                <a:ahLst/>
                <a:cxnLst/>
                <a:rect l="l" t="t" r="r" b="b"/>
                <a:pathLst>
                  <a:path w="2720" h="562" extrusionOk="0">
                    <a:moveTo>
                      <a:pt x="375" y="1"/>
                    </a:moveTo>
                    <a:cubicBezTo>
                      <a:pt x="0" y="1"/>
                      <a:pt x="0" y="561"/>
                      <a:pt x="375" y="561"/>
                    </a:cubicBezTo>
                    <a:cubicBezTo>
                      <a:pt x="382" y="561"/>
                      <a:pt x="390" y="561"/>
                      <a:pt x="398" y="561"/>
                    </a:cubicBezTo>
                    <a:lnTo>
                      <a:pt x="2350" y="561"/>
                    </a:lnTo>
                    <a:cubicBezTo>
                      <a:pt x="2600" y="549"/>
                      <a:pt x="2719" y="263"/>
                      <a:pt x="2553" y="96"/>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61" name="Google Shape;661;p32"/>
            <p:cNvGrpSpPr/>
            <p:nvPr/>
          </p:nvGrpSpPr>
          <p:grpSpPr>
            <a:xfrm rot="3091077">
              <a:off x="4021550" y="15876"/>
              <a:ext cx="2564825" cy="1864088"/>
              <a:chOff x="7365331" y="3876744"/>
              <a:chExt cx="752588" cy="546995"/>
            </a:xfrm>
          </p:grpSpPr>
          <p:sp>
            <p:nvSpPr>
              <p:cNvPr id="662" name="Google Shape;662;p32"/>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 name="Google Shape;663;p32"/>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 name="Google Shape;664;p32"/>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 name="Google Shape;665;p32"/>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66" name="Google Shape;666;p32"/>
            <p:cNvGrpSpPr/>
            <p:nvPr/>
          </p:nvGrpSpPr>
          <p:grpSpPr>
            <a:xfrm rot="-5611341">
              <a:off x="2697215" y="371382"/>
              <a:ext cx="3122058" cy="641906"/>
              <a:chOff x="4341300" y="4367325"/>
              <a:chExt cx="1511525" cy="310775"/>
            </a:xfrm>
          </p:grpSpPr>
          <p:sp>
            <p:nvSpPr>
              <p:cNvPr id="667" name="Google Shape;667;p32"/>
              <p:cNvSpPr/>
              <p:nvPr/>
            </p:nvSpPr>
            <p:spPr>
              <a:xfrm>
                <a:off x="4341300" y="4473600"/>
                <a:ext cx="118800" cy="96450"/>
              </a:xfrm>
              <a:custGeom>
                <a:avLst/>
                <a:gdLst/>
                <a:ahLst/>
                <a:cxnLst/>
                <a:rect l="l" t="t" r="r" b="b"/>
                <a:pathLst>
                  <a:path w="4752" h="3858" extrusionOk="0">
                    <a:moveTo>
                      <a:pt x="4751" y="0"/>
                    </a:moveTo>
                    <a:lnTo>
                      <a:pt x="1096" y="893"/>
                    </a:lnTo>
                    <a:cubicBezTo>
                      <a:pt x="1" y="1155"/>
                      <a:pt x="1" y="2703"/>
                      <a:pt x="1096" y="2965"/>
                    </a:cubicBezTo>
                    <a:lnTo>
                      <a:pt x="4751" y="3858"/>
                    </a:lnTo>
                    <a:lnTo>
                      <a:pt x="4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 name="Google Shape;668;p32"/>
              <p:cNvSpPr/>
              <p:nvPr/>
            </p:nvSpPr>
            <p:spPr>
              <a:xfrm>
                <a:off x="4547575" y="4395325"/>
                <a:ext cx="141125" cy="254500"/>
              </a:xfrm>
              <a:custGeom>
                <a:avLst/>
                <a:gdLst/>
                <a:ahLst/>
                <a:cxnLst/>
                <a:rect l="l" t="t" r="r" b="b"/>
                <a:pathLst>
                  <a:path w="5645" h="10180" extrusionOk="0">
                    <a:moveTo>
                      <a:pt x="2501" y="0"/>
                    </a:moveTo>
                    <a:cubicBezTo>
                      <a:pt x="1120" y="0"/>
                      <a:pt x="1" y="1119"/>
                      <a:pt x="1" y="2500"/>
                    </a:cubicBezTo>
                    <a:lnTo>
                      <a:pt x="1" y="7680"/>
                    </a:lnTo>
                    <a:cubicBezTo>
                      <a:pt x="1" y="9061"/>
                      <a:pt x="1120" y="10180"/>
                      <a:pt x="2501" y="10180"/>
                    </a:cubicBezTo>
                    <a:lnTo>
                      <a:pt x="5644" y="10180"/>
                    </a:lnTo>
                    <a:lnTo>
                      <a:pt x="5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 name="Google Shape;669;p32"/>
              <p:cNvSpPr/>
              <p:nvPr/>
            </p:nvSpPr>
            <p:spPr>
              <a:xfrm>
                <a:off x="4438350" y="4442650"/>
                <a:ext cx="109250" cy="159550"/>
              </a:xfrm>
              <a:custGeom>
                <a:avLst/>
                <a:gdLst/>
                <a:ahLst/>
                <a:cxnLst/>
                <a:rect l="l" t="t" r="r" b="b"/>
                <a:pathLst>
                  <a:path w="4370" h="6382" extrusionOk="0">
                    <a:moveTo>
                      <a:pt x="2917" y="0"/>
                    </a:moveTo>
                    <a:cubicBezTo>
                      <a:pt x="1310" y="0"/>
                      <a:pt x="0" y="1310"/>
                      <a:pt x="0" y="2929"/>
                    </a:cubicBezTo>
                    <a:lnTo>
                      <a:pt x="0" y="3465"/>
                    </a:lnTo>
                    <a:cubicBezTo>
                      <a:pt x="0" y="5084"/>
                      <a:pt x="1310" y="6382"/>
                      <a:pt x="2917" y="6382"/>
                    </a:cubicBezTo>
                    <a:lnTo>
                      <a:pt x="4370" y="6382"/>
                    </a:lnTo>
                    <a:lnTo>
                      <a:pt x="43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 name="Google Shape;670;p32"/>
              <p:cNvSpPr/>
              <p:nvPr/>
            </p:nvSpPr>
            <p:spPr>
              <a:xfrm>
                <a:off x="4544300" y="4439800"/>
                <a:ext cx="6875" cy="165975"/>
              </a:xfrm>
              <a:custGeom>
                <a:avLst/>
                <a:gdLst/>
                <a:ahLst/>
                <a:cxnLst/>
                <a:rect l="l" t="t" r="r" b="b"/>
                <a:pathLst>
                  <a:path w="275" h="6639" extrusionOk="0">
                    <a:moveTo>
                      <a:pt x="133" y="1"/>
                    </a:moveTo>
                    <a:cubicBezTo>
                      <a:pt x="69" y="1"/>
                      <a:pt x="7" y="43"/>
                      <a:pt x="1" y="126"/>
                    </a:cubicBezTo>
                    <a:lnTo>
                      <a:pt x="1" y="6496"/>
                    </a:lnTo>
                    <a:cubicBezTo>
                      <a:pt x="1" y="6579"/>
                      <a:pt x="60" y="6639"/>
                      <a:pt x="132" y="6639"/>
                    </a:cubicBezTo>
                    <a:cubicBezTo>
                      <a:pt x="167" y="6639"/>
                      <a:pt x="191" y="6627"/>
                      <a:pt x="215" y="6615"/>
                    </a:cubicBezTo>
                    <a:cubicBezTo>
                      <a:pt x="251" y="6579"/>
                      <a:pt x="275" y="6543"/>
                      <a:pt x="275" y="6496"/>
                    </a:cubicBezTo>
                    <a:lnTo>
                      <a:pt x="275" y="126"/>
                    </a:lnTo>
                    <a:cubicBezTo>
                      <a:pt x="263" y="43"/>
                      <a:pt x="197"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 name="Google Shape;671;p32"/>
              <p:cNvSpPr/>
              <p:nvPr/>
            </p:nvSpPr>
            <p:spPr>
              <a:xfrm>
                <a:off x="4664550" y="4367325"/>
                <a:ext cx="1188275" cy="310775"/>
              </a:xfrm>
              <a:custGeom>
                <a:avLst/>
                <a:gdLst/>
                <a:ahLst/>
                <a:cxnLst/>
                <a:rect l="l" t="t" r="r" b="b"/>
                <a:pathLst>
                  <a:path w="47531" h="12431" extrusionOk="0">
                    <a:moveTo>
                      <a:pt x="2311" y="1"/>
                    </a:moveTo>
                    <a:cubicBezTo>
                      <a:pt x="1037" y="1"/>
                      <a:pt x="1" y="1037"/>
                      <a:pt x="1" y="2323"/>
                    </a:cubicBezTo>
                    <a:lnTo>
                      <a:pt x="1" y="10121"/>
                    </a:lnTo>
                    <a:cubicBezTo>
                      <a:pt x="1" y="11395"/>
                      <a:pt x="1037" y="12431"/>
                      <a:pt x="2311" y="12431"/>
                    </a:cubicBezTo>
                    <a:lnTo>
                      <a:pt x="45209" y="12431"/>
                    </a:lnTo>
                    <a:cubicBezTo>
                      <a:pt x="46495" y="12431"/>
                      <a:pt x="47531" y="11395"/>
                      <a:pt x="47531" y="10121"/>
                    </a:cubicBezTo>
                    <a:lnTo>
                      <a:pt x="47531" y="2323"/>
                    </a:lnTo>
                    <a:cubicBezTo>
                      <a:pt x="47531" y="1037"/>
                      <a:pt x="46483" y="1"/>
                      <a:pt x="45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 name="Google Shape;672;p32"/>
              <p:cNvSpPr/>
              <p:nvPr/>
            </p:nvSpPr>
            <p:spPr>
              <a:xfrm>
                <a:off x="5734925" y="4367325"/>
                <a:ext cx="46175" cy="310775"/>
              </a:xfrm>
              <a:custGeom>
                <a:avLst/>
                <a:gdLst/>
                <a:ahLst/>
                <a:cxnLst/>
                <a:rect l="l" t="t" r="r" b="b"/>
                <a:pathLst>
                  <a:path w="1847" h="12431" extrusionOk="0">
                    <a:moveTo>
                      <a:pt x="1" y="1"/>
                    </a:moveTo>
                    <a:lnTo>
                      <a:pt x="1"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 name="Google Shape;673;p32"/>
              <p:cNvSpPr/>
              <p:nvPr/>
            </p:nvSpPr>
            <p:spPr>
              <a:xfrm>
                <a:off x="4740175" y="4367325"/>
                <a:ext cx="46150" cy="310775"/>
              </a:xfrm>
              <a:custGeom>
                <a:avLst/>
                <a:gdLst/>
                <a:ahLst/>
                <a:cxnLst/>
                <a:rect l="l" t="t" r="r" b="b"/>
                <a:pathLst>
                  <a:path w="1846" h="12431" extrusionOk="0">
                    <a:moveTo>
                      <a:pt x="0" y="1"/>
                    </a:moveTo>
                    <a:lnTo>
                      <a:pt x="0"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7" name="Google Shape;197;p27"/>
          <p:cNvSpPr txBox="1"/>
          <p:nvPr/>
        </p:nvSpPr>
        <p:spPr>
          <a:xfrm>
            <a:off x="551392" y="1416281"/>
            <a:ext cx="4721400" cy="244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Roboto Condensed" panose="02000000000000000000" pitchFamily="2" charset="0"/>
                <a:ea typeface="Roboto Condensed" panose="02000000000000000000" pitchFamily="2" charset="0"/>
                <a:cs typeface="Roboto Condensed" panose="02000000000000000000" pitchFamily="2" charset="0"/>
                <a:sym typeface="Fredoka One" panose="02000000000000000000"/>
              </a:defRPr>
            </a:lvl1pPr>
            <a:lvl2pPr marR="0" lvl="1"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2pPr>
            <a:lvl3pPr marR="0" lvl="2"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3pPr>
            <a:lvl4pPr marR="0" lvl="3"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4pPr>
            <a:lvl5pPr marR="0" lvl="4"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5pPr>
            <a:lvl6pPr marR="0" lvl="5"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6pPr>
            <a:lvl7pPr marR="0" lvl="6"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7pPr>
            <a:lvl8pPr marR="0" lvl="7"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8pPr>
            <a:lvl9pPr marR="0" lvl="8" algn="ctr" rtl="0">
              <a:lnSpc>
                <a:spcPct val="100000"/>
              </a:lnSpc>
              <a:spcBef>
                <a:spcPts val="0"/>
              </a:spcBef>
              <a:spcAft>
                <a:spcPts val="0"/>
              </a:spcAft>
              <a:buClr>
                <a:schemeClr val="dk1"/>
              </a:buClr>
              <a:buSzPts val="7900"/>
              <a:buFont typeface="Fredoka One" panose="02000000000000000000"/>
              <a:buNone/>
              <a:defRPr sz="79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9pPr>
          </a:lstStyle>
          <a:p>
            <a:pPr algn="l"/>
            <a:r>
              <a:rPr lang="en-US" sz="7200" b="1" dirty="0"/>
              <a:t>II. CẤU TẠO PHÂN TỬ</a:t>
            </a:r>
            <a:endParaRPr lang="en-US" sz="7200" b="1"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1550252" y="319668"/>
            <a:ext cx="7192304" cy="2155903"/>
          </a:xfrm>
          <a:prstGeom prst="roundRect">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94261" y="2563851"/>
            <a:ext cx="5861102" cy="2534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2"/>
          <a:stretch>
            <a:fillRect/>
          </a:stretch>
        </p:blipFill>
        <p:spPr>
          <a:xfrm>
            <a:off x="97109" y="-178884"/>
            <a:ext cx="2906286" cy="2906286"/>
          </a:xfrm>
          <a:prstGeom prst="rect">
            <a:avLst/>
          </a:prstGeom>
        </p:spPr>
      </p:pic>
      <p:sp>
        <p:nvSpPr>
          <p:cNvPr id="7" name="Google Shape;198;p27"/>
          <p:cNvSpPr txBox="1"/>
          <p:nvPr/>
        </p:nvSpPr>
        <p:spPr>
          <a:xfrm>
            <a:off x="3638700" y="673467"/>
            <a:ext cx="5003813"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400" b="1" dirty="0" err="1">
                <a:solidFill>
                  <a:schemeClr val="bg1">
                    <a:lumMod val="10000"/>
                  </a:schemeClr>
                </a:solidFill>
              </a:rPr>
              <a:t>Hình</a:t>
            </a:r>
            <a:r>
              <a:rPr lang="en-US" sz="2400" b="1" dirty="0">
                <a:solidFill>
                  <a:schemeClr val="bg1">
                    <a:lumMod val="10000"/>
                  </a:schemeClr>
                </a:solidFill>
              </a:rPr>
              <a:t> </a:t>
            </a:r>
            <a:r>
              <a:rPr lang="en-US" sz="2400" b="1" dirty="0" err="1">
                <a:solidFill>
                  <a:schemeClr val="bg1">
                    <a:lumMod val="10000"/>
                  </a:schemeClr>
                </a:solidFill>
              </a:rPr>
              <a:t>dưới</a:t>
            </a:r>
            <a:r>
              <a:rPr lang="en-US" sz="2400" b="1" dirty="0">
                <a:solidFill>
                  <a:schemeClr val="bg1">
                    <a:lumMod val="10000"/>
                  </a:schemeClr>
                </a:solidFill>
              </a:rPr>
              <a:t> </a:t>
            </a:r>
            <a:r>
              <a:rPr lang="en-US" sz="2400" b="1" dirty="0" err="1">
                <a:solidFill>
                  <a:schemeClr val="bg1">
                    <a:lumMod val="10000"/>
                  </a:schemeClr>
                </a:solidFill>
              </a:rPr>
              <a:t>đây</a:t>
            </a:r>
            <a:r>
              <a:rPr lang="en-US" sz="2400" b="1" dirty="0">
                <a:solidFill>
                  <a:schemeClr val="bg1">
                    <a:lumMod val="10000"/>
                  </a:schemeClr>
                </a:solidFill>
              </a:rPr>
              <a:t> </a:t>
            </a:r>
            <a:r>
              <a:rPr lang="en-US" sz="2400" b="1" dirty="0" err="1">
                <a:solidFill>
                  <a:schemeClr val="bg1">
                    <a:lumMod val="10000"/>
                  </a:schemeClr>
                </a:solidFill>
              </a:rPr>
              <a:t>là</a:t>
            </a:r>
            <a:r>
              <a:rPr lang="en-US" sz="2400" b="1" dirty="0">
                <a:solidFill>
                  <a:schemeClr val="bg1">
                    <a:lumMod val="10000"/>
                  </a:schemeClr>
                </a:solidFill>
              </a:rPr>
              <a:t> </a:t>
            </a:r>
            <a:r>
              <a:rPr lang="en-US" sz="2400" b="1" dirty="0" err="1">
                <a:solidFill>
                  <a:schemeClr val="bg1">
                    <a:lumMod val="10000"/>
                  </a:schemeClr>
                </a:solidFill>
              </a:rPr>
              <a:t>cấu</a:t>
            </a:r>
            <a:r>
              <a:rPr lang="en-US" sz="2400" b="1" dirty="0">
                <a:solidFill>
                  <a:schemeClr val="bg1">
                    <a:lumMod val="10000"/>
                  </a:schemeClr>
                </a:solidFill>
              </a:rPr>
              <a:t> </a:t>
            </a:r>
            <a:r>
              <a:rPr lang="en-US" sz="2400" b="1" dirty="0" err="1">
                <a:solidFill>
                  <a:schemeClr val="bg1">
                    <a:lumMod val="10000"/>
                  </a:schemeClr>
                </a:solidFill>
              </a:rPr>
              <a:t>tạo</a:t>
            </a:r>
            <a:r>
              <a:rPr lang="en-US" sz="2400" b="1" dirty="0">
                <a:solidFill>
                  <a:schemeClr val="bg1">
                    <a:lumMod val="10000"/>
                  </a:schemeClr>
                </a:solidFill>
              </a:rPr>
              <a:t> </a:t>
            </a:r>
            <a:r>
              <a:rPr lang="en-US" sz="2400" b="1" dirty="0" err="1">
                <a:solidFill>
                  <a:schemeClr val="bg1">
                    <a:lumMod val="10000"/>
                  </a:schemeClr>
                </a:solidFill>
              </a:rPr>
              <a:t>của</a:t>
            </a:r>
            <a:r>
              <a:rPr lang="en-US" sz="2400" b="1" dirty="0">
                <a:solidFill>
                  <a:schemeClr val="bg1">
                    <a:lumMod val="10000"/>
                  </a:schemeClr>
                </a:solidFill>
              </a:rPr>
              <a:t> 1 protein, </a:t>
            </a:r>
            <a:r>
              <a:rPr lang="en-US" sz="2400" b="1" dirty="0" err="1">
                <a:solidFill>
                  <a:schemeClr val="bg1">
                    <a:lumMod val="10000"/>
                  </a:schemeClr>
                </a:solidFill>
              </a:rPr>
              <a:t>em</a:t>
            </a:r>
            <a:r>
              <a:rPr lang="en-US" sz="2400" b="1" dirty="0">
                <a:solidFill>
                  <a:schemeClr val="bg1">
                    <a:lumMod val="10000"/>
                  </a:schemeClr>
                </a:solidFill>
              </a:rPr>
              <a:t> </a:t>
            </a:r>
            <a:r>
              <a:rPr lang="en-US" sz="2400" b="1" dirty="0" err="1">
                <a:solidFill>
                  <a:schemeClr val="bg1">
                    <a:lumMod val="10000"/>
                  </a:schemeClr>
                </a:solidFill>
              </a:rPr>
              <a:t>hãy</a:t>
            </a:r>
            <a:r>
              <a:rPr lang="en-US" sz="2400" b="1" dirty="0">
                <a:solidFill>
                  <a:schemeClr val="bg1">
                    <a:lumMod val="10000"/>
                  </a:schemeClr>
                </a:solidFill>
              </a:rPr>
              <a:t> n</a:t>
            </a:r>
            <a:r>
              <a:rPr lang="vi-VN" sz="2400" b="1" dirty="0">
                <a:solidFill>
                  <a:schemeClr val="bg1">
                    <a:lumMod val="10000"/>
                  </a:schemeClr>
                </a:solidFill>
              </a:rPr>
              <a:t>êu nhận xét về khối lượng phân tử của protein</a:t>
            </a:r>
            <a:endParaRPr lang="en-US" sz="2400" b="1" dirty="0">
              <a:solidFill>
                <a:schemeClr val="bg1">
                  <a:lumMod val="1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14" name="Rectangle: Rounded Corners 13"/>
          <p:cNvSpPr/>
          <p:nvPr/>
        </p:nvSpPr>
        <p:spPr>
          <a:xfrm>
            <a:off x="1220646" y="765717"/>
            <a:ext cx="7519749" cy="3900448"/>
          </a:xfrm>
          <a:prstGeom prst="roundRect">
            <a:avLst>
              <a:gd name="adj" fmla="val 6783"/>
            </a:avLst>
          </a:prstGeom>
          <a:noFill/>
          <a:ln>
            <a:solidFill>
              <a:srgbClr val="ED4C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3" name="Google Shape;723;p34"/>
          <p:cNvGrpSpPr/>
          <p:nvPr/>
        </p:nvGrpSpPr>
        <p:grpSpPr>
          <a:xfrm>
            <a:off x="82247" y="765717"/>
            <a:ext cx="1754518" cy="4377783"/>
            <a:chOff x="2665125" y="238050"/>
            <a:chExt cx="2261400" cy="5198175"/>
          </a:xfrm>
        </p:grpSpPr>
        <p:sp>
          <p:nvSpPr>
            <p:cNvPr id="724" name="Google Shape;724;p34"/>
            <p:cNvSpPr/>
            <p:nvPr/>
          </p:nvSpPr>
          <p:spPr>
            <a:xfrm>
              <a:off x="4592525" y="4163175"/>
              <a:ext cx="136825" cy="158400"/>
            </a:xfrm>
            <a:custGeom>
              <a:avLst/>
              <a:gdLst/>
              <a:ahLst/>
              <a:cxnLst/>
              <a:rect l="l" t="t" r="r" b="b"/>
              <a:pathLst>
                <a:path w="5473" h="6336" extrusionOk="0">
                  <a:moveTo>
                    <a:pt x="99" y="0"/>
                  </a:moveTo>
                  <a:cubicBezTo>
                    <a:pt x="99" y="1676"/>
                    <a:pt x="50" y="3402"/>
                    <a:pt x="1" y="5078"/>
                  </a:cubicBezTo>
                  <a:cubicBezTo>
                    <a:pt x="50" y="4930"/>
                    <a:pt x="99" y="4782"/>
                    <a:pt x="198" y="4585"/>
                  </a:cubicBezTo>
                  <a:cubicBezTo>
                    <a:pt x="198" y="4486"/>
                    <a:pt x="198" y="4437"/>
                    <a:pt x="247" y="4338"/>
                  </a:cubicBezTo>
                  <a:cubicBezTo>
                    <a:pt x="247" y="4240"/>
                    <a:pt x="297" y="4190"/>
                    <a:pt x="297" y="4092"/>
                  </a:cubicBezTo>
                  <a:cubicBezTo>
                    <a:pt x="346" y="3944"/>
                    <a:pt x="395" y="3845"/>
                    <a:pt x="395" y="3697"/>
                  </a:cubicBezTo>
                  <a:cubicBezTo>
                    <a:pt x="543" y="3204"/>
                    <a:pt x="691" y="2662"/>
                    <a:pt x="790" y="2120"/>
                  </a:cubicBezTo>
                  <a:cubicBezTo>
                    <a:pt x="839" y="2021"/>
                    <a:pt x="839" y="1923"/>
                    <a:pt x="839" y="1824"/>
                  </a:cubicBezTo>
                  <a:cubicBezTo>
                    <a:pt x="888" y="1676"/>
                    <a:pt x="888" y="1578"/>
                    <a:pt x="937" y="1479"/>
                  </a:cubicBezTo>
                  <a:cubicBezTo>
                    <a:pt x="937" y="1282"/>
                    <a:pt x="1085" y="1183"/>
                    <a:pt x="1283" y="1183"/>
                  </a:cubicBezTo>
                  <a:cubicBezTo>
                    <a:pt x="1430" y="1233"/>
                    <a:pt x="1578" y="1381"/>
                    <a:pt x="1529" y="1578"/>
                  </a:cubicBezTo>
                  <a:cubicBezTo>
                    <a:pt x="1332" y="2613"/>
                    <a:pt x="1085" y="3599"/>
                    <a:pt x="790" y="4634"/>
                  </a:cubicBezTo>
                  <a:cubicBezTo>
                    <a:pt x="790" y="4733"/>
                    <a:pt x="740" y="4831"/>
                    <a:pt x="740" y="4880"/>
                  </a:cubicBezTo>
                  <a:cubicBezTo>
                    <a:pt x="592" y="5275"/>
                    <a:pt x="543" y="5521"/>
                    <a:pt x="494" y="5669"/>
                  </a:cubicBezTo>
                  <a:cubicBezTo>
                    <a:pt x="445" y="5669"/>
                    <a:pt x="445" y="5718"/>
                    <a:pt x="445" y="5718"/>
                  </a:cubicBezTo>
                  <a:cubicBezTo>
                    <a:pt x="445" y="5768"/>
                    <a:pt x="445" y="5768"/>
                    <a:pt x="445" y="5817"/>
                  </a:cubicBezTo>
                  <a:cubicBezTo>
                    <a:pt x="395" y="5866"/>
                    <a:pt x="395" y="5916"/>
                    <a:pt x="346" y="5916"/>
                  </a:cubicBezTo>
                  <a:cubicBezTo>
                    <a:pt x="543" y="6162"/>
                    <a:pt x="790" y="6310"/>
                    <a:pt x="1085" y="6310"/>
                  </a:cubicBezTo>
                  <a:cubicBezTo>
                    <a:pt x="1155" y="6327"/>
                    <a:pt x="1225" y="6336"/>
                    <a:pt x="1294" y="6336"/>
                  </a:cubicBezTo>
                  <a:cubicBezTo>
                    <a:pt x="1613" y="6336"/>
                    <a:pt x="1909" y="6159"/>
                    <a:pt x="2071" y="5916"/>
                  </a:cubicBezTo>
                  <a:cubicBezTo>
                    <a:pt x="2071" y="5866"/>
                    <a:pt x="2071" y="5866"/>
                    <a:pt x="2071" y="5817"/>
                  </a:cubicBezTo>
                  <a:cubicBezTo>
                    <a:pt x="2071" y="5768"/>
                    <a:pt x="2071" y="5718"/>
                    <a:pt x="2071" y="5669"/>
                  </a:cubicBezTo>
                  <a:cubicBezTo>
                    <a:pt x="2071" y="5620"/>
                    <a:pt x="2071" y="5620"/>
                    <a:pt x="2121" y="5571"/>
                  </a:cubicBezTo>
                  <a:cubicBezTo>
                    <a:pt x="2121" y="5521"/>
                    <a:pt x="2170" y="5423"/>
                    <a:pt x="2219" y="5225"/>
                  </a:cubicBezTo>
                  <a:cubicBezTo>
                    <a:pt x="2219" y="5176"/>
                    <a:pt x="2268" y="5078"/>
                    <a:pt x="2268" y="4979"/>
                  </a:cubicBezTo>
                  <a:cubicBezTo>
                    <a:pt x="2318" y="4880"/>
                    <a:pt x="2367" y="4782"/>
                    <a:pt x="2367" y="4634"/>
                  </a:cubicBezTo>
                  <a:cubicBezTo>
                    <a:pt x="2416" y="4437"/>
                    <a:pt x="2466" y="4240"/>
                    <a:pt x="2564" y="3993"/>
                  </a:cubicBezTo>
                  <a:cubicBezTo>
                    <a:pt x="2564" y="3796"/>
                    <a:pt x="2613" y="3599"/>
                    <a:pt x="2663" y="3402"/>
                  </a:cubicBezTo>
                  <a:cubicBezTo>
                    <a:pt x="2712" y="3204"/>
                    <a:pt x="2761" y="2958"/>
                    <a:pt x="2811" y="2761"/>
                  </a:cubicBezTo>
                  <a:cubicBezTo>
                    <a:pt x="2860" y="2514"/>
                    <a:pt x="2909" y="2317"/>
                    <a:pt x="2959" y="2071"/>
                  </a:cubicBezTo>
                  <a:cubicBezTo>
                    <a:pt x="2959" y="2021"/>
                    <a:pt x="3008" y="1923"/>
                    <a:pt x="3057" y="1923"/>
                  </a:cubicBezTo>
                  <a:cubicBezTo>
                    <a:pt x="3057" y="1873"/>
                    <a:pt x="3106" y="1873"/>
                    <a:pt x="3156" y="1824"/>
                  </a:cubicBezTo>
                  <a:lnTo>
                    <a:pt x="3304" y="1824"/>
                  </a:lnTo>
                  <a:cubicBezTo>
                    <a:pt x="3451" y="1873"/>
                    <a:pt x="3599" y="2021"/>
                    <a:pt x="3550" y="2169"/>
                  </a:cubicBezTo>
                  <a:cubicBezTo>
                    <a:pt x="3501" y="2416"/>
                    <a:pt x="3451" y="2662"/>
                    <a:pt x="3451" y="2859"/>
                  </a:cubicBezTo>
                  <a:cubicBezTo>
                    <a:pt x="3402" y="3007"/>
                    <a:pt x="3402" y="3106"/>
                    <a:pt x="3353" y="3204"/>
                  </a:cubicBezTo>
                  <a:cubicBezTo>
                    <a:pt x="3304" y="3549"/>
                    <a:pt x="3205" y="3845"/>
                    <a:pt x="3156" y="4141"/>
                  </a:cubicBezTo>
                  <a:cubicBezTo>
                    <a:pt x="3106" y="4338"/>
                    <a:pt x="3057" y="4535"/>
                    <a:pt x="3008" y="4683"/>
                  </a:cubicBezTo>
                  <a:cubicBezTo>
                    <a:pt x="2860" y="5176"/>
                    <a:pt x="2761" y="5571"/>
                    <a:pt x="2712" y="5718"/>
                  </a:cubicBezTo>
                  <a:cubicBezTo>
                    <a:pt x="2712" y="5768"/>
                    <a:pt x="2712" y="5768"/>
                    <a:pt x="2663" y="5768"/>
                  </a:cubicBezTo>
                  <a:cubicBezTo>
                    <a:pt x="2663" y="5817"/>
                    <a:pt x="2663" y="5866"/>
                    <a:pt x="2663" y="5866"/>
                  </a:cubicBezTo>
                  <a:cubicBezTo>
                    <a:pt x="2696" y="5871"/>
                    <a:pt x="2730" y="5873"/>
                    <a:pt x="2763" y="5873"/>
                  </a:cubicBezTo>
                  <a:cubicBezTo>
                    <a:pt x="3122" y="5873"/>
                    <a:pt x="3464" y="5636"/>
                    <a:pt x="3599" y="5275"/>
                  </a:cubicBezTo>
                  <a:cubicBezTo>
                    <a:pt x="3747" y="4930"/>
                    <a:pt x="4487" y="3106"/>
                    <a:pt x="5473" y="99"/>
                  </a:cubicBezTo>
                  <a:lnTo>
                    <a:pt x="5473" y="99"/>
                  </a:lnTo>
                  <a:cubicBezTo>
                    <a:pt x="4705" y="205"/>
                    <a:pt x="3929" y="257"/>
                    <a:pt x="3152" y="257"/>
                  </a:cubicBezTo>
                  <a:cubicBezTo>
                    <a:pt x="2130" y="257"/>
                    <a:pt x="1107" y="168"/>
                    <a:pt x="99" y="0"/>
                  </a:cubicBezTo>
                  <a:close/>
                </a:path>
              </a:pathLst>
            </a:custGeom>
            <a:solidFill>
              <a:srgbClr val="FFC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 name="Google Shape;725;p34"/>
            <p:cNvSpPr/>
            <p:nvPr/>
          </p:nvSpPr>
          <p:spPr>
            <a:xfrm>
              <a:off x="4644300" y="4208775"/>
              <a:ext cx="38225" cy="106000"/>
            </a:xfrm>
            <a:custGeom>
              <a:avLst/>
              <a:gdLst/>
              <a:ahLst/>
              <a:cxnLst/>
              <a:rect l="l" t="t" r="r" b="b"/>
              <a:pathLst>
                <a:path w="1529" h="4240" extrusionOk="0">
                  <a:moveTo>
                    <a:pt x="1085" y="0"/>
                  </a:moveTo>
                  <a:cubicBezTo>
                    <a:pt x="1035" y="49"/>
                    <a:pt x="986" y="49"/>
                    <a:pt x="986" y="99"/>
                  </a:cubicBezTo>
                  <a:cubicBezTo>
                    <a:pt x="937" y="99"/>
                    <a:pt x="888" y="197"/>
                    <a:pt x="888" y="247"/>
                  </a:cubicBezTo>
                  <a:cubicBezTo>
                    <a:pt x="838" y="493"/>
                    <a:pt x="789" y="690"/>
                    <a:pt x="740" y="937"/>
                  </a:cubicBezTo>
                  <a:cubicBezTo>
                    <a:pt x="690" y="1134"/>
                    <a:pt x="641" y="1380"/>
                    <a:pt x="592" y="1578"/>
                  </a:cubicBezTo>
                  <a:cubicBezTo>
                    <a:pt x="592" y="1775"/>
                    <a:pt x="542" y="1972"/>
                    <a:pt x="493" y="2169"/>
                  </a:cubicBezTo>
                  <a:cubicBezTo>
                    <a:pt x="395" y="2416"/>
                    <a:pt x="345" y="2613"/>
                    <a:pt x="296" y="2810"/>
                  </a:cubicBezTo>
                  <a:cubicBezTo>
                    <a:pt x="296" y="2958"/>
                    <a:pt x="247" y="3056"/>
                    <a:pt x="197" y="3155"/>
                  </a:cubicBezTo>
                  <a:cubicBezTo>
                    <a:pt x="197" y="3254"/>
                    <a:pt x="148" y="3352"/>
                    <a:pt x="148" y="3401"/>
                  </a:cubicBezTo>
                  <a:cubicBezTo>
                    <a:pt x="99" y="3599"/>
                    <a:pt x="50" y="3697"/>
                    <a:pt x="50" y="3747"/>
                  </a:cubicBezTo>
                  <a:cubicBezTo>
                    <a:pt x="0" y="3796"/>
                    <a:pt x="0" y="3796"/>
                    <a:pt x="0" y="3845"/>
                  </a:cubicBezTo>
                  <a:cubicBezTo>
                    <a:pt x="0" y="3894"/>
                    <a:pt x="0" y="3944"/>
                    <a:pt x="0" y="3993"/>
                  </a:cubicBezTo>
                  <a:cubicBezTo>
                    <a:pt x="0" y="4042"/>
                    <a:pt x="0" y="4042"/>
                    <a:pt x="0" y="4092"/>
                  </a:cubicBezTo>
                  <a:cubicBezTo>
                    <a:pt x="50" y="4141"/>
                    <a:pt x="99" y="4190"/>
                    <a:pt x="197" y="4239"/>
                  </a:cubicBezTo>
                  <a:lnTo>
                    <a:pt x="296" y="4239"/>
                  </a:lnTo>
                  <a:cubicBezTo>
                    <a:pt x="395" y="4239"/>
                    <a:pt x="542" y="4190"/>
                    <a:pt x="592" y="4042"/>
                  </a:cubicBezTo>
                  <a:cubicBezTo>
                    <a:pt x="592" y="4042"/>
                    <a:pt x="592" y="3993"/>
                    <a:pt x="592" y="3944"/>
                  </a:cubicBezTo>
                  <a:lnTo>
                    <a:pt x="641" y="3894"/>
                  </a:lnTo>
                  <a:cubicBezTo>
                    <a:pt x="690" y="3747"/>
                    <a:pt x="789" y="3352"/>
                    <a:pt x="937" y="2859"/>
                  </a:cubicBezTo>
                  <a:cubicBezTo>
                    <a:pt x="986" y="2711"/>
                    <a:pt x="1035" y="2514"/>
                    <a:pt x="1085" y="2317"/>
                  </a:cubicBezTo>
                  <a:cubicBezTo>
                    <a:pt x="1134" y="2021"/>
                    <a:pt x="1233" y="1725"/>
                    <a:pt x="1282" y="1380"/>
                  </a:cubicBezTo>
                  <a:cubicBezTo>
                    <a:pt x="1331" y="1282"/>
                    <a:pt x="1331" y="1183"/>
                    <a:pt x="1380" y="1035"/>
                  </a:cubicBezTo>
                  <a:cubicBezTo>
                    <a:pt x="1380" y="838"/>
                    <a:pt x="1430" y="592"/>
                    <a:pt x="1479" y="345"/>
                  </a:cubicBezTo>
                  <a:cubicBezTo>
                    <a:pt x="1528" y="197"/>
                    <a:pt x="1380" y="49"/>
                    <a:pt x="1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 name="Google Shape;726;p34"/>
            <p:cNvSpPr/>
            <p:nvPr/>
          </p:nvSpPr>
          <p:spPr>
            <a:xfrm>
              <a:off x="4671400" y="4243275"/>
              <a:ext cx="4950" cy="23450"/>
            </a:xfrm>
            <a:custGeom>
              <a:avLst/>
              <a:gdLst/>
              <a:ahLst/>
              <a:cxnLst/>
              <a:rect l="l" t="t" r="r" b="b"/>
              <a:pathLst>
                <a:path w="198" h="938" extrusionOk="0">
                  <a:moveTo>
                    <a:pt x="1" y="937"/>
                  </a:moveTo>
                  <a:cubicBezTo>
                    <a:pt x="50" y="641"/>
                    <a:pt x="149" y="345"/>
                    <a:pt x="198" y="0"/>
                  </a:cubicBezTo>
                  <a:cubicBezTo>
                    <a:pt x="149" y="345"/>
                    <a:pt x="50" y="641"/>
                    <a:pt x="1" y="9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 name="Google Shape;727;p34"/>
            <p:cNvSpPr/>
            <p:nvPr/>
          </p:nvSpPr>
          <p:spPr>
            <a:xfrm>
              <a:off x="4588825" y="4192750"/>
              <a:ext cx="43175" cy="120800"/>
            </a:xfrm>
            <a:custGeom>
              <a:avLst/>
              <a:gdLst/>
              <a:ahLst/>
              <a:cxnLst/>
              <a:rect l="l" t="t" r="r" b="b"/>
              <a:pathLst>
                <a:path w="1727" h="4832" extrusionOk="0">
                  <a:moveTo>
                    <a:pt x="1431" y="0"/>
                  </a:moveTo>
                  <a:cubicBezTo>
                    <a:pt x="1233" y="0"/>
                    <a:pt x="1085" y="99"/>
                    <a:pt x="1085" y="296"/>
                  </a:cubicBezTo>
                  <a:cubicBezTo>
                    <a:pt x="1036" y="395"/>
                    <a:pt x="1036" y="493"/>
                    <a:pt x="987" y="641"/>
                  </a:cubicBezTo>
                  <a:cubicBezTo>
                    <a:pt x="987" y="740"/>
                    <a:pt x="987" y="838"/>
                    <a:pt x="938" y="937"/>
                  </a:cubicBezTo>
                  <a:cubicBezTo>
                    <a:pt x="839" y="1479"/>
                    <a:pt x="691" y="2021"/>
                    <a:pt x="543" y="2514"/>
                  </a:cubicBezTo>
                  <a:cubicBezTo>
                    <a:pt x="543" y="2662"/>
                    <a:pt x="494" y="2761"/>
                    <a:pt x="445" y="2909"/>
                  </a:cubicBezTo>
                  <a:cubicBezTo>
                    <a:pt x="445" y="3007"/>
                    <a:pt x="395" y="3106"/>
                    <a:pt x="395" y="3155"/>
                  </a:cubicBezTo>
                  <a:cubicBezTo>
                    <a:pt x="346" y="3254"/>
                    <a:pt x="346" y="3303"/>
                    <a:pt x="346" y="3402"/>
                  </a:cubicBezTo>
                  <a:cubicBezTo>
                    <a:pt x="247" y="3599"/>
                    <a:pt x="198" y="3747"/>
                    <a:pt x="149" y="3895"/>
                  </a:cubicBezTo>
                  <a:cubicBezTo>
                    <a:pt x="149" y="3944"/>
                    <a:pt x="149" y="3993"/>
                    <a:pt x="149" y="4042"/>
                  </a:cubicBezTo>
                  <a:cubicBezTo>
                    <a:pt x="100" y="4092"/>
                    <a:pt x="100" y="4141"/>
                    <a:pt x="50" y="4190"/>
                  </a:cubicBezTo>
                  <a:cubicBezTo>
                    <a:pt x="50" y="4240"/>
                    <a:pt x="50" y="4240"/>
                    <a:pt x="50" y="4289"/>
                  </a:cubicBezTo>
                  <a:lnTo>
                    <a:pt x="50" y="4338"/>
                  </a:lnTo>
                  <a:cubicBezTo>
                    <a:pt x="1" y="4388"/>
                    <a:pt x="1" y="4437"/>
                    <a:pt x="1" y="4437"/>
                  </a:cubicBezTo>
                  <a:cubicBezTo>
                    <a:pt x="1" y="4437"/>
                    <a:pt x="1" y="4486"/>
                    <a:pt x="1" y="4486"/>
                  </a:cubicBezTo>
                  <a:cubicBezTo>
                    <a:pt x="1" y="4535"/>
                    <a:pt x="1" y="4535"/>
                    <a:pt x="1" y="4585"/>
                  </a:cubicBezTo>
                  <a:cubicBezTo>
                    <a:pt x="1" y="4585"/>
                    <a:pt x="1" y="4634"/>
                    <a:pt x="1" y="4634"/>
                  </a:cubicBezTo>
                  <a:cubicBezTo>
                    <a:pt x="50" y="4683"/>
                    <a:pt x="100" y="4733"/>
                    <a:pt x="149" y="4782"/>
                  </a:cubicBezTo>
                  <a:cubicBezTo>
                    <a:pt x="149" y="4782"/>
                    <a:pt x="149" y="4782"/>
                    <a:pt x="198" y="4831"/>
                  </a:cubicBezTo>
                  <a:lnTo>
                    <a:pt x="297" y="4831"/>
                  </a:lnTo>
                  <a:cubicBezTo>
                    <a:pt x="346" y="4831"/>
                    <a:pt x="445" y="4782"/>
                    <a:pt x="494" y="4733"/>
                  </a:cubicBezTo>
                  <a:cubicBezTo>
                    <a:pt x="543" y="4733"/>
                    <a:pt x="543" y="4683"/>
                    <a:pt x="593" y="4634"/>
                  </a:cubicBezTo>
                  <a:cubicBezTo>
                    <a:pt x="593" y="4585"/>
                    <a:pt x="593" y="4585"/>
                    <a:pt x="593" y="4535"/>
                  </a:cubicBezTo>
                  <a:cubicBezTo>
                    <a:pt x="593" y="4535"/>
                    <a:pt x="593" y="4486"/>
                    <a:pt x="642" y="4486"/>
                  </a:cubicBezTo>
                  <a:cubicBezTo>
                    <a:pt x="691" y="4338"/>
                    <a:pt x="740" y="4092"/>
                    <a:pt x="888" y="3697"/>
                  </a:cubicBezTo>
                  <a:cubicBezTo>
                    <a:pt x="888" y="3648"/>
                    <a:pt x="938" y="3550"/>
                    <a:pt x="938" y="3451"/>
                  </a:cubicBezTo>
                  <a:cubicBezTo>
                    <a:pt x="1233" y="2416"/>
                    <a:pt x="1480" y="1430"/>
                    <a:pt x="1677" y="395"/>
                  </a:cubicBezTo>
                  <a:cubicBezTo>
                    <a:pt x="1726" y="198"/>
                    <a:pt x="1578" y="50"/>
                    <a:pt x="1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 name="Google Shape;728;p34"/>
            <p:cNvSpPr/>
            <p:nvPr/>
          </p:nvSpPr>
          <p:spPr>
            <a:xfrm>
              <a:off x="4332500" y="3358450"/>
              <a:ext cx="241575" cy="268675"/>
            </a:xfrm>
            <a:custGeom>
              <a:avLst/>
              <a:gdLst/>
              <a:ahLst/>
              <a:cxnLst/>
              <a:rect l="l" t="t" r="r" b="b"/>
              <a:pathLst>
                <a:path w="9663" h="10747" extrusionOk="0">
                  <a:moveTo>
                    <a:pt x="1" y="0"/>
                  </a:moveTo>
                  <a:lnTo>
                    <a:pt x="1" y="0"/>
                  </a:lnTo>
                  <a:cubicBezTo>
                    <a:pt x="789" y="1775"/>
                    <a:pt x="1775" y="3451"/>
                    <a:pt x="3008" y="4930"/>
                  </a:cubicBezTo>
                  <a:cubicBezTo>
                    <a:pt x="3205" y="5127"/>
                    <a:pt x="3353" y="5324"/>
                    <a:pt x="3501" y="5472"/>
                  </a:cubicBezTo>
                  <a:cubicBezTo>
                    <a:pt x="3698" y="5669"/>
                    <a:pt x="3846" y="5866"/>
                    <a:pt x="4043" y="6063"/>
                  </a:cubicBezTo>
                  <a:cubicBezTo>
                    <a:pt x="4141" y="6211"/>
                    <a:pt x="4240" y="6310"/>
                    <a:pt x="4388" y="6458"/>
                  </a:cubicBezTo>
                  <a:cubicBezTo>
                    <a:pt x="4487" y="6556"/>
                    <a:pt x="4634" y="6704"/>
                    <a:pt x="4733" y="6803"/>
                  </a:cubicBezTo>
                  <a:cubicBezTo>
                    <a:pt x="4832" y="6901"/>
                    <a:pt x="4979" y="7049"/>
                    <a:pt x="5078" y="7148"/>
                  </a:cubicBezTo>
                  <a:cubicBezTo>
                    <a:pt x="5127" y="7197"/>
                    <a:pt x="5177" y="7246"/>
                    <a:pt x="5226" y="7296"/>
                  </a:cubicBezTo>
                  <a:lnTo>
                    <a:pt x="5522" y="7542"/>
                  </a:lnTo>
                  <a:cubicBezTo>
                    <a:pt x="5620" y="7641"/>
                    <a:pt x="5719" y="7739"/>
                    <a:pt x="5817" y="7838"/>
                  </a:cubicBezTo>
                  <a:cubicBezTo>
                    <a:pt x="5867" y="7887"/>
                    <a:pt x="5916" y="7937"/>
                    <a:pt x="5965" y="7986"/>
                  </a:cubicBezTo>
                  <a:cubicBezTo>
                    <a:pt x="6163" y="8134"/>
                    <a:pt x="6310" y="8282"/>
                    <a:pt x="6458" y="8429"/>
                  </a:cubicBezTo>
                  <a:cubicBezTo>
                    <a:pt x="7198" y="9021"/>
                    <a:pt x="7839" y="9514"/>
                    <a:pt x="8430" y="9908"/>
                  </a:cubicBezTo>
                  <a:cubicBezTo>
                    <a:pt x="8578" y="10056"/>
                    <a:pt x="8726" y="10155"/>
                    <a:pt x="8874" y="10253"/>
                  </a:cubicBezTo>
                  <a:cubicBezTo>
                    <a:pt x="9219" y="10451"/>
                    <a:pt x="9465" y="10648"/>
                    <a:pt x="9662" y="10746"/>
                  </a:cubicBezTo>
                  <a:cubicBezTo>
                    <a:pt x="9268" y="6408"/>
                    <a:pt x="8775" y="2810"/>
                    <a:pt x="8381" y="148"/>
                  </a:cubicBezTo>
                  <a:lnTo>
                    <a:pt x="4684" y="99"/>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 name="Google Shape;729;p34"/>
            <p:cNvSpPr/>
            <p:nvPr/>
          </p:nvSpPr>
          <p:spPr>
            <a:xfrm>
              <a:off x="3282550" y="3348575"/>
              <a:ext cx="1313700" cy="2087650"/>
            </a:xfrm>
            <a:custGeom>
              <a:avLst/>
              <a:gdLst/>
              <a:ahLst/>
              <a:cxnLst/>
              <a:rect l="l" t="t" r="r" b="b"/>
              <a:pathLst>
                <a:path w="52548" h="83506" extrusionOk="0">
                  <a:moveTo>
                    <a:pt x="13950" y="1"/>
                  </a:moveTo>
                  <a:lnTo>
                    <a:pt x="24943" y="4289"/>
                  </a:lnTo>
                  <a:lnTo>
                    <a:pt x="19866" y="18979"/>
                  </a:lnTo>
                  <a:cubicBezTo>
                    <a:pt x="19964" y="19028"/>
                    <a:pt x="20063" y="19127"/>
                    <a:pt x="20211" y="19176"/>
                  </a:cubicBezTo>
                  <a:cubicBezTo>
                    <a:pt x="20901" y="19521"/>
                    <a:pt x="20704" y="21049"/>
                    <a:pt x="19816" y="21049"/>
                  </a:cubicBezTo>
                  <a:cubicBezTo>
                    <a:pt x="19866" y="21099"/>
                    <a:pt x="19816" y="21148"/>
                    <a:pt x="19816" y="21197"/>
                  </a:cubicBezTo>
                  <a:cubicBezTo>
                    <a:pt x="19767" y="21296"/>
                    <a:pt x="19668" y="21345"/>
                    <a:pt x="19570" y="21394"/>
                  </a:cubicBezTo>
                  <a:cubicBezTo>
                    <a:pt x="19619" y="21789"/>
                    <a:pt x="19521" y="22183"/>
                    <a:pt x="19225" y="22479"/>
                  </a:cubicBezTo>
                  <a:cubicBezTo>
                    <a:pt x="19126" y="22578"/>
                    <a:pt x="18978" y="22676"/>
                    <a:pt x="18830" y="22676"/>
                  </a:cubicBezTo>
                  <a:cubicBezTo>
                    <a:pt x="18880" y="22775"/>
                    <a:pt x="18880" y="22873"/>
                    <a:pt x="18830" y="22923"/>
                  </a:cubicBezTo>
                  <a:cubicBezTo>
                    <a:pt x="18781" y="23021"/>
                    <a:pt x="18732" y="23120"/>
                    <a:pt x="18633" y="23120"/>
                  </a:cubicBezTo>
                  <a:cubicBezTo>
                    <a:pt x="18683" y="23416"/>
                    <a:pt x="18584" y="23711"/>
                    <a:pt x="18436" y="23958"/>
                  </a:cubicBezTo>
                  <a:cubicBezTo>
                    <a:pt x="18288" y="24155"/>
                    <a:pt x="18140" y="24303"/>
                    <a:pt x="17943" y="24401"/>
                  </a:cubicBezTo>
                  <a:lnTo>
                    <a:pt x="14887" y="33274"/>
                  </a:lnTo>
                  <a:lnTo>
                    <a:pt x="12915" y="32486"/>
                  </a:lnTo>
                  <a:lnTo>
                    <a:pt x="11929" y="32634"/>
                  </a:lnTo>
                  <a:lnTo>
                    <a:pt x="11535" y="33669"/>
                  </a:lnTo>
                  <a:lnTo>
                    <a:pt x="0" y="29282"/>
                  </a:lnTo>
                  <a:lnTo>
                    <a:pt x="0" y="29282"/>
                  </a:lnTo>
                  <a:cubicBezTo>
                    <a:pt x="247" y="31401"/>
                    <a:pt x="493" y="33472"/>
                    <a:pt x="887" y="35443"/>
                  </a:cubicBezTo>
                  <a:cubicBezTo>
                    <a:pt x="2021" y="41309"/>
                    <a:pt x="7936" y="71724"/>
                    <a:pt x="10303" y="83505"/>
                  </a:cubicBezTo>
                  <a:lnTo>
                    <a:pt x="29626" y="83505"/>
                  </a:lnTo>
                  <a:lnTo>
                    <a:pt x="28492" y="17007"/>
                  </a:lnTo>
                  <a:cubicBezTo>
                    <a:pt x="28492" y="16859"/>
                    <a:pt x="28640" y="16662"/>
                    <a:pt x="28837" y="16662"/>
                  </a:cubicBezTo>
                  <a:cubicBezTo>
                    <a:pt x="29034" y="16662"/>
                    <a:pt x="29182" y="16810"/>
                    <a:pt x="29182" y="17007"/>
                  </a:cubicBezTo>
                  <a:lnTo>
                    <a:pt x="30316" y="83505"/>
                  </a:lnTo>
                  <a:lnTo>
                    <a:pt x="48062" y="83505"/>
                  </a:lnTo>
                  <a:cubicBezTo>
                    <a:pt x="49886" y="71083"/>
                    <a:pt x="51858" y="54964"/>
                    <a:pt x="52400" y="38549"/>
                  </a:cubicBezTo>
                  <a:cubicBezTo>
                    <a:pt x="52351" y="38500"/>
                    <a:pt x="52301" y="38450"/>
                    <a:pt x="52252" y="38401"/>
                  </a:cubicBezTo>
                  <a:cubicBezTo>
                    <a:pt x="52252" y="38401"/>
                    <a:pt x="52252" y="38352"/>
                    <a:pt x="52252" y="38352"/>
                  </a:cubicBezTo>
                  <a:cubicBezTo>
                    <a:pt x="52252" y="38302"/>
                    <a:pt x="52252" y="38302"/>
                    <a:pt x="52252" y="38253"/>
                  </a:cubicBezTo>
                  <a:cubicBezTo>
                    <a:pt x="52252" y="38253"/>
                    <a:pt x="52252" y="38204"/>
                    <a:pt x="52252" y="38204"/>
                  </a:cubicBezTo>
                  <a:cubicBezTo>
                    <a:pt x="52252" y="38204"/>
                    <a:pt x="52252" y="38155"/>
                    <a:pt x="52301" y="38105"/>
                  </a:cubicBezTo>
                  <a:lnTo>
                    <a:pt x="52301" y="38056"/>
                  </a:lnTo>
                  <a:cubicBezTo>
                    <a:pt x="52301" y="38007"/>
                    <a:pt x="52301" y="38007"/>
                    <a:pt x="52301" y="37957"/>
                  </a:cubicBezTo>
                  <a:cubicBezTo>
                    <a:pt x="52351" y="37908"/>
                    <a:pt x="52351" y="37859"/>
                    <a:pt x="52400" y="37809"/>
                  </a:cubicBezTo>
                  <a:cubicBezTo>
                    <a:pt x="52400" y="37760"/>
                    <a:pt x="52400" y="37711"/>
                    <a:pt x="52400" y="37662"/>
                  </a:cubicBezTo>
                  <a:cubicBezTo>
                    <a:pt x="52449" y="35986"/>
                    <a:pt x="52498" y="34260"/>
                    <a:pt x="52498" y="32584"/>
                  </a:cubicBezTo>
                  <a:cubicBezTo>
                    <a:pt x="52548" y="30662"/>
                    <a:pt x="52548" y="28789"/>
                    <a:pt x="52498" y="26866"/>
                  </a:cubicBezTo>
                  <a:cubicBezTo>
                    <a:pt x="52449" y="21247"/>
                    <a:pt x="52153" y="16219"/>
                    <a:pt x="51759" y="11881"/>
                  </a:cubicBezTo>
                  <a:cubicBezTo>
                    <a:pt x="51562" y="11733"/>
                    <a:pt x="51266" y="11585"/>
                    <a:pt x="50872" y="11289"/>
                  </a:cubicBezTo>
                  <a:cubicBezTo>
                    <a:pt x="50724" y="11191"/>
                    <a:pt x="50527" y="11092"/>
                    <a:pt x="50329" y="10944"/>
                  </a:cubicBezTo>
                  <a:cubicBezTo>
                    <a:pt x="49491" y="10353"/>
                    <a:pt x="48703" y="9761"/>
                    <a:pt x="47963" y="9120"/>
                  </a:cubicBezTo>
                  <a:cubicBezTo>
                    <a:pt x="47815" y="9022"/>
                    <a:pt x="47717" y="8874"/>
                    <a:pt x="47569" y="8775"/>
                  </a:cubicBezTo>
                  <a:cubicBezTo>
                    <a:pt x="47421" y="8627"/>
                    <a:pt x="47273" y="8479"/>
                    <a:pt x="47125" y="8381"/>
                  </a:cubicBezTo>
                  <a:cubicBezTo>
                    <a:pt x="47027" y="8282"/>
                    <a:pt x="46879" y="8134"/>
                    <a:pt x="46780" y="8036"/>
                  </a:cubicBezTo>
                  <a:cubicBezTo>
                    <a:pt x="46632" y="7937"/>
                    <a:pt x="46534" y="7789"/>
                    <a:pt x="46386" y="7641"/>
                  </a:cubicBezTo>
                  <a:cubicBezTo>
                    <a:pt x="45992" y="7247"/>
                    <a:pt x="45597" y="6803"/>
                    <a:pt x="45203" y="6360"/>
                  </a:cubicBezTo>
                  <a:cubicBezTo>
                    <a:pt x="45055" y="6212"/>
                    <a:pt x="44907" y="6064"/>
                    <a:pt x="44759" y="5867"/>
                  </a:cubicBezTo>
                  <a:cubicBezTo>
                    <a:pt x="44365" y="5423"/>
                    <a:pt x="44020" y="4930"/>
                    <a:pt x="43625" y="4437"/>
                  </a:cubicBezTo>
                  <a:cubicBezTo>
                    <a:pt x="43527" y="4240"/>
                    <a:pt x="43379" y="4092"/>
                    <a:pt x="43280" y="3895"/>
                  </a:cubicBezTo>
                  <a:cubicBezTo>
                    <a:pt x="43182" y="3796"/>
                    <a:pt x="43133" y="3698"/>
                    <a:pt x="43034" y="3550"/>
                  </a:cubicBezTo>
                  <a:cubicBezTo>
                    <a:pt x="43034" y="3550"/>
                    <a:pt x="43034" y="3501"/>
                    <a:pt x="43034" y="3501"/>
                  </a:cubicBezTo>
                  <a:cubicBezTo>
                    <a:pt x="42886" y="3254"/>
                    <a:pt x="42738" y="3057"/>
                    <a:pt x="42590" y="2811"/>
                  </a:cubicBezTo>
                  <a:cubicBezTo>
                    <a:pt x="42442" y="2564"/>
                    <a:pt x="42295" y="2268"/>
                    <a:pt x="42147" y="2022"/>
                  </a:cubicBezTo>
                  <a:cubicBezTo>
                    <a:pt x="42048" y="1825"/>
                    <a:pt x="41949" y="1677"/>
                    <a:pt x="41900" y="1480"/>
                  </a:cubicBezTo>
                  <a:cubicBezTo>
                    <a:pt x="41703" y="1135"/>
                    <a:pt x="41555" y="789"/>
                    <a:pt x="41407" y="395"/>
                  </a:cubicBezTo>
                  <a:lnTo>
                    <a:pt x="139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 name="Google Shape;730;p34"/>
            <p:cNvSpPr/>
            <p:nvPr/>
          </p:nvSpPr>
          <p:spPr>
            <a:xfrm>
              <a:off x="3994850" y="3765125"/>
              <a:ext cx="45625" cy="1671100"/>
            </a:xfrm>
            <a:custGeom>
              <a:avLst/>
              <a:gdLst/>
              <a:ahLst/>
              <a:cxnLst/>
              <a:rect l="l" t="t" r="r" b="b"/>
              <a:pathLst>
                <a:path w="1825" h="66844" extrusionOk="0">
                  <a:moveTo>
                    <a:pt x="345" y="0"/>
                  </a:moveTo>
                  <a:cubicBezTo>
                    <a:pt x="148" y="0"/>
                    <a:pt x="0" y="197"/>
                    <a:pt x="0" y="345"/>
                  </a:cubicBezTo>
                  <a:lnTo>
                    <a:pt x="1134" y="66843"/>
                  </a:lnTo>
                  <a:lnTo>
                    <a:pt x="1824" y="66843"/>
                  </a:lnTo>
                  <a:lnTo>
                    <a:pt x="690" y="345"/>
                  </a:lnTo>
                  <a:cubicBezTo>
                    <a:pt x="690" y="148"/>
                    <a:pt x="542"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 name="Google Shape;731;p34"/>
            <p:cNvSpPr/>
            <p:nvPr/>
          </p:nvSpPr>
          <p:spPr>
            <a:xfrm>
              <a:off x="4317725" y="3358450"/>
              <a:ext cx="273600" cy="289625"/>
            </a:xfrm>
            <a:custGeom>
              <a:avLst/>
              <a:gdLst/>
              <a:ahLst/>
              <a:cxnLst/>
              <a:rect l="l" t="t" r="r" b="b"/>
              <a:pathLst>
                <a:path w="10944" h="11585" extrusionOk="0">
                  <a:moveTo>
                    <a:pt x="0" y="0"/>
                  </a:moveTo>
                  <a:cubicBezTo>
                    <a:pt x="148" y="394"/>
                    <a:pt x="296" y="740"/>
                    <a:pt x="493" y="1085"/>
                  </a:cubicBezTo>
                  <a:cubicBezTo>
                    <a:pt x="542" y="1282"/>
                    <a:pt x="641" y="1430"/>
                    <a:pt x="740" y="1627"/>
                  </a:cubicBezTo>
                  <a:cubicBezTo>
                    <a:pt x="888" y="1873"/>
                    <a:pt x="1035" y="2169"/>
                    <a:pt x="1183" y="2416"/>
                  </a:cubicBezTo>
                  <a:cubicBezTo>
                    <a:pt x="1331" y="2662"/>
                    <a:pt x="1479" y="2859"/>
                    <a:pt x="1627" y="3106"/>
                  </a:cubicBezTo>
                  <a:cubicBezTo>
                    <a:pt x="1627" y="3106"/>
                    <a:pt x="1627" y="3155"/>
                    <a:pt x="1627" y="3155"/>
                  </a:cubicBezTo>
                  <a:cubicBezTo>
                    <a:pt x="1726" y="3303"/>
                    <a:pt x="1775" y="3401"/>
                    <a:pt x="1873" y="3500"/>
                  </a:cubicBezTo>
                  <a:cubicBezTo>
                    <a:pt x="1972" y="3697"/>
                    <a:pt x="2120" y="3845"/>
                    <a:pt x="2218" y="4042"/>
                  </a:cubicBezTo>
                  <a:cubicBezTo>
                    <a:pt x="2613" y="4535"/>
                    <a:pt x="2958" y="5028"/>
                    <a:pt x="3352" y="5472"/>
                  </a:cubicBezTo>
                  <a:cubicBezTo>
                    <a:pt x="3500" y="5669"/>
                    <a:pt x="3648" y="5817"/>
                    <a:pt x="3796" y="5965"/>
                  </a:cubicBezTo>
                  <a:cubicBezTo>
                    <a:pt x="4190" y="6408"/>
                    <a:pt x="4585" y="6852"/>
                    <a:pt x="4979" y="7246"/>
                  </a:cubicBezTo>
                  <a:cubicBezTo>
                    <a:pt x="5127" y="7394"/>
                    <a:pt x="5225" y="7542"/>
                    <a:pt x="5373" y="7641"/>
                  </a:cubicBezTo>
                  <a:cubicBezTo>
                    <a:pt x="5472" y="7739"/>
                    <a:pt x="5620" y="7887"/>
                    <a:pt x="5718" y="7986"/>
                  </a:cubicBezTo>
                  <a:cubicBezTo>
                    <a:pt x="5866" y="8084"/>
                    <a:pt x="6014" y="8232"/>
                    <a:pt x="6162" y="8380"/>
                  </a:cubicBezTo>
                  <a:cubicBezTo>
                    <a:pt x="6310" y="8479"/>
                    <a:pt x="6408" y="8627"/>
                    <a:pt x="6556" y="8725"/>
                  </a:cubicBezTo>
                  <a:cubicBezTo>
                    <a:pt x="7296" y="9366"/>
                    <a:pt x="8084" y="9958"/>
                    <a:pt x="8922" y="10549"/>
                  </a:cubicBezTo>
                  <a:cubicBezTo>
                    <a:pt x="9120" y="10697"/>
                    <a:pt x="9317" y="10796"/>
                    <a:pt x="9465" y="10894"/>
                  </a:cubicBezTo>
                  <a:cubicBezTo>
                    <a:pt x="9859" y="11190"/>
                    <a:pt x="10155" y="11338"/>
                    <a:pt x="10352" y="11486"/>
                  </a:cubicBezTo>
                  <a:cubicBezTo>
                    <a:pt x="10451" y="11535"/>
                    <a:pt x="10500" y="11584"/>
                    <a:pt x="10500" y="11584"/>
                  </a:cubicBezTo>
                  <a:lnTo>
                    <a:pt x="10648" y="11584"/>
                  </a:lnTo>
                  <a:cubicBezTo>
                    <a:pt x="10746" y="11584"/>
                    <a:pt x="10845" y="11535"/>
                    <a:pt x="10894" y="11436"/>
                  </a:cubicBezTo>
                  <a:cubicBezTo>
                    <a:pt x="10944" y="11289"/>
                    <a:pt x="10894" y="11141"/>
                    <a:pt x="10796" y="11091"/>
                  </a:cubicBezTo>
                  <a:cubicBezTo>
                    <a:pt x="10746" y="11042"/>
                    <a:pt x="10598" y="10943"/>
                    <a:pt x="10253" y="10746"/>
                  </a:cubicBezTo>
                  <a:cubicBezTo>
                    <a:pt x="10056" y="10648"/>
                    <a:pt x="9810" y="10451"/>
                    <a:pt x="9465" y="10253"/>
                  </a:cubicBezTo>
                  <a:cubicBezTo>
                    <a:pt x="9317" y="10155"/>
                    <a:pt x="9169" y="10056"/>
                    <a:pt x="9021" y="9908"/>
                  </a:cubicBezTo>
                  <a:cubicBezTo>
                    <a:pt x="8430" y="9514"/>
                    <a:pt x="7789" y="9021"/>
                    <a:pt x="7049" y="8429"/>
                  </a:cubicBezTo>
                  <a:cubicBezTo>
                    <a:pt x="6901" y="8282"/>
                    <a:pt x="6754" y="8134"/>
                    <a:pt x="6556" y="7986"/>
                  </a:cubicBezTo>
                  <a:cubicBezTo>
                    <a:pt x="6507" y="7937"/>
                    <a:pt x="6458" y="7887"/>
                    <a:pt x="6408" y="7838"/>
                  </a:cubicBezTo>
                  <a:cubicBezTo>
                    <a:pt x="6310" y="7739"/>
                    <a:pt x="6211" y="7641"/>
                    <a:pt x="6113" y="7542"/>
                  </a:cubicBezTo>
                  <a:lnTo>
                    <a:pt x="5817" y="7296"/>
                  </a:lnTo>
                  <a:cubicBezTo>
                    <a:pt x="5768" y="7246"/>
                    <a:pt x="5718" y="7197"/>
                    <a:pt x="5669" y="7148"/>
                  </a:cubicBezTo>
                  <a:cubicBezTo>
                    <a:pt x="5570" y="7049"/>
                    <a:pt x="5423" y="6901"/>
                    <a:pt x="5324" y="6803"/>
                  </a:cubicBezTo>
                  <a:cubicBezTo>
                    <a:pt x="5225" y="6704"/>
                    <a:pt x="5078" y="6556"/>
                    <a:pt x="4979" y="6458"/>
                  </a:cubicBezTo>
                  <a:cubicBezTo>
                    <a:pt x="4831" y="6310"/>
                    <a:pt x="4732" y="6211"/>
                    <a:pt x="4634" y="6063"/>
                  </a:cubicBezTo>
                  <a:cubicBezTo>
                    <a:pt x="4437" y="5866"/>
                    <a:pt x="4289" y="5669"/>
                    <a:pt x="4092" y="5472"/>
                  </a:cubicBezTo>
                  <a:cubicBezTo>
                    <a:pt x="3944" y="5324"/>
                    <a:pt x="3796" y="5127"/>
                    <a:pt x="3599" y="4930"/>
                  </a:cubicBezTo>
                  <a:cubicBezTo>
                    <a:pt x="2366" y="3451"/>
                    <a:pt x="1380" y="1775"/>
                    <a:pt x="592" y="0"/>
                  </a:cubicBezTo>
                  <a:close/>
                </a:path>
              </a:pathLst>
            </a:custGeom>
            <a:solidFill>
              <a:srgbClr val="DD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 name="Google Shape;732;p34"/>
            <p:cNvSpPr/>
            <p:nvPr/>
          </p:nvSpPr>
          <p:spPr>
            <a:xfrm>
              <a:off x="4375650" y="2420625"/>
              <a:ext cx="154050" cy="335225"/>
            </a:xfrm>
            <a:custGeom>
              <a:avLst/>
              <a:gdLst/>
              <a:ahLst/>
              <a:cxnLst/>
              <a:rect l="l" t="t" r="r" b="b"/>
              <a:pathLst>
                <a:path w="6162" h="13409" extrusionOk="0">
                  <a:moveTo>
                    <a:pt x="542" y="0"/>
                  </a:moveTo>
                  <a:cubicBezTo>
                    <a:pt x="444" y="0"/>
                    <a:pt x="394" y="49"/>
                    <a:pt x="345" y="49"/>
                  </a:cubicBezTo>
                  <a:cubicBezTo>
                    <a:pt x="99" y="197"/>
                    <a:pt x="0" y="444"/>
                    <a:pt x="148" y="690"/>
                  </a:cubicBezTo>
                  <a:cubicBezTo>
                    <a:pt x="148" y="690"/>
                    <a:pt x="247" y="838"/>
                    <a:pt x="345" y="1085"/>
                  </a:cubicBezTo>
                  <a:cubicBezTo>
                    <a:pt x="1972" y="4338"/>
                    <a:pt x="3401" y="7690"/>
                    <a:pt x="4584" y="11141"/>
                  </a:cubicBezTo>
                  <a:cubicBezTo>
                    <a:pt x="4782" y="11782"/>
                    <a:pt x="4979" y="12422"/>
                    <a:pt x="5176" y="13063"/>
                  </a:cubicBezTo>
                  <a:cubicBezTo>
                    <a:pt x="5225" y="13211"/>
                    <a:pt x="5373" y="13359"/>
                    <a:pt x="5521" y="13359"/>
                  </a:cubicBezTo>
                  <a:cubicBezTo>
                    <a:pt x="5570" y="13359"/>
                    <a:pt x="5620" y="13359"/>
                    <a:pt x="5620" y="13408"/>
                  </a:cubicBezTo>
                  <a:cubicBezTo>
                    <a:pt x="5669" y="13408"/>
                    <a:pt x="5718" y="13359"/>
                    <a:pt x="5767" y="13359"/>
                  </a:cubicBezTo>
                  <a:cubicBezTo>
                    <a:pt x="6014" y="13310"/>
                    <a:pt x="6162" y="13014"/>
                    <a:pt x="6063" y="12817"/>
                  </a:cubicBezTo>
                  <a:cubicBezTo>
                    <a:pt x="5965" y="12373"/>
                    <a:pt x="5817" y="11929"/>
                    <a:pt x="5669" y="11486"/>
                  </a:cubicBezTo>
                  <a:cubicBezTo>
                    <a:pt x="4437" y="7739"/>
                    <a:pt x="2958" y="4141"/>
                    <a:pt x="1183" y="690"/>
                  </a:cubicBezTo>
                  <a:cubicBezTo>
                    <a:pt x="1035" y="395"/>
                    <a:pt x="986" y="247"/>
                    <a:pt x="937" y="247"/>
                  </a:cubicBezTo>
                  <a:cubicBezTo>
                    <a:pt x="887" y="99"/>
                    <a:pt x="690" y="0"/>
                    <a:pt x="5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 name="Google Shape;733;p34"/>
            <p:cNvSpPr/>
            <p:nvPr/>
          </p:nvSpPr>
          <p:spPr>
            <a:xfrm>
              <a:off x="3605425" y="3958600"/>
              <a:ext cx="125725" cy="221850"/>
            </a:xfrm>
            <a:custGeom>
              <a:avLst/>
              <a:gdLst/>
              <a:ahLst/>
              <a:cxnLst/>
              <a:rect l="l" t="t" r="r" b="b"/>
              <a:pathLst>
                <a:path w="5029" h="8874" extrusionOk="0">
                  <a:moveTo>
                    <a:pt x="5028" y="0"/>
                  </a:moveTo>
                  <a:cubicBezTo>
                    <a:pt x="4924" y="35"/>
                    <a:pt x="4819" y="70"/>
                    <a:pt x="4714" y="70"/>
                  </a:cubicBezTo>
                  <a:cubicBezTo>
                    <a:pt x="4671" y="70"/>
                    <a:pt x="4628" y="64"/>
                    <a:pt x="4585" y="50"/>
                  </a:cubicBezTo>
                  <a:cubicBezTo>
                    <a:pt x="4585" y="148"/>
                    <a:pt x="4585" y="247"/>
                    <a:pt x="4585" y="296"/>
                  </a:cubicBezTo>
                  <a:cubicBezTo>
                    <a:pt x="4535" y="444"/>
                    <a:pt x="4387" y="493"/>
                    <a:pt x="4289" y="493"/>
                  </a:cubicBezTo>
                  <a:lnTo>
                    <a:pt x="4190" y="493"/>
                  </a:lnTo>
                  <a:cubicBezTo>
                    <a:pt x="4092" y="641"/>
                    <a:pt x="3944" y="740"/>
                    <a:pt x="3796" y="838"/>
                  </a:cubicBezTo>
                  <a:lnTo>
                    <a:pt x="1331" y="7838"/>
                  </a:lnTo>
                  <a:lnTo>
                    <a:pt x="0" y="8085"/>
                  </a:lnTo>
                  <a:lnTo>
                    <a:pt x="1972" y="8873"/>
                  </a:lnTo>
                  <a:lnTo>
                    <a:pt x="50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 name="Google Shape;734;p34"/>
            <p:cNvSpPr/>
            <p:nvPr/>
          </p:nvSpPr>
          <p:spPr>
            <a:xfrm>
              <a:off x="3307175" y="3283275"/>
              <a:ext cx="1275" cy="25"/>
            </a:xfrm>
            <a:custGeom>
              <a:avLst/>
              <a:gdLst/>
              <a:ahLst/>
              <a:cxnLst/>
              <a:rect l="l" t="t" r="r" b="b"/>
              <a:pathLst>
                <a:path w="51" h="1" extrusionOk="0">
                  <a:moveTo>
                    <a:pt x="50" y="0"/>
                  </a:moveTo>
                  <a:cubicBezTo>
                    <a:pt x="50" y="0"/>
                    <a:pt x="50" y="0"/>
                    <a:pt x="50" y="0"/>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 name="Google Shape;735;p34"/>
            <p:cNvSpPr/>
            <p:nvPr/>
          </p:nvSpPr>
          <p:spPr>
            <a:xfrm>
              <a:off x="3580775" y="3970925"/>
              <a:ext cx="119550" cy="193500"/>
            </a:xfrm>
            <a:custGeom>
              <a:avLst/>
              <a:gdLst/>
              <a:ahLst/>
              <a:cxnLst/>
              <a:rect l="l" t="t" r="r" b="b"/>
              <a:pathLst>
                <a:path w="4782" h="7740" extrusionOk="0">
                  <a:moveTo>
                    <a:pt x="2958" y="0"/>
                  </a:moveTo>
                  <a:lnTo>
                    <a:pt x="197" y="7247"/>
                  </a:lnTo>
                  <a:lnTo>
                    <a:pt x="0" y="7740"/>
                  </a:lnTo>
                  <a:lnTo>
                    <a:pt x="0" y="7740"/>
                  </a:lnTo>
                  <a:lnTo>
                    <a:pt x="986" y="7592"/>
                  </a:lnTo>
                  <a:lnTo>
                    <a:pt x="2317" y="7345"/>
                  </a:lnTo>
                  <a:lnTo>
                    <a:pt x="4782" y="345"/>
                  </a:lnTo>
                  <a:lnTo>
                    <a:pt x="4782" y="345"/>
                  </a:lnTo>
                  <a:cubicBezTo>
                    <a:pt x="4683" y="370"/>
                    <a:pt x="4572" y="382"/>
                    <a:pt x="4455" y="382"/>
                  </a:cubicBezTo>
                  <a:cubicBezTo>
                    <a:pt x="4338" y="382"/>
                    <a:pt x="4215" y="370"/>
                    <a:pt x="4092" y="345"/>
                  </a:cubicBezTo>
                  <a:cubicBezTo>
                    <a:pt x="3944" y="296"/>
                    <a:pt x="3549" y="198"/>
                    <a:pt x="2958" y="0"/>
                  </a:cubicBezTo>
                  <a:close/>
                </a:path>
              </a:pathLst>
            </a:custGeom>
            <a:solidFill>
              <a:srgbClr val="DD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 name="Google Shape;736;p34"/>
            <p:cNvSpPr/>
            <p:nvPr/>
          </p:nvSpPr>
          <p:spPr>
            <a:xfrm>
              <a:off x="3347850" y="3283275"/>
              <a:ext cx="531175" cy="529925"/>
            </a:xfrm>
            <a:custGeom>
              <a:avLst/>
              <a:gdLst/>
              <a:ahLst/>
              <a:cxnLst/>
              <a:rect l="l" t="t" r="r" b="b"/>
              <a:pathLst>
                <a:path w="21247" h="21197" extrusionOk="0">
                  <a:moveTo>
                    <a:pt x="1825" y="0"/>
                  </a:moveTo>
                  <a:cubicBezTo>
                    <a:pt x="1184" y="148"/>
                    <a:pt x="592" y="345"/>
                    <a:pt x="1" y="592"/>
                  </a:cubicBezTo>
                  <a:lnTo>
                    <a:pt x="5078" y="2514"/>
                  </a:lnTo>
                  <a:lnTo>
                    <a:pt x="19620" y="8035"/>
                  </a:lnTo>
                  <a:lnTo>
                    <a:pt x="14937" y="20408"/>
                  </a:lnTo>
                  <a:cubicBezTo>
                    <a:pt x="15430" y="20654"/>
                    <a:pt x="15923" y="20950"/>
                    <a:pt x="16416" y="21197"/>
                  </a:cubicBezTo>
                  <a:lnTo>
                    <a:pt x="21246" y="7444"/>
                  </a:lnTo>
                  <a:cubicBezTo>
                    <a:pt x="21246" y="7444"/>
                    <a:pt x="14099" y="4732"/>
                    <a:pt x="8479" y="2563"/>
                  </a:cubicBezTo>
                  <a:cubicBezTo>
                    <a:pt x="4881" y="1183"/>
                    <a:pt x="1874" y="49"/>
                    <a:pt x="1825" y="0"/>
                  </a:cubicBezTo>
                  <a:close/>
                </a:path>
              </a:pathLst>
            </a:custGeom>
            <a:solidFill>
              <a:srgbClr val="DD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 name="Google Shape;737;p34"/>
            <p:cNvSpPr/>
            <p:nvPr/>
          </p:nvSpPr>
          <p:spPr>
            <a:xfrm>
              <a:off x="3041000" y="3793475"/>
              <a:ext cx="613725" cy="396825"/>
            </a:xfrm>
            <a:custGeom>
              <a:avLst/>
              <a:gdLst/>
              <a:ahLst/>
              <a:cxnLst/>
              <a:rect l="l" t="t" r="r" b="b"/>
              <a:pathLst>
                <a:path w="24549" h="15873" extrusionOk="0">
                  <a:moveTo>
                    <a:pt x="2958" y="0"/>
                  </a:moveTo>
                  <a:lnTo>
                    <a:pt x="0" y="7838"/>
                  </a:lnTo>
                  <a:lnTo>
                    <a:pt x="9662" y="11486"/>
                  </a:lnTo>
                  <a:lnTo>
                    <a:pt x="21197" y="15873"/>
                  </a:lnTo>
                  <a:lnTo>
                    <a:pt x="21591" y="14838"/>
                  </a:lnTo>
                  <a:lnTo>
                    <a:pt x="21788" y="14345"/>
                  </a:lnTo>
                  <a:lnTo>
                    <a:pt x="24549" y="7098"/>
                  </a:lnTo>
                  <a:cubicBezTo>
                    <a:pt x="23711" y="6803"/>
                    <a:pt x="22528" y="6408"/>
                    <a:pt x="21049" y="5866"/>
                  </a:cubicBezTo>
                  <a:cubicBezTo>
                    <a:pt x="20950" y="6014"/>
                    <a:pt x="20852" y="6211"/>
                    <a:pt x="20753" y="6408"/>
                  </a:cubicBezTo>
                  <a:cubicBezTo>
                    <a:pt x="16810" y="5472"/>
                    <a:pt x="12965" y="4289"/>
                    <a:pt x="9169" y="2810"/>
                  </a:cubicBezTo>
                  <a:cubicBezTo>
                    <a:pt x="7887" y="2268"/>
                    <a:pt x="6557" y="1725"/>
                    <a:pt x="5226" y="1134"/>
                  </a:cubicBezTo>
                  <a:cubicBezTo>
                    <a:pt x="4881" y="937"/>
                    <a:pt x="4535" y="789"/>
                    <a:pt x="4141" y="592"/>
                  </a:cubicBezTo>
                  <a:cubicBezTo>
                    <a:pt x="3747" y="394"/>
                    <a:pt x="3352" y="197"/>
                    <a:pt x="2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8" name="Google Shape;738;p34"/>
            <p:cNvSpPr/>
            <p:nvPr/>
          </p:nvSpPr>
          <p:spPr>
            <a:xfrm>
              <a:off x="3266525" y="3261075"/>
              <a:ext cx="639600" cy="562000"/>
            </a:xfrm>
            <a:custGeom>
              <a:avLst/>
              <a:gdLst/>
              <a:ahLst/>
              <a:cxnLst/>
              <a:rect l="l" t="t" r="r" b="b"/>
              <a:pathLst>
                <a:path w="25584" h="22480" extrusionOk="0">
                  <a:moveTo>
                    <a:pt x="5570" y="1"/>
                  </a:moveTo>
                  <a:lnTo>
                    <a:pt x="1676" y="888"/>
                  </a:lnTo>
                  <a:lnTo>
                    <a:pt x="1627" y="888"/>
                  </a:lnTo>
                  <a:lnTo>
                    <a:pt x="740" y="3304"/>
                  </a:lnTo>
                  <a:lnTo>
                    <a:pt x="0" y="5275"/>
                  </a:lnTo>
                  <a:cubicBezTo>
                    <a:pt x="99" y="5423"/>
                    <a:pt x="247" y="5571"/>
                    <a:pt x="444" y="5719"/>
                  </a:cubicBezTo>
                  <a:cubicBezTo>
                    <a:pt x="542" y="5867"/>
                    <a:pt x="690" y="5965"/>
                    <a:pt x="789" y="6064"/>
                  </a:cubicBezTo>
                  <a:cubicBezTo>
                    <a:pt x="888" y="6163"/>
                    <a:pt x="937" y="6261"/>
                    <a:pt x="1035" y="6311"/>
                  </a:cubicBezTo>
                  <a:cubicBezTo>
                    <a:pt x="6310" y="11486"/>
                    <a:pt x="15183" y="19374"/>
                    <a:pt x="15183" y="19374"/>
                  </a:cubicBezTo>
                  <a:cubicBezTo>
                    <a:pt x="15134" y="19521"/>
                    <a:pt x="15134" y="19620"/>
                    <a:pt x="15084" y="19768"/>
                  </a:cubicBezTo>
                  <a:cubicBezTo>
                    <a:pt x="16218" y="20310"/>
                    <a:pt x="17105" y="20754"/>
                    <a:pt x="17795" y="21099"/>
                  </a:cubicBezTo>
                  <a:cubicBezTo>
                    <a:pt x="17894" y="21197"/>
                    <a:pt x="18042" y="21247"/>
                    <a:pt x="18190" y="21296"/>
                  </a:cubicBezTo>
                  <a:lnTo>
                    <a:pt x="22873" y="8923"/>
                  </a:lnTo>
                  <a:lnTo>
                    <a:pt x="8331" y="3402"/>
                  </a:lnTo>
                  <a:lnTo>
                    <a:pt x="3254" y="1480"/>
                  </a:lnTo>
                  <a:cubicBezTo>
                    <a:pt x="3845" y="1233"/>
                    <a:pt x="4437" y="1036"/>
                    <a:pt x="5078" y="888"/>
                  </a:cubicBezTo>
                  <a:cubicBezTo>
                    <a:pt x="5127" y="937"/>
                    <a:pt x="8134" y="2071"/>
                    <a:pt x="11732" y="3451"/>
                  </a:cubicBezTo>
                  <a:cubicBezTo>
                    <a:pt x="17352" y="5620"/>
                    <a:pt x="24499" y="8332"/>
                    <a:pt x="24499" y="8332"/>
                  </a:cubicBezTo>
                  <a:lnTo>
                    <a:pt x="19669" y="22085"/>
                  </a:lnTo>
                  <a:cubicBezTo>
                    <a:pt x="19915" y="22183"/>
                    <a:pt x="20211" y="22331"/>
                    <a:pt x="20507" y="22479"/>
                  </a:cubicBezTo>
                  <a:lnTo>
                    <a:pt x="25584" y="7789"/>
                  </a:lnTo>
                  <a:lnTo>
                    <a:pt x="14591" y="3501"/>
                  </a:lnTo>
                  <a:lnTo>
                    <a:pt x="55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9" name="Google Shape;739;p34"/>
            <p:cNvSpPr/>
            <p:nvPr/>
          </p:nvSpPr>
          <p:spPr>
            <a:xfrm>
              <a:off x="3567225" y="3755250"/>
              <a:ext cx="237850" cy="225250"/>
            </a:xfrm>
            <a:custGeom>
              <a:avLst/>
              <a:gdLst/>
              <a:ahLst/>
              <a:cxnLst/>
              <a:rect l="l" t="t" r="r" b="b"/>
              <a:pathLst>
                <a:path w="9514" h="9010" extrusionOk="0">
                  <a:moveTo>
                    <a:pt x="3056" y="1"/>
                  </a:moveTo>
                  <a:cubicBezTo>
                    <a:pt x="2218" y="4487"/>
                    <a:pt x="1085" y="5325"/>
                    <a:pt x="0" y="7395"/>
                  </a:cubicBezTo>
                  <a:cubicBezTo>
                    <a:pt x="1479" y="7937"/>
                    <a:pt x="2662" y="8332"/>
                    <a:pt x="3500" y="8627"/>
                  </a:cubicBezTo>
                  <a:cubicBezTo>
                    <a:pt x="4091" y="8825"/>
                    <a:pt x="4486" y="8923"/>
                    <a:pt x="4634" y="8972"/>
                  </a:cubicBezTo>
                  <a:cubicBezTo>
                    <a:pt x="4757" y="8997"/>
                    <a:pt x="4880" y="9009"/>
                    <a:pt x="4997" y="9009"/>
                  </a:cubicBezTo>
                  <a:cubicBezTo>
                    <a:pt x="5114" y="9009"/>
                    <a:pt x="5225" y="8997"/>
                    <a:pt x="5324" y="8972"/>
                  </a:cubicBezTo>
                  <a:cubicBezTo>
                    <a:pt x="5472" y="8874"/>
                    <a:pt x="5620" y="8775"/>
                    <a:pt x="5718" y="8627"/>
                  </a:cubicBezTo>
                  <a:cubicBezTo>
                    <a:pt x="5669" y="8627"/>
                    <a:pt x="5620" y="8578"/>
                    <a:pt x="5472" y="8529"/>
                  </a:cubicBezTo>
                  <a:cubicBezTo>
                    <a:pt x="5127" y="8381"/>
                    <a:pt x="4535" y="8134"/>
                    <a:pt x="3796" y="7789"/>
                  </a:cubicBezTo>
                  <a:cubicBezTo>
                    <a:pt x="3303" y="7543"/>
                    <a:pt x="2810" y="7296"/>
                    <a:pt x="2268" y="7001"/>
                  </a:cubicBezTo>
                  <a:cubicBezTo>
                    <a:pt x="1974" y="6833"/>
                    <a:pt x="2144" y="6416"/>
                    <a:pt x="2444" y="6416"/>
                  </a:cubicBezTo>
                  <a:cubicBezTo>
                    <a:pt x="2497" y="6416"/>
                    <a:pt x="2554" y="6429"/>
                    <a:pt x="2613" y="6458"/>
                  </a:cubicBezTo>
                  <a:cubicBezTo>
                    <a:pt x="3056" y="6705"/>
                    <a:pt x="3549" y="7001"/>
                    <a:pt x="3993" y="7198"/>
                  </a:cubicBezTo>
                  <a:cubicBezTo>
                    <a:pt x="4732" y="7543"/>
                    <a:pt x="5324" y="7789"/>
                    <a:pt x="5669" y="7937"/>
                  </a:cubicBezTo>
                  <a:cubicBezTo>
                    <a:pt x="5817" y="7987"/>
                    <a:pt x="5915" y="8036"/>
                    <a:pt x="5915" y="8036"/>
                  </a:cubicBezTo>
                  <a:cubicBezTo>
                    <a:pt x="6014" y="8085"/>
                    <a:pt x="6063" y="8134"/>
                    <a:pt x="6113" y="8184"/>
                  </a:cubicBezTo>
                  <a:cubicBezTo>
                    <a:pt x="6156" y="8198"/>
                    <a:pt x="6199" y="8204"/>
                    <a:pt x="6242" y="8204"/>
                  </a:cubicBezTo>
                  <a:cubicBezTo>
                    <a:pt x="6347" y="8204"/>
                    <a:pt x="6452" y="8169"/>
                    <a:pt x="6556" y="8134"/>
                  </a:cubicBezTo>
                  <a:cubicBezTo>
                    <a:pt x="6753" y="8036"/>
                    <a:pt x="6901" y="7888"/>
                    <a:pt x="7049" y="7691"/>
                  </a:cubicBezTo>
                  <a:cubicBezTo>
                    <a:pt x="7197" y="7444"/>
                    <a:pt x="7296" y="7149"/>
                    <a:pt x="7246" y="6853"/>
                  </a:cubicBezTo>
                  <a:lnTo>
                    <a:pt x="7049" y="6853"/>
                  </a:lnTo>
                  <a:cubicBezTo>
                    <a:pt x="6951" y="6804"/>
                    <a:pt x="6605" y="6705"/>
                    <a:pt x="6162" y="6508"/>
                  </a:cubicBezTo>
                  <a:cubicBezTo>
                    <a:pt x="5718" y="6311"/>
                    <a:pt x="5127" y="6064"/>
                    <a:pt x="4535" y="5768"/>
                  </a:cubicBezTo>
                  <a:cubicBezTo>
                    <a:pt x="4042" y="5571"/>
                    <a:pt x="3549" y="5275"/>
                    <a:pt x="3056" y="5029"/>
                  </a:cubicBezTo>
                  <a:cubicBezTo>
                    <a:pt x="2908" y="4930"/>
                    <a:pt x="2859" y="4733"/>
                    <a:pt x="2958" y="4585"/>
                  </a:cubicBezTo>
                  <a:cubicBezTo>
                    <a:pt x="3021" y="4490"/>
                    <a:pt x="3126" y="4435"/>
                    <a:pt x="3232" y="4435"/>
                  </a:cubicBezTo>
                  <a:cubicBezTo>
                    <a:pt x="3290" y="4435"/>
                    <a:pt x="3349" y="4452"/>
                    <a:pt x="3401" y="4487"/>
                  </a:cubicBezTo>
                  <a:cubicBezTo>
                    <a:pt x="3796" y="4733"/>
                    <a:pt x="4289" y="4980"/>
                    <a:pt x="4782" y="5226"/>
                  </a:cubicBezTo>
                  <a:cubicBezTo>
                    <a:pt x="5373" y="5473"/>
                    <a:pt x="5915" y="5719"/>
                    <a:pt x="6359" y="5916"/>
                  </a:cubicBezTo>
                  <a:cubicBezTo>
                    <a:pt x="6803" y="6113"/>
                    <a:pt x="7098" y="6212"/>
                    <a:pt x="7246" y="6261"/>
                  </a:cubicBezTo>
                  <a:cubicBezTo>
                    <a:pt x="7345" y="6311"/>
                    <a:pt x="7394" y="6360"/>
                    <a:pt x="7443" y="6409"/>
                  </a:cubicBezTo>
                  <a:cubicBezTo>
                    <a:pt x="7591" y="6409"/>
                    <a:pt x="7739" y="6311"/>
                    <a:pt x="7838" y="6212"/>
                  </a:cubicBezTo>
                  <a:cubicBezTo>
                    <a:pt x="8134" y="5916"/>
                    <a:pt x="8232" y="5522"/>
                    <a:pt x="8183" y="5127"/>
                  </a:cubicBezTo>
                  <a:lnTo>
                    <a:pt x="8035" y="5127"/>
                  </a:lnTo>
                  <a:cubicBezTo>
                    <a:pt x="8035" y="5078"/>
                    <a:pt x="7887" y="5029"/>
                    <a:pt x="7690" y="4980"/>
                  </a:cubicBezTo>
                  <a:cubicBezTo>
                    <a:pt x="7443" y="4881"/>
                    <a:pt x="7197" y="4782"/>
                    <a:pt x="6852" y="4635"/>
                  </a:cubicBezTo>
                  <a:cubicBezTo>
                    <a:pt x="6359" y="4437"/>
                    <a:pt x="5817" y="4191"/>
                    <a:pt x="5275" y="3895"/>
                  </a:cubicBezTo>
                  <a:cubicBezTo>
                    <a:pt x="4831" y="3698"/>
                    <a:pt x="4437" y="3501"/>
                    <a:pt x="4042" y="3254"/>
                  </a:cubicBezTo>
                  <a:cubicBezTo>
                    <a:pt x="3720" y="3134"/>
                    <a:pt x="3891" y="2684"/>
                    <a:pt x="4179" y="2684"/>
                  </a:cubicBezTo>
                  <a:cubicBezTo>
                    <a:pt x="4244" y="2684"/>
                    <a:pt x="4315" y="2707"/>
                    <a:pt x="4387" y="2761"/>
                  </a:cubicBezTo>
                  <a:cubicBezTo>
                    <a:pt x="4732" y="2959"/>
                    <a:pt x="5077" y="3156"/>
                    <a:pt x="5472" y="3304"/>
                  </a:cubicBezTo>
                  <a:cubicBezTo>
                    <a:pt x="6014" y="3599"/>
                    <a:pt x="6556" y="3846"/>
                    <a:pt x="7049" y="4043"/>
                  </a:cubicBezTo>
                  <a:cubicBezTo>
                    <a:pt x="7394" y="4191"/>
                    <a:pt x="7690" y="4289"/>
                    <a:pt x="7887" y="4388"/>
                  </a:cubicBezTo>
                  <a:cubicBezTo>
                    <a:pt x="8084" y="4487"/>
                    <a:pt x="8232" y="4536"/>
                    <a:pt x="8232" y="4536"/>
                  </a:cubicBezTo>
                  <a:cubicBezTo>
                    <a:pt x="8380" y="4585"/>
                    <a:pt x="8429" y="4684"/>
                    <a:pt x="8429" y="4782"/>
                  </a:cubicBezTo>
                  <a:cubicBezTo>
                    <a:pt x="9317" y="4782"/>
                    <a:pt x="9514" y="3254"/>
                    <a:pt x="8824" y="2909"/>
                  </a:cubicBezTo>
                  <a:cubicBezTo>
                    <a:pt x="8676" y="2860"/>
                    <a:pt x="8577" y="2761"/>
                    <a:pt x="8479" y="2712"/>
                  </a:cubicBezTo>
                  <a:cubicBezTo>
                    <a:pt x="8183" y="2564"/>
                    <a:pt x="7887" y="2416"/>
                    <a:pt x="7641" y="2318"/>
                  </a:cubicBezTo>
                  <a:cubicBezTo>
                    <a:pt x="7148" y="2071"/>
                    <a:pt x="6655" y="1775"/>
                    <a:pt x="6162" y="1529"/>
                  </a:cubicBezTo>
                  <a:cubicBezTo>
                    <a:pt x="6014" y="1480"/>
                    <a:pt x="5866" y="1430"/>
                    <a:pt x="5767" y="1332"/>
                  </a:cubicBezTo>
                  <a:cubicBezTo>
                    <a:pt x="5077" y="987"/>
                    <a:pt x="4190" y="543"/>
                    <a:pt x="3056" y="1"/>
                  </a:cubicBezTo>
                  <a:close/>
                </a:path>
              </a:pathLst>
            </a:custGeom>
            <a:solidFill>
              <a:srgbClr val="E8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 name="Google Shape;740;p34"/>
            <p:cNvSpPr/>
            <p:nvPr/>
          </p:nvSpPr>
          <p:spPr>
            <a:xfrm>
              <a:off x="3616575" y="3915625"/>
              <a:ext cx="103475" cy="55325"/>
            </a:xfrm>
            <a:custGeom>
              <a:avLst/>
              <a:gdLst/>
              <a:ahLst/>
              <a:cxnLst/>
              <a:rect l="l" t="t" r="r" b="b"/>
              <a:pathLst>
                <a:path w="4139" h="2213" extrusionOk="0">
                  <a:moveTo>
                    <a:pt x="470" y="1"/>
                  </a:moveTo>
                  <a:cubicBezTo>
                    <a:pt x="170" y="1"/>
                    <a:pt x="0" y="418"/>
                    <a:pt x="294" y="586"/>
                  </a:cubicBezTo>
                  <a:cubicBezTo>
                    <a:pt x="836" y="881"/>
                    <a:pt x="1329" y="1128"/>
                    <a:pt x="1822" y="1374"/>
                  </a:cubicBezTo>
                  <a:cubicBezTo>
                    <a:pt x="2561" y="1719"/>
                    <a:pt x="3153" y="1966"/>
                    <a:pt x="3498" y="2114"/>
                  </a:cubicBezTo>
                  <a:cubicBezTo>
                    <a:pt x="3646" y="2163"/>
                    <a:pt x="3695" y="2212"/>
                    <a:pt x="3744" y="2212"/>
                  </a:cubicBezTo>
                  <a:lnTo>
                    <a:pt x="3843" y="2212"/>
                  </a:lnTo>
                  <a:cubicBezTo>
                    <a:pt x="3941" y="2212"/>
                    <a:pt x="4089" y="2163"/>
                    <a:pt x="4139" y="2015"/>
                  </a:cubicBezTo>
                  <a:cubicBezTo>
                    <a:pt x="4139" y="1966"/>
                    <a:pt x="4139" y="1867"/>
                    <a:pt x="4139" y="1769"/>
                  </a:cubicBezTo>
                  <a:cubicBezTo>
                    <a:pt x="4089" y="1719"/>
                    <a:pt x="4040" y="1670"/>
                    <a:pt x="3941" y="1621"/>
                  </a:cubicBezTo>
                  <a:cubicBezTo>
                    <a:pt x="3941" y="1621"/>
                    <a:pt x="3843" y="1572"/>
                    <a:pt x="3695" y="1522"/>
                  </a:cubicBezTo>
                  <a:cubicBezTo>
                    <a:pt x="3350" y="1374"/>
                    <a:pt x="2758" y="1128"/>
                    <a:pt x="2019" y="783"/>
                  </a:cubicBezTo>
                  <a:cubicBezTo>
                    <a:pt x="1575" y="586"/>
                    <a:pt x="1082" y="290"/>
                    <a:pt x="639" y="43"/>
                  </a:cubicBezTo>
                  <a:cubicBezTo>
                    <a:pt x="580" y="14"/>
                    <a:pt x="523" y="1"/>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 name="Google Shape;741;p34"/>
            <p:cNvSpPr/>
            <p:nvPr/>
          </p:nvSpPr>
          <p:spPr>
            <a:xfrm>
              <a:off x="3638700" y="3866125"/>
              <a:ext cx="115850" cy="60450"/>
            </a:xfrm>
            <a:custGeom>
              <a:avLst/>
              <a:gdLst/>
              <a:ahLst/>
              <a:cxnLst/>
              <a:rect l="l" t="t" r="r" b="b"/>
              <a:pathLst>
                <a:path w="4634" h="2418" extrusionOk="0">
                  <a:moveTo>
                    <a:pt x="373" y="0"/>
                  </a:moveTo>
                  <a:cubicBezTo>
                    <a:pt x="267" y="0"/>
                    <a:pt x="162" y="55"/>
                    <a:pt x="99" y="150"/>
                  </a:cubicBezTo>
                  <a:cubicBezTo>
                    <a:pt x="0" y="298"/>
                    <a:pt x="49" y="495"/>
                    <a:pt x="197" y="594"/>
                  </a:cubicBezTo>
                  <a:cubicBezTo>
                    <a:pt x="690" y="840"/>
                    <a:pt x="1183" y="1136"/>
                    <a:pt x="1676" y="1333"/>
                  </a:cubicBezTo>
                  <a:cubicBezTo>
                    <a:pt x="2268" y="1629"/>
                    <a:pt x="2859" y="1876"/>
                    <a:pt x="3303" y="2073"/>
                  </a:cubicBezTo>
                  <a:cubicBezTo>
                    <a:pt x="3746" y="2270"/>
                    <a:pt x="4092" y="2369"/>
                    <a:pt x="4141" y="2418"/>
                  </a:cubicBezTo>
                  <a:lnTo>
                    <a:pt x="4387" y="2418"/>
                  </a:lnTo>
                  <a:cubicBezTo>
                    <a:pt x="4486" y="2418"/>
                    <a:pt x="4535" y="2319"/>
                    <a:pt x="4584" y="2221"/>
                  </a:cubicBezTo>
                  <a:cubicBezTo>
                    <a:pt x="4634" y="2171"/>
                    <a:pt x="4634" y="2073"/>
                    <a:pt x="4584" y="1974"/>
                  </a:cubicBezTo>
                  <a:cubicBezTo>
                    <a:pt x="4535" y="1925"/>
                    <a:pt x="4486" y="1876"/>
                    <a:pt x="4387" y="1826"/>
                  </a:cubicBezTo>
                  <a:lnTo>
                    <a:pt x="4338" y="1826"/>
                  </a:lnTo>
                  <a:cubicBezTo>
                    <a:pt x="4239" y="1777"/>
                    <a:pt x="3944" y="1678"/>
                    <a:pt x="3500" y="1481"/>
                  </a:cubicBezTo>
                  <a:cubicBezTo>
                    <a:pt x="3056" y="1284"/>
                    <a:pt x="2465" y="1038"/>
                    <a:pt x="1873" y="791"/>
                  </a:cubicBezTo>
                  <a:cubicBezTo>
                    <a:pt x="1430" y="545"/>
                    <a:pt x="937" y="298"/>
                    <a:pt x="542" y="52"/>
                  </a:cubicBezTo>
                  <a:cubicBezTo>
                    <a:pt x="490" y="17"/>
                    <a:pt x="431" y="0"/>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 name="Google Shape;742;p34"/>
            <p:cNvSpPr/>
            <p:nvPr/>
          </p:nvSpPr>
          <p:spPr>
            <a:xfrm>
              <a:off x="3660225" y="3822350"/>
              <a:ext cx="118975" cy="61100"/>
            </a:xfrm>
            <a:custGeom>
              <a:avLst/>
              <a:gdLst/>
              <a:ahLst/>
              <a:cxnLst/>
              <a:rect l="l" t="t" r="r" b="b"/>
              <a:pathLst>
                <a:path w="4759" h="2444" extrusionOk="0">
                  <a:moveTo>
                    <a:pt x="459" y="0"/>
                  </a:moveTo>
                  <a:cubicBezTo>
                    <a:pt x="171" y="0"/>
                    <a:pt x="0" y="450"/>
                    <a:pt x="322" y="570"/>
                  </a:cubicBezTo>
                  <a:cubicBezTo>
                    <a:pt x="717" y="817"/>
                    <a:pt x="1111" y="1014"/>
                    <a:pt x="1555" y="1211"/>
                  </a:cubicBezTo>
                  <a:cubicBezTo>
                    <a:pt x="2097" y="1507"/>
                    <a:pt x="2639" y="1753"/>
                    <a:pt x="3132" y="1951"/>
                  </a:cubicBezTo>
                  <a:cubicBezTo>
                    <a:pt x="3477" y="2098"/>
                    <a:pt x="3723" y="2197"/>
                    <a:pt x="3970" y="2296"/>
                  </a:cubicBezTo>
                  <a:cubicBezTo>
                    <a:pt x="4167" y="2345"/>
                    <a:pt x="4315" y="2394"/>
                    <a:pt x="4315" y="2443"/>
                  </a:cubicBezTo>
                  <a:lnTo>
                    <a:pt x="4463" y="2443"/>
                  </a:lnTo>
                  <a:cubicBezTo>
                    <a:pt x="4561" y="2394"/>
                    <a:pt x="4660" y="2345"/>
                    <a:pt x="4709" y="2246"/>
                  </a:cubicBezTo>
                  <a:cubicBezTo>
                    <a:pt x="4709" y="2197"/>
                    <a:pt x="4759" y="2148"/>
                    <a:pt x="4709" y="2098"/>
                  </a:cubicBezTo>
                  <a:cubicBezTo>
                    <a:pt x="4709" y="2000"/>
                    <a:pt x="4660" y="1901"/>
                    <a:pt x="4512" y="1852"/>
                  </a:cubicBezTo>
                  <a:cubicBezTo>
                    <a:pt x="4512" y="1852"/>
                    <a:pt x="4364" y="1803"/>
                    <a:pt x="4167" y="1704"/>
                  </a:cubicBezTo>
                  <a:cubicBezTo>
                    <a:pt x="3970" y="1605"/>
                    <a:pt x="3674" y="1507"/>
                    <a:pt x="3329" y="1359"/>
                  </a:cubicBezTo>
                  <a:cubicBezTo>
                    <a:pt x="2836" y="1162"/>
                    <a:pt x="2294" y="915"/>
                    <a:pt x="1752" y="620"/>
                  </a:cubicBezTo>
                  <a:cubicBezTo>
                    <a:pt x="1357" y="472"/>
                    <a:pt x="1012" y="275"/>
                    <a:pt x="667" y="77"/>
                  </a:cubicBezTo>
                  <a:cubicBezTo>
                    <a:pt x="595" y="23"/>
                    <a:pt x="524" y="0"/>
                    <a:pt x="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 name="Google Shape;743;p34"/>
            <p:cNvSpPr/>
            <p:nvPr/>
          </p:nvSpPr>
          <p:spPr>
            <a:xfrm>
              <a:off x="2665125" y="2062000"/>
              <a:ext cx="2261400" cy="2107600"/>
            </a:xfrm>
            <a:custGeom>
              <a:avLst/>
              <a:gdLst/>
              <a:ahLst/>
              <a:cxnLst/>
              <a:rect l="l" t="t" r="r" b="b"/>
              <a:pathLst>
                <a:path w="90456" h="84304" extrusionOk="0">
                  <a:moveTo>
                    <a:pt x="68963" y="14345"/>
                  </a:moveTo>
                  <a:cubicBezTo>
                    <a:pt x="69111" y="14345"/>
                    <a:pt x="69308" y="14444"/>
                    <a:pt x="69358" y="14592"/>
                  </a:cubicBezTo>
                  <a:cubicBezTo>
                    <a:pt x="69407" y="14592"/>
                    <a:pt x="69456" y="14740"/>
                    <a:pt x="69604" y="15035"/>
                  </a:cubicBezTo>
                  <a:cubicBezTo>
                    <a:pt x="71379" y="18486"/>
                    <a:pt x="72858" y="22084"/>
                    <a:pt x="74090" y="25831"/>
                  </a:cubicBezTo>
                  <a:cubicBezTo>
                    <a:pt x="74238" y="26274"/>
                    <a:pt x="74386" y="26718"/>
                    <a:pt x="74484" y="27162"/>
                  </a:cubicBezTo>
                  <a:cubicBezTo>
                    <a:pt x="74583" y="27359"/>
                    <a:pt x="74435" y="27655"/>
                    <a:pt x="74188" y="27704"/>
                  </a:cubicBezTo>
                  <a:cubicBezTo>
                    <a:pt x="74139" y="27704"/>
                    <a:pt x="74090" y="27753"/>
                    <a:pt x="74041" y="27753"/>
                  </a:cubicBezTo>
                  <a:cubicBezTo>
                    <a:pt x="74041" y="27704"/>
                    <a:pt x="73991" y="27704"/>
                    <a:pt x="73942" y="27704"/>
                  </a:cubicBezTo>
                  <a:cubicBezTo>
                    <a:pt x="73794" y="27704"/>
                    <a:pt x="73646" y="27556"/>
                    <a:pt x="73597" y="27408"/>
                  </a:cubicBezTo>
                  <a:cubicBezTo>
                    <a:pt x="73400" y="26767"/>
                    <a:pt x="73203" y="26127"/>
                    <a:pt x="73005" y="25486"/>
                  </a:cubicBezTo>
                  <a:cubicBezTo>
                    <a:pt x="71822" y="22035"/>
                    <a:pt x="70393" y="18683"/>
                    <a:pt x="68766" y="15430"/>
                  </a:cubicBezTo>
                  <a:cubicBezTo>
                    <a:pt x="68668" y="15183"/>
                    <a:pt x="68569" y="15035"/>
                    <a:pt x="68569" y="15035"/>
                  </a:cubicBezTo>
                  <a:cubicBezTo>
                    <a:pt x="68421" y="14789"/>
                    <a:pt x="68520" y="14542"/>
                    <a:pt x="68766" y="14394"/>
                  </a:cubicBezTo>
                  <a:cubicBezTo>
                    <a:pt x="68815" y="14394"/>
                    <a:pt x="68865" y="14345"/>
                    <a:pt x="68963" y="14345"/>
                  </a:cubicBezTo>
                  <a:close/>
                  <a:moveTo>
                    <a:pt x="56689" y="1"/>
                  </a:moveTo>
                  <a:lnTo>
                    <a:pt x="56788" y="592"/>
                  </a:lnTo>
                  <a:cubicBezTo>
                    <a:pt x="56821" y="584"/>
                    <a:pt x="56855" y="580"/>
                    <a:pt x="56889" y="580"/>
                  </a:cubicBezTo>
                  <a:cubicBezTo>
                    <a:pt x="57050" y="580"/>
                    <a:pt x="57199" y="675"/>
                    <a:pt x="57281" y="839"/>
                  </a:cubicBezTo>
                  <a:cubicBezTo>
                    <a:pt x="57330" y="888"/>
                    <a:pt x="57330" y="986"/>
                    <a:pt x="57281" y="1085"/>
                  </a:cubicBezTo>
                  <a:cubicBezTo>
                    <a:pt x="57281" y="1233"/>
                    <a:pt x="57182" y="1381"/>
                    <a:pt x="57034" y="1430"/>
                  </a:cubicBezTo>
                  <a:cubicBezTo>
                    <a:pt x="53929" y="2860"/>
                    <a:pt x="49147" y="3057"/>
                    <a:pt x="46732" y="3057"/>
                  </a:cubicBezTo>
                  <a:lnTo>
                    <a:pt x="45844" y="3057"/>
                  </a:lnTo>
                  <a:cubicBezTo>
                    <a:pt x="46929" y="9662"/>
                    <a:pt x="46879" y="17401"/>
                    <a:pt x="45549" y="20606"/>
                  </a:cubicBezTo>
                  <a:cubicBezTo>
                    <a:pt x="45154" y="21542"/>
                    <a:pt x="41260" y="22676"/>
                    <a:pt x="36577" y="23563"/>
                  </a:cubicBezTo>
                  <a:cubicBezTo>
                    <a:pt x="33964" y="24056"/>
                    <a:pt x="31105" y="24500"/>
                    <a:pt x="28493" y="24746"/>
                  </a:cubicBezTo>
                  <a:cubicBezTo>
                    <a:pt x="26195" y="25012"/>
                    <a:pt x="24099" y="25172"/>
                    <a:pt x="22530" y="25172"/>
                  </a:cubicBezTo>
                  <a:cubicBezTo>
                    <a:pt x="20903" y="25172"/>
                    <a:pt x="19844" y="25000"/>
                    <a:pt x="19718" y="24598"/>
                  </a:cubicBezTo>
                  <a:cubicBezTo>
                    <a:pt x="19373" y="23366"/>
                    <a:pt x="19718" y="20655"/>
                    <a:pt x="18141" y="14690"/>
                  </a:cubicBezTo>
                  <a:cubicBezTo>
                    <a:pt x="9021" y="24993"/>
                    <a:pt x="691" y="38894"/>
                    <a:pt x="395" y="46830"/>
                  </a:cubicBezTo>
                  <a:cubicBezTo>
                    <a:pt x="1" y="57478"/>
                    <a:pt x="8972" y="64724"/>
                    <a:pt x="17993" y="69259"/>
                  </a:cubicBezTo>
                  <a:cubicBezTo>
                    <a:pt x="18387" y="69456"/>
                    <a:pt x="18782" y="69653"/>
                    <a:pt x="19176" y="69851"/>
                  </a:cubicBezTo>
                  <a:cubicBezTo>
                    <a:pt x="19570" y="70048"/>
                    <a:pt x="19916" y="70196"/>
                    <a:pt x="20261" y="70393"/>
                  </a:cubicBezTo>
                  <a:cubicBezTo>
                    <a:pt x="21592" y="70984"/>
                    <a:pt x="22922" y="71527"/>
                    <a:pt x="24204" y="72069"/>
                  </a:cubicBezTo>
                  <a:cubicBezTo>
                    <a:pt x="28000" y="73548"/>
                    <a:pt x="31845" y="74731"/>
                    <a:pt x="35788" y="75667"/>
                  </a:cubicBezTo>
                  <a:cubicBezTo>
                    <a:pt x="35887" y="75470"/>
                    <a:pt x="35985" y="75273"/>
                    <a:pt x="36084" y="75125"/>
                  </a:cubicBezTo>
                  <a:cubicBezTo>
                    <a:pt x="37169" y="73055"/>
                    <a:pt x="38302" y="72217"/>
                    <a:pt x="39140" y="67731"/>
                  </a:cubicBezTo>
                  <a:cubicBezTo>
                    <a:pt x="39190" y="67583"/>
                    <a:pt x="39190" y="67484"/>
                    <a:pt x="39239" y="67337"/>
                  </a:cubicBezTo>
                  <a:cubicBezTo>
                    <a:pt x="39239" y="67337"/>
                    <a:pt x="30366" y="59449"/>
                    <a:pt x="25091" y="54274"/>
                  </a:cubicBezTo>
                  <a:cubicBezTo>
                    <a:pt x="24993" y="54224"/>
                    <a:pt x="24944" y="54126"/>
                    <a:pt x="24845" y="54027"/>
                  </a:cubicBezTo>
                  <a:cubicBezTo>
                    <a:pt x="24746" y="53928"/>
                    <a:pt x="24598" y="53830"/>
                    <a:pt x="24500" y="53682"/>
                  </a:cubicBezTo>
                  <a:cubicBezTo>
                    <a:pt x="24303" y="53534"/>
                    <a:pt x="24155" y="53386"/>
                    <a:pt x="24056" y="53238"/>
                  </a:cubicBezTo>
                  <a:cubicBezTo>
                    <a:pt x="22282" y="51464"/>
                    <a:pt x="21099" y="50182"/>
                    <a:pt x="21197" y="49985"/>
                  </a:cubicBezTo>
                  <a:cubicBezTo>
                    <a:pt x="21394" y="49689"/>
                    <a:pt x="21542" y="49344"/>
                    <a:pt x="21789" y="48999"/>
                  </a:cubicBezTo>
                  <a:lnTo>
                    <a:pt x="21789" y="48999"/>
                  </a:lnTo>
                  <a:lnTo>
                    <a:pt x="21641" y="49147"/>
                  </a:lnTo>
                  <a:cubicBezTo>
                    <a:pt x="21542" y="49295"/>
                    <a:pt x="21394" y="49393"/>
                    <a:pt x="21246" y="49393"/>
                  </a:cubicBezTo>
                  <a:cubicBezTo>
                    <a:pt x="21148" y="49393"/>
                    <a:pt x="21099" y="49344"/>
                    <a:pt x="21000" y="49295"/>
                  </a:cubicBezTo>
                  <a:cubicBezTo>
                    <a:pt x="20803" y="49147"/>
                    <a:pt x="20754" y="48900"/>
                    <a:pt x="20852" y="48654"/>
                  </a:cubicBezTo>
                  <a:lnTo>
                    <a:pt x="24007" y="43774"/>
                  </a:lnTo>
                  <a:lnTo>
                    <a:pt x="32436" y="30760"/>
                  </a:lnTo>
                  <a:cubicBezTo>
                    <a:pt x="32535" y="30662"/>
                    <a:pt x="32683" y="30563"/>
                    <a:pt x="32831" y="30563"/>
                  </a:cubicBezTo>
                  <a:cubicBezTo>
                    <a:pt x="32929" y="30563"/>
                    <a:pt x="33028" y="30612"/>
                    <a:pt x="33077" y="30662"/>
                  </a:cubicBezTo>
                  <a:cubicBezTo>
                    <a:pt x="33274" y="30760"/>
                    <a:pt x="33373" y="31056"/>
                    <a:pt x="33225" y="31302"/>
                  </a:cubicBezTo>
                  <a:lnTo>
                    <a:pt x="23760" y="45894"/>
                  </a:lnTo>
                  <a:cubicBezTo>
                    <a:pt x="23563" y="47717"/>
                    <a:pt x="23465" y="49492"/>
                    <a:pt x="23465" y="51267"/>
                  </a:cubicBezTo>
                  <a:lnTo>
                    <a:pt x="24796" y="51267"/>
                  </a:lnTo>
                  <a:lnTo>
                    <a:pt x="25683" y="48851"/>
                  </a:lnTo>
                  <a:lnTo>
                    <a:pt x="25732" y="48851"/>
                  </a:lnTo>
                  <a:lnTo>
                    <a:pt x="29626" y="47964"/>
                  </a:lnTo>
                  <a:lnTo>
                    <a:pt x="38647" y="51464"/>
                  </a:lnTo>
                  <a:lnTo>
                    <a:pt x="66104" y="51858"/>
                  </a:lnTo>
                  <a:lnTo>
                    <a:pt x="66696" y="51858"/>
                  </a:lnTo>
                  <a:lnTo>
                    <a:pt x="71379" y="51957"/>
                  </a:lnTo>
                  <a:lnTo>
                    <a:pt x="75026" y="52006"/>
                  </a:lnTo>
                  <a:cubicBezTo>
                    <a:pt x="75470" y="54668"/>
                    <a:pt x="75963" y="58266"/>
                    <a:pt x="76357" y="62604"/>
                  </a:cubicBezTo>
                  <a:cubicBezTo>
                    <a:pt x="76702" y="62801"/>
                    <a:pt x="76850" y="62900"/>
                    <a:pt x="76900" y="62949"/>
                  </a:cubicBezTo>
                  <a:cubicBezTo>
                    <a:pt x="77146" y="63048"/>
                    <a:pt x="77048" y="63442"/>
                    <a:pt x="76752" y="63442"/>
                  </a:cubicBezTo>
                  <a:lnTo>
                    <a:pt x="76604" y="63442"/>
                  </a:lnTo>
                  <a:cubicBezTo>
                    <a:pt x="76604" y="63442"/>
                    <a:pt x="76555" y="63393"/>
                    <a:pt x="76456" y="63344"/>
                  </a:cubicBezTo>
                  <a:lnTo>
                    <a:pt x="76456" y="63344"/>
                  </a:lnTo>
                  <a:cubicBezTo>
                    <a:pt x="76850" y="67682"/>
                    <a:pt x="77146" y="72710"/>
                    <a:pt x="77195" y="78329"/>
                  </a:cubicBezTo>
                  <a:cubicBezTo>
                    <a:pt x="77245" y="80252"/>
                    <a:pt x="77245" y="82125"/>
                    <a:pt x="77195" y="84047"/>
                  </a:cubicBezTo>
                  <a:cubicBezTo>
                    <a:pt x="78203" y="84215"/>
                    <a:pt x="79226" y="84304"/>
                    <a:pt x="80248" y="84304"/>
                  </a:cubicBezTo>
                  <a:cubicBezTo>
                    <a:pt x="81025" y="84304"/>
                    <a:pt x="81801" y="84252"/>
                    <a:pt x="82569" y="84146"/>
                  </a:cubicBezTo>
                  <a:cubicBezTo>
                    <a:pt x="83357" y="84047"/>
                    <a:pt x="83850" y="83998"/>
                    <a:pt x="83850" y="83998"/>
                  </a:cubicBezTo>
                  <a:cubicBezTo>
                    <a:pt x="83850" y="83998"/>
                    <a:pt x="90456" y="70294"/>
                    <a:pt x="89667" y="49098"/>
                  </a:cubicBezTo>
                  <a:cubicBezTo>
                    <a:pt x="89174" y="35591"/>
                    <a:pt x="69308" y="2219"/>
                    <a:pt x="58316" y="839"/>
                  </a:cubicBezTo>
                  <a:cubicBezTo>
                    <a:pt x="57921" y="493"/>
                    <a:pt x="57626" y="198"/>
                    <a:pt x="57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 name="Google Shape;744;p34"/>
            <p:cNvSpPr/>
            <p:nvPr/>
          </p:nvSpPr>
          <p:spPr>
            <a:xfrm>
              <a:off x="3209825" y="3201925"/>
              <a:ext cx="50550" cy="85075"/>
            </a:xfrm>
            <a:custGeom>
              <a:avLst/>
              <a:gdLst/>
              <a:ahLst/>
              <a:cxnLst/>
              <a:rect l="l" t="t" r="r" b="b"/>
              <a:pathLst>
                <a:path w="2022" h="3403" extrusionOk="0">
                  <a:moveTo>
                    <a:pt x="2022" y="1"/>
                  </a:moveTo>
                  <a:lnTo>
                    <a:pt x="2022" y="1"/>
                  </a:lnTo>
                  <a:cubicBezTo>
                    <a:pt x="1184" y="1332"/>
                    <a:pt x="494" y="2465"/>
                    <a:pt x="1" y="3402"/>
                  </a:cubicBezTo>
                  <a:lnTo>
                    <a:pt x="1972" y="297"/>
                  </a:lnTo>
                  <a:cubicBezTo>
                    <a:pt x="2022" y="198"/>
                    <a:pt x="2022" y="99"/>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 name="Google Shape;745;p34"/>
            <p:cNvSpPr/>
            <p:nvPr/>
          </p:nvSpPr>
          <p:spPr>
            <a:xfrm>
              <a:off x="3183950" y="2826050"/>
              <a:ext cx="315500" cy="470800"/>
            </a:xfrm>
            <a:custGeom>
              <a:avLst/>
              <a:gdLst/>
              <a:ahLst/>
              <a:cxnLst/>
              <a:rect l="l" t="t" r="r" b="b"/>
              <a:pathLst>
                <a:path w="12620" h="18832" extrusionOk="0">
                  <a:moveTo>
                    <a:pt x="12078" y="1"/>
                  </a:moveTo>
                  <a:cubicBezTo>
                    <a:pt x="11930" y="1"/>
                    <a:pt x="11782" y="100"/>
                    <a:pt x="11683" y="198"/>
                  </a:cubicBezTo>
                  <a:lnTo>
                    <a:pt x="3254" y="13212"/>
                  </a:lnTo>
                  <a:lnTo>
                    <a:pt x="99" y="18092"/>
                  </a:lnTo>
                  <a:cubicBezTo>
                    <a:pt x="1" y="18338"/>
                    <a:pt x="50" y="18585"/>
                    <a:pt x="247" y="18733"/>
                  </a:cubicBezTo>
                  <a:cubicBezTo>
                    <a:pt x="346" y="18782"/>
                    <a:pt x="395" y="18831"/>
                    <a:pt x="493" y="18831"/>
                  </a:cubicBezTo>
                  <a:cubicBezTo>
                    <a:pt x="641" y="18831"/>
                    <a:pt x="789" y="18733"/>
                    <a:pt x="888" y="18585"/>
                  </a:cubicBezTo>
                  <a:lnTo>
                    <a:pt x="1036" y="18437"/>
                  </a:lnTo>
                  <a:cubicBezTo>
                    <a:pt x="1529" y="17500"/>
                    <a:pt x="2219" y="16367"/>
                    <a:pt x="3057" y="15036"/>
                  </a:cubicBezTo>
                  <a:lnTo>
                    <a:pt x="3057" y="15036"/>
                  </a:lnTo>
                  <a:cubicBezTo>
                    <a:pt x="3057" y="15134"/>
                    <a:pt x="3057" y="15233"/>
                    <a:pt x="3007" y="15332"/>
                  </a:cubicBezTo>
                  <a:lnTo>
                    <a:pt x="12472" y="740"/>
                  </a:lnTo>
                  <a:cubicBezTo>
                    <a:pt x="12620" y="494"/>
                    <a:pt x="12521" y="198"/>
                    <a:pt x="12324" y="100"/>
                  </a:cubicBezTo>
                  <a:cubicBezTo>
                    <a:pt x="12275" y="50"/>
                    <a:pt x="12176" y="1"/>
                    <a:pt x="12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 name="Google Shape;746;p34"/>
            <p:cNvSpPr/>
            <p:nvPr/>
          </p:nvSpPr>
          <p:spPr>
            <a:xfrm>
              <a:off x="3452600" y="912200"/>
              <a:ext cx="1114075" cy="1203150"/>
            </a:xfrm>
            <a:custGeom>
              <a:avLst/>
              <a:gdLst/>
              <a:ahLst/>
              <a:cxnLst/>
              <a:rect l="l" t="t" r="r" b="b"/>
              <a:pathLst>
                <a:path w="44563" h="48126" extrusionOk="0">
                  <a:moveTo>
                    <a:pt x="37635" y="5100"/>
                  </a:moveTo>
                  <a:cubicBezTo>
                    <a:pt x="37921" y="5100"/>
                    <a:pt x="38187" y="5134"/>
                    <a:pt x="38401" y="5226"/>
                  </a:cubicBezTo>
                  <a:cubicBezTo>
                    <a:pt x="38746" y="5374"/>
                    <a:pt x="38943" y="5719"/>
                    <a:pt x="38943" y="6064"/>
                  </a:cubicBezTo>
                  <a:cubicBezTo>
                    <a:pt x="38845" y="6557"/>
                    <a:pt x="38499" y="7001"/>
                    <a:pt x="38007" y="7149"/>
                  </a:cubicBezTo>
                  <a:cubicBezTo>
                    <a:pt x="37612" y="7346"/>
                    <a:pt x="37169" y="7494"/>
                    <a:pt x="36725" y="7592"/>
                  </a:cubicBezTo>
                  <a:cubicBezTo>
                    <a:pt x="36084" y="7740"/>
                    <a:pt x="35493" y="7888"/>
                    <a:pt x="34852" y="7987"/>
                  </a:cubicBezTo>
                  <a:cubicBezTo>
                    <a:pt x="34704" y="8036"/>
                    <a:pt x="34556" y="8036"/>
                    <a:pt x="34408" y="8036"/>
                  </a:cubicBezTo>
                  <a:cubicBezTo>
                    <a:pt x="34014" y="7987"/>
                    <a:pt x="33669" y="7395"/>
                    <a:pt x="33619" y="7099"/>
                  </a:cubicBezTo>
                  <a:cubicBezTo>
                    <a:pt x="33570" y="6902"/>
                    <a:pt x="33570" y="6656"/>
                    <a:pt x="33669" y="6459"/>
                  </a:cubicBezTo>
                  <a:cubicBezTo>
                    <a:pt x="34014" y="5818"/>
                    <a:pt x="35049" y="5571"/>
                    <a:pt x="35788" y="5374"/>
                  </a:cubicBezTo>
                  <a:cubicBezTo>
                    <a:pt x="36264" y="5272"/>
                    <a:pt x="36999" y="5100"/>
                    <a:pt x="37635" y="5100"/>
                  </a:cubicBezTo>
                  <a:close/>
                  <a:moveTo>
                    <a:pt x="25526" y="8174"/>
                  </a:moveTo>
                  <a:cubicBezTo>
                    <a:pt x="25837" y="8174"/>
                    <a:pt x="26130" y="8231"/>
                    <a:pt x="26373" y="8381"/>
                  </a:cubicBezTo>
                  <a:cubicBezTo>
                    <a:pt x="26521" y="8480"/>
                    <a:pt x="26669" y="8677"/>
                    <a:pt x="26718" y="8874"/>
                  </a:cubicBezTo>
                  <a:cubicBezTo>
                    <a:pt x="26817" y="9170"/>
                    <a:pt x="26817" y="9860"/>
                    <a:pt x="26521" y="10106"/>
                  </a:cubicBezTo>
                  <a:cubicBezTo>
                    <a:pt x="26373" y="10205"/>
                    <a:pt x="26225" y="10254"/>
                    <a:pt x="26077" y="10303"/>
                  </a:cubicBezTo>
                  <a:cubicBezTo>
                    <a:pt x="25486" y="10501"/>
                    <a:pt x="24894" y="10698"/>
                    <a:pt x="24303" y="10846"/>
                  </a:cubicBezTo>
                  <a:cubicBezTo>
                    <a:pt x="23859" y="10994"/>
                    <a:pt x="23366" y="11092"/>
                    <a:pt x="22923" y="11141"/>
                  </a:cubicBezTo>
                  <a:cubicBezTo>
                    <a:pt x="22872" y="11147"/>
                    <a:pt x="22822" y="11149"/>
                    <a:pt x="22772" y="11149"/>
                  </a:cubicBezTo>
                  <a:cubicBezTo>
                    <a:pt x="22330" y="11149"/>
                    <a:pt x="21901" y="10958"/>
                    <a:pt x="21592" y="10649"/>
                  </a:cubicBezTo>
                  <a:cubicBezTo>
                    <a:pt x="21394" y="10303"/>
                    <a:pt x="21394" y="9909"/>
                    <a:pt x="21641" y="9613"/>
                  </a:cubicBezTo>
                  <a:cubicBezTo>
                    <a:pt x="22084" y="9022"/>
                    <a:pt x="23317" y="8677"/>
                    <a:pt x="24007" y="8480"/>
                  </a:cubicBezTo>
                  <a:cubicBezTo>
                    <a:pt x="24466" y="8327"/>
                    <a:pt x="25019" y="8174"/>
                    <a:pt x="25526" y="8174"/>
                  </a:cubicBezTo>
                  <a:close/>
                  <a:moveTo>
                    <a:pt x="36556" y="9439"/>
                  </a:moveTo>
                  <a:cubicBezTo>
                    <a:pt x="37524" y="9439"/>
                    <a:pt x="38474" y="10138"/>
                    <a:pt x="38598" y="11289"/>
                  </a:cubicBezTo>
                  <a:cubicBezTo>
                    <a:pt x="38697" y="12374"/>
                    <a:pt x="37859" y="13409"/>
                    <a:pt x="36774" y="13508"/>
                  </a:cubicBezTo>
                  <a:cubicBezTo>
                    <a:pt x="36712" y="13513"/>
                    <a:pt x="36651" y="13515"/>
                    <a:pt x="36590" y="13515"/>
                  </a:cubicBezTo>
                  <a:cubicBezTo>
                    <a:pt x="34876" y="13515"/>
                    <a:pt x="33857" y="11538"/>
                    <a:pt x="35000" y="10205"/>
                  </a:cubicBezTo>
                  <a:cubicBezTo>
                    <a:pt x="35418" y="9678"/>
                    <a:pt x="35990" y="9439"/>
                    <a:pt x="36556" y="9439"/>
                  </a:cubicBezTo>
                  <a:close/>
                  <a:moveTo>
                    <a:pt x="26355" y="11965"/>
                  </a:moveTo>
                  <a:cubicBezTo>
                    <a:pt x="26864" y="11965"/>
                    <a:pt x="27383" y="12152"/>
                    <a:pt x="27803" y="12571"/>
                  </a:cubicBezTo>
                  <a:cubicBezTo>
                    <a:pt x="29021" y="13839"/>
                    <a:pt x="28119" y="16022"/>
                    <a:pt x="26382" y="16022"/>
                  </a:cubicBezTo>
                  <a:cubicBezTo>
                    <a:pt x="26363" y="16022"/>
                    <a:pt x="26343" y="16022"/>
                    <a:pt x="26324" y="16022"/>
                  </a:cubicBezTo>
                  <a:cubicBezTo>
                    <a:pt x="25190" y="16022"/>
                    <a:pt x="24253" y="15085"/>
                    <a:pt x="24303" y="13951"/>
                  </a:cubicBezTo>
                  <a:cubicBezTo>
                    <a:pt x="24303" y="12757"/>
                    <a:pt x="25307" y="11965"/>
                    <a:pt x="26355" y="11965"/>
                  </a:cubicBezTo>
                  <a:close/>
                  <a:moveTo>
                    <a:pt x="33936" y="19185"/>
                  </a:moveTo>
                  <a:cubicBezTo>
                    <a:pt x="34324" y="19185"/>
                    <a:pt x="34614" y="19732"/>
                    <a:pt x="34211" y="20014"/>
                  </a:cubicBezTo>
                  <a:cubicBezTo>
                    <a:pt x="33274" y="20655"/>
                    <a:pt x="32190" y="21000"/>
                    <a:pt x="31105" y="21099"/>
                  </a:cubicBezTo>
                  <a:lnTo>
                    <a:pt x="30612" y="21099"/>
                  </a:lnTo>
                  <a:cubicBezTo>
                    <a:pt x="29577" y="21099"/>
                    <a:pt x="28542" y="20852"/>
                    <a:pt x="27655" y="20360"/>
                  </a:cubicBezTo>
                  <a:cubicBezTo>
                    <a:pt x="27408" y="20212"/>
                    <a:pt x="27359" y="19916"/>
                    <a:pt x="27458" y="19719"/>
                  </a:cubicBezTo>
                  <a:cubicBezTo>
                    <a:pt x="27559" y="19550"/>
                    <a:pt x="27729" y="19474"/>
                    <a:pt x="27889" y="19474"/>
                  </a:cubicBezTo>
                  <a:cubicBezTo>
                    <a:pt x="27964" y="19474"/>
                    <a:pt x="28036" y="19490"/>
                    <a:pt x="28098" y="19522"/>
                  </a:cubicBezTo>
                  <a:cubicBezTo>
                    <a:pt x="28902" y="19968"/>
                    <a:pt x="29775" y="20182"/>
                    <a:pt x="30647" y="20182"/>
                  </a:cubicBezTo>
                  <a:cubicBezTo>
                    <a:pt x="31701" y="20182"/>
                    <a:pt x="32751" y="19869"/>
                    <a:pt x="33669" y="19275"/>
                  </a:cubicBezTo>
                  <a:cubicBezTo>
                    <a:pt x="33758" y="19212"/>
                    <a:pt x="33849" y="19185"/>
                    <a:pt x="33936" y="19185"/>
                  </a:cubicBezTo>
                  <a:close/>
                  <a:moveTo>
                    <a:pt x="6089" y="21173"/>
                  </a:moveTo>
                  <a:cubicBezTo>
                    <a:pt x="6298" y="21173"/>
                    <a:pt x="6508" y="21198"/>
                    <a:pt x="6705" y="21247"/>
                  </a:cubicBezTo>
                  <a:cubicBezTo>
                    <a:pt x="6951" y="21296"/>
                    <a:pt x="7099" y="21543"/>
                    <a:pt x="7050" y="21789"/>
                  </a:cubicBezTo>
                  <a:cubicBezTo>
                    <a:pt x="7007" y="22004"/>
                    <a:pt x="6814" y="22144"/>
                    <a:pt x="6603" y="22144"/>
                  </a:cubicBezTo>
                  <a:cubicBezTo>
                    <a:pt x="6571" y="22144"/>
                    <a:pt x="6539" y="22140"/>
                    <a:pt x="6508" y="22134"/>
                  </a:cubicBezTo>
                  <a:cubicBezTo>
                    <a:pt x="6360" y="22109"/>
                    <a:pt x="6199" y="22097"/>
                    <a:pt x="6033" y="22097"/>
                  </a:cubicBezTo>
                  <a:cubicBezTo>
                    <a:pt x="5867" y="22097"/>
                    <a:pt x="5694" y="22109"/>
                    <a:pt x="5522" y="22134"/>
                  </a:cubicBezTo>
                  <a:cubicBezTo>
                    <a:pt x="5423" y="22183"/>
                    <a:pt x="5324" y="22183"/>
                    <a:pt x="5226" y="22233"/>
                  </a:cubicBezTo>
                  <a:cubicBezTo>
                    <a:pt x="5324" y="22381"/>
                    <a:pt x="5423" y="22578"/>
                    <a:pt x="5571" y="22726"/>
                  </a:cubicBezTo>
                  <a:cubicBezTo>
                    <a:pt x="5867" y="23120"/>
                    <a:pt x="6212" y="23514"/>
                    <a:pt x="6606" y="23859"/>
                  </a:cubicBezTo>
                  <a:cubicBezTo>
                    <a:pt x="6803" y="24007"/>
                    <a:pt x="6803" y="24303"/>
                    <a:pt x="6655" y="24500"/>
                  </a:cubicBezTo>
                  <a:cubicBezTo>
                    <a:pt x="6550" y="24606"/>
                    <a:pt x="6416" y="24655"/>
                    <a:pt x="6291" y="24655"/>
                  </a:cubicBezTo>
                  <a:cubicBezTo>
                    <a:pt x="6184" y="24655"/>
                    <a:pt x="6083" y="24618"/>
                    <a:pt x="6015" y="24550"/>
                  </a:cubicBezTo>
                  <a:cubicBezTo>
                    <a:pt x="5867" y="24451"/>
                    <a:pt x="5768" y="24352"/>
                    <a:pt x="5620" y="24204"/>
                  </a:cubicBezTo>
                  <a:cubicBezTo>
                    <a:pt x="5177" y="23712"/>
                    <a:pt x="4733" y="23169"/>
                    <a:pt x="4339" y="22627"/>
                  </a:cubicBezTo>
                  <a:cubicBezTo>
                    <a:pt x="4339" y="22627"/>
                    <a:pt x="4339" y="22578"/>
                    <a:pt x="4339" y="22578"/>
                  </a:cubicBezTo>
                  <a:cubicBezTo>
                    <a:pt x="4141" y="22676"/>
                    <a:pt x="3944" y="22824"/>
                    <a:pt x="3796" y="22923"/>
                  </a:cubicBezTo>
                  <a:cubicBezTo>
                    <a:pt x="3698" y="22972"/>
                    <a:pt x="3599" y="23021"/>
                    <a:pt x="3501" y="23021"/>
                  </a:cubicBezTo>
                  <a:cubicBezTo>
                    <a:pt x="3057" y="23021"/>
                    <a:pt x="2860" y="22430"/>
                    <a:pt x="3254" y="22183"/>
                  </a:cubicBezTo>
                  <a:cubicBezTo>
                    <a:pt x="3895" y="21690"/>
                    <a:pt x="4684" y="21345"/>
                    <a:pt x="5472" y="21247"/>
                  </a:cubicBezTo>
                  <a:cubicBezTo>
                    <a:pt x="5670" y="21198"/>
                    <a:pt x="5879" y="21173"/>
                    <a:pt x="6089" y="21173"/>
                  </a:cubicBezTo>
                  <a:close/>
                  <a:moveTo>
                    <a:pt x="28098" y="1"/>
                  </a:moveTo>
                  <a:cubicBezTo>
                    <a:pt x="28098" y="1"/>
                    <a:pt x="27458" y="4339"/>
                    <a:pt x="26570" y="4536"/>
                  </a:cubicBezTo>
                  <a:cubicBezTo>
                    <a:pt x="25782" y="4684"/>
                    <a:pt x="24993" y="4881"/>
                    <a:pt x="24204" y="5029"/>
                  </a:cubicBezTo>
                  <a:cubicBezTo>
                    <a:pt x="23908" y="5078"/>
                    <a:pt x="23613" y="5177"/>
                    <a:pt x="23366" y="5226"/>
                  </a:cubicBezTo>
                  <a:cubicBezTo>
                    <a:pt x="20901" y="5719"/>
                    <a:pt x="18585" y="6212"/>
                    <a:pt x="16465" y="6656"/>
                  </a:cubicBezTo>
                  <a:cubicBezTo>
                    <a:pt x="16120" y="6705"/>
                    <a:pt x="15775" y="6804"/>
                    <a:pt x="15479" y="6853"/>
                  </a:cubicBezTo>
                  <a:cubicBezTo>
                    <a:pt x="15085" y="6951"/>
                    <a:pt x="14740" y="7001"/>
                    <a:pt x="14395" y="7099"/>
                  </a:cubicBezTo>
                  <a:lnTo>
                    <a:pt x="14050" y="7149"/>
                  </a:lnTo>
                  <a:cubicBezTo>
                    <a:pt x="13803" y="7198"/>
                    <a:pt x="13606" y="7247"/>
                    <a:pt x="13359" y="7297"/>
                  </a:cubicBezTo>
                  <a:cubicBezTo>
                    <a:pt x="13212" y="7297"/>
                    <a:pt x="13113" y="7346"/>
                    <a:pt x="12965" y="7395"/>
                  </a:cubicBezTo>
                  <a:lnTo>
                    <a:pt x="12916" y="7395"/>
                  </a:lnTo>
                  <a:cubicBezTo>
                    <a:pt x="12768" y="7395"/>
                    <a:pt x="12620" y="7444"/>
                    <a:pt x="12472" y="7494"/>
                  </a:cubicBezTo>
                  <a:cubicBezTo>
                    <a:pt x="11536" y="7691"/>
                    <a:pt x="10698" y="7839"/>
                    <a:pt x="10007" y="7987"/>
                  </a:cubicBezTo>
                  <a:cubicBezTo>
                    <a:pt x="9860" y="8036"/>
                    <a:pt x="9712" y="8036"/>
                    <a:pt x="9613" y="8085"/>
                  </a:cubicBezTo>
                  <a:cubicBezTo>
                    <a:pt x="9514" y="8085"/>
                    <a:pt x="9416" y="8135"/>
                    <a:pt x="9367" y="8135"/>
                  </a:cubicBezTo>
                  <a:cubicBezTo>
                    <a:pt x="9219" y="8135"/>
                    <a:pt x="9071" y="8184"/>
                    <a:pt x="8972" y="8233"/>
                  </a:cubicBezTo>
                  <a:lnTo>
                    <a:pt x="8775" y="8233"/>
                  </a:lnTo>
                  <a:cubicBezTo>
                    <a:pt x="8726" y="8282"/>
                    <a:pt x="8676" y="8282"/>
                    <a:pt x="8627" y="8282"/>
                  </a:cubicBezTo>
                  <a:cubicBezTo>
                    <a:pt x="8578" y="8282"/>
                    <a:pt x="8529" y="8282"/>
                    <a:pt x="8479" y="8332"/>
                  </a:cubicBezTo>
                  <a:lnTo>
                    <a:pt x="8331" y="8332"/>
                  </a:lnTo>
                  <a:cubicBezTo>
                    <a:pt x="8184" y="8381"/>
                    <a:pt x="8085" y="8381"/>
                    <a:pt x="7986" y="8430"/>
                  </a:cubicBezTo>
                  <a:cubicBezTo>
                    <a:pt x="7937" y="8430"/>
                    <a:pt x="7888" y="8480"/>
                    <a:pt x="7838" y="8480"/>
                  </a:cubicBezTo>
                  <a:lnTo>
                    <a:pt x="7691" y="8480"/>
                  </a:lnTo>
                  <a:cubicBezTo>
                    <a:pt x="7691" y="8480"/>
                    <a:pt x="7641" y="8529"/>
                    <a:pt x="7641" y="8529"/>
                  </a:cubicBezTo>
                  <a:lnTo>
                    <a:pt x="7592" y="8529"/>
                  </a:lnTo>
                  <a:cubicBezTo>
                    <a:pt x="7641" y="9515"/>
                    <a:pt x="7986" y="13705"/>
                    <a:pt x="8578" y="18881"/>
                  </a:cubicBezTo>
                  <a:cubicBezTo>
                    <a:pt x="7890" y="18787"/>
                    <a:pt x="7203" y="18753"/>
                    <a:pt x="6528" y="18753"/>
                  </a:cubicBezTo>
                  <a:cubicBezTo>
                    <a:pt x="6138" y="18753"/>
                    <a:pt x="5753" y="18764"/>
                    <a:pt x="5374" y="18782"/>
                  </a:cubicBezTo>
                  <a:cubicBezTo>
                    <a:pt x="3698" y="18881"/>
                    <a:pt x="2170" y="19275"/>
                    <a:pt x="1332" y="20360"/>
                  </a:cubicBezTo>
                  <a:cubicBezTo>
                    <a:pt x="1" y="22331"/>
                    <a:pt x="543" y="25042"/>
                    <a:pt x="2613" y="26275"/>
                  </a:cubicBezTo>
                  <a:cubicBezTo>
                    <a:pt x="3599" y="26916"/>
                    <a:pt x="4684" y="27359"/>
                    <a:pt x="5817" y="27655"/>
                  </a:cubicBezTo>
                  <a:cubicBezTo>
                    <a:pt x="7099" y="28000"/>
                    <a:pt x="8430" y="28197"/>
                    <a:pt x="9761" y="28296"/>
                  </a:cubicBezTo>
                  <a:cubicBezTo>
                    <a:pt x="10205" y="31303"/>
                    <a:pt x="10698" y="34211"/>
                    <a:pt x="11190" y="36725"/>
                  </a:cubicBezTo>
                  <a:cubicBezTo>
                    <a:pt x="11338" y="37415"/>
                    <a:pt x="11486" y="38105"/>
                    <a:pt x="11634" y="38697"/>
                  </a:cubicBezTo>
                  <a:cubicBezTo>
                    <a:pt x="11930" y="40028"/>
                    <a:pt x="12275" y="41359"/>
                    <a:pt x="12719" y="42641"/>
                  </a:cubicBezTo>
                  <a:cubicBezTo>
                    <a:pt x="13212" y="43873"/>
                    <a:pt x="13557" y="45204"/>
                    <a:pt x="13852" y="46485"/>
                  </a:cubicBezTo>
                  <a:cubicBezTo>
                    <a:pt x="13951" y="47028"/>
                    <a:pt x="14099" y="47570"/>
                    <a:pt x="14197" y="48112"/>
                  </a:cubicBezTo>
                  <a:cubicBezTo>
                    <a:pt x="14434" y="48120"/>
                    <a:pt x="14768" y="48126"/>
                    <a:pt x="15176" y="48126"/>
                  </a:cubicBezTo>
                  <a:cubicBezTo>
                    <a:pt x="17484" y="48126"/>
                    <a:pt x="22167" y="47925"/>
                    <a:pt x="25141" y="46584"/>
                  </a:cubicBezTo>
                  <a:lnTo>
                    <a:pt x="25289" y="46584"/>
                  </a:lnTo>
                  <a:lnTo>
                    <a:pt x="25190" y="45993"/>
                  </a:lnTo>
                  <a:lnTo>
                    <a:pt x="24106" y="40077"/>
                  </a:lnTo>
                  <a:lnTo>
                    <a:pt x="22430" y="40077"/>
                  </a:lnTo>
                  <a:cubicBezTo>
                    <a:pt x="20901" y="40077"/>
                    <a:pt x="19324" y="40028"/>
                    <a:pt x="17697" y="39880"/>
                  </a:cubicBezTo>
                  <a:cubicBezTo>
                    <a:pt x="17500" y="39880"/>
                    <a:pt x="17352" y="39781"/>
                    <a:pt x="17254" y="39584"/>
                  </a:cubicBezTo>
                  <a:cubicBezTo>
                    <a:pt x="17254" y="39535"/>
                    <a:pt x="17254" y="39486"/>
                    <a:pt x="17254" y="39387"/>
                  </a:cubicBezTo>
                  <a:cubicBezTo>
                    <a:pt x="17254" y="39166"/>
                    <a:pt x="17451" y="38985"/>
                    <a:pt x="17670" y="38985"/>
                  </a:cubicBezTo>
                  <a:cubicBezTo>
                    <a:pt x="17695" y="38985"/>
                    <a:pt x="17721" y="38988"/>
                    <a:pt x="17747" y="38993"/>
                  </a:cubicBezTo>
                  <a:cubicBezTo>
                    <a:pt x="19299" y="39104"/>
                    <a:pt x="20852" y="39159"/>
                    <a:pt x="22405" y="39159"/>
                  </a:cubicBezTo>
                  <a:cubicBezTo>
                    <a:pt x="22923" y="39159"/>
                    <a:pt x="23440" y="39153"/>
                    <a:pt x="23958" y="39141"/>
                  </a:cubicBezTo>
                  <a:cubicBezTo>
                    <a:pt x="30662" y="38943"/>
                    <a:pt x="35887" y="37317"/>
                    <a:pt x="39732" y="34310"/>
                  </a:cubicBezTo>
                  <a:cubicBezTo>
                    <a:pt x="39823" y="34241"/>
                    <a:pt x="39925" y="34204"/>
                    <a:pt x="40028" y="34204"/>
                  </a:cubicBezTo>
                  <a:cubicBezTo>
                    <a:pt x="40147" y="34204"/>
                    <a:pt x="40267" y="34253"/>
                    <a:pt x="40373" y="34359"/>
                  </a:cubicBezTo>
                  <a:cubicBezTo>
                    <a:pt x="42492" y="32141"/>
                    <a:pt x="43774" y="29232"/>
                    <a:pt x="43873" y="26127"/>
                  </a:cubicBezTo>
                  <a:cubicBezTo>
                    <a:pt x="44563" y="16071"/>
                    <a:pt x="40126" y="4191"/>
                    <a:pt x="40126" y="4191"/>
                  </a:cubicBezTo>
                  <a:lnTo>
                    <a:pt x="39239" y="1923"/>
                  </a:lnTo>
                  <a:cubicBezTo>
                    <a:pt x="37809" y="2219"/>
                    <a:pt x="35000" y="2761"/>
                    <a:pt x="31648" y="3501"/>
                  </a:cubicBezTo>
                  <a:cubicBezTo>
                    <a:pt x="31632" y="3504"/>
                    <a:pt x="31615" y="3505"/>
                    <a:pt x="31598" y="3505"/>
                  </a:cubicBezTo>
                  <a:cubicBezTo>
                    <a:pt x="30750" y="3505"/>
                    <a:pt x="28098" y="1"/>
                    <a:pt x="28098" y="1"/>
                  </a:cubicBezTo>
                  <a:close/>
                </a:path>
              </a:pathLst>
            </a:custGeom>
            <a:solidFill>
              <a:srgbClr val="E8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 name="Google Shape;747;p34"/>
            <p:cNvSpPr/>
            <p:nvPr/>
          </p:nvSpPr>
          <p:spPr>
            <a:xfrm>
              <a:off x="3883925" y="1767300"/>
              <a:ext cx="582925" cy="146850"/>
            </a:xfrm>
            <a:custGeom>
              <a:avLst/>
              <a:gdLst/>
              <a:ahLst/>
              <a:cxnLst/>
              <a:rect l="l" t="t" r="r" b="b"/>
              <a:pathLst>
                <a:path w="23317" h="5874" extrusionOk="0">
                  <a:moveTo>
                    <a:pt x="22775" y="0"/>
                  </a:moveTo>
                  <a:cubicBezTo>
                    <a:pt x="22672" y="0"/>
                    <a:pt x="22570" y="37"/>
                    <a:pt x="22479" y="106"/>
                  </a:cubicBezTo>
                  <a:cubicBezTo>
                    <a:pt x="18634" y="3113"/>
                    <a:pt x="13409" y="4739"/>
                    <a:pt x="6705" y="4937"/>
                  </a:cubicBezTo>
                  <a:cubicBezTo>
                    <a:pt x="6187" y="4949"/>
                    <a:pt x="5670" y="4955"/>
                    <a:pt x="5152" y="4955"/>
                  </a:cubicBezTo>
                  <a:cubicBezTo>
                    <a:pt x="3599" y="4955"/>
                    <a:pt x="2046" y="4900"/>
                    <a:pt x="494" y="4789"/>
                  </a:cubicBezTo>
                  <a:cubicBezTo>
                    <a:pt x="468" y="4784"/>
                    <a:pt x="442" y="4781"/>
                    <a:pt x="417" y="4781"/>
                  </a:cubicBezTo>
                  <a:cubicBezTo>
                    <a:pt x="198" y="4781"/>
                    <a:pt x="1" y="4962"/>
                    <a:pt x="1" y="5183"/>
                  </a:cubicBezTo>
                  <a:cubicBezTo>
                    <a:pt x="1" y="5282"/>
                    <a:pt x="1" y="5331"/>
                    <a:pt x="50" y="5380"/>
                  </a:cubicBezTo>
                  <a:cubicBezTo>
                    <a:pt x="99" y="5577"/>
                    <a:pt x="247" y="5676"/>
                    <a:pt x="444" y="5676"/>
                  </a:cubicBezTo>
                  <a:cubicBezTo>
                    <a:pt x="2071" y="5824"/>
                    <a:pt x="3648" y="5873"/>
                    <a:pt x="5177" y="5873"/>
                  </a:cubicBezTo>
                  <a:lnTo>
                    <a:pt x="6853" y="5873"/>
                  </a:lnTo>
                  <a:cubicBezTo>
                    <a:pt x="13754" y="5627"/>
                    <a:pt x="19078" y="3951"/>
                    <a:pt x="23070" y="845"/>
                  </a:cubicBezTo>
                  <a:cubicBezTo>
                    <a:pt x="23268" y="648"/>
                    <a:pt x="23317" y="402"/>
                    <a:pt x="23120" y="204"/>
                  </a:cubicBezTo>
                  <a:cubicBezTo>
                    <a:pt x="23120" y="155"/>
                    <a:pt x="23120" y="155"/>
                    <a:pt x="23120" y="155"/>
                  </a:cubicBezTo>
                  <a:cubicBezTo>
                    <a:pt x="23014" y="49"/>
                    <a:pt x="22894" y="0"/>
                    <a:pt x="22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8" name="Google Shape;748;p34"/>
            <p:cNvSpPr/>
            <p:nvPr/>
          </p:nvSpPr>
          <p:spPr>
            <a:xfrm>
              <a:off x="4299225" y="1148400"/>
              <a:ext cx="121000" cy="101775"/>
            </a:xfrm>
            <a:custGeom>
              <a:avLst/>
              <a:gdLst/>
              <a:ahLst/>
              <a:cxnLst/>
              <a:rect l="l" t="t" r="r" b="b"/>
              <a:pathLst>
                <a:path w="4840" h="4071" extrusionOk="0">
                  <a:moveTo>
                    <a:pt x="2725" y="1"/>
                  </a:moveTo>
                  <a:cubicBezTo>
                    <a:pt x="2639" y="1"/>
                    <a:pt x="2553" y="6"/>
                    <a:pt x="2466" y="17"/>
                  </a:cubicBezTo>
                  <a:cubicBezTo>
                    <a:pt x="691" y="215"/>
                    <a:pt x="1" y="2482"/>
                    <a:pt x="1430" y="3616"/>
                  </a:cubicBezTo>
                  <a:cubicBezTo>
                    <a:pt x="1814" y="3931"/>
                    <a:pt x="2250" y="4071"/>
                    <a:pt x="2677" y="4071"/>
                  </a:cubicBezTo>
                  <a:cubicBezTo>
                    <a:pt x="3789" y="4071"/>
                    <a:pt x="4840" y="3123"/>
                    <a:pt x="4733" y="1841"/>
                  </a:cubicBezTo>
                  <a:cubicBezTo>
                    <a:pt x="4597" y="795"/>
                    <a:pt x="3746" y="1"/>
                    <a:pt x="2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 name="Google Shape;749;p34"/>
            <p:cNvSpPr/>
            <p:nvPr/>
          </p:nvSpPr>
          <p:spPr>
            <a:xfrm>
              <a:off x="4043250" y="1211650"/>
              <a:ext cx="119225" cy="101425"/>
            </a:xfrm>
            <a:custGeom>
              <a:avLst/>
              <a:gdLst/>
              <a:ahLst/>
              <a:cxnLst/>
              <a:rect l="l" t="t" r="r" b="b"/>
              <a:pathLst>
                <a:path w="4769" h="4057" extrusionOk="0">
                  <a:moveTo>
                    <a:pt x="2686" y="1"/>
                  </a:moveTo>
                  <a:cubicBezTo>
                    <a:pt x="903" y="1"/>
                    <a:pt x="0" y="2136"/>
                    <a:pt x="1219" y="3452"/>
                  </a:cubicBezTo>
                  <a:cubicBezTo>
                    <a:pt x="1636" y="3869"/>
                    <a:pt x="2153" y="4057"/>
                    <a:pt x="2660" y="4057"/>
                  </a:cubicBezTo>
                  <a:cubicBezTo>
                    <a:pt x="3710" y="4057"/>
                    <a:pt x="4719" y="3253"/>
                    <a:pt x="4719" y="2023"/>
                  </a:cubicBezTo>
                  <a:cubicBezTo>
                    <a:pt x="4768" y="938"/>
                    <a:pt x="3832" y="1"/>
                    <a:pt x="2747" y="1"/>
                  </a:cubicBezTo>
                  <a:cubicBezTo>
                    <a:pt x="2727" y="1"/>
                    <a:pt x="2706" y="1"/>
                    <a:pt x="2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0" name="Google Shape;750;p34"/>
            <p:cNvSpPr/>
            <p:nvPr/>
          </p:nvSpPr>
          <p:spPr>
            <a:xfrm>
              <a:off x="4136550" y="1391825"/>
              <a:ext cx="181425" cy="47850"/>
            </a:xfrm>
            <a:custGeom>
              <a:avLst/>
              <a:gdLst/>
              <a:ahLst/>
              <a:cxnLst/>
              <a:rect l="l" t="t" r="r" b="b"/>
              <a:pathLst>
                <a:path w="7257" h="1914" extrusionOk="0">
                  <a:moveTo>
                    <a:pt x="6578" y="0"/>
                  </a:moveTo>
                  <a:cubicBezTo>
                    <a:pt x="6491" y="0"/>
                    <a:pt x="6400" y="27"/>
                    <a:pt x="6311" y="90"/>
                  </a:cubicBezTo>
                  <a:cubicBezTo>
                    <a:pt x="5393" y="684"/>
                    <a:pt x="4343" y="997"/>
                    <a:pt x="3289" y="997"/>
                  </a:cubicBezTo>
                  <a:cubicBezTo>
                    <a:pt x="2417" y="997"/>
                    <a:pt x="1544" y="783"/>
                    <a:pt x="740" y="337"/>
                  </a:cubicBezTo>
                  <a:cubicBezTo>
                    <a:pt x="678" y="305"/>
                    <a:pt x="606" y="289"/>
                    <a:pt x="531" y="289"/>
                  </a:cubicBezTo>
                  <a:cubicBezTo>
                    <a:pt x="371" y="289"/>
                    <a:pt x="201" y="365"/>
                    <a:pt x="100" y="534"/>
                  </a:cubicBezTo>
                  <a:cubicBezTo>
                    <a:pt x="1" y="731"/>
                    <a:pt x="50" y="1027"/>
                    <a:pt x="297" y="1175"/>
                  </a:cubicBezTo>
                  <a:cubicBezTo>
                    <a:pt x="1184" y="1667"/>
                    <a:pt x="2219" y="1914"/>
                    <a:pt x="3254" y="1914"/>
                  </a:cubicBezTo>
                  <a:lnTo>
                    <a:pt x="3747" y="1914"/>
                  </a:lnTo>
                  <a:cubicBezTo>
                    <a:pt x="4832" y="1815"/>
                    <a:pt x="5916" y="1470"/>
                    <a:pt x="6853" y="829"/>
                  </a:cubicBezTo>
                  <a:cubicBezTo>
                    <a:pt x="7256" y="547"/>
                    <a:pt x="6966" y="0"/>
                    <a:pt x="6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 name="Google Shape;751;p34"/>
            <p:cNvSpPr/>
            <p:nvPr/>
          </p:nvSpPr>
          <p:spPr>
            <a:xfrm>
              <a:off x="3024975" y="559750"/>
              <a:ext cx="1433250" cy="2131550"/>
            </a:xfrm>
            <a:custGeom>
              <a:avLst/>
              <a:gdLst/>
              <a:ahLst/>
              <a:cxnLst/>
              <a:rect l="l" t="t" r="r" b="b"/>
              <a:pathLst>
                <a:path w="57330" h="85262" extrusionOk="0">
                  <a:moveTo>
                    <a:pt x="34753" y="1"/>
                  </a:moveTo>
                  <a:cubicBezTo>
                    <a:pt x="34605" y="346"/>
                    <a:pt x="34260" y="642"/>
                    <a:pt x="33866" y="691"/>
                  </a:cubicBezTo>
                  <a:lnTo>
                    <a:pt x="20359" y="3698"/>
                  </a:lnTo>
                  <a:cubicBezTo>
                    <a:pt x="20258" y="3723"/>
                    <a:pt x="20155" y="3736"/>
                    <a:pt x="20053" y="3736"/>
                  </a:cubicBezTo>
                  <a:cubicBezTo>
                    <a:pt x="19559" y="3736"/>
                    <a:pt x="19084" y="3449"/>
                    <a:pt x="18880" y="2958"/>
                  </a:cubicBezTo>
                  <a:cubicBezTo>
                    <a:pt x="6902" y="8085"/>
                    <a:pt x="2022" y="20064"/>
                    <a:pt x="2564" y="33176"/>
                  </a:cubicBezTo>
                  <a:cubicBezTo>
                    <a:pt x="2810" y="39584"/>
                    <a:pt x="1627" y="46682"/>
                    <a:pt x="641" y="54915"/>
                  </a:cubicBezTo>
                  <a:cubicBezTo>
                    <a:pt x="1" y="60731"/>
                    <a:pt x="2170" y="69456"/>
                    <a:pt x="3106" y="72562"/>
                  </a:cubicBezTo>
                  <a:cubicBezTo>
                    <a:pt x="3353" y="73351"/>
                    <a:pt x="3550" y="74090"/>
                    <a:pt x="3747" y="74780"/>
                  </a:cubicBezTo>
                  <a:cubicBezTo>
                    <a:pt x="5324" y="80745"/>
                    <a:pt x="4979" y="83456"/>
                    <a:pt x="5324" y="84688"/>
                  </a:cubicBezTo>
                  <a:cubicBezTo>
                    <a:pt x="5450" y="85090"/>
                    <a:pt x="6509" y="85262"/>
                    <a:pt x="8136" y="85262"/>
                  </a:cubicBezTo>
                  <a:cubicBezTo>
                    <a:pt x="9705" y="85262"/>
                    <a:pt x="11801" y="85102"/>
                    <a:pt x="14099" y="84836"/>
                  </a:cubicBezTo>
                  <a:cubicBezTo>
                    <a:pt x="16711" y="84590"/>
                    <a:pt x="19570" y="84146"/>
                    <a:pt x="22183" y="83653"/>
                  </a:cubicBezTo>
                  <a:cubicBezTo>
                    <a:pt x="26866" y="82766"/>
                    <a:pt x="30760" y="81632"/>
                    <a:pt x="31155" y="80696"/>
                  </a:cubicBezTo>
                  <a:cubicBezTo>
                    <a:pt x="32485" y="77491"/>
                    <a:pt x="32535" y="69752"/>
                    <a:pt x="31450" y="63147"/>
                  </a:cubicBezTo>
                  <a:lnTo>
                    <a:pt x="30809" y="63147"/>
                  </a:lnTo>
                  <a:cubicBezTo>
                    <a:pt x="30563" y="63097"/>
                    <a:pt x="30366" y="62900"/>
                    <a:pt x="30415" y="62654"/>
                  </a:cubicBezTo>
                  <a:cubicBezTo>
                    <a:pt x="30415" y="62555"/>
                    <a:pt x="30415" y="62457"/>
                    <a:pt x="30464" y="62407"/>
                  </a:cubicBezTo>
                  <a:cubicBezTo>
                    <a:pt x="30563" y="62259"/>
                    <a:pt x="30711" y="62210"/>
                    <a:pt x="30859" y="62210"/>
                  </a:cubicBezTo>
                  <a:lnTo>
                    <a:pt x="31302" y="62210"/>
                  </a:lnTo>
                  <a:cubicBezTo>
                    <a:pt x="31204" y="61668"/>
                    <a:pt x="31105" y="61126"/>
                    <a:pt x="30957" y="60583"/>
                  </a:cubicBezTo>
                  <a:cubicBezTo>
                    <a:pt x="30662" y="59302"/>
                    <a:pt x="30317" y="57971"/>
                    <a:pt x="29824" y="56739"/>
                  </a:cubicBezTo>
                  <a:cubicBezTo>
                    <a:pt x="29380" y="55457"/>
                    <a:pt x="29035" y="54126"/>
                    <a:pt x="28739" y="52795"/>
                  </a:cubicBezTo>
                  <a:cubicBezTo>
                    <a:pt x="28591" y="52203"/>
                    <a:pt x="28443" y="51513"/>
                    <a:pt x="28295" y="50823"/>
                  </a:cubicBezTo>
                  <a:cubicBezTo>
                    <a:pt x="27803" y="48309"/>
                    <a:pt x="27310" y="45401"/>
                    <a:pt x="26866" y="42394"/>
                  </a:cubicBezTo>
                  <a:cubicBezTo>
                    <a:pt x="25535" y="42295"/>
                    <a:pt x="24204" y="42098"/>
                    <a:pt x="22922" y="41753"/>
                  </a:cubicBezTo>
                  <a:cubicBezTo>
                    <a:pt x="21789" y="41457"/>
                    <a:pt x="20704" y="41014"/>
                    <a:pt x="19718" y="40373"/>
                  </a:cubicBezTo>
                  <a:cubicBezTo>
                    <a:pt x="17648" y="39140"/>
                    <a:pt x="17106" y="36429"/>
                    <a:pt x="18486" y="34458"/>
                  </a:cubicBezTo>
                  <a:cubicBezTo>
                    <a:pt x="19275" y="33373"/>
                    <a:pt x="20803" y="32979"/>
                    <a:pt x="22479" y="32880"/>
                  </a:cubicBezTo>
                  <a:cubicBezTo>
                    <a:pt x="22858" y="32862"/>
                    <a:pt x="23243" y="32851"/>
                    <a:pt x="23633" y="32851"/>
                  </a:cubicBezTo>
                  <a:cubicBezTo>
                    <a:pt x="24308" y="32851"/>
                    <a:pt x="24995" y="32885"/>
                    <a:pt x="25683" y="32979"/>
                  </a:cubicBezTo>
                  <a:cubicBezTo>
                    <a:pt x="25091" y="27803"/>
                    <a:pt x="24746" y="23613"/>
                    <a:pt x="24697" y="22627"/>
                  </a:cubicBezTo>
                  <a:lnTo>
                    <a:pt x="24746" y="22627"/>
                  </a:lnTo>
                  <a:cubicBezTo>
                    <a:pt x="24746" y="22627"/>
                    <a:pt x="24796" y="22578"/>
                    <a:pt x="24796" y="22578"/>
                  </a:cubicBezTo>
                  <a:lnTo>
                    <a:pt x="24943" y="22578"/>
                  </a:lnTo>
                  <a:cubicBezTo>
                    <a:pt x="24993" y="22578"/>
                    <a:pt x="25042" y="22528"/>
                    <a:pt x="25091" y="22528"/>
                  </a:cubicBezTo>
                  <a:cubicBezTo>
                    <a:pt x="25190" y="22479"/>
                    <a:pt x="25289" y="22479"/>
                    <a:pt x="25436" y="22430"/>
                  </a:cubicBezTo>
                  <a:lnTo>
                    <a:pt x="25584" y="22430"/>
                  </a:lnTo>
                  <a:cubicBezTo>
                    <a:pt x="25634" y="22380"/>
                    <a:pt x="25683" y="22380"/>
                    <a:pt x="25732" y="22380"/>
                  </a:cubicBezTo>
                  <a:cubicBezTo>
                    <a:pt x="25781" y="22380"/>
                    <a:pt x="25831" y="22380"/>
                    <a:pt x="25929" y="22331"/>
                  </a:cubicBezTo>
                  <a:lnTo>
                    <a:pt x="26077" y="22331"/>
                  </a:lnTo>
                  <a:cubicBezTo>
                    <a:pt x="26176" y="22282"/>
                    <a:pt x="26324" y="22233"/>
                    <a:pt x="26472" y="22233"/>
                  </a:cubicBezTo>
                  <a:cubicBezTo>
                    <a:pt x="26521" y="22233"/>
                    <a:pt x="26619" y="22183"/>
                    <a:pt x="26718" y="22183"/>
                  </a:cubicBezTo>
                  <a:cubicBezTo>
                    <a:pt x="26817" y="22134"/>
                    <a:pt x="26965" y="22134"/>
                    <a:pt x="27112" y="22085"/>
                  </a:cubicBezTo>
                  <a:cubicBezTo>
                    <a:pt x="27803" y="21937"/>
                    <a:pt x="28641" y="21789"/>
                    <a:pt x="29577" y="21592"/>
                  </a:cubicBezTo>
                  <a:cubicBezTo>
                    <a:pt x="29725" y="21542"/>
                    <a:pt x="29873" y="21493"/>
                    <a:pt x="30021" y="21493"/>
                  </a:cubicBezTo>
                  <a:lnTo>
                    <a:pt x="30070" y="21493"/>
                  </a:lnTo>
                  <a:cubicBezTo>
                    <a:pt x="30218" y="21444"/>
                    <a:pt x="30317" y="21395"/>
                    <a:pt x="30464" y="21395"/>
                  </a:cubicBezTo>
                  <a:cubicBezTo>
                    <a:pt x="30711" y="21345"/>
                    <a:pt x="30908" y="21296"/>
                    <a:pt x="31155" y="21247"/>
                  </a:cubicBezTo>
                  <a:lnTo>
                    <a:pt x="31500" y="21197"/>
                  </a:lnTo>
                  <a:cubicBezTo>
                    <a:pt x="31845" y="21099"/>
                    <a:pt x="32190" y="21049"/>
                    <a:pt x="32584" y="20951"/>
                  </a:cubicBezTo>
                  <a:cubicBezTo>
                    <a:pt x="32880" y="20902"/>
                    <a:pt x="33225" y="20803"/>
                    <a:pt x="33619" y="20754"/>
                  </a:cubicBezTo>
                  <a:cubicBezTo>
                    <a:pt x="35690" y="20310"/>
                    <a:pt x="38006" y="19817"/>
                    <a:pt x="40471" y="19324"/>
                  </a:cubicBezTo>
                  <a:cubicBezTo>
                    <a:pt x="40767" y="19275"/>
                    <a:pt x="41013" y="19176"/>
                    <a:pt x="41309" y="19127"/>
                  </a:cubicBezTo>
                  <a:cubicBezTo>
                    <a:pt x="42098" y="18979"/>
                    <a:pt x="42887" y="18782"/>
                    <a:pt x="43675" y="18634"/>
                  </a:cubicBezTo>
                  <a:cubicBezTo>
                    <a:pt x="44612" y="18437"/>
                    <a:pt x="45203" y="14099"/>
                    <a:pt x="45203" y="14099"/>
                  </a:cubicBezTo>
                  <a:cubicBezTo>
                    <a:pt x="45203" y="14099"/>
                    <a:pt x="47855" y="17603"/>
                    <a:pt x="48703" y="17603"/>
                  </a:cubicBezTo>
                  <a:cubicBezTo>
                    <a:pt x="48720" y="17603"/>
                    <a:pt x="48737" y="17602"/>
                    <a:pt x="48753" y="17599"/>
                  </a:cubicBezTo>
                  <a:cubicBezTo>
                    <a:pt x="52105" y="16859"/>
                    <a:pt x="54914" y="16317"/>
                    <a:pt x="56344" y="16021"/>
                  </a:cubicBezTo>
                  <a:cubicBezTo>
                    <a:pt x="56689" y="15972"/>
                    <a:pt x="56985" y="15923"/>
                    <a:pt x="57182" y="15874"/>
                  </a:cubicBezTo>
                  <a:cubicBezTo>
                    <a:pt x="57330" y="15874"/>
                    <a:pt x="53830" y="198"/>
                    <a:pt x="34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 name="Google Shape;752;p34"/>
            <p:cNvSpPr/>
            <p:nvPr/>
          </p:nvSpPr>
          <p:spPr>
            <a:xfrm>
              <a:off x="3524075" y="1441500"/>
              <a:ext cx="106025" cy="87075"/>
            </a:xfrm>
            <a:custGeom>
              <a:avLst/>
              <a:gdLst/>
              <a:ahLst/>
              <a:cxnLst/>
              <a:rect l="l" t="t" r="r" b="b"/>
              <a:pathLst>
                <a:path w="4241" h="3483" extrusionOk="0">
                  <a:moveTo>
                    <a:pt x="3230" y="1"/>
                  </a:moveTo>
                  <a:cubicBezTo>
                    <a:pt x="3020" y="1"/>
                    <a:pt x="2811" y="26"/>
                    <a:pt x="2613" y="75"/>
                  </a:cubicBezTo>
                  <a:cubicBezTo>
                    <a:pt x="1825" y="173"/>
                    <a:pt x="1036" y="518"/>
                    <a:pt x="395" y="1011"/>
                  </a:cubicBezTo>
                  <a:cubicBezTo>
                    <a:pt x="1" y="1258"/>
                    <a:pt x="198" y="1849"/>
                    <a:pt x="642" y="1849"/>
                  </a:cubicBezTo>
                  <a:cubicBezTo>
                    <a:pt x="740" y="1849"/>
                    <a:pt x="839" y="1800"/>
                    <a:pt x="937" y="1751"/>
                  </a:cubicBezTo>
                  <a:cubicBezTo>
                    <a:pt x="1085" y="1652"/>
                    <a:pt x="1282" y="1504"/>
                    <a:pt x="1480" y="1406"/>
                  </a:cubicBezTo>
                  <a:cubicBezTo>
                    <a:pt x="1480" y="1406"/>
                    <a:pt x="1480" y="1455"/>
                    <a:pt x="1480" y="1455"/>
                  </a:cubicBezTo>
                  <a:cubicBezTo>
                    <a:pt x="1874" y="1997"/>
                    <a:pt x="2318" y="2540"/>
                    <a:pt x="2761" y="3032"/>
                  </a:cubicBezTo>
                  <a:cubicBezTo>
                    <a:pt x="2909" y="3180"/>
                    <a:pt x="3008" y="3279"/>
                    <a:pt x="3156" y="3378"/>
                  </a:cubicBezTo>
                  <a:cubicBezTo>
                    <a:pt x="3224" y="3446"/>
                    <a:pt x="3325" y="3483"/>
                    <a:pt x="3432" y="3483"/>
                  </a:cubicBezTo>
                  <a:cubicBezTo>
                    <a:pt x="3557" y="3483"/>
                    <a:pt x="3691" y="3434"/>
                    <a:pt x="3796" y="3328"/>
                  </a:cubicBezTo>
                  <a:cubicBezTo>
                    <a:pt x="3944" y="3131"/>
                    <a:pt x="3944" y="2835"/>
                    <a:pt x="3747" y="2687"/>
                  </a:cubicBezTo>
                  <a:cubicBezTo>
                    <a:pt x="3353" y="2342"/>
                    <a:pt x="3008" y="1948"/>
                    <a:pt x="2712" y="1554"/>
                  </a:cubicBezTo>
                  <a:cubicBezTo>
                    <a:pt x="2564" y="1406"/>
                    <a:pt x="2465" y="1209"/>
                    <a:pt x="2367" y="1061"/>
                  </a:cubicBezTo>
                  <a:cubicBezTo>
                    <a:pt x="2465" y="1011"/>
                    <a:pt x="2564" y="1011"/>
                    <a:pt x="2663" y="962"/>
                  </a:cubicBezTo>
                  <a:cubicBezTo>
                    <a:pt x="2835" y="937"/>
                    <a:pt x="3008" y="925"/>
                    <a:pt x="3174" y="925"/>
                  </a:cubicBezTo>
                  <a:cubicBezTo>
                    <a:pt x="3340" y="925"/>
                    <a:pt x="3501" y="937"/>
                    <a:pt x="3649" y="962"/>
                  </a:cubicBezTo>
                  <a:cubicBezTo>
                    <a:pt x="3680" y="968"/>
                    <a:pt x="3712" y="972"/>
                    <a:pt x="3744" y="972"/>
                  </a:cubicBezTo>
                  <a:cubicBezTo>
                    <a:pt x="3955" y="972"/>
                    <a:pt x="4148" y="832"/>
                    <a:pt x="4191" y="617"/>
                  </a:cubicBezTo>
                  <a:cubicBezTo>
                    <a:pt x="4240" y="371"/>
                    <a:pt x="4092" y="124"/>
                    <a:pt x="3846" y="75"/>
                  </a:cubicBezTo>
                  <a:cubicBezTo>
                    <a:pt x="3649" y="26"/>
                    <a:pt x="3439" y="1"/>
                    <a:pt x="32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 name="Google Shape;753;p34"/>
            <p:cNvSpPr/>
            <p:nvPr/>
          </p:nvSpPr>
          <p:spPr>
            <a:xfrm>
              <a:off x="3445200" y="238050"/>
              <a:ext cx="414100" cy="325425"/>
            </a:xfrm>
            <a:custGeom>
              <a:avLst/>
              <a:gdLst/>
              <a:ahLst/>
              <a:cxnLst/>
              <a:rect l="l" t="t" r="r" b="b"/>
              <a:pathLst>
                <a:path w="16564" h="13017" extrusionOk="0">
                  <a:moveTo>
                    <a:pt x="9348" y="1"/>
                  </a:moveTo>
                  <a:cubicBezTo>
                    <a:pt x="8785" y="1"/>
                    <a:pt x="8183" y="49"/>
                    <a:pt x="7543" y="151"/>
                  </a:cubicBezTo>
                  <a:cubicBezTo>
                    <a:pt x="790" y="1285"/>
                    <a:pt x="1" y="7151"/>
                    <a:pt x="1135" y="10749"/>
                  </a:cubicBezTo>
                  <a:cubicBezTo>
                    <a:pt x="1430" y="11587"/>
                    <a:pt x="1874" y="12376"/>
                    <a:pt x="2466" y="13017"/>
                  </a:cubicBezTo>
                  <a:cubicBezTo>
                    <a:pt x="2564" y="12967"/>
                    <a:pt x="2663" y="12967"/>
                    <a:pt x="2712" y="12967"/>
                  </a:cubicBezTo>
                  <a:lnTo>
                    <a:pt x="16219" y="9960"/>
                  </a:lnTo>
                  <a:cubicBezTo>
                    <a:pt x="16514" y="8531"/>
                    <a:pt x="16564" y="7101"/>
                    <a:pt x="16317" y="5721"/>
                  </a:cubicBezTo>
                  <a:cubicBezTo>
                    <a:pt x="15794" y="2842"/>
                    <a:pt x="13687" y="1"/>
                    <a:pt x="9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 name="Google Shape;754;p34"/>
            <p:cNvSpPr/>
            <p:nvPr/>
          </p:nvSpPr>
          <p:spPr>
            <a:xfrm>
              <a:off x="3485875" y="485875"/>
              <a:ext cx="411625" cy="167050"/>
            </a:xfrm>
            <a:custGeom>
              <a:avLst/>
              <a:gdLst/>
              <a:ahLst/>
              <a:cxnLst/>
              <a:rect l="l" t="t" r="r" b="b"/>
              <a:pathLst>
                <a:path w="16465" h="6682" extrusionOk="0">
                  <a:moveTo>
                    <a:pt x="14974" y="0"/>
                  </a:moveTo>
                  <a:cubicBezTo>
                    <a:pt x="14864" y="0"/>
                    <a:pt x="14753" y="16"/>
                    <a:pt x="14641" y="47"/>
                  </a:cubicBezTo>
                  <a:lnTo>
                    <a:pt x="14592" y="47"/>
                  </a:lnTo>
                  <a:lnTo>
                    <a:pt x="1085" y="3054"/>
                  </a:lnTo>
                  <a:cubicBezTo>
                    <a:pt x="1036" y="3054"/>
                    <a:pt x="937" y="3054"/>
                    <a:pt x="839" y="3104"/>
                  </a:cubicBezTo>
                  <a:cubicBezTo>
                    <a:pt x="296" y="3350"/>
                    <a:pt x="1" y="3991"/>
                    <a:pt x="149" y="4583"/>
                  </a:cubicBezTo>
                  <a:lnTo>
                    <a:pt x="395" y="5716"/>
                  </a:lnTo>
                  <a:cubicBezTo>
                    <a:pt x="524" y="6273"/>
                    <a:pt x="1062" y="6681"/>
                    <a:pt x="1654" y="6681"/>
                  </a:cubicBezTo>
                  <a:cubicBezTo>
                    <a:pt x="1743" y="6681"/>
                    <a:pt x="1833" y="6672"/>
                    <a:pt x="1923" y="6653"/>
                  </a:cubicBezTo>
                  <a:lnTo>
                    <a:pt x="15430" y="3646"/>
                  </a:lnTo>
                  <a:cubicBezTo>
                    <a:pt x="15824" y="3597"/>
                    <a:pt x="16169" y="3301"/>
                    <a:pt x="16317" y="2956"/>
                  </a:cubicBezTo>
                  <a:cubicBezTo>
                    <a:pt x="16465" y="2709"/>
                    <a:pt x="16465" y="2414"/>
                    <a:pt x="16416" y="2118"/>
                  </a:cubicBezTo>
                  <a:lnTo>
                    <a:pt x="16169" y="984"/>
                  </a:lnTo>
                  <a:cubicBezTo>
                    <a:pt x="16045" y="406"/>
                    <a:pt x="15540" y="0"/>
                    <a:pt x="149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5" name="Google Shape;755;p34"/>
            <p:cNvSpPr/>
            <p:nvPr/>
          </p:nvSpPr>
          <p:spPr>
            <a:xfrm>
              <a:off x="3784100" y="2076475"/>
              <a:ext cx="314275" cy="61950"/>
            </a:xfrm>
            <a:custGeom>
              <a:avLst/>
              <a:gdLst/>
              <a:ahLst/>
              <a:cxnLst/>
              <a:rect l="l" t="t" r="r" b="b"/>
              <a:pathLst>
                <a:path w="12571" h="2478" extrusionOk="0">
                  <a:moveTo>
                    <a:pt x="12130" y="1"/>
                  </a:moveTo>
                  <a:cubicBezTo>
                    <a:pt x="12096" y="1"/>
                    <a:pt x="12062" y="5"/>
                    <a:pt x="12029" y="13"/>
                  </a:cubicBezTo>
                  <a:lnTo>
                    <a:pt x="11881" y="13"/>
                  </a:lnTo>
                  <a:cubicBezTo>
                    <a:pt x="8907" y="1354"/>
                    <a:pt x="4224" y="1555"/>
                    <a:pt x="1916" y="1555"/>
                  </a:cubicBezTo>
                  <a:cubicBezTo>
                    <a:pt x="1508" y="1555"/>
                    <a:pt x="1174" y="1549"/>
                    <a:pt x="937" y="1541"/>
                  </a:cubicBezTo>
                  <a:lnTo>
                    <a:pt x="494" y="1541"/>
                  </a:lnTo>
                  <a:cubicBezTo>
                    <a:pt x="346" y="1541"/>
                    <a:pt x="198" y="1590"/>
                    <a:pt x="99" y="1738"/>
                  </a:cubicBezTo>
                  <a:cubicBezTo>
                    <a:pt x="50" y="1788"/>
                    <a:pt x="50" y="1886"/>
                    <a:pt x="50" y="1985"/>
                  </a:cubicBezTo>
                  <a:cubicBezTo>
                    <a:pt x="1" y="2231"/>
                    <a:pt x="198" y="2428"/>
                    <a:pt x="444" y="2478"/>
                  </a:cubicBezTo>
                  <a:lnTo>
                    <a:pt x="1973" y="2478"/>
                  </a:lnTo>
                  <a:cubicBezTo>
                    <a:pt x="4388" y="2478"/>
                    <a:pt x="9170" y="2281"/>
                    <a:pt x="12275" y="851"/>
                  </a:cubicBezTo>
                  <a:cubicBezTo>
                    <a:pt x="12423" y="802"/>
                    <a:pt x="12522" y="654"/>
                    <a:pt x="12522" y="506"/>
                  </a:cubicBezTo>
                  <a:cubicBezTo>
                    <a:pt x="12571" y="407"/>
                    <a:pt x="12571" y="309"/>
                    <a:pt x="12522" y="260"/>
                  </a:cubicBezTo>
                  <a:cubicBezTo>
                    <a:pt x="12440" y="96"/>
                    <a:pt x="12291" y="1"/>
                    <a:pt x="12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6" name="Google Shape;756;p34"/>
            <p:cNvSpPr/>
            <p:nvPr/>
          </p:nvSpPr>
          <p:spPr>
            <a:xfrm>
              <a:off x="3987450" y="1116525"/>
              <a:ext cx="135575" cy="74400"/>
            </a:xfrm>
            <a:custGeom>
              <a:avLst/>
              <a:gdLst/>
              <a:ahLst/>
              <a:cxnLst/>
              <a:rect l="l" t="t" r="r" b="b"/>
              <a:pathLst>
                <a:path w="5423" h="2976" extrusionOk="0">
                  <a:moveTo>
                    <a:pt x="4132" y="1"/>
                  </a:moveTo>
                  <a:cubicBezTo>
                    <a:pt x="3625" y="1"/>
                    <a:pt x="3072" y="154"/>
                    <a:pt x="2613" y="307"/>
                  </a:cubicBezTo>
                  <a:cubicBezTo>
                    <a:pt x="1923" y="504"/>
                    <a:pt x="690" y="849"/>
                    <a:pt x="247" y="1440"/>
                  </a:cubicBezTo>
                  <a:cubicBezTo>
                    <a:pt x="0" y="1736"/>
                    <a:pt x="0" y="2130"/>
                    <a:pt x="198" y="2476"/>
                  </a:cubicBezTo>
                  <a:cubicBezTo>
                    <a:pt x="507" y="2785"/>
                    <a:pt x="936" y="2976"/>
                    <a:pt x="1378" y="2976"/>
                  </a:cubicBezTo>
                  <a:cubicBezTo>
                    <a:pt x="1428" y="2976"/>
                    <a:pt x="1478" y="2974"/>
                    <a:pt x="1529" y="2968"/>
                  </a:cubicBezTo>
                  <a:cubicBezTo>
                    <a:pt x="1972" y="2919"/>
                    <a:pt x="2465" y="2821"/>
                    <a:pt x="2909" y="2673"/>
                  </a:cubicBezTo>
                  <a:cubicBezTo>
                    <a:pt x="3500" y="2525"/>
                    <a:pt x="4092" y="2328"/>
                    <a:pt x="4683" y="2130"/>
                  </a:cubicBezTo>
                  <a:cubicBezTo>
                    <a:pt x="4831" y="2081"/>
                    <a:pt x="4979" y="2032"/>
                    <a:pt x="5127" y="1933"/>
                  </a:cubicBezTo>
                  <a:cubicBezTo>
                    <a:pt x="5423" y="1687"/>
                    <a:pt x="5423" y="997"/>
                    <a:pt x="5324" y="701"/>
                  </a:cubicBezTo>
                  <a:cubicBezTo>
                    <a:pt x="5275" y="504"/>
                    <a:pt x="5127" y="307"/>
                    <a:pt x="4979" y="208"/>
                  </a:cubicBezTo>
                  <a:cubicBezTo>
                    <a:pt x="4736" y="58"/>
                    <a:pt x="4443" y="1"/>
                    <a:pt x="4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 name="Google Shape;757;p34"/>
            <p:cNvSpPr/>
            <p:nvPr/>
          </p:nvSpPr>
          <p:spPr>
            <a:xfrm>
              <a:off x="4291850" y="1039675"/>
              <a:ext cx="134350" cy="73425"/>
            </a:xfrm>
            <a:custGeom>
              <a:avLst/>
              <a:gdLst/>
              <a:ahLst/>
              <a:cxnLst/>
              <a:rect l="l" t="t" r="r" b="b"/>
              <a:pathLst>
                <a:path w="5374" h="2937" extrusionOk="0">
                  <a:moveTo>
                    <a:pt x="4065" y="1"/>
                  </a:moveTo>
                  <a:cubicBezTo>
                    <a:pt x="3429" y="1"/>
                    <a:pt x="2694" y="173"/>
                    <a:pt x="2218" y="275"/>
                  </a:cubicBezTo>
                  <a:cubicBezTo>
                    <a:pt x="1479" y="472"/>
                    <a:pt x="444" y="719"/>
                    <a:pt x="99" y="1360"/>
                  </a:cubicBezTo>
                  <a:cubicBezTo>
                    <a:pt x="0" y="1557"/>
                    <a:pt x="0" y="1803"/>
                    <a:pt x="49" y="2000"/>
                  </a:cubicBezTo>
                  <a:cubicBezTo>
                    <a:pt x="99" y="2296"/>
                    <a:pt x="444" y="2888"/>
                    <a:pt x="838" y="2937"/>
                  </a:cubicBezTo>
                  <a:cubicBezTo>
                    <a:pt x="986" y="2937"/>
                    <a:pt x="1134" y="2937"/>
                    <a:pt x="1282" y="2888"/>
                  </a:cubicBezTo>
                  <a:cubicBezTo>
                    <a:pt x="1923" y="2789"/>
                    <a:pt x="2514" y="2641"/>
                    <a:pt x="3155" y="2493"/>
                  </a:cubicBezTo>
                  <a:cubicBezTo>
                    <a:pt x="3599" y="2395"/>
                    <a:pt x="4042" y="2247"/>
                    <a:pt x="4437" y="2050"/>
                  </a:cubicBezTo>
                  <a:cubicBezTo>
                    <a:pt x="4929" y="1902"/>
                    <a:pt x="5275" y="1458"/>
                    <a:pt x="5373" y="965"/>
                  </a:cubicBezTo>
                  <a:cubicBezTo>
                    <a:pt x="5373" y="620"/>
                    <a:pt x="5176" y="275"/>
                    <a:pt x="4831" y="127"/>
                  </a:cubicBezTo>
                  <a:cubicBezTo>
                    <a:pt x="4617" y="35"/>
                    <a:pt x="4351" y="1"/>
                    <a:pt x="4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75" name="Google Shape;775;p34"/>
          <p:cNvGrpSpPr/>
          <p:nvPr/>
        </p:nvGrpSpPr>
        <p:grpSpPr>
          <a:xfrm>
            <a:off x="1990319" y="1220185"/>
            <a:ext cx="426462" cy="426462"/>
            <a:chOff x="5737332" y="1482035"/>
            <a:chExt cx="1015830" cy="1015830"/>
          </a:xfrm>
        </p:grpSpPr>
        <p:grpSp>
          <p:nvGrpSpPr>
            <p:cNvPr id="776" name="Google Shape;776;p34"/>
            <p:cNvGrpSpPr/>
            <p:nvPr/>
          </p:nvGrpSpPr>
          <p:grpSpPr>
            <a:xfrm rot="-1090689" flipH="1">
              <a:off x="5842799" y="1587502"/>
              <a:ext cx="804896" cy="804896"/>
              <a:chOff x="419475" y="2272029"/>
              <a:chExt cx="623400" cy="623400"/>
            </a:xfrm>
          </p:grpSpPr>
          <p:sp>
            <p:nvSpPr>
              <p:cNvPr id="777" name="Google Shape;777;p34"/>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 name="Google Shape;778;p34"/>
              <p:cNvSpPr/>
              <p:nvPr/>
            </p:nvSpPr>
            <p:spPr>
              <a:xfrm>
                <a:off x="426030" y="2278584"/>
                <a:ext cx="610500" cy="610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79" name="Google Shape;779;p34"/>
            <p:cNvGrpSpPr/>
            <p:nvPr/>
          </p:nvGrpSpPr>
          <p:grpSpPr>
            <a:xfrm>
              <a:off x="6125938" y="1815863"/>
              <a:ext cx="238450" cy="348275"/>
              <a:chOff x="7105250" y="3746875"/>
              <a:chExt cx="238450" cy="348275"/>
            </a:xfrm>
          </p:grpSpPr>
          <p:sp>
            <p:nvSpPr>
              <p:cNvPr id="780" name="Google Shape;780;p34"/>
              <p:cNvSpPr/>
              <p:nvPr/>
            </p:nvSpPr>
            <p:spPr>
              <a:xfrm>
                <a:off x="7105250" y="3746875"/>
                <a:ext cx="238450" cy="348275"/>
              </a:xfrm>
              <a:custGeom>
                <a:avLst/>
                <a:gdLst/>
                <a:ahLst/>
                <a:cxnLst/>
                <a:rect l="l" t="t" r="r" b="b"/>
                <a:pathLst>
                  <a:path w="9538" h="13931" extrusionOk="0">
                    <a:moveTo>
                      <a:pt x="1227" y="0"/>
                    </a:moveTo>
                    <a:cubicBezTo>
                      <a:pt x="560" y="0"/>
                      <a:pt x="12" y="548"/>
                      <a:pt x="12" y="1215"/>
                    </a:cubicBezTo>
                    <a:lnTo>
                      <a:pt x="12" y="2798"/>
                    </a:lnTo>
                    <a:cubicBezTo>
                      <a:pt x="1" y="3584"/>
                      <a:pt x="191" y="4358"/>
                      <a:pt x="548" y="5048"/>
                    </a:cubicBezTo>
                    <a:cubicBezTo>
                      <a:pt x="703" y="5334"/>
                      <a:pt x="882" y="5906"/>
                      <a:pt x="882" y="6965"/>
                    </a:cubicBezTo>
                    <a:cubicBezTo>
                      <a:pt x="882" y="8013"/>
                      <a:pt x="703" y="8585"/>
                      <a:pt x="548" y="8870"/>
                    </a:cubicBezTo>
                    <a:cubicBezTo>
                      <a:pt x="191" y="9561"/>
                      <a:pt x="1" y="10335"/>
                      <a:pt x="12" y="11121"/>
                    </a:cubicBezTo>
                    <a:lnTo>
                      <a:pt x="12" y="12704"/>
                    </a:lnTo>
                    <a:cubicBezTo>
                      <a:pt x="12" y="13383"/>
                      <a:pt x="560" y="13930"/>
                      <a:pt x="1227" y="13930"/>
                    </a:cubicBezTo>
                    <a:lnTo>
                      <a:pt x="2620" y="13930"/>
                    </a:lnTo>
                    <a:lnTo>
                      <a:pt x="2620" y="6120"/>
                    </a:lnTo>
                    <a:cubicBezTo>
                      <a:pt x="2596" y="4917"/>
                      <a:pt x="3560" y="3941"/>
                      <a:pt x="4751" y="3929"/>
                    </a:cubicBezTo>
                    <a:cubicBezTo>
                      <a:pt x="5954" y="3929"/>
                      <a:pt x="6918" y="4894"/>
                      <a:pt x="6918" y="6084"/>
                    </a:cubicBezTo>
                    <a:lnTo>
                      <a:pt x="6918" y="13930"/>
                    </a:lnTo>
                    <a:lnTo>
                      <a:pt x="8311" y="13930"/>
                    </a:lnTo>
                    <a:cubicBezTo>
                      <a:pt x="8978" y="13930"/>
                      <a:pt x="9526" y="13371"/>
                      <a:pt x="9526" y="12704"/>
                    </a:cubicBezTo>
                    <a:lnTo>
                      <a:pt x="9526" y="11121"/>
                    </a:lnTo>
                    <a:cubicBezTo>
                      <a:pt x="9537" y="10335"/>
                      <a:pt x="9347" y="9561"/>
                      <a:pt x="8990" y="8870"/>
                    </a:cubicBezTo>
                    <a:cubicBezTo>
                      <a:pt x="8835" y="8585"/>
                      <a:pt x="8656" y="8013"/>
                      <a:pt x="8656" y="6965"/>
                    </a:cubicBezTo>
                    <a:cubicBezTo>
                      <a:pt x="8656" y="5906"/>
                      <a:pt x="8835" y="5334"/>
                      <a:pt x="8990" y="5048"/>
                    </a:cubicBezTo>
                    <a:cubicBezTo>
                      <a:pt x="9347" y="4358"/>
                      <a:pt x="9537" y="3584"/>
                      <a:pt x="9526" y="2798"/>
                    </a:cubicBezTo>
                    <a:lnTo>
                      <a:pt x="9526" y="1215"/>
                    </a:lnTo>
                    <a:cubicBezTo>
                      <a:pt x="9526" y="548"/>
                      <a:pt x="8978" y="0"/>
                      <a:pt x="8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 name="Google Shape;781;p34"/>
              <p:cNvSpPr/>
              <p:nvPr/>
            </p:nvSpPr>
            <p:spPr>
              <a:xfrm>
                <a:off x="7190975" y="3865925"/>
                <a:ext cx="67000" cy="229225"/>
              </a:xfrm>
              <a:custGeom>
                <a:avLst/>
                <a:gdLst/>
                <a:ahLst/>
                <a:cxnLst/>
                <a:rect l="l" t="t" r="r" b="b"/>
                <a:pathLst>
                  <a:path w="2680" h="9169" extrusionOk="0">
                    <a:moveTo>
                      <a:pt x="1325" y="1790"/>
                    </a:moveTo>
                    <a:cubicBezTo>
                      <a:pt x="1351" y="1790"/>
                      <a:pt x="1378" y="1793"/>
                      <a:pt x="1405" y="1799"/>
                    </a:cubicBezTo>
                    <a:cubicBezTo>
                      <a:pt x="1620" y="1846"/>
                      <a:pt x="1763" y="2037"/>
                      <a:pt x="1739" y="2239"/>
                    </a:cubicBezTo>
                    <a:cubicBezTo>
                      <a:pt x="1717" y="2468"/>
                      <a:pt x="1525" y="2606"/>
                      <a:pt x="1328" y="2606"/>
                    </a:cubicBezTo>
                    <a:cubicBezTo>
                      <a:pt x="1208" y="2606"/>
                      <a:pt x="1086" y="2554"/>
                      <a:pt x="1001" y="2441"/>
                    </a:cubicBezTo>
                    <a:cubicBezTo>
                      <a:pt x="792" y="2167"/>
                      <a:pt x="1009" y="1790"/>
                      <a:pt x="1325" y="1790"/>
                    </a:cubicBezTo>
                    <a:close/>
                    <a:moveTo>
                      <a:pt x="1356" y="1"/>
                    </a:moveTo>
                    <a:cubicBezTo>
                      <a:pt x="1349" y="1"/>
                      <a:pt x="1341" y="1"/>
                      <a:pt x="1334" y="1"/>
                    </a:cubicBezTo>
                    <a:cubicBezTo>
                      <a:pt x="584" y="1"/>
                      <a:pt x="1" y="608"/>
                      <a:pt x="12" y="1346"/>
                    </a:cubicBezTo>
                    <a:lnTo>
                      <a:pt x="12" y="9168"/>
                    </a:lnTo>
                    <a:lnTo>
                      <a:pt x="2679" y="9168"/>
                    </a:lnTo>
                    <a:lnTo>
                      <a:pt x="2679" y="1322"/>
                    </a:lnTo>
                    <a:cubicBezTo>
                      <a:pt x="2668" y="591"/>
                      <a:pt x="2084" y="1"/>
                      <a:pt x="1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3" name="Group 12"/>
          <p:cNvGrpSpPr/>
          <p:nvPr/>
        </p:nvGrpSpPr>
        <p:grpSpPr>
          <a:xfrm>
            <a:off x="1565824" y="525149"/>
            <a:ext cx="2758407" cy="482278"/>
            <a:chOff x="2421273" y="854101"/>
            <a:chExt cx="3013102" cy="565916"/>
          </a:xfrm>
        </p:grpSpPr>
        <p:sp>
          <p:nvSpPr>
            <p:cNvPr id="6" name="Google Shape;309;p29"/>
            <p:cNvSpPr txBox="1"/>
            <p:nvPr/>
          </p:nvSpPr>
          <p:spPr>
            <a:xfrm>
              <a:off x="2949708" y="870417"/>
              <a:ext cx="2484667" cy="549600"/>
            </a:xfrm>
            <a:prstGeom prst="rect">
              <a:avLst/>
            </a:prstGeom>
            <a:solidFill>
              <a:srgbClr val="FFFFFF"/>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Cấu</a:t>
              </a:r>
              <a:r>
                <a:rPr lang="en-US" sz="24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Tạo</a:t>
              </a:r>
              <a:r>
                <a:rPr lang="en-US" sz="24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Phân</a:t>
              </a:r>
              <a:r>
                <a:rPr lang="en-US" sz="24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Tử</a:t>
              </a:r>
              <a:endParaRPr lang="en-US" sz="24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7" name="Google Shape;316;p29"/>
            <p:cNvGrpSpPr/>
            <p:nvPr/>
          </p:nvGrpSpPr>
          <p:grpSpPr>
            <a:xfrm>
              <a:off x="2421273" y="854101"/>
              <a:ext cx="579750" cy="549604"/>
              <a:chOff x="1666550" y="3179683"/>
              <a:chExt cx="579750" cy="549604"/>
            </a:xfrm>
          </p:grpSpPr>
          <p:sp>
            <p:nvSpPr>
              <p:cNvPr id="8" name="Google Shape;317;p29"/>
              <p:cNvSpPr/>
              <p:nvPr/>
            </p:nvSpPr>
            <p:spPr>
              <a:xfrm>
                <a:off x="1687400" y="3191977"/>
                <a:ext cx="558900" cy="52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318;p29"/>
              <p:cNvGrpSpPr/>
              <p:nvPr/>
            </p:nvGrpSpPr>
            <p:grpSpPr>
              <a:xfrm rot="10800000">
                <a:off x="1666550" y="3179683"/>
                <a:ext cx="540022" cy="549604"/>
                <a:chOff x="1742750" y="3179683"/>
                <a:chExt cx="540022" cy="549604"/>
              </a:xfrm>
            </p:grpSpPr>
            <p:cxnSp>
              <p:nvCxnSpPr>
                <p:cNvPr id="10" name="Google Shape;319;p29"/>
                <p:cNvCxnSpPr/>
                <p:nvPr/>
              </p:nvCxnSpPr>
              <p:spPr>
                <a:xfrm>
                  <a:off x="1742750" y="3179688"/>
                  <a:ext cx="0" cy="549600"/>
                </a:xfrm>
                <a:prstGeom prst="straightConnector1">
                  <a:avLst/>
                </a:prstGeom>
                <a:noFill/>
                <a:ln w="19050" cap="flat" cmpd="sng">
                  <a:solidFill>
                    <a:schemeClr val="dk1"/>
                  </a:solidFill>
                  <a:prstDash val="solid"/>
                  <a:round/>
                  <a:headEnd type="none" w="med" len="med"/>
                  <a:tailEnd type="none" w="med" len="med"/>
                </a:ln>
              </p:spPr>
            </p:cxnSp>
            <p:sp>
              <p:nvSpPr>
                <p:cNvPr id="11" name="Google Shape;320;p29"/>
                <p:cNvSpPr/>
                <p:nvPr/>
              </p:nvSpPr>
              <p:spPr>
                <a:xfrm rot="2700178">
                  <a:off x="2088875" y="3242186"/>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grpSp>
      <p:sp>
        <p:nvSpPr>
          <p:cNvPr id="12" name="Google Shape;332;p29"/>
          <p:cNvSpPr txBox="1">
            <a:spLocks noGrp="1"/>
          </p:cNvSpPr>
          <p:nvPr>
            <p:ph type="subTitle" idx="1"/>
          </p:nvPr>
        </p:nvSpPr>
        <p:spPr>
          <a:xfrm>
            <a:off x="1581966" y="477335"/>
            <a:ext cx="470572" cy="5601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dirty="0">
                <a:solidFill>
                  <a:srgbClr val="FFFFFF"/>
                </a:solidFill>
              </a:rPr>
              <a:t>II</a:t>
            </a:r>
            <a:endParaRPr sz="2800" b="1" dirty="0">
              <a:solidFill>
                <a:srgbClr val="FFFFFF"/>
              </a:solidFill>
            </a:endParaRPr>
          </a:p>
        </p:txBody>
      </p:sp>
      <p:sp>
        <p:nvSpPr>
          <p:cNvPr id="15" name="Google Shape;198;p27"/>
          <p:cNvSpPr txBox="1"/>
          <p:nvPr/>
        </p:nvSpPr>
        <p:spPr>
          <a:xfrm>
            <a:off x="2393142" y="1153923"/>
            <a:ext cx="5923889"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dirty="0">
                <a:solidFill>
                  <a:srgbClr val="002060"/>
                </a:solidFill>
              </a:rPr>
              <a:t>Protein </a:t>
            </a:r>
            <a:r>
              <a:rPr lang="en-US" dirty="0" err="1">
                <a:solidFill>
                  <a:srgbClr val="002060"/>
                </a:solidFill>
              </a:rPr>
              <a:t>có</a:t>
            </a:r>
            <a:r>
              <a:rPr lang="en-US" dirty="0">
                <a:solidFill>
                  <a:srgbClr val="002060"/>
                </a:solidFill>
              </a:rPr>
              <a:t> </a:t>
            </a:r>
            <a:r>
              <a:rPr lang="en-US" dirty="0" err="1">
                <a:solidFill>
                  <a:srgbClr val="002060"/>
                </a:solidFill>
              </a:rPr>
              <a:t>khối</a:t>
            </a:r>
            <a:r>
              <a:rPr lang="en-US" dirty="0">
                <a:solidFill>
                  <a:srgbClr val="002060"/>
                </a:solidFill>
              </a:rPr>
              <a:t> </a:t>
            </a:r>
            <a:r>
              <a:rPr lang="en-US" dirty="0" err="1">
                <a:solidFill>
                  <a:srgbClr val="002060"/>
                </a:solidFill>
              </a:rPr>
              <a:t>lượng</a:t>
            </a:r>
            <a:r>
              <a:rPr lang="en-US" dirty="0">
                <a:solidFill>
                  <a:srgbClr val="002060"/>
                </a:solidFill>
              </a:rPr>
              <a:t> </a:t>
            </a:r>
            <a:r>
              <a:rPr lang="en-US" dirty="0" err="1">
                <a:solidFill>
                  <a:srgbClr val="002060"/>
                </a:solidFill>
              </a:rPr>
              <a:t>phân</a:t>
            </a:r>
            <a:r>
              <a:rPr lang="en-US" dirty="0">
                <a:solidFill>
                  <a:srgbClr val="002060"/>
                </a:solidFill>
              </a:rPr>
              <a:t> </a:t>
            </a:r>
            <a:r>
              <a:rPr lang="en-US" dirty="0" err="1">
                <a:solidFill>
                  <a:srgbClr val="002060"/>
                </a:solidFill>
              </a:rPr>
              <a:t>tử</a:t>
            </a:r>
            <a:r>
              <a:rPr lang="en-US" dirty="0">
                <a:solidFill>
                  <a:srgbClr val="002060"/>
                </a:solidFill>
              </a:rPr>
              <a:t> </a:t>
            </a:r>
            <a:r>
              <a:rPr lang="en-US" dirty="0" err="1">
                <a:solidFill>
                  <a:srgbClr val="002060"/>
                </a:solidFill>
              </a:rPr>
              <a:t>rất</a:t>
            </a:r>
            <a:r>
              <a:rPr lang="en-US" dirty="0">
                <a:solidFill>
                  <a:srgbClr val="002060"/>
                </a:solidFill>
              </a:rPr>
              <a:t> </a:t>
            </a:r>
            <a:r>
              <a:rPr lang="en-US" dirty="0" err="1">
                <a:solidFill>
                  <a:srgbClr val="002060"/>
                </a:solidFill>
              </a:rPr>
              <a:t>lớn</a:t>
            </a:r>
            <a:r>
              <a:rPr lang="en-US" dirty="0">
                <a:solidFill>
                  <a:srgbClr val="002060"/>
                </a:solidFill>
              </a:rPr>
              <a:t>, </a:t>
            </a:r>
            <a:r>
              <a:rPr lang="en-US" dirty="0" err="1">
                <a:solidFill>
                  <a:srgbClr val="002060"/>
                </a:solidFill>
              </a:rPr>
              <a:t>thường</a:t>
            </a:r>
            <a:r>
              <a:rPr lang="en-US" dirty="0">
                <a:solidFill>
                  <a:srgbClr val="002060"/>
                </a:solidFill>
              </a:rPr>
              <a:t> </a:t>
            </a:r>
            <a:r>
              <a:rPr lang="en-US" dirty="0" err="1">
                <a:solidFill>
                  <a:srgbClr val="002060"/>
                </a:solidFill>
              </a:rPr>
              <a:t>từ</a:t>
            </a:r>
            <a:r>
              <a:rPr lang="en-US" dirty="0">
                <a:solidFill>
                  <a:srgbClr val="002060"/>
                </a:solidFill>
              </a:rPr>
              <a:t> </a:t>
            </a:r>
            <a:r>
              <a:rPr lang="en-US" dirty="0" err="1">
                <a:solidFill>
                  <a:srgbClr val="002060"/>
                </a:solidFill>
              </a:rPr>
              <a:t>vài</a:t>
            </a:r>
            <a:r>
              <a:rPr lang="en-US" dirty="0">
                <a:solidFill>
                  <a:srgbClr val="002060"/>
                </a:solidFill>
              </a:rPr>
              <a:t> </a:t>
            </a:r>
            <a:r>
              <a:rPr lang="en-US" dirty="0" err="1">
                <a:solidFill>
                  <a:srgbClr val="002060"/>
                </a:solidFill>
              </a:rPr>
              <a:t>vạn</a:t>
            </a:r>
            <a:r>
              <a:rPr lang="en-US" dirty="0">
                <a:solidFill>
                  <a:srgbClr val="002060"/>
                </a:solidFill>
              </a:rPr>
              <a:t> </a:t>
            </a:r>
            <a:r>
              <a:rPr lang="en-US" dirty="0" err="1">
                <a:solidFill>
                  <a:srgbClr val="002060"/>
                </a:solidFill>
              </a:rPr>
              <a:t>đến</a:t>
            </a:r>
            <a:r>
              <a:rPr lang="en-US" dirty="0">
                <a:solidFill>
                  <a:srgbClr val="002060"/>
                </a:solidFill>
              </a:rPr>
              <a:t> </a:t>
            </a:r>
            <a:r>
              <a:rPr lang="en-US" dirty="0" err="1">
                <a:solidFill>
                  <a:srgbClr val="002060"/>
                </a:solidFill>
              </a:rPr>
              <a:t>vài</a:t>
            </a:r>
            <a:r>
              <a:rPr lang="en-US" dirty="0">
                <a:solidFill>
                  <a:srgbClr val="002060"/>
                </a:solidFill>
              </a:rPr>
              <a:t> </a:t>
            </a:r>
            <a:r>
              <a:rPr lang="en-US" dirty="0" err="1">
                <a:solidFill>
                  <a:srgbClr val="002060"/>
                </a:solidFill>
              </a:rPr>
              <a:t>triệu</a:t>
            </a:r>
            <a:r>
              <a:rPr lang="en-US" dirty="0">
                <a:solidFill>
                  <a:srgbClr val="002060"/>
                </a:solidFill>
              </a:rPr>
              <a:t> amu </a:t>
            </a:r>
            <a:r>
              <a:rPr lang="en-US" dirty="0" err="1">
                <a:solidFill>
                  <a:srgbClr val="002060"/>
                </a:solidFill>
              </a:rPr>
              <a:t>và</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cấu</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rất</a:t>
            </a:r>
            <a:r>
              <a:rPr lang="en-US" dirty="0">
                <a:solidFill>
                  <a:srgbClr val="002060"/>
                </a:solidFill>
              </a:rPr>
              <a:t> </a:t>
            </a:r>
            <a:r>
              <a:rPr lang="en-US" dirty="0" err="1">
                <a:solidFill>
                  <a:srgbClr val="002060"/>
                </a:solidFill>
              </a:rPr>
              <a:t>phức</a:t>
            </a:r>
            <a:r>
              <a:rPr lang="en-US" dirty="0">
                <a:solidFill>
                  <a:srgbClr val="002060"/>
                </a:solidFill>
              </a:rPr>
              <a:t> </a:t>
            </a:r>
            <a:r>
              <a:rPr lang="en-US" dirty="0" err="1">
                <a:solidFill>
                  <a:srgbClr val="002060"/>
                </a:solidFill>
              </a:rPr>
              <a:t>tạp</a:t>
            </a:r>
            <a:r>
              <a:rPr lang="en-US" dirty="0">
                <a:solidFill>
                  <a:srgbClr val="002060"/>
                </a:solidFill>
              </a:rPr>
              <a:t>.</a:t>
            </a:r>
            <a:endParaRPr lang="en-US" dirty="0">
              <a:solidFill>
                <a:srgbClr val="002060"/>
              </a:solidFill>
            </a:endParaRPr>
          </a:p>
        </p:txBody>
      </p:sp>
      <p:grpSp>
        <p:nvGrpSpPr>
          <p:cNvPr id="17" name="Group 16"/>
          <p:cNvGrpSpPr/>
          <p:nvPr/>
        </p:nvGrpSpPr>
        <p:grpSpPr bwMode="auto">
          <a:xfrm>
            <a:off x="2136875" y="2190375"/>
            <a:ext cx="2869658" cy="2117773"/>
            <a:chOff x="2970369" y="4431821"/>
            <a:chExt cx="2869658" cy="2117773"/>
          </a:xfrm>
        </p:grpSpPr>
        <p:pic>
          <p:nvPicPr>
            <p:cNvPr id="18" name="Picture 4" descr="C:\Users\User\Downloads\protein-structure-378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6200000">
              <a:off x="3528898" y="3873292"/>
              <a:ext cx="1752600" cy="286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8"/>
            <p:cNvSpPr>
              <a:spLocks noChangeArrowheads="1"/>
            </p:cNvSpPr>
            <p:nvPr/>
          </p:nvSpPr>
          <p:spPr bwMode="auto">
            <a:xfrm>
              <a:off x="3509952" y="6149544"/>
              <a:ext cx="1508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000" b="1" dirty="0" err="1">
                  <a:solidFill>
                    <a:srgbClr val="000000"/>
                  </a:solidFill>
                  <a:latin typeface="Roboto" panose="02000000000000000000" pitchFamily="2" charset="0"/>
                  <a:cs typeface="Times New Roman" panose="02020603050405020304" pitchFamily="18" charset="0"/>
                  <a:sym typeface="Webdings" panose="05030102010509060703" pitchFamily="18" charset="2"/>
                </a:rPr>
                <a:t>Dạng</a:t>
              </a:r>
              <a:r>
                <a:rPr lang="en-US" altLang="en-US" sz="2000" b="1" dirty="0">
                  <a:solidFill>
                    <a:srgbClr val="000000"/>
                  </a:solidFill>
                  <a:latin typeface="Roboto" panose="02000000000000000000" pitchFamily="2" charset="0"/>
                  <a:cs typeface="Times New Roman" panose="02020603050405020304" pitchFamily="18" charset="0"/>
                  <a:sym typeface="Webdings" panose="05030102010509060703" pitchFamily="18" charset="2"/>
                </a:rPr>
                <a:t> </a:t>
              </a:r>
              <a:r>
                <a:rPr lang="en-US" altLang="en-US" sz="2000" b="1" dirty="0" err="1">
                  <a:solidFill>
                    <a:srgbClr val="000000"/>
                  </a:solidFill>
                  <a:latin typeface="Roboto" panose="02000000000000000000" pitchFamily="2" charset="0"/>
                  <a:cs typeface="Times New Roman" panose="02020603050405020304" pitchFamily="18" charset="0"/>
                  <a:sym typeface="Webdings" panose="05030102010509060703" pitchFamily="18" charset="2"/>
                </a:rPr>
                <a:t>rỗng</a:t>
              </a:r>
              <a:endParaRPr lang="en-US" altLang="en-US" sz="2000" b="1" dirty="0">
                <a:solidFill>
                  <a:srgbClr val="000000"/>
                </a:solidFill>
                <a:latin typeface="Roboto" panose="02000000000000000000" pitchFamily="2" charset="0"/>
                <a:cs typeface="Times New Roman" panose="02020603050405020304" pitchFamily="18" charset="0"/>
                <a:sym typeface="Webdings" panose="05030102010509060703" pitchFamily="18" charset="2"/>
              </a:endParaRPr>
            </a:p>
          </p:txBody>
        </p:sp>
      </p:grpSp>
      <p:grpSp>
        <p:nvGrpSpPr>
          <p:cNvPr id="20" name="Group 19"/>
          <p:cNvGrpSpPr/>
          <p:nvPr/>
        </p:nvGrpSpPr>
        <p:grpSpPr bwMode="auto">
          <a:xfrm>
            <a:off x="5177255" y="2204850"/>
            <a:ext cx="2865863" cy="2080836"/>
            <a:chOff x="7282774" y="4965562"/>
            <a:chExt cx="2689659" cy="2080835"/>
          </a:xfrm>
        </p:grpSpPr>
        <p:pic>
          <p:nvPicPr>
            <p:cNvPr id="21" name="Picture 20" descr="C:\Users\User\Downloads\ad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675411" y="4572925"/>
              <a:ext cx="1904386" cy="268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39"/>
            <p:cNvSpPr>
              <a:spLocks noChangeArrowheads="1"/>
            </p:cNvSpPr>
            <p:nvPr/>
          </p:nvSpPr>
          <p:spPr bwMode="auto">
            <a:xfrm>
              <a:off x="7956946" y="6646347"/>
              <a:ext cx="1508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000" b="1" dirty="0" err="1">
                  <a:solidFill>
                    <a:srgbClr val="000000"/>
                  </a:solidFill>
                  <a:latin typeface="Roboto" panose="02000000000000000000" pitchFamily="2" charset="0"/>
                  <a:cs typeface="Times New Roman" panose="02020603050405020304" pitchFamily="18" charset="0"/>
                  <a:sym typeface="Webdings" panose="05030102010509060703" pitchFamily="18" charset="2"/>
                </a:rPr>
                <a:t>Dạng</a:t>
              </a:r>
              <a:r>
                <a:rPr lang="en-US" altLang="en-US" sz="2000" b="1" dirty="0">
                  <a:solidFill>
                    <a:srgbClr val="000000"/>
                  </a:solidFill>
                  <a:latin typeface="Roboto" panose="02000000000000000000" pitchFamily="2" charset="0"/>
                  <a:cs typeface="Times New Roman" panose="02020603050405020304" pitchFamily="18" charset="0"/>
                  <a:sym typeface="Webdings" panose="05030102010509060703" pitchFamily="18" charset="2"/>
                </a:rPr>
                <a:t> </a:t>
              </a:r>
              <a:r>
                <a:rPr lang="en-US" altLang="en-US" sz="2000" b="1" dirty="0" err="1">
                  <a:solidFill>
                    <a:srgbClr val="000000"/>
                  </a:solidFill>
                  <a:latin typeface="Roboto" panose="02000000000000000000" pitchFamily="2" charset="0"/>
                  <a:cs typeface="Times New Roman" panose="02020603050405020304" pitchFamily="18" charset="0"/>
                  <a:sym typeface="Webdings" panose="05030102010509060703" pitchFamily="18" charset="2"/>
                </a:rPr>
                <a:t>đặc</a:t>
              </a:r>
              <a:endParaRPr lang="en-US" altLang="en-US" sz="2000" b="1" dirty="0">
                <a:solidFill>
                  <a:srgbClr val="000000"/>
                </a:solidFill>
                <a:latin typeface="Roboto" panose="02000000000000000000" pitchFamily="2" charset="0"/>
                <a:cs typeface="Times New Roman" panose="02020603050405020304" pitchFamily="18" charset="0"/>
                <a:sym typeface="Webdings" panose="05030102010509060703" pitchFamily="18" charset="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5"/>
                                        </p:tgtEl>
                                        <p:attrNameLst>
                                          <p:attrName>style.visibility</p:attrName>
                                        </p:attrNameLst>
                                      </p:cBhvr>
                                      <p:to>
                                        <p:strVal val="visible"/>
                                      </p:to>
                                    </p:set>
                                    <p:animEffect transition="in" filter="fade">
                                      <p:cBhvr>
                                        <p:cTn id="12" dur="500"/>
                                        <p:tgtEl>
                                          <p:spTgt spid="77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heckerboard(across)">
                                      <p:cBhvr>
                                        <p:cTn id="17" dur="500"/>
                                        <p:tgtEl>
                                          <p:spTgt spid="17"/>
                                        </p:tgtEl>
                                      </p:cBhvr>
                                    </p:animEffect>
                                  </p:childTnLst>
                                </p:cTn>
                              </p:par>
                              <p:par>
                                <p:cTn id="18" presetID="5" presetClass="entr" presetSubtype="1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heckerboard(across)">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Back to School Activities by Slidesgo">
  <a:themeElements>
    <a:clrScheme name="Simple Light">
      <a:dk1>
        <a:srgbClr val="323B5B"/>
      </a:dk1>
      <a:lt1>
        <a:srgbClr val="EDEDED"/>
      </a:lt1>
      <a:dk2>
        <a:srgbClr val="323B5B"/>
      </a:dk2>
      <a:lt2>
        <a:srgbClr val="EDEDED"/>
      </a:lt2>
      <a:accent1>
        <a:srgbClr val="4399AB"/>
      </a:accent1>
      <a:accent2>
        <a:srgbClr val="FFC867"/>
      </a:accent2>
      <a:accent3>
        <a:srgbClr val="8FAEFF"/>
      </a:accent3>
      <a:accent4>
        <a:srgbClr val="FF9067"/>
      </a:accent4>
      <a:accent5>
        <a:srgbClr val="ED4C67"/>
      </a:accent5>
      <a:accent6>
        <a:srgbClr val="AE4FD9"/>
      </a:accent6>
      <a:hlink>
        <a:srgbClr val="323B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iology Subject for High School Protein Structure by Slidesgo">
  <a:themeElements>
    <a:clrScheme name="Simple Light">
      <a:dk1>
        <a:srgbClr val="0B0B11"/>
      </a:dk1>
      <a:lt1>
        <a:srgbClr val="FFFFFF"/>
      </a:lt1>
      <a:dk2>
        <a:srgbClr val="D6D6D6"/>
      </a:dk2>
      <a:lt2>
        <a:srgbClr val="FFD400"/>
      </a:lt2>
      <a:accent1>
        <a:srgbClr val="0EC974"/>
      </a:accent1>
      <a:accent2>
        <a:srgbClr val="D12F52"/>
      </a:accent2>
      <a:accent3>
        <a:srgbClr val="B92BC0"/>
      </a:accent3>
      <a:accent4>
        <a:srgbClr val="215EBF"/>
      </a:accent4>
      <a:accent5>
        <a:srgbClr val="0B0B11"/>
      </a:accent5>
      <a:accent6>
        <a:srgbClr val="C9C9C9"/>
      </a:accent6>
      <a:hlink>
        <a:srgbClr val="0B0B1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5424</Words>
  <Application>WPS Slides</Application>
  <PresentationFormat>On-screen Show (16:9)</PresentationFormat>
  <Paragraphs>249</Paragraphs>
  <Slides>40</Slides>
  <Notes>26</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40</vt:i4>
      </vt:variant>
    </vt:vector>
  </HeadingPairs>
  <TitlesOfParts>
    <vt:vector size="62" baseType="lpstr">
      <vt:lpstr>Arial</vt:lpstr>
      <vt:lpstr>SimSun</vt:lpstr>
      <vt:lpstr>Wingdings</vt:lpstr>
      <vt:lpstr>Arial</vt:lpstr>
      <vt:lpstr>Fredoka One</vt:lpstr>
      <vt:lpstr>KoHo Medium</vt:lpstr>
      <vt:lpstr>Roboto Condensed</vt:lpstr>
      <vt:lpstr>Roboto</vt:lpstr>
      <vt:lpstr>Chelsea Market</vt:lpstr>
      <vt:lpstr>Livvic</vt:lpstr>
      <vt:lpstr>Roboto Condensed Light</vt:lpstr>
      <vt:lpstr>Mali</vt:lpstr>
      <vt:lpstr>Prosto One</vt:lpstr>
      <vt:lpstr>Arimo</vt:lpstr>
      <vt:lpstr>Calibri</vt:lpstr>
      <vt:lpstr>Times New Roman</vt:lpstr>
      <vt:lpstr>Webdings</vt:lpstr>
      <vt:lpstr>Microsoft YaHei</vt:lpstr>
      <vt:lpstr>Arial Unicode MS</vt:lpstr>
      <vt:lpstr>Cambria Math</vt:lpstr>
      <vt:lpstr>Back to School Activities by Slidesgo</vt:lpstr>
      <vt:lpstr>Biology Subject for High School Protein Structure by Slidesgo</vt:lpstr>
      <vt:lpstr>PowerPoint 演示文稿</vt:lpstr>
      <vt:lpstr>PowerPoint 演示文稿</vt:lpstr>
      <vt:lpstr>BÀI 28 PROTEIN</vt:lpstr>
      <vt:lpstr>NỘI DUNG BÀI HỌC</vt:lpstr>
      <vt:lpstr>I. KHÁI NIỆM PROTEIN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Câu 1. Protein được tạo từ</vt:lpstr>
      <vt:lpstr>PowerPoint 演示文稿</vt:lpstr>
      <vt:lpstr>Câu 3. Để phân biệt vải dệt bằng tơ tằm và vải dệt bằng sợi bông. Chúng ta có thể</vt:lpstr>
      <vt:lpstr>Câu 4. Hiện tượng xảy ra khi cho giấm hoặc chanh vào sữa bò hoặc sữa đậu nành là: </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Hoàng Long</dc:creator>
  <cp:lastModifiedBy>HOA HOÀNG</cp:lastModifiedBy>
  <cp:revision>6</cp:revision>
  <dcterms:created xsi:type="dcterms:W3CDTF">2025-05-11T11:29:17Z</dcterms:created>
  <dcterms:modified xsi:type="dcterms:W3CDTF">2025-05-11T11:29:27Z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B54645F2B8A9496D83BC0750CF25F575_13</vt:lpwstr>
  </property>
  <property fmtid="{D5CDD505-2E9C-101B-9397-08002B2CF9AE}" pid="3" name="KSOProductBuildVer">
    <vt:lpwstr>1033-12.2.0.20795</vt:lpwstr>
  </property>
</Properties>
</file>