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7" r:id="rId3"/>
    <p:sldId id="256" r:id="rId5"/>
    <p:sldId id="258" r:id="rId6"/>
    <p:sldId id="260" r:id="rId7"/>
    <p:sldId id="259" r:id="rId8"/>
    <p:sldId id="263" r:id="rId9"/>
    <p:sldId id="294" r:id="rId10"/>
    <p:sldId id="264" r:id="rId11"/>
    <p:sldId id="295" r:id="rId12"/>
    <p:sldId id="296" r:id="rId13"/>
    <p:sldId id="297" r:id="rId14"/>
    <p:sldId id="298" r:id="rId15"/>
    <p:sldId id="299" r:id="rId16"/>
    <p:sldId id="262" r:id="rId17"/>
    <p:sldId id="268" r:id="rId18"/>
    <p:sldId id="269" r:id="rId19"/>
    <p:sldId id="271" r:id="rId20"/>
    <p:sldId id="272" r:id="rId21"/>
    <p:sldId id="289" r:id="rId22"/>
    <p:sldId id="290" r:id="rId23"/>
    <p:sldId id="291" r:id="rId24"/>
  </p:sldIdLst>
  <p:sldSz cx="9144000" cy="5143500" type="screen16x9"/>
  <p:notesSz cx="6858000" cy="9144000"/>
  <p:embeddedFontLst>
    <p:embeddedFont>
      <p:font typeface="Varela Round"/>
      <p:regular r:id="rId28"/>
    </p:embeddedFont>
    <p:embeddedFont>
      <p:font typeface="Bebas Neue" panose="020B0606020202050201"/>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41"/>
        <p:cNvGrpSpPr/>
        <p:nvPr/>
      </p:nvGrpSpPr>
      <p:grpSpPr>
        <a:xfrm>
          <a:off x="0" y="0"/>
          <a:ext cx="0" cy="0"/>
          <a:chOff x="0" y="0"/>
          <a:chExt cx="0" cy="0"/>
        </a:xfrm>
      </p:grpSpPr>
      <p:sp>
        <p:nvSpPr>
          <p:cNvPr id="2142" name="Google Shape;214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1"/>
        <p:cNvGrpSpPr/>
        <p:nvPr/>
      </p:nvGrpSpPr>
      <p:grpSpPr>
        <a:xfrm>
          <a:off x="0" y="0"/>
          <a:ext cx="0" cy="0"/>
          <a:chOff x="0" y="0"/>
          <a:chExt cx="0" cy="0"/>
        </a:xfrm>
      </p:grpSpPr>
      <p:sp>
        <p:nvSpPr>
          <p:cNvPr id="2332" name="Google Shape;233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3" name="Google Shape;233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6"/>
        <p:cNvGrpSpPr/>
        <p:nvPr/>
      </p:nvGrpSpPr>
      <p:grpSpPr>
        <a:xfrm>
          <a:off x="0" y="0"/>
          <a:ext cx="0" cy="0"/>
          <a:chOff x="0" y="0"/>
          <a:chExt cx="0" cy="0"/>
        </a:xfrm>
      </p:grpSpPr>
      <p:sp>
        <p:nvSpPr>
          <p:cNvPr id="2627" name="Google Shape;262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8" name="Google Shape;262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60"/>
        <p:cNvGrpSpPr/>
        <p:nvPr/>
      </p:nvGrpSpPr>
      <p:grpSpPr>
        <a:xfrm>
          <a:off x="0" y="0"/>
          <a:ext cx="0" cy="0"/>
          <a:chOff x="0" y="0"/>
          <a:chExt cx="0" cy="0"/>
        </a:xfrm>
      </p:grpSpPr>
      <p:sp>
        <p:nvSpPr>
          <p:cNvPr id="2661" name="Google Shape;266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2" name="Google Shape;266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00"/>
        <p:cNvGrpSpPr/>
        <p:nvPr/>
      </p:nvGrpSpPr>
      <p:grpSpPr>
        <a:xfrm>
          <a:off x="0" y="0"/>
          <a:ext cx="0" cy="0"/>
          <a:chOff x="0" y="0"/>
          <a:chExt cx="0" cy="0"/>
        </a:xfrm>
      </p:grpSpPr>
      <p:sp>
        <p:nvSpPr>
          <p:cNvPr id="2701" name="Google Shape;270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1"/>
        <p:cNvGrpSpPr/>
        <p:nvPr/>
      </p:nvGrpSpPr>
      <p:grpSpPr>
        <a:xfrm>
          <a:off x="0" y="0"/>
          <a:ext cx="0" cy="0"/>
          <a:chOff x="0" y="0"/>
          <a:chExt cx="0" cy="0"/>
        </a:xfrm>
      </p:grpSpPr>
      <p:sp>
        <p:nvSpPr>
          <p:cNvPr id="2712" name="Google Shape;2712;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75"/>
        <p:cNvGrpSpPr/>
        <p:nvPr/>
      </p:nvGrpSpPr>
      <p:grpSpPr>
        <a:xfrm>
          <a:off x="0" y="0"/>
          <a:ext cx="0" cy="0"/>
          <a:chOff x="0" y="0"/>
          <a:chExt cx="0" cy="0"/>
        </a:xfrm>
      </p:grpSpPr>
      <p:sp>
        <p:nvSpPr>
          <p:cNvPr id="3676" name="Google Shape;3676;g1dbf865485b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7" name="Google Shape;3677;g1dbf865485b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10"/>
        <p:cNvGrpSpPr/>
        <p:nvPr/>
      </p:nvGrpSpPr>
      <p:grpSpPr>
        <a:xfrm>
          <a:off x="0" y="0"/>
          <a:ext cx="0" cy="0"/>
          <a:chOff x="0" y="0"/>
          <a:chExt cx="0" cy="0"/>
        </a:xfrm>
      </p:grpSpPr>
      <p:sp>
        <p:nvSpPr>
          <p:cNvPr id="3711" name="Google Shape;3711;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2" name="Google Shape;3712;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81"/>
        <p:cNvGrpSpPr/>
        <p:nvPr/>
      </p:nvGrpSpPr>
      <p:grpSpPr>
        <a:xfrm>
          <a:off x="0" y="0"/>
          <a:ext cx="0" cy="0"/>
          <a:chOff x="0" y="0"/>
          <a:chExt cx="0" cy="0"/>
        </a:xfrm>
      </p:grpSpPr>
      <p:sp>
        <p:nvSpPr>
          <p:cNvPr id="3782" name="Google Shape;3782;g1db521d63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3" name="Google Shape;3783;g1db521d63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91"/>
        <p:cNvGrpSpPr/>
        <p:nvPr/>
      </p:nvGrpSpPr>
      <p:grpSpPr>
        <a:xfrm>
          <a:off x="0" y="0"/>
          <a:ext cx="0" cy="0"/>
          <a:chOff x="0" y="0"/>
          <a:chExt cx="0" cy="0"/>
        </a:xfrm>
      </p:grpSpPr>
      <p:sp>
        <p:nvSpPr>
          <p:cNvPr id="2092" name="Google Shape;209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7"/>
        <p:cNvGrpSpPr/>
        <p:nvPr/>
      </p:nvGrpSpPr>
      <p:grpSpPr>
        <a:xfrm>
          <a:off x="0" y="0"/>
          <a:ext cx="0" cy="0"/>
          <a:chOff x="0" y="0"/>
          <a:chExt cx="0" cy="0"/>
        </a:xfrm>
      </p:grpSpPr>
      <p:sp>
        <p:nvSpPr>
          <p:cNvPr id="2168" name="Google Shape;21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21"/>
        <p:cNvGrpSpPr/>
        <p:nvPr/>
      </p:nvGrpSpPr>
      <p:grpSpPr>
        <a:xfrm>
          <a:off x="0" y="0"/>
          <a:ext cx="0" cy="0"/>
          <a:chOff x="0" y="0"/>
          <a:chExt cx="0" cy="0"/>
        </a:xfrm>
      </p:grpSpPr>
      <p:sp>
        <p:nvSpPr>
          <p:cNvPr id="2222" name="Google Shape;2222;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3"/>
        <p:cNvGrpSpPr/>
        <p:nvPr/>
      </p:nvGrpSpPr>
      <p:grpSpPr>
        <a:xfrm>
          <a:off x="0" y="0"/>
          <a:ext cx="0" cy="0"/>
          <a:chOff x="0" y="0"/>
          <a:chExt cx="0" cy="0"/>
        </a:xfrm>
      </p:grpSpPr>
      <p:sp>
        <p:nvSpPr>
          <p:cNvPr id="2384" name="Google Shape;238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9"/>
        <p:cNvGrpSpPr/>
        <p:nvPr/>
      </p:nvGrpSpPr>
      <p:grpSpPr>
        <a:xfrm>
          <a:off x="0" y="0"/>
          <a:ext cx="0" cy="0"/>
          <a:chOff x="0" y="0"/>
          <a:chExt cx="0" cy="0"/>
        </a:xfrm>
      </p:grpSpPr>
      <p:sp>
        <p:nvSpPr>
          <p:cNvPr id="2410" name="Google Shape;24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9"/>
        <p:cNvGrpSpPr/>
        <p:nvPr/>
      </p:nvGrpSpPr>
      <p:grpSpPr>
        <a:xfrm>
          <a:off x="0" y="0"/>
          <a:ext cx="0" cy="0"/>
          <a:chOff x="0" y="0"/>
          <a:chExt cx="0" cy="0"/>
        </a:xfrm>
      </p:grpSpPr>
      <p:sp>
        <p:nvSpPr>
          <p:cNvPr id="2410" name="Google Shape;24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091" cy="5143648"/>
            <a:chOff x="0" y="0"/>
            <a:chExt cx="7440875" cy="4152456"/>
          </a:xfrm>
        </p:grpSpPr>
        <p:sp>
          <p:nvSpPr>
            <p:cNvPr id="10"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72;p2"/>
          <p:cNvGrpSpPr/>
          <p:nvPr/>
        </p:nvGrpSpPr>
        <p:grpSpPr>
          <a:xfrm>
            <a:off x="502465" y="399924"/>
            <a:ext cx="8139069" cy="4343656"/>
            <a:chOff x="916986" y="2500875"/>
            <a:chExt cx="2280618" cy="1217119"/>
          </a:xfrm>
        </p:grpSpPr>
        <p:sp>
          <p:nvSpPr>
            <p:cNvPr id="7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8" name="Google Shape;78;p2"/>
          <p:cNvSpPr txBox="1">
            <a:spLocks noGrp="1"/>
          </p:cNvSpPr>
          <p:nvPr>
            <p:ph type="ctrTitle"/>
          </p:nvPr>
        </p:nvSpPr>
        <p:spPr>
          <a:xfrm>
            <a:off x="1920100" y="1584325"/>
            <a:ext cx="5304000" cy="18072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79" name="Google Shape;79;p2"/>
          <p:cNvSpPr txBox="1">
            <a:spLocks noGrp="1"/>
          </p:cNvSpPr>
          <p:nvPr>
            <p:ph type="subTitle" idx="1"/>
          </p:nvPr>
        </p:nvSpPr>
        <p:spPr>
          <a:xfrm>
            <a:off x="1920025" y="3432600"/>
            <a:ext cx="5304000" cy="3732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80" name="Google Shape;80;p2"/>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2"/>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667"/>
        <p:cNvGrpSpPr/>
        <p:nvPr/>
      </p:nvGrpSpPr>
      <p:grpSpPr>
        <a:xfrm>
          <a:off x="0" y="0"/>
          <a:ext cx="0" cy="0"/>
          <a:chOff x="0" y="0"/>
          <a:chExt cx="0" cy="0"/>
        </a:xfrm>
      </p:grpSpPr>
      <p:grpSp>
        <p:nvGrpSpPr>
          <p:cNvPr id="668" name="Google Shape;668;p13"/>
          <p:cNvGrpSpPr/>
          <p:nvPr/>
        </p:nvGrpSpPr>
        <p:grpSpPr>
          <a:xfrm>
            <a:off x="0" y="0"/>
            <a:ext cx="9144091" cy="5143648"/>
            <a:chOff x="0" y="0"/>
            <a:chExt cx="7440875" cy="4152456"/>
          </a:xfrm>
        </p:grpSpPr>
        <p:sp>
          <p:nvSpPr>
            <p:cNvPr id="669" name="Google Shape;669;p1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1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1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1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1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1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1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1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1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1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1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1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1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1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1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1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1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1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1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1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1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1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1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1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1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1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1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1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1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1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1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1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1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1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1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1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1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1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1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1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1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1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1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1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1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1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1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1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1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1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1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1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1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1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1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1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1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1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1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1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1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1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31" name="Google Shape;731;p13"/>
          <p:cNvGrpSpPr/>
          <p:nvPr/>
        </p:nvGrpSpPr>
        <p:grpSpPr>
          <a:xfrm>
            <a:off x="192408" y="135664"/>
            <a:ext cx="8759169" cy="4872494"/>
            <a:chOff x="916986" y="2500875"/>
            <a:chExt cx="2280618" cy="1217119"/>
          </a:xfrm>
        </p:grpSpPr>
        <p:sp>
          <p:nvSpPr>
            <p:cNvPr id="732" name="Google Shape;732;p1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37" name="Google Shape;737;p13"/>
          <p:cNvSpPr txBox="1">
            <a:spLocks noGrp="1"/>
          </p:cNvSpPr>
          <p:nvPr>
            <p:ph type="subTitle" idx="1"/>
          </p:nvPr>
        </p:nvSpPr>
        <p:spPr>
          <a:xfrm>
            <a:off x="2151325" y="3691175"/>
            <a:ext cx="3564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panose="020B0606020202050201"/>
              <a:buNone/>
              <a:defRPr sz="2400" b="1">
                <a:solidFill>
                  <a:schemeClr val="dk1"/>
                </a:solidFill>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738" name="Google Shape;738;p13"/>
          <p:cNvSpPr txBox="1">
            <a:spLocks noGrp="1"/>
          </p:cNvSpPr>
          <p:nvPr>
            <p:ph type="title"/>
          </p:nvPr>
        </p:nvSpPr>
        <p:spPr>
          <a:xfrm>
            <a:off x="1329600" y="448056"/>
            <a:ext cx="701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39" name="Google Shape;739;p13"/>
          <p:cNvSpPr txBox="1">
            <a:spLocks noGrp="1"/>
          </p:cNvSpPr>
          <p:nvPr>
            <p:ph type="subTitle" idx="2"/>
          </p:nvPr>
        </p:nvSpPr>
        <p:spPr>
          <a:xfrm>
            <a:off x="1482025" y="1946045"/>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40" name="Google Shape;740;p13"/>
          <p:cNvSpPr txBox="1">
            <a:spLocks noGrp="1"/>
          </p:cNvSpPr>
          <p:nvPr>
            <p:ph type="subTitle" idx="3"/>
          </p:nvPr>
        </p:nvSpPr>
        <p:spPr>
          <a:xfrm>
            <a:off x="1482025" y="3063013"/>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41" name="Google Shape;741;p13"/>
          <p:cNvSpPr txBox="1">
            <a:spLocks noGrp="1"/>
          </p:cNvSpPr>
          <p:nvPr>
            <p:ph type="subTitle" idx="4"/>
          </p:nvPr>
        </p:nvSpPr>
        <p:spPr>
          <a:xfrm>
            <a:off x="1482025" y="4179981"/>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42" name="Google Shape;742;p13"/>
          <p:cNvSpPr txBox="1">
            <a:spLocks noGrp="1"/>
          </p:cNvSpPr>
          <p:nvPr>
            <p:ph type="title" idx="5" hasCustomPrompt="1"/>
          </p:nvPr>
        </p:nvSpPr>
        <p:spPr>
          <a:xfrm>
            <a:off x="1482000" y="1424620"/>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3" name="Google Shape;743;p13"/>
          <p:cNvSpPr txBox="1">
            <a:spLocks noGrp="1"/>
          </p:cNvSpPr>
          <p:nvPr>
            <p:ph type="title" idx="6" hasCustomPrompt="1"/>
          </p:nvPr>
        </p:nvSpPr>
        <p:spPr>
          <a:xfrm>
            <a:off x="1482000" y="3663874"/>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4" name="Google Shape;744;p13"/>
          <p:cNvSpPr txBox="1">
            <a:spLocks noGrp="1"/>
          </p:cNvSpPr>
          <p:nvPr>
            <p:ph type="title" idx="7" hasCustomPrompt="1"/>
          </p:nvPr>
        </p:nvSpPr>
        <p:spPr>
          <a:xfrm>
            <a:off x="1482000" y="2544247"/>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5" name="Google Shape;745;p13"/>
          <p:cNvSpPr txBox="1">
            <a:spLocks noGrp="1"/>
          </p:cNvSpPr>
          <p:nvPr>
            <p:ph type="subTitle" idx="8"/>
          </p:nvPr>
        </p:nvSpPr>
        <p:spPr>
          <a:xfrm>
            <a:off x="2150125" y="1454125"/>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panose="020B0606020202050201"/>
              <a:buNone/>
              <a:defRPr sz="2400" b="1">
                <a:solidFill>
                  <a:schemeClr val="dk1"/>
                </a:solidFill>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746" name="Google Shape;746;p13"/>
          <p:cNvSpPr txBox="1">
            <a:spLocks noGrp="1"/>
          </p:cNvSpPr>
          <p:nvPr>
            <p:ph type="subTitle" idx="9"/>
          </p:nvPr>
        </p:nvSpPr>
        <p:spPr>
          <a:xfrm>
            <a:off x="2150125" y="2572650"/>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panose="020B0606020202050201"/>
              <a:buNone/>
              <a:defRPr sz="2400" b="1">
                <a:solidFill>
                  <a:schemeClr val="dk1"/>
                </a:solidFill>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2"/>
        </a:solidFill>
        <a:effectLst/>
      </p:bgPr>
    </p:bg>
    <p:spTree>
      <p:nvGrpSpPr>
        <p:cNvPr id="1" name="Shape 747"/>
        <p:cNvGrpSpPr/>
        <p:nvPr/>
      </p:nvGrpSpPr>
      <p:grpSpPr>
        <a:xfrm>
          <a:off x="0" y="0"/>
          <a:ext cx="0" cy="0"/>
          <a:chOff x="0" y="0"/>
          <a:chExt cx="0" cy="0"/>
        </a:xfrm>
      </p:grpSpPr>
      <p:grpSp>
        <p:nvGrpSpPr>
          <p:cNvPr id="748" name="Google Shape;748;p14"/>
          <p:cNvGrpSpPr/>
          <p:nvPr/>
        </p:nvGrpSpPr>
        <p:grpSpPr>
          <a:xfrm>
            <a:off x="0" y="0"/>
            <a:ext cx="9144091" cy="5143648"/>
            <a:chOff x="0" y="0"/>
            <a:chExt cx="7440875" cy="4152456"/>
          </a:xfrm>
        </p:grpSpPr>
        <p:sp>
          <p:nvSpPr>
            <p:cNvPr id="749" name="Google Shape;749;p1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1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1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1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1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1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1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1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1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1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1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1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1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1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1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1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1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1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1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1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1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1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1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1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1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1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1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1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1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1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1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1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1" name="Google Shape;811;p14"/>
          <p:cNvGrpSpPr/>
          <p:nvPr/>
        </p:nvGrpSpPr>
        <p:grpSpPr>
          <a:xfrm>
            <a:off x="502465" y="399924"/>
            <a:ext cx="8139069" cy="4343656"/>
            <a:chOff x="916986" y="2500875"/>
            <a:chExt cx="2280618" cy="1217119"/>
          </a:xfrm>
        </p:grpSpPr>
        <p:sp>
          <p:nvSpPr>
            <p:cNvPr id="812" name="Google Shape;812;p1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17" name="Google Shape;817;p14"/>
          <p:cNvSpPr txBox="1">
            <a:spLocks noGrp="1"/>
          </p:cNvSpPr>
          <p:nvPr>
            <p:ph type="title"/>
          </p:nvPr>
        </p:nvSpPr>
        <p:spPr>
          <a:xfrm>
            <a:off x="2539225" y="3557500"/>
            <a:ext cx="5378400" cy="56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818" name="Google Shape;818;p14"/>
          <p:cNvSpPr txBox="1">
            <a:spLocks noGrp="1"/>
          </p:cNvSpPr>
          <p:nvPr>
            <p:ph type="subTitle" idx="1"/>
          </p:nvPr>
        </p:nvSpPr>
        <p:spPr>
          <a:xfrm>
            <a:off x="1847750" y="975200"/>
            <a:ext cx="6069900" cy="231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819"/>
        <p:cNvGrpSpPr/>
        <p:nvPr/>
      </p:nvGrpSpPr>
      <p:grpSpPr>
        <a:xfrm>
          <a:off x="0" y="0"/>
          <a:ext cx="0" cy="0"/>
          <a:chOff x="0" y="0"/>
          <a:chExt cx="0" cy="0"/>
        </a:xfrm>
      </p:grpSpPr>
      <p:grpSp>
        <p:nvGrpSpPr>
          <p:cNvPr id="820" name="Google Shape;820;p15"/>
          <p:cNvGrpSpPr/>
          <p:nvPr/>
        </p:nvGrpSpPr>
        <p:grpSpPr>
          <a:xfrm>
            <a:off x="0" y="0"/>
            <a:ext cx="9144091" cy="5143648"/>
            <a:chOff x="0" y="0"/>
            <a:chExt cx="7440875" cy="4152456"/>
          </a:xfrm>
        </p:grpSpPr>
        <p:sp>
          <p:nvSpPr>
            <p:cNvPr id="821" name="Google Shape;821;p1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1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1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1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1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1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1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1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1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1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1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1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1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1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1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1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1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1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1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1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1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1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1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1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1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1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3" name="Google Shape;883;p15"/>
          <p:cNvGrpSpPr/>
          <p:nvPr/>
        </p:nvGrpSpPr>
        <p:grpSpPr>
          <a:xfrm>
            <a:off x="192408" y="135664"/>
            <a:ext cx="8759169" cy="4872494"/>
            <a:chOff x="916986" y="2500875"/>
            <a:chExt cx="2280618" cy="1217119"/>
          </a:xfrm>
        </p:grpSpPr>
        <p:sp>
          <p:nvSpPr>
            <p:cNvPr id="884" name="Google Shape;884;p1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1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1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1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9" name="Google Shape;889;p15"/>
          <p:cNvSpPr txBox="1">
            <a:spLocks noGrp="1"/>
          </p:cNvSpPr>
          <p:nvPr>
            <p:ph type="title"/>
          </p:nvPr>
        </p:nvSpPr>
        <p:spPr>
          <a:xfrm>
            <a:off x="720000" y="1186775"/>
            <a:ext cx="3932700" cy="1760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90" name="Google Shape;890;p15"/>
          <p:cNvSpPr txBox="1">
            <a:spLocks noGrp="1"/>
          </p:cNvSpPr>
          <p:nvPr>
            <p:ph type="subTitle" idx="1"/>
          </p:nvPr>
        </p:nvSpPr>
        <p:spPr>
          <a:xfrm>
            <a:off x="720000" y="3132225"/>
            <a:ext cx="3932700" cy="88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91" name="Google Shape;891;p15"/>
          <p:cNvSpPr>
            <a:spLocks noGrp="1"/>
          </p:cNvSpPr>
          <p:nvPr>
            <p:ph type="pic" idx="2"/>
          </p:nvPr>
        </p:nvSpPr>
        <p:spPr>
          <a:xfrm>
            <a:off x="4790800" y="836175"/>
            <a:ext cx="3519600" cy="35196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dk2"/>
        </a:solidFill>
        <a:effectLst/>
      </p:bgPr>
    </p:bg>
    <p:spTree>
      <p:nvGrpSpPr>
        <p:cNvPr id="1" name="Shape 1112"/>
        <p:cNvGrpSpPr/>
        <p:nvPr/>
      </p:nvGrpSpPr>
      <p:grpSpPr>
        <a:xfrm>
          <a:off x="0" y="0"/>
          <a:ext cx="0" cy="0"/>
          <a:chOff x="0" y="0"/>
          <a:chExt cx="0" cy="0"/>
        </a:xfrm>
      </p:grpSpPr>
      <p:grpSp>
        <p:nvGrpSpPr>
          <p:cNvPr id="1113" name="Google Shape;1113;p19"/>
          <p:cNvGrpSpPr/>
          <p:nvPr/>
        </p:nvGrpSpPr>
        <p:grpSpPr>
          <a:xfrm>
            <a:off x="0" y="0"/>
            <a:ext cx="9144091" cy="5143648"/>
            <a:chOff x="0" y="0"/>
            <a:chExt cx="7440875" cy="4152456"/>
          </a:xfrm>
        </p:grpSpPr>
        <p:sp>
          <p:nvSpPr>
            <p:cNvPr id="1114" name="Google Shape;1114;p1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1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1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1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1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1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1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1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1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1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1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1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1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1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1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1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1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1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1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1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1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1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1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1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1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1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1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1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1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1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1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1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1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1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1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1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1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1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1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1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1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1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1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1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1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1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1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1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1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1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1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1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1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1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1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1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1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1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1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1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1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1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6" name="Google Shape;1176;p19"/>
          <p:cNvGrpSpPr/>
          <p:nvPr/>
        </p:nvGrpSpPr>
        <p:grpSpPr>
          <a:xfrm>
            <a:off x="173287" y="130863"/>
            <a:ext cx="8797256" cy="4881744"/>
            <a:chOff x="916986" y="2500875"/>
            <a:chExt cx="2280618" cy="1217119"/>
          </a:xfrm>
        </p:grpSpPr>
        <p:sp>
          <p:nvSpPr>
            <p:cNvPr id="1177" name="Google Shape;1177;p1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1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1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1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1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2" name="Google Shape;118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83" name="Google Shape;1183;p19"/>
          <p:cNvSpPr txBox="1">
            <a:spLocks noGrp="1"/>
          </p:cNvSpPr>
          <p:nvPr>
            <p:ph type="subTitle" idx="1"/>
          </p:nvPr>
        </p:nvSpPr>
        <p:spPr>
          <a:xfrm>
            <a:off x="483207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84" name="Google Shape;1184;p19"/>
          <p:cNvSpPr txBox="1">
            <a:spLocks noGrp="1"/>
          </p:cNvSpPr>
          <p:nvPr>
            <p:ph type="subTitle" idx="2"/>
          </p:nvPr>
        </p:nvSpPr>
        <p:spPr>
          <a:xfrm>
            <a:off x="81692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85" name="Google Shape;1185;p19"/>
          <p:cNvSpPr/>
          <p:nvPr/>
        </p:nvSpPr>
        <p:spPr>
          <a:xfrm>
            <a:off x="533316" y="4527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2">
    <p:bg>
      <p:bgPr>
        <a:solidFill>
          <a:schemeClr val="dk2"/>
        </a:solidFill>
        <a:effectLst/>
      </p:bgPr>
    </p:bg>
    <p:spTree>
      <p:nvGrpSpPr>
        <p:cNvPr id="1" name="Shape 1729"/>
        <p:cNvGrpSpPr/>
        <p:nvPr/>
      </p:nvGrpSpPr>
      <p:grpSpPr>
        <a:xfrm>
          <a:off x="0" y="0"/>
          <a:ext cx="0" cy="0"/>
          <a:chOff x="0" y="0"/>
          <a:chExt cx="0" cy="0"/>
        </a:xfrm>
      </p:grpSpPr>
      <p:grpSp>
        <p:nvGrpSpPr>
          <p:cNvPr id="1730" name="Google Shape;1730;p27"/>
          <p:cNvGrpSpPr/>
          <p:nvPr/>
        </p:nvGrpSpPr>
        <p:grpSpPr>
          <a:xfrm>
            <a:off x="0" y="0"/>
            <a:ext cx="9144091" cy="5143648"/>
            <a:chOff x="0" y="0"/>
            <a:chExt cx="7440875" cy="4152456"/>
          </a:xfrm>
        </p:grpSpPr>
        <p:sp>
          <p:nvSpPr>
            <p:cNvPr id="1731" name="Google Shape;1731;p2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2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2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2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2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2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2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2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2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2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2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2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2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2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2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2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2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2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2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2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2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2" name="Google Shape;1752;p2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3" name="Google Shape;1753;p2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4" name="Google Shape;1754;p2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2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2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2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2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2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2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2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2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2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2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2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2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2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2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2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2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2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2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2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2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2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2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2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2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2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2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2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2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2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2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2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2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2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2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2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2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2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2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93" name="Google Shape;1793;p27"/>
          <p:cNvGrpSpPr/>
          <p:nvPr/>
        </p:nvGrpSpPr>
        <p:grpSpPr>
          <a:xfrm>
            <a:off x="502465" y="399924"/>
            <a:ext cx="8139069" cy="4343656"/>
            <a:chOff x="916986" y="2500875"/>
            <a:chExt cx="2280618" cy="1217119"/>
          </a:xfrm>
        </p:grpSpPr>
        <p:sp>
          <p:nvSpPr>
            <p:cNvPr id="1794" name="Google Shape;1794;p2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2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2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2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2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99" name="Google Shape;1799;p27"/>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0" name="Google Shape;1800;p27"/>
          <p:cNvSpPr txBox="1">
            <a:spLocks noGrp="1"/>
          </p:cNvSpPr>
          <p:nvPr>
            <p:ph type="subTitle" idx="1"/>
          </p:nvPr>
        </p:nvSpPr>
        <p:spPr>
          <a:xfrm>
            <a:off x="1024800" y="3073560"/>
            <a:ext cx="3597900" cy="9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dk2"/>
        </a:solidFill>
        <a:effectLst/>
      </p:bgPr>
    </p:bg>
    <p:spTree>
      <p:nvGrpSpPr>
        <p:cNvPr id="1" name="Shape 1872"/>
        <p:cNvGrpSpPr/>
        <p:nvPr/>
      </p:nvGrpSpPr>
      <p:grpSpPr>
        <a:xfrm>
          <a:off x="0" y="0"/>
          <a:ext cx="0" cy="0"/>
          <a:chOff x="0" y="0"/>
          <a:chExt cx="0" cy="0"/>
        </a:xfrm>
      </p:grpSpPr>
      <p:grpSp>
        <p:nvGrpSpPr>
          <p:cNvPr id="1873" name="Google Shape;1873;p29"/>
          <p:cNvGrpSpPr/>
          <p:nvPr/>
        </p:nvGrpSpPr>
        <p:grpSpPr>
          <a:xfrm>
            <a:off x="0" y="0"/>
            <a:ext cx="9144091" cy="5143648"/>
            <a:chOff x="0" y="0"/>
            <a:chExt cx="7440875" cy="4152456"/>
          </a:xfrm>
        </p:grpSpPr>
        <p:sp>
          <p:nvSpPr>
            <p:cNvPr id="1874" name="Google Shape;1874;p2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5" name="Google Shape;1875;p2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6" name="Google Shape;1876;p2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2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8" name="Google Shape;1878;p2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9" name="Google Shape;1879;p2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0" name="Google Shape;1880;p2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1" name="Google Shape;1881;p2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2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2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2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2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2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2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2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2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2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2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2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2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2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2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2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2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2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9" name="Google Shape;1899;p2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0" name="Google Shape;1900;p2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1" name="Google Shape;1901;p2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2" name="Google Shape;1902;p2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3" name="Google Shape;1903;p2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4" name="Google Shape;1904;p2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5" name="Google Shape;1905;p2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6" name="Google Shape;1906;p2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7" name="Google Shape;1907;p2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8" name="Google Shape;1908;p2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909;p2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910;p2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911;p2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912;p2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913;p2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4" name="Google Shape;1914;p2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915;p2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6" name="Google Shape;1916;p2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7" name="Google Shape;1917;p2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8" name="Google Shape;1918;p2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9" name="Google Shape;1919;p2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0" name="Google Shape;1920;p2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921;p2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2" name="Google Shape;1922;p2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3" name="Google Shape;1923;p2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4" name="Google Shape;1924;p2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5" name="Google Shape;1925;p2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6" name="Google Shape;1926;p2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7" name="Google Shape;1927;p2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8" name="Google Shape;1928;p2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9" name="Google Shape;1929;p2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0" name="Google Shape;1930;p2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2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2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2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2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2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36" name="Google Shape;1936;p29"/>
          <p:cNvGrpSpPr/>
          <p:nvPr/>
        </p:nvGrpSpPr>
        <p:grpSpPr>
          <a:xfrm>
            <a:off x="502465" y="399924"/>
            <a:ext cx="8139069" cy="4343656"/>
            <a:chOff x="916986" y="2500875"/>
            <a:chExt cx="2280618" cy="1217119"/>
          </a:xfrm>
        </p:grpSpPr>
        <p:sp>
          <p:nvSpPr>
            <p:cNvPr id="1937" name="Google Shape;1937;p2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2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2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2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2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42" name="Google Shape;1942;p29"/>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2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43" name="Google Shape;1943;p29"/>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944" name="Google Shape;1944;p29"/>
          <p:cNvSpPr txBox="1"/>
          <p:nvPr/>
        </p:nvSpPr>
        <p:spPr>
          <a:xfrm>
            <a:off x="1992000" y="3611950"/>
            <a:ext cx="51600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GB" sz="1200" b="1">
                <a:solidFill>
                  <a:schemeClr val="dk1"/>
                </a:solidFill>
                <a:latin typeface="Varela Round"/>
                <a:ea typeface="Varela Round"/>
                <a:cs typeface="Varela Round"/>
                <a:sym typeface="Varela Round"/>
              </a:rPr>
              <a:t>CREDITS:</a:t>
            </a:r>
            <a:r>
              <a:rPr lang="en-GB" sz="1200">
                <a:solidFill>
                  <a:schemeClr val="dk1"/>
                </a:solidFill>
                <a:latin typeface="Varela Round"/>
                <a:ea typeface="Varela Round"/>
                <a:cs typeface="Varela Round"/>
                <a:sym typeface="Varela Round"/>
              </a:rPr>
              <a:t> This presentation template was created by </a:t>
            </a:r>
            <a:r>
              <a:rPr lang="en-GB" sz="1200" b="1" u="sng">
                <a:solidFill>
                  <a:schemeClr val="hlink"/>
                </a:solidFill>
                <a:latin typeface="Varela Round"/>
                <a:ea typeface="Varela Round"/>
                <a:cs typeface="Varela Round"/>
                <a:sym typeface="Varela Round"/>
                <a:hlinkClick r:id="rId2"/>
              </a:rPr>
              <a:t>Slidesgo</a:t>
            </a:r>
            <a:r>
              <a:rPr lang="en-GB" sz="1200">
                <a:solidFill>
                  <a:schemeClr val="dk1"/>
                </a:solidFill>
                <a:latin typeface="Varela Round"/>
                <a:ea typeface="Varela Round"/>
                <a:cs typeface="Varela Round"/>
                <a:sym typeface="Varela Round"/>
              </a:rPr>
              <a:t>, and includes icons by </a:t>
            </a:r>
            <a:r>
              <a:rPr lang="en-GB" sz="1200" b="1" u="sng">
                <a:solidFill>
                  <a:schemeClr val="dk1"/>
                </a:solidFill>
                <a:latin typeface="Varela Round"/>
                <a:ea typeface="Varela Round"/>
                <a:cs typeface="Varela Round"/>
                <a:sym typeface="Varela Round"/>
                <a:hlinkClick r:id="rId3"/>
              </a:rPr>
              <a:t>Flaticon</a:t>
            </a:r>
            <a:r>
              <a:rPr lang="en-GB" sz="1200">
                <a:solidFill>
                  <a:schemeClr val="dk1"/>
                </a:solidFill>
                <a:latin typeface="Varela Round"/>
                <a:ea typeface="Varela Round"/>
                <a:cs typeface="Varela Round"/>
                <a:sym typeface="Varela Round"/>
              </a:rPr>
              <a:t>, and infographics &amp; images by </a:t>
            </a:r>
            <a:r>
              <a:rPr lang="en-GB" sz="1200" b="1" u="sng">
                <a:solidFill>
                  <a:schemeClr val="dk1"/>
                </a:solidFill>
                <a:latin typeface="Varela Round"/>
                <a:ea typeface="Varela Round"/>
                <a:cs typeface="Varela Round"/>
                <a:sym typeface="Varela Round"/>
                <a:hlinkClick r:id="rId4"/>
              </a:rPr>
              <a:t>Freepik</a:t>
            </a:r>
            <a:r>
              <a:rPr lang="en-GB" sz="1200" u="sng">
                <a:solidFill>
                  <a:schemeClr val="dk1"/>
                </a:solidFill>
                <a:latin typeface="Varela Round"/>
                <a:ea typeface="Varela Round"/>
                <a:cs typeface="Varela Round"/>
                <a:sym typeface="Varela Round"/>
              </a:rPr>
              <a:t> </a:t>
            </a:r>
            <a:endParaRPr sz="1200" b="1" u="sng">
              <a:solidFill>
                <a:schemeClr val="dk1"/>
              </a:solidFill>
              <a:latin typeface="Varela Round"/>
              <a:ea typeface="Varela Round"/>
              <a:cs typeface="Varela Round"/>
              <a:sym typeface="Varela Roun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1945"/>
        <p:cNvGrpSpPr/>
        <p:nvPr/>
      </p:nvGrpSpPr>
      <p:grpSpPr>
        <a:xfrm>
          <a:off x="0" y="0"/>
          <a:ext cx="0" cy="0"/>
          <a:chOff x="0" y="0"/>
          <a:chExt cx="0" cy="0"/>
        </a:xfrm>
      </p:grpSpPr>
      <p:grpSp>
        <p:nvGrpSpPr>
          <p:cNvPr id="1946" name="Google Shape;1946;p30"/>
          <p:cNvGrpSpPr/>
          <p:nvPr/>
        </p:nvGrpSpPr>
        <p:grpSpPr>
          <a:xfrm>
            <a:off x="0" y="0"/>
            <a:ext cx="9144091" cy="5143648"/>
            <a:chOff x="0" y="0"/>
            <a:chExt cx="7440875" cy="4152456"/>
          </a:xfrm>
        </p:grpSpPr>
        <p:sp>
          <p:nvSpPr>
            <p:cNvPr id="1947"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1"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5"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6"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7"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8"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9"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0"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1"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09" name="Google Shape;2009;p30"/>
          <p:cNvGrpSpPr/>
          <p:nvPr/>
        </p:nvGrpSpPr>
        <p:grpSpPr>
          <a:xfrm>
            <a:off x="502465" y="399924"/>
            <a:ext cx="8139069" cy="4343656"/>
            <a:chOff x="916986" y="2500875"/>
            <a:chExt cx="2280618" cy="1217119"/>
          </a:xfrm>
        </p:grpSpPr>
        <p:sp>
          <p:nvSpPr>
            <p:cNvPr id="2010"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3"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2015"/>
        <p:cNvGrpSpPr/>
        <p:nvPr/>
      </p:nvGrpSpPr>
      <p:grpSpPr>
        <a:xfrm>
          <a:off x="0" y="0"/>
          <a:ext cx="0" cy="0"/>
          <a:chOff x="0" y="0"/>
          <a:chExt cx="0" cy="0"/>
        </a:xfrm>
      </p:grpSpPr>
      <p:grpSp>
        <p:nvGrpSpPr>
          <p:cNvPr id="2016" name="Google Shape;2016;p31"/>
          <p:cNvGrpSpPr/>
          <p:nvPr/>
        </p:nvGrpSpPr>
        <p:grpSpPr>
          <a:xfrm>
            <a:off x="0" y="0"/>
            <a:ext cx="9144091" cy="5143648"/>
            <a:chOff x="0" y="0"/>
            <a:chExt cx="7440875" cy="4152456"/>
          </a:xfrm>
        </p:grpSpPr>
        <p:sp>
          <p:nvSpPr>
            <p:cNvPr id="2017"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7"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8"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9"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1"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2"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3"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4"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6"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7"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9"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0"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4"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6"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7"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8"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9"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0"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1"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2"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3"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4"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5"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6"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7"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8"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79" name="Google Shape;2079;p31"/>
          <p:cNvGrpSpPr/>
          <p:nvPr/>
        </p:nvGrpSpPr>
        <p:grpSpPr>
          <a:xfrm>
            <a:off x="173287" y="130863"/>
            <a:ext cx="8797256" cy="4881744"/>
            <a:chOff x="916986" y="2500875"/>
            <a:chExt cx="2280618" cy="1217119"/>
          </a:xfrm>
        </p:grpSpPr>
        <p:sp>
          <p:nvSpPr>
            <p:cNvPr id="2080"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2"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3"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4"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2"/>
        </a:solidFill>
        <a:effectLst/>
      </p:bgPr>
    </p:bg>
    <p:spTree>
      <p:nvGrpSpPr>
        <p:cNvPr id="1" name="Shape 82"/>
        <p:cNvGrpSpPr/>
        <p:nvPr/>
      </p:nvGrpSpPr>
      <p:grpSpPr>
        <a:xfrm>
          <a:off x="0" y="0"/>
          <a:ext cx="0" cy="0"/>
          <a:chOff x="0" y="0"/>
          <a:chExt cx="0" cy="0"/>
        </a:xfrm>
      </p:grpSpPr>
      <p:grpSp>
        <p:nvGrpSpPr>
          <p:cNvPr id="83" name="Google Shape;83;p3"/>
          <p:cNvGrpSpPr/>
          <p:nvPr/>
        </p:nvGrpSpPr>
        <p:grpSpPr>
          <a:xfrm>
            <a:off x="0" y="0"/>
            <a:ext cx="9144091" cy="5143648"/>
            <a:chOff x="0" y="0"/>
            <a:chExt cx="7440875" cy="4152456"/>
          </a:xfrm>
        </p:grpSpPr>
        <p:sp>
          <p:nvSpPr>
            <p:cNvPr id="84"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 name="Google Shape;146;p3"/>
          <p:cNvGrpSpPr/>
          <p:nvPr/>
        </p:nvGrpSpPr>
        <p:grpSpPr>
          <a:xfrm>
            <a:off x="502465" y="399924"/>
            <a:ext cx="8139069" cy="4343656"/>
            <a:chOff x="916986" y="2500875"/>
            <a:chExt cx="2280618" cy="1217119"/>
          </a:xfrm>
        </p:grpSpPr>
        <p:sp>
          <p:nvSpPr>
            <p:cNvPr id="147"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2" name="Google Shape;152;p3"/>
          <p:cNvSpPr txBox="1">
            <a:spLocks noGrp="1"/>
          </p:cNvSpPr>
          <p:nvPr>
            <p:ph type="title"/>
          </p:nvPr>
        </p:nvSpPr>
        <p:spPr>
          <a:xfrm>
            <a:off x="1291500" y="2400500"/>
            <a:ext cx="4320000" cy="915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3" name="Google Shape;153;p3"/>
          <p:cNvSpPr txBox="1">
            <a:spLocks noGrp="1"/>
          </p:cNvSpPr>
          <p:nvPr>
            <p:ph type="title" idx="2" hasCustomPrompt="1"/>
          </p:nvPr>
        </p:nvSpPr>
        <p:spPr>
          <a:xfrm>
            <a:off x="1291500" y="1241525"/>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1291500" y="3360725"/>
            <a:ext cx="43200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5" name="Google Shape;155;p3"/>
          <p:cNvSpPr/>
          <p:nvPr/>
        </p:nvSpPr>
        <p:spPr>
          <a:xfrm>
            <a:off x="1190841" y="4876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3"/>
          <p:cNvSpPr/>
          <p:nvPr/>
        </p:nvSpPr>
        <p:spPr>
          <a:xfrm>
            <a:off x="212841" y="4445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solidFill>
          <a:schemeClr val="dk2"/>
        </a:solidFill>
        <a:effectLst/>
      </p:bgPr>
    </p:bg>
    <p:spTree>
      <p:nvGrpSpPr>
        <p:cNvPr id="1" name="Shape 157"/>
        <p:cNvGrpSpPr/>
        <p:nvPr/>
      </p:nvGrpSpPr>
      <p:grpSpPr>
        <a:xfrm>
          <a:off x="0" y="0"/>
          <a:ext cx="0" cy="0"/>
          <a:chOff x="0" y="0"/>
          <a:chExt cx="0" cy="0"/>
        </a:xfrm>
      </p:grpSpPr>
      <p:grpSp>
        <p:nvGrpSpPr>
          <p:cNvPr id="158" name="Google Shape;158;p4"/>
          <p:cNvGrpSpPr/>
          <p:nvPr/>
        </p:nvGrpSpPr>
        <p:grpSpPr>
          <a:xfrm>
            <a:off x="0" y="0"/>
            <a:ext cx="9144091" cy="5143648"/>
            <a:chOff x="0" y="0"/>
            <a:chExt cx="7440875" cy="4152456"/>
          </a:xfrm>
        </p:grpSpPr>
        <p:sp>
          <p:nvSpPr>
            <p:cNvPr id="159" name="Google Shape;159;p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1" name="Google Shape;221;p4"/>
          <p:cNvGrpSpPr/>
          <p:nvPr/>
        </p:nvGrpSpPr>
        <p:grpSpPr>
          <a:xfrm>
            <a:off x="192408" y="135664"/>
            <a:ext cx="8759169" cy="4872494"/>
            <a:chOff x="916986" y="2500875"/>
            <a:chExt cx="2280618" cy="1217119"/>
          </a:xfrm>
        </p:grpSpPr>
        <p:sp>
          <p:nvSpPr>
            <p:cNvPr id="222" name="Google Shape;222;p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7" name="Google Shape;227;p4"/>
          <p:cNvSpPr txBox="1">
            <a:spLocks noGrp="1"/>
          </p:cNvSpPr>
          <p:nvPr>
            <p:ph type="title"/>
          </p:nvPr>
        </p:nvSpPr>
        <p:spPr>
          <a:xfrm>
            <a:off x="720000" y="445025"/>
            <a:ext cx="700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8" name="Google Shape;228;p4"/>
          <p:cNvSpPr txBox="1">
            <a:spLocks noGrp="1"/>
          </p:cNvSpPr>
          <p:nvPr>
            <p:ph type="body" idx="1"/>
          </p:nvPr>
        </p:nvSpPr>
        <p:spPr>
          <a:xfrm>
            <a:off x="720000" y="1215750"/>
            <a:ext cx="7002600" cy="382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bg>
      <p:bgPr>
        <a:solidFill>
          <a:schemeClr val="dk2"/>
        </a:solidFill>
        <a:effectLst/>
      </p:bgPr>
    </p:bg>
    <p:spTree>
      <p:nvGrpSpPr>
        <p:cNvPr id="1" name="Shape 304"/>
        <p:cNvGrpSpPr/>
        <p:nvPr/>
      </p:nvGrpSpPr>
      <p:grpSpPr>
        <a:xfrm>
          <a:off x="0" y="0"/>
          <a:ext cx="0" cy="0"/>
          <a:chOff x="0" y="0"/>
          <a:chExt cx="0" cy="0"/>
        </a:xfrm>
      </p:grpSpPr>
      <p:grpSp>
        <p:nvGrpSpPr>
          <p:cNvPr id="305" name="Google Shape;305;p6"/>
          <p:cNvGrpSpPr/>
          <p:nvPr/>
        </p:nvGrpSpPr>
        <p:grpSpPr>
          <a:xfrm>
            <a:off x="0" y="0"/>
            <a:ext cx="9144091" cy="5143648"/>
            <a:chOff x="0" y="0"/>
            <a:chExt cx="7440875" cy="4152456"/>
          </a:xfrm>
        </p:grpSpPr>
        <p:sp>
          <p:nvSpPr>
            <p:cNvPr id="306" name="Google Shape;306;p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8" name="Google Shape;368;p6"/>
          <p:cNvGrpSpPr/>
          <p:nvPr/>
        </p:nvGrpSpPr>
        <p:grpSpPr>
          <a:xfrm>
            <a:off x="192408" y="135664"/>
            <a:ext cx="8759169" cy="4872494"/>
            <a:chOff x="916986" y="2500875"/>
            <a:chExt cx="2280618" cy="1217119"/>
          </a:xfrm>
        </p:grpSpPr>
        <p:sp>
          <p:nvSpPr>
            <p:cNvPr id="369" name="Google Shape;369;p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4" name="Google Shape;3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75"/>
        <p:cNvGrpSpPr/>
        <p:nvPr/>
      </p:nvGrpSpPr>
      <p:grpSpPr>
        <a:xfrm>
          <a:off x="0" y="0"/>
          <a:ext cx="0" cy="0"/>
          <a:chOff x="0" y="0"/>
          <a:chExt cx="0" cy="0"/>
        </a:xfrm>
      </p:grpSpPr>
      <p:grpSp>
        <p:nvGrpSpPr>
          <p:cNvPr id="376" name="Google Shape;376;p7"/>
          <p:cNvGrpSpPr/>
          <p:nvPr/>
        </p:nvGrpSpPr>
        <p:grpSpPr>
          <a:xfrm>
            <a:off x="0" y="0"/>
            <a:ext cx="9144091" cy="5143648"/>
            <a:chOff x="0" y="0"/>
            <a:chExt cx="7440875" cy="4152456"/>
          </a:xfrm>
        </p:grpSpPr>
        <p:sp>
          <p:nvSpPr>
            <p:cNvPr id="377" name="Google Shape;377;p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9" name="Google Shape;439;p7"/>
          <p:cNvGrpSpPr/>
          <p:nvPr/>
        </p:nvGrpSpPr>
        <p:grpSpPr>
          <a:xfrm>
            <a:off x="192408" y="135664"/>
            <a:ext cx="8759169" cy="4872494"/>
            <a:chOff x="916986" y="2500875"/>
            <a:chExt cx="2280618" cy="1217119"/>
          </a:xfrm>
        </p:grpSpPr>
        <p:sp>
          <p:nvSpPr>
            <p:cNvPr id="440" name="Google Shape;440;p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5" name="Google Shape;44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6" name="Google Shape;446;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47"/>
        <p:cNvGrpSpPr/>
        <p:nvPr/>
      </p:nvGrpSpPr>
      <p:grpSpPr>
        <a:xfrm>
          <a:off x="0" y="0"/>
          <a:ext cx="0" cy="0"/>
          <a:chOff x="0" y="0"/>
          <a:chExt cx="0" cy="0"/>
        </a:xfrm>
      </p:grpSpPr>
      <p:grpSp>
        <p:nvGrpSpPr>
          <p:cNvPr id="448" name="Google Shape;448;p8"/>
          <p:cNvGrpSpPr/>
          <p:nvPr/>
        </p:nvGrpSpPr>
        <p:grpSpPr>
          <a:xfrm>
            <a:off x="0" y="0"/>
            <a:ext cx="9144091" cy="5143648"/>
            <a:chOff x="0" y="0"/>
            <a:chExt cx="7440875" cy="4152456"/>
          </a:xfrm>
        </p:grpSpPr>
        <p:sp>
          <p:nvSpPr>
            <p:cNvPr id="449" name="Google Shape;449;p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11" name="Google Shape;511;p8"/>
          <p:cNvGrpSpPr/>
          <p:nvPr/>
        </p:nvGrpSpPr>
        <p:grpSpPr>
          <a:xfrm>
            <a:off x="502465" y="399924"/>
            <a:ext cx="8139069" cy="4343656"/>
            <a:chOff x="916986" y="2500875"/>
            <a:chExt cx="2280618" cy="1217119"/>
          </a:xfrm>
        </p:grpSpPr>
        <p:sp>
          <p:nvSpPr>
            <p:cNvPr id="512" name="Google Shape;512;p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17" name="Google Shape;517;p8"/>
          <p:cNvSpPr txBox="1">
            <a:spLocks noGrp="1"/>
          </p:cNvSpPr>
          <p:nvPr>
            <p:ph type="title"/>
          </p:nvPr>
        </p:nvSpPr>
        <p:spPr>
          <a:xfrm>
            <a:off x="1768500" y="2388325"/>
            <a:ext cx="5607000" cy="1658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18" name="Google Shape;518;p8"/>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8"/>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520"/>
        <p:cNvGrpSpPr/>
        <p:nvPr/>
      </p:nvGrpSpPr>
      <p:grpSpPr>
        <a:xfrm>
          <a:off x="0" y="0"/>
          <a:ext cx="0" cy="0"/>
          <a:chOff x="0" y="0"/>
          <a:chExt cx="0" cy="0"/>
        </a:xfrm>
      </p:grpSpPr>
      <p:grpSp>
        <p:nvGrpSpPr>
          <p:cNvPr id="521" name="Google Shape;521;p9"/>
          <p:cNvGrpSpPr/>
          <p:nvPr/>
        </p:nvGrpSpPr>
        <p:grpSpPr>
          <a:xfrm>
            <a:off x="0" y="0"/>
            <a:ext cx="9144091" cy="5143648"/>
            <a:chOff x="0" y="0"/>
            <a:chExt cx="7440875" cy="4152456"/>
          </a:xfrm>
        </p:grpSpPr>
        <p:sp>
          <p:nvSpPr>
            <p:cNvPr id="522" name="Google Shape;522;p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4" name="Google Shape;584;p9"/>
          <p:cNvGrpSpPr/>
          <p:nvPr/>
        </p:nvGrpSpPr>
        <p:grpSpPr>
          <a:xfrm>
            <a:off x="502465" y="399924"/>
            <a:ext cx="8139069" cy="4343656"/>
            <a:chOff x="916986" y="2500875"/>
            <a:chExt cx="2280618" cy="1217119"/>
          </a:xfrm>
        </p:grpSpPr>
        <p:sp>
          <p:nvSpPr>
            <p:cNvPr id="585" name="Google Shape;585;p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0" name="Google Shape;590;p9"/>
          <p:cNvSpPr txBox="1">
            <a:spLocks noGrp="1"/>
          </p:cNvSpPr>
          <p:nvPr>
            <p:ph type="title"/>
          </p:nvPr>
        </p:nvSpPr>
        <p:spPr>
          <a:xfrm>
            <a:off x="2135550" y="1058588"/>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solidFill>
                  <a:schemeClr val="accen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591" name="Google Shape;591;p9"/>
          <p:cNvSpPr txBox="1">
            <a:spLocks noGrp="1"/>
          </p:cNvSpPr>
          <p:nvPr>
            <p:ph type="subTitle" idx="1"/>
          </p:nvPr>
        </p:nvSpPr>
        <p:spPr>
          <a:xfrm>
            <a:off x="2135550" y="3064250"/>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94"/>
        <p:cNvGrpSpPr/>
        <p:nvPr/>
      </p:nvGrpSpPr>
      <p:grpSpPr>
        <a:xfrm>
          <a:off x="0" y="0"/>
          <a:ext cx="0" cy="0"/>
          <a:chOff x="0" y="0"/>
          <a:chExt cx="0" cy="0"/>
        </a:xfrm>
      </p:grpSpPr>
      <p:grpSp>
        <p:nvGrpSpPr>
          <p:cNvPr id="595" name="Google Shape;595;p11"/>
          <p:cNvGrpSpPr/>
          <p:nvPr/>
        </p:nvGrpSpPr>
        <p:grpSpPr>
          <a:xfrm>
            <a:off x="0" y="0"/>
            <a:ext cx="9144091" cy="5143648"/>
            <a:chOff x="0" y="0"/>
            <a:chExt cx="7440875" cy="4152456"/>
          </a:xfrm>
        </p:grpSpPr>
        <p:sp>
          <p:nvSpPr>
            <p:cNvPr id="596" name="Google Shape;596;p1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1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1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1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1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1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1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1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1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1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1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1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1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1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1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1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1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1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1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1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1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1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1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1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1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1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1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1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1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1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1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1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1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1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1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1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1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1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1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1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1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1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1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1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1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1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1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1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1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1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8" name="Google Shape;658;p11"/>
          <p:cNvGrpSpPr/>
          <p:nvPr/>
        </p:nvGrpSpPr>
        <p:grpSpPr>
          <a:xfrm>
            <a:off x="502465" y="399924"/>
            <a:ext cx="8139069" cy="4343656"/>
            <a:chOff x="916986" y="2500875"/>
            <a:chExt cx="2280618" cy="1217119"/>
          </a:xfrm>
        </p:grpSpPr>
        <p:sp>
          <p:nvSpPr>
            <p:cNvPr id="659" name="Google Shape;659;p1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1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1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1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1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64" name="Google Shape;664;p11"/>
          <p:cNvSpPr txBox="1">
            <a:spLocks noGrp="1"/>
          </p:cNvSpPr>
          <p:nvPr>
            <p:ph type="title" hasCustomPrompt="1"/>
          </p:nvPr>
        </p:nvSpPr>
        <p:spPr>
          <a:xfrm>
            <a:off x="1284000" y="1092213"/>
            <a:ext cx="6576000" cy="12975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2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65" name="Google Shape;665;p11"/>
          <p:cNvSpPr txBox="1">
            <a:spLocks noGrp="1"/>
          </p:cNvSpPr>
          <p:nvPr>
            <p:ph type="subTitle" idx="1"/>
          </p:nvPr>
        </p:nvSpPr>
        <p:spPr>
          <a:xfrm>
            <a:off x="1284000" y="2446775"/>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900">
                <a:highlight>
                  <a:schemeClr val="dk2"/>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6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66" name="Google Shape;2166;p36"/>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4" name="Picture 3"/>
          <p:cNvPicPr>
            <a:picLocks noChangeAspect="1"/>
          </p:cNvPicPr>
          <p:nvPr/>
        </p:nvPicPr>
        <p:blipFill>
          <a:blip r:embed="rId1"/>
          <a:stretch>
            <a:fillRect/>
          </a:stretch>
        </p:blipFill>
        <p:spPr>
          <a:xfrm>
            <a:off x="219548" y="278263"/>
            <a:ext cx="5720336" cy="4512527"/>
          </a:xfrm>
          <a:prstGeom prst="rect">
            <a:avLst/>
          </a:prstGeom>
        </p:spPr>
      </p:pic>
      <p:sp>
        <p:nvSpPr>
          <p:cNvPr id="5" name="TextBox 4"/>
          <p:cNvSpPr txBox="1"/>
          <p:nvPr/>
        </p:nvSpPr>
        <p:spPr>
          <a:xfrm>
            <a:off x="6200078" y="505522"/>
            <a:ext cx="2371493" cy="3970318"/>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Cơ thể của chúng ta thường xuyên lấy các chất dinh dưỡng từ nguồn thức ăn để duy trì sự sông và phát triển. Tuy nhiên thức ăn hầu hết đều có kích thước lớn nên các tế bào của cơ thể không thể hấp thụ được. Vậy quá trình nào đã giúp cơ thể giải quyết quá trình này? Và quá trình đó diễn ra như thế nào? </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70631" y="615774"/>
            <a:ext cx="7627435" cy="395622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nvGraphicFramePr>
        <p:xfrm>
          <a:off x="1005375" y="2071607"/>
          <a:ext cx="7454684" cy="2012196"/>
        </p:xfrm>
        <a:graphic>
          <a:graphicData uri="http://schemas.openxmlformats.org/drawingml/2006/table">
            <a:tbl>
              <a:tblPr/>
              <a:tblGrid>
                <a:gridCol w="4914978"/>
                <a:gridCol w="2539706"/>
              </a:tblGrid>
              <a:tr h="2012196">
                <a:tc>
                  <a:txBody>
                    <a:bodyPr/>
                    <a:lstStyle/>
                    <a:p>
                      <a:pPr marL="30480" marR="30480" algn="l" rtl="0" fontAlgn="t">
                        <a:spcBef>
                          <a:spcPts val="0"/>
                        </a:spcBef>
                        <a:spcAft>
                          <a:spcPts val="0"/>
                        </a:spcAft>
                      </a:pPr>
                      <a:r>
                        <a:rPr lang="vi-VN" sz="2000" b="0" i="0" u="none" strike="noStrike" dirty="0" smtClean="0">
                          <a:solidFill>
                            <a:srgbClr val="000000"/>
                          </a:solidFill>
                          <a:effectLst/>
                          <a:latin typeface="Times New Roman" panose="02020603050405020304" pitchFamily="18" charset="0"/>
                        </a:rPr>
                        <a:t>- </a:t>
                      </a:r>
                      <a:r>
                        <a:rPr lang="vi-VN" sz="2000" b="0" i="0" u="none" strike="noStrike" dirty="0">
                          <a:solidFill>
                            <a:srgbClr val="000000"/>
                          </a:solidFill>
                          <a:effectLst/>
                          <a:latin typeface="Times New Roman" panose="02020603050405020304" pitchFamily="18" charset="0"/>
                        </a:rPr>
                        <a:t>Giá trị dinh dưỡng trong 1 chiếc bánh: 20 g</a:t>
                      </a:r>
                      <a:endParaRPr lang="vi-VN" sz="2000" dirty="0">
                        <a:effectLst/>
                      </a:endParaRPr>
                    </a:p>
                    <a:p>
                      <a:pPr marL="30480" marR="30480" algn="l" rtl="0" fontAlgn="t">
                        <a:spcBef>
                          <a:spcPts val="0"/>
                        </a:spcBef>
                        <a:spcAft>
                          <a:spcPts val="0"/>
                        </a:spcAft>
                      </a:pPr>
                      <a:r>
                        <a:rPr lang="vi-VN" sz="2000" b="0" i="0" u="none" strike="noStrike" dirty="0">
                          <a:solidFill>
                            <a:srgbClr val="000000"/>
                          </a:solidFill>
                          <a:effectLst/>
                          <a:latin typeface="Times New Roman" panose="02020603050405020304" pitchFamily="18" charset="0"/>
                        </a:rPr>
                        <a:t>- Tổng chất béo: 6 g</a:t>
                      </a:r>
                      <a:endParaRPr lang="vi-VN" sz="2000" dirty="0">
                        <a:effectLst/>
                      </a:endParaRPr>
                    </a:p>
                    <a:p>
                      <a:pPr marL="30480" marR="30480" algn="l" rtl="0" fontAlgn="t">
                        <a:spcBef>
                          <a:spcPts val="0"/>
                        </a:spcBef>
                        <a:spcAft>
                          <a:spcPts val="0"/>
                        </a:spcAft>
                      </a:pPr>
                      <a:r>
                        <a:rPr lang="vi-VN" sz="2000" b="0" i="0" u="none" strike="noStrike" dirty="0">
                          <a:solidFill>
                            <a:srgbClr val="000000"/>
                          </a:solidFill>
                          <a:effectLst/>
                          <a:latin typeface="Times New Roman" panose="02020603050405020304" pitchFamily="18" charset="0"/>
                        </a:rPr>
                        <a:t>- Cholesterol: 4 mg</a:t>
                      </a:r>
                      <a:endParaRPr lang="vi-VN" sz="2000" dirty="0">
                        <a:effectLst/>
                      </a:endParaRPr>
                    </a:p>
                    <a:p>
                      <a:pPr marL="30480" marR="30480" algn="l" rtl="0" fontAlgn="t">
                        <a:spcBef>
                          <a:spcPts val="0"/>
                        </a:spcBef>
                        <a:spcAft>
                          <a:spcPts val="0"/>
                        </a:spcAft>
                      </a:pPr>
                      <a:r>
                        <a:rPr lang="vi-VN" sz="2000" b="0" i="0" u="none" strike="noStrike" dirty="0">
                          <a:solidFill>
                            <a:srgbClr val="000000"/>
                          </a:solidFill>
                          <a:effectLst/>
                          <a:latin typeface="Times New Roman" panose="02020603050405020304" pitchFamily="18" charset="0"/>
                        </a:rPr>
                        <a:t>- Sodium: 160 mg</a:t>
                      </a:r>
                      <a:endParaRPr lang="vi-VN" sz="2000" dirty="0">
                        <a:effectLst/>
                      </a:endParaRPr>
                    </a:p>
                    <a:p>
                      <a:pPr marL="30480" marR="30480" algn="l" rtl="0" fontAlgn="t">
                        <a:spcBef>
                          <a:spcPts val="0"/>
                        </a:spcBef>
                        <a:spcAft>
                          <a:spcPts val="0"/>
                        </a:spcAft>
                      </a:pPr>
                      <a:r>
                        <a:rPr lang="vi-VN" sz="2000" b="0" i="0" u="none" strike="noStrike" dirty="0">
                          <a:solidFill>
                            <a:srgbClr val="000000"/>
                          </a:solidFill>
                          <a:effectLst/>
                          <a:latin typeface="Times New Roman" panose="02020603050405020304" pitchFamily="18" charset="0"/>
                        </a:rPr>
                        <a:t>- Tổng Carbohydrate: 19 g</a:t>
                      </a:r>
                      <a:endParaRPr lang="vi-VN" sz="2000" dirty="0">
                        <a:effectLst/>
                      </a:endParaRPr>
                    </a:p>
                  </a:txBody>
                  <a:tcPr>
                    <a:lnL>
                      <a:noFill/>
                    </a:lnL>
                    <a:lnR>
                      <a:noFill/>
                    </a:lnR>
                    <a:lnT>
                      <a:noFill/>
                    </a:lnT>
                    <a:lnB>
                      <a:noFill/>
                    </a:lnB>
                  </a:tcPr>
                </a:tc>
                <a:tc>
                  <a:txBody>
                    <a:bodyPr/>
                    <a:lstStyle/>
                    <a:p>
                      <a:pPr marL="30480" marR="30480" algn="l" rtl="0" fontAlgn="t">
                        <a:spcBef>
                          <a:spcPts val="0"/>
                        </a:spcBef>
                        <a:spcAft>
                          <a:spcPts val="0"/>
                        </a:spcAft>
                      </a:pPr>
                      <a:r>
                        <a:rPr lang="vi-VN" sz="2000" b="0" i="0" u="none" strike="noStrike" dirty="0" smtClean="0">
                          <a:solidFill>
                            <a:srgbClr val="000000"/>
                          </a:solidFill>
                          <a:effectLst/>
                          <a:latin typeface="Times New Roman" panose="02020603050405020304" pitchFamily="18" charset="0"/>
                        </a:rPr>
                        <a:t>- </a:t>
                      </a:r>
                      <a:r>
                        <a:rPr lang="vi-VN" sz="2000" b="0" i="0" u="none" strike="noStrike" dirty="0">
                          <a:solidFill>
                            <a:srgbClr val="000000"/>
                          </a:solidFill>
                          <a:effectLst/>
                          <a:latin typeface="Times New Roman" panose="02020603050405020304" pitchFamily="18" charset="0"/>
                        </a:rPr>
                        <a:t>Chất xơ: 1 g</a:t>
                      </a:r>
                      <a:endParaRPr lang="vi-VN" sz="2000" dirty="0">
                        <a:effectLst/>
                      </a:endParaRPr>
                    </a:p>
                    <a:p>
                      <a:pPr marL="30480" marR="30480" algn="l" rtl="0" fontAlgn="t">
                        <a:spcBef>
                          <a:spcPts val="0"/>
                        </a:spcBef>
                        <a:spcAft>
                          <a:spcPts val="0"/>
                        </a:spcAft>
                      </a:pPr>
                      <a:r>
                        <a:rPr lang="vi-VN" sz="2000" b="0" i="0" u="none" strike="noStrike" dirty="0">
                          <a:solidFill>
                            <a:srgbClr val="000000"/>
                          </a:solidFill>
                          <a:effectLst/>
                          <a:latin typeface="Times New Roman" panose="02020603050405020304" pitchFamily="18" charset="0"/>
                        </a:rPr>
                        <a:t>- Đường: 5 g</a:t>
                      </a:r>
                      <a:endParaRPr lang="vi-VN" sz="2000" dirty="0">
                        <a:effectLst/>
                      </a:endParaRPr>
                    </a:p>
                    <a:p>
                      <a:pPr marL="30480" marR="30480" algn="l" rtl="0" fontAlgn="t">
                        <a:spcBef>
                          <a:spcPts val="0"/>
                        </a:spcBef>
                        <a:spcAft>
                          <a:spcPts val="0"/>
                        </a:spcAft>
                      </a:pPr>
                      <a:r>
                        <a:rPr lang="vi-VN" sz="2000" b="0" i="0" u="none" strike="noStrike" dirty="0">
                          <a:solidFill>
                            <a:srgbClr val="000000"/>
                          </a:solidFill>
                          <a:effectLst/>
                          <a:latin typeface="Times New Roman" panose="02020603050405020304" pitchFamily="18" charset="0"/>
                        </a:rPr>
                        <a:t>- Chất đạm: 2 g</a:t>
                      </a:r>
                      <a:endParaRPr lang="vi-VN" sz="2000" dirty="0">
                        <a:effectLst/>
                      </a:endParaRPr>
                    </a:p>
                    <a:p>
                      <a:pPr marL="30480" marR="30480" algn="l" rtl="0" fontAlgn="t">
                        <a:spcBef>
                          <a:spcPts val="0"/>
                        </a:spcBef>
                        <a:spcAft>
                          <a:spcPts val="0"/>
                        </a:spcAft>
                      </a:pPr>
                      <a:r>
                        <a:rPr lang="vi-VN" sz="2000" b="0" i="0" u="none" strike="noStrike" dirty="0">
                          <a:solidFill>
                            <a:srgbClr val="000000"/>
                          </a:solidFill>
                          <a:effectLst/>
                          <a:latin typeface="Times New Roman" panose="02020603050405020304" pitchFamily="18" charset="0"/>
                        </a:rPr>
                        <a:t>- Vitamin D: 0,6 mcg</a:t>
                      </a:r>
                      <a:endParaRPr lang="vi-VN" sz="2000" dirty="0">
                        <a:effectLst/>
                      </a:endParaRPr>
                    </a:p>
                    <a:p>
                      <a:pPr marL="30480" marR="30480" algn="l" rtl="0" fontAlgn="t">
                        <a:spcBef>
                          <a:spcPts val="0"/>
                        </a:spcBef>
                        <a:spcAft>
                          <a:spcPts val="0"/>
                        </a:spcAft>
                      </a:pPr>
                      <a:r>
                        <a:rPr lang="vi-VN" sz="2000" b="0" i="0" u="none" strike="noStrike" dirty="0">
                          <a:solidFill>
                            <a:srgbClr val="000000"/>
                          </a:solidFill>
                          <a:effectLst/>
                          <a:latin typeface="Times New Roman" panose="02020603050405020304" pitchFamily="18" charset="0"/>
                        </a:rPr>
                        <a:t>- Calcium: 26 mg</a:t>
                      </a:r>
                      <a:endParaRPr lang="vi-VN" sz="2000" dirty="0">
                        <a:effectLst/>
                      </a:endParaRPr>
                    </a:p>
                  </a:txBody>
                  <a:tcPr>
                    <a:lnL>
                      <a:noFill/>
                    </a:lnL>
                    <a:lnR>
                      <a:noFill/>
                    </a:lnR>
                    <a:lnT>
                      <a:noFill/>
                    </a:lnT>
                    <a:lnB>
                      <a:noFill/>
                    </a:lnB>
                  </a:tcPr>
                </a:tc>
              </a:tr>
            </a:tbl>
          </a:graphicData>
        </a:graphic>
      </p:graphicFrame>
      <p:sp>
        <p:nvSpPr>
          <p:cNvPr id="5" name="Rectangle 1"/>
          <p:cNvSpPr>
            <a:spLocks noChangeArrowheads="1"/>
          </p:cNvSpPr>
          <p:nvPr/>
        </p:nvSpPr>
        <p:spPr bwMode="auto">
          <a:xfrm>
            <a:off x="1124084" y="937079"/>
            <a:ext cx="709776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2000" dirty="0" smtClean="0">
                <a:solidFill>
                  <a:srgbClr val="FF0000"/>
                </a:solidFill>
                <a:latin typeface="Times New Roman" panose="02020603050405020304" pitchFamily="18" charset="0"/>
                <a:cs typeface="Times New Roman" panose="02020603050405020304" pitchFamily="18" charset="0"/>
              </a:rPr>
              <a:t>ĐÁP ÁN:</a:t>
            </a:r>
            <a:endParaRPr lang="en-US" altLang="en-US" sz="2000" dirty="0" smtClean="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Nêu thông tin về các loại chất dinh dưỡng có trong một chiếc bánh.</a:t>
            </a:r>
            <a:endParaRPr kumimoji="0" lang="en-US" altLang="en-US" sz="20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70631" y="615774"/>
            <a:ext cx="7627435" cy="395622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p:cNvSpPr>
            <a:spLocks noChangeArrowheads="1"/>
          </p:cNvSpPr>
          <p:nvPr/>
        </p:nvSpPr>
        <p:spPr bwMode="auto">
          <a:xfrm>
            <a:off x="1035464" y="1270448"/>
            <a:ext cx="7097767"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2800" dirty="0" smtClean="0">
                <a:solidFill>
                  <a:srgbClr val="FF0000"/>
                </a:solidFill>
                <a:latin typeface="Times New Roman" panose="02020603050405020304" pitchFamily="18" charset="0"/>
                <a:cs typeface="Times New Roman" panose="02020603050405020304" pitchFamily="18" charset="0"/>
              </a:rPr>
              <a:t>ĐÁP ÁN:</a:t>
            </a:r>
            <a:endParaRPr lang="en-US" altLang="en-US" sz="2800" dirty="0" smtClean="0">
              <a:solidFill>
                <a:srgbClr val="FF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ClrTx/>
            </a:pPr>
            <a:r>
              <a:rPr lang="vi-VN" sz="2400" b="1" dirty="0">
                <a:latin typeface="Times New Roman" panose="02020603050405020304" pitchFamily="18" charset="0"/>
              </a:rPr>
              <a:t>b) Ý nghĩa của các thông tin trong bảng đối với người tiêu dùng</a:t>
            </a:r>
            <a:r>
              <a:rPr lang="vi-VN" sz="2400" b="1" dirty="0" smtClean="0">
                <a:latin typeface="Times New Roman" panose="02020603050405020304" pitchFamily="18" charset="0"/>
              </a:rPr>
              <a:t>:</a:t>
            </a:r>
            <a:endParaRPr lang="en-US" sz="2400" b="1" dirty="0" smtClean="0">
              <a:latin typeface="Times New Roman" panose="02020603050405020304" pitchFamily="18" charset="0"/>
            </a:endParaRPr>
          </a:p>
          <a:p>
            <a:pPr marL="30480" marR="30480" algn="just"/>
            <a:r>
              <a:rPr lang="vi-VN" sz="2400" dirty="0">
                <a:latin typeface="Times New Roman" panose="02020603050405020304" pitchFamily="18" charset="0"/>
              </a:rPr>
              <a:t>Giúp người tiêu dùng xác định thành phần dinh dưỡng cụ thể trong thực phẩm, dựa vào đó, để lựa chọn sử dụng các sản phẩm phù hợp.</a:t>
            </a:r>
            <a:endParaRPr lang="vi-VN" sz="2400" dirty="0"/>
          </a:p>
          <a:p>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413" name="Google Shape;2413;p43"/>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highlight>
                  <a:schemeClr val="dk2"/>
                </a:highlight>
              </a:rPr>
              <a:t>1. Dinh dưỡng và chất dinh dưỡng</a:t>
            </a:r>
            <a:endParaRPr dirty="0">
              <a:highlight>
                <a:schemeClr val="dk2"/>
              </a:highlight>
            </a:endParaRPr>
          </a:p>
        </p:txBody>
      </p:sp>
      <p:grpSp>
        <p:nvGrpSpPr>
          <p:cNvPr id="2415" name="Google Shape;2415;p43"/>
          <p:cNvGrpSpPr/>
          <p:nvPr/>
        </p:nvGrpSpPr>
        <p:grpSpPr>
          <a:xfrm>
            <a:off x="6000728" y="1685245"/>
            <a:ext cx="2039604" cy="1554500"/>
            <a:chOff x="4512152" y="433974"/>
            <a:chExt cx="938483" cy="715271"/>
          </a:xfrm>
        </p:grpSpPr>
        <p:sp>
          <p:nvSpPr>
            <p:cNvPr id="2416" name="Google Shape;2416;p43"/>
            <p:cNvSpPr/>
            <p:nvPr/>
          </p:nvSpPr>
          <p:spPr>
            <a:xfrm>
              <a:off x="4620634" y="433974"/>
              <a:ext cx="720236" cy="700342"/>
            </a:xfrm>
            <a:custGeom>
              <a:avLst/>
              <a:gdLst/>
              <a:ahLst/>
              <a:cxnLst/>
              <a:rect l="l" t="t" r="r" b="b"/>
              <a:pathLst>
                <a:path w="13504" h="13131" extrusionOk="0">
                  <a:moveTo>
                    <a:pt x="7043" y="0"/>
                  </a:moveTo>
                  <a:cubicBezTo>
                    <a:pt x="6925" y="0"/>
                    <a:pt x="6807" y="3"/>
                    <a:pt x="6689" y="10"/>
                  </a:cubicBezTo>
                  <a:cubicBezTo>
                    <a:pt x="5425" y="82"/>
                    <a:pt x="4378" y="295"/>
                    <a:pt x="3254" y="880"/>
                  </a:cubicBezTo>
                  <a:cubicBezTo>
                    <a:pt x="2907" y="1061"/>
                    <a:pt x="2581" y="1282"/>
                    <a:pt x="2280" y="1532"/>
                  </a:cubicBezTo>
                  <a:cubicBezTo>
                    <a:pt x="1516" y="2168"/>
                    <a:pt x="917" y="3003"/>
                    <a:pt x="534" y="3908"/>
                  </a:cubicBezTo>
                  <a:cubicBezTo>
                    <a:pt x="213" y="4665"/>
                    <a:pt x="199" y="4709"/>
                    <a:pt x="89" y="5530"/>
                  </a:cubicBezTo>
                  <a:cubicBezTo>
                    <a:pt x="80" y="5594"/>
                    <a:pt x="73" y="5657"/>
                    <a:pt x="66" y="5721"/>
                  </a:cubicBezTo>
                  <a:cubicBezTo>
                    <a:pt x="2" y="6281"/>
                    <a:pt x="1" y="6847"/>
                    <a:pt x="96" y="7403"/>
                  </a:cubicBezTo>
                  <a:cubicBezTo>
                    <a:pt x="126" y="7593"/>
                    <a:pt x="169" y="7779"/>
                    <a:pt x="226" y="7967"/>
                  </a:cubicBezTo>
                  <a:cubicBezTo>
                    <a:pt x="343" y="8362"/>
                    <a:pt x="500" y="8746"/>
                    <a:pt x="694" y="9113"/>
                  </a:cubicBezTo>
                  <a:cubicBezTo>
                    <a:pt x="818" y="9420"/>
                    <a:pt x="963" y="9719"/>
                    <a:pt x="1121" y="9985"/>
                  </a:cubicBezTo>
                  <a:cubicBezTo>
                    <a:pt x="1666" y="10912"/>
                    <a:pt x="2513" y="11787"/>
                    <a:pt x="3449" y="12321"/>
                  </a:cubicBezTo>
                  <a:cubicBezTo>
                    <a:pt x="4413" y="12869"/>
                    <a:pt x="5492" y="13131"/>
                    <a:pt x="6580" y="13131"/>
                  </a:cubicBezTo>
                  <a:cubicBezTo>
                    <a:pt x="7122" y="13131"/>
                    <a:pt x="7667" y="13066"/>
                    <a:pt x="8200" y="12939"/>
                  </a:cubicBezTo>
                  <a:cubicBezTo>
                    <a:pt x="8765" y="12806"/>
                    <a:pt x="9359" y="12533"/>
                    <a:pt x="9873" y="12271"/>
                  </a:cubicBezTo>
                  <a:cubicBezTo>
                    <a:pt x="9992" y="12209"/>
                    <a:pt x="10100" y="12138"/>
                    <a:pt x="10210" y="12062"/>
                  </a:cubicBezTo>
                  <a:cubicBezTo>
                    <a:pt x="11020" y="11489"/>
                    <a:pt x="11727" y="10885"/>
                    <a:pt x="12278" y="10082"/>
                  </a:cubicBezTo>
                  <a:cubicBezTo>
                    <a:pt x="12379" y="9939"/>
                    <a:pt x="12474" y="9788"/>
                    <a:pt x="12563" y="9630"/>
                  </a:cubicBezTo>
                  <a:cubicBezTo>
                    <a:pt x="13224" y="8468"/>
                    <a:pt x="13504" y="7114"/>
                    <a:pt x="13391" y="5796"/>
                  </a:cubicBezTo>
                  <a:cubicBezTo>
                    <a:pt x="13307" y="4823"/>
                    <a:pt x="13008" y="3869"/>
                    <a:pt x="12490" y="3026"/>
                  </a:cubicBezTo>
                  <a:cubicBezTo>
                    <a:pt x="12150" y="2473"/>
                    <a:pt x="11735" y="1986"/>
                    <a:pt x="11262" y="1575"/>
                  </a:cubicBezTo>
                  <a:cubicBezTo>
                    <a:pt x="10474" y="885"/>
                    <a:pt x="9526" y="403"/>
                    <a:pt x="8505" y="168"/>
                  </a:cubicBezTo>
                  <a:cubicBezTo>
                    <a:pt x="8031" y="57"/>
                    <a:pt x="7540" y="0"/>
                    <a:pt x="7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43"/>
            <p:cNvSpPr/>
            <p:nvPr/>
          </p:nvSpPr>
          <p:spPr>
            <a:xfrm>
              <a:off x="4624154" y="515683"/>
              <a:ext cx="710689" cy="238354"/>
            </a:xfrm>
            <a:custGeom>
              <a:avLst/>
              <a:gdLst/>
              <a:ahLst/>
              <a:cxnLst/>
              <a:rect l="l" t="t" r="r" b="b"/>
              <a:pathLst>
                <a:path w="13325" h="4469" extrusionOk="0">
                  <a:moveTo>
                    <a:pt x="2214" y="0"/>
                  </a:moveTo>
                  <a:cubicBezTo>
                    <a:pt x="1450" y="636"/>
                    <a:pt x="851" y="1471"/>
                    <a:pt x="468" y="2376"/>
                  </a:cubicBezTo>
                  <a:cubicBezTo>
                    <a:pt x="454" y="2410"/>
                    <a:pt x="440" y="2442"/>
                    <a:pt x="429" y="2472"/>
                  </a:cubicBezTo>
                  <a:cubicBezTo>
                    <a:pt x="364" y="2623"/>
                    <a:pt x="314" y="2743"/>
                    <a:pt x="273" y="2850"/>
                  </a:cubicBezTo>
                  <a:cubicBezTo>
                    <a:pt x="133" y="3209"/>
                    <a:pt x="105" y="3392"/>
                    <a:pt x="23" y="3998"/>
                  </a:cubicBezTo>
                  <a:cubicBezTo>
                    <a:pt x="14" y="4062"/>
                    <a:pt x="7" y="4125"/>
                    <a:pt x="0" y="4189"/>
                  </a:cubicBezTo>
                  <a:cubicBezTo>
                    <a:pt x="2506" y="4364"/>
                    <a:pt x="5011" y="4469"/>
                    <a:pt x="7514" y="4469"/>
                  </a:cubicBezTo>
                  <a:cubicBezTo>
                    <a:pt x="9453" y="4469"/>
                    <a:pt x="11390" y="4406"/>
                    <a:pt x="13325" y="4264"/>
                  </a:cubicBezTo>
                  <a:cubicBezTo>
                    <a:pt x="13282" y="3775"/>
                    <a:pt x="13186" y="3291"/>
                    <a:pt x="13034" y="2823"/>
                  </a:cubicBezTo>
                  <a:cubicBezTo>
                    <a:pt x="12995" y="2699"/>
                    <a:pt x="12951" y="2577"/>
                    <a:pt x="12903" y="2456"/>
                  </a:cubicBezTo>
                  <a:cubicBezTo>
                    <a:pt x="12772" y="2123"/>
                    <a:pt x="12614" y="1802"/>
                    <a:pt x="12424" y="1494"/>
                  </a:cubicBezTo>
                  <a:cubicBezTo>
                    <a:pt x="12084" y="941"/>
                    <a:pt x="11669" y="454"/>
                    <a:pt x="11196" y="43"/>
                  </a:cubicBezTo>
                  <a:cubicBezTo>
                    <a:pt x="9891" y="118"/>
                    <a:pt x="8582" y="152"/>
                    <a:pt x="7271" y="152"/>
                  </a:cubicBezTo>
                  <a:cubicBezTo>
                    <a:pt x="5587" y="152"/>
                    <a:pt x="3900" y="96"/>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43"/>
            <p:cNvSpPr/>
            <p:nvPr/>
          </p:nvSpPr>
          <p:spPr>
            <a:xfrm>
              <a:off x="4625754" y="828757"/>
              <a:ext cx="649727" cy="305556"/>
            </a:xfrm>
            <a:custGeom>
              <a:avLst/>
              <a:gdLst/>
              <a:ahLst/>
              <a:cxnLst/>
              <a:rect l="l" t="t" r="r" b="b"/>
              <a:pathLst>
                <a:path w="12182" h="5729" extrusionOk="0">
                  <a:moveTo>
                    <a:pt x="0" y="1"/>
                  </a:moveTo>
                  <a:lnTo>
                    <a:pt x="0" y="1"/>
                  </a:lnTo>
                  <a:cubicBezTo>
                    <a:pt x="30" y="191"/>
                    <a:pt x="73" y="377"/>
                    <a:pt x="130" y="565"/>
                  </a:cubicBezTo>
                  <a:cubicBezTo>
                    <a:pt x="247" y="960"/>
                    <a:pt x="404" y="1344"/>
                    <a:pt x="598" y="1711"/>
                  </a:cubicBezTo>
                  <a:cubicBezTo>
                    <a:pt x="722" y="2018"/>
                    <a:pt x="867" y="2317"/>
                    <a:pt x="1025" y="2583"/>
                  </a:cubicBezTo>
                  <a:cubicBezTo>
                    <a:pt x="1570" y="3510"/>
                    <a:pt x="2417" y="4385"/>
                    <a:pt x="3353" y="4919"/>
                  </a:cubicBezTo>
                  <a:cubicBezTo>
                    <a:pt x="4317" y="5467"/>
                    <a:pt x="5396" y="5729"/>
                    <a:pt x="6484" y="5729"/>
                  </a:cubicBezTo>
                  <a:cubicBezTo>
                    <a:pt x="7026" y="5729"/>
                    <a:pt x="7571" y="5664"/>
                    <a:pt x="8104" y="5537"/>
                  </a:cubicBezTo>
                  <a:cubicBezTo>
                    <a:pt x="8669" y="5404"/>
                    <a:pt x="9263" y="5131"/>
                    <a:pt x="9777" y="4869"/>
                  </a:cubicBezTo>
                  <a:cubicBezTo>
                    <a:pt x="9896" y="4807"/>
                    <a:pt x="10004" y="4736"/>
                    <a:pt x="10114" y="4660"/>
                  </a:cubicBezTo>
                  <a:cubicBezTo>
                    <a:pt x="10924" y="4087"/>
                    <a:pt x="11631" y="3483"/>
                    <a:pt x="12182" y="2680"/>
                  </a:cubicBezTo>
                  <a:cubicBezTo>
                    <a:pt x="8065" y="2147"/>
                    <a:pt x="4005" y="117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43"/>
            <p:cNvSpPr/>
            <p:nvPr/>
          </p:nvSpPr>
          <p:spPr>
            <a:xfrm>
              <a:off x="4512152" y="646673"/>
              <a:ext cx="938483" cy="326677"/>
            </a:xfrm>
            <a:custGeom>
              <a:avLst/>
              <a:gdLst/>
              <a:ahLst/>
              <a:cxnLst/>
              <a:rect l="l" t="t" r="r" b="b"/>
              <a:pathLst>
                <a:path w="17596" h="6125" extrusionOk="0">
                  <a:moveTo>
                    <a:pt x="15003" y="0"/>
                  </a:moveTo>
                  <a:lnTo>
                    <a:pt x="15003" y="0"/>
                  </a:lnTo>
                  <a:cubicBezTo>
                    <a:pt x="15051" y="121"/>
                    <a:pt x="15095" y="243"/>
                    <a:pt x="15134" y="367"/>
                  </a:cubicBezTo>
                  <a:cubicBezTo>
                    <a:pt x="15483" y="519"/>
                    <a:pt x="15793" y="686"/>
                    <a:pt x="16063" y="863"/>
                  </a:cubicBezTo>
                  <a:cubicBezTo>
                    <a:pt x="16676" y="1269"/>
                    <a:pt x="17055" y="1733"/>
                    <a:pt x="17154" y="2210"/>
                  </a:cubicBezTo>
                  <a:cubicBezTo>
                    <a:pt x="17172" y="2297"/>
                    <a:pt x="17183" y="2384"/>
                    <a:pt x="17183" y="2472"/>
                  </a:cubicBezTo>
                  <a:cubicBezTo>
                    <a:pt x="17183" y="3018"/>
                    <a:pt x="16825" y="3569"/>
                    <a:pt x="16153" y="4049"/>
                  </a:cubicBezTo>
                  <a:cubicBezTo>
                    <a:pt x="16045" y="4126"/>
                    <a:pt x="15926" y="4202"/>
                    <a:pt x="15798" y="4276"/>
                  </a:cubicBezTo>
                  <a:cubicBezTo>
                    <a:pt x="15192" y="4632"/>
                    <a:pt x="14386" y="4944"/>
                    <a:pt x="13183" y="5288"/>
                  </a:cubicBezTo>
                  <a:cubicBezTo>
                    <a:pt x="13057" y="5324"/>
                    <a:pt x="12917" y="5361"/>
                    <a:pt x="12763" y="5393"/>
                  </a:cubicBezTo>
                  <a:cubicBezTo>
                    <a:pt x="12219" y="5506"/>
                    <a:pt x="11409" y="5664"/>
                    <a:pt x="10636" y="5736"/>
                  </a:cubicBezTo>
                  <a:cubicBezTo>
                    <a:pt x="9945" y="5803"/>
                    <a:pt x="9252" y="5836"/>
                    <a:pt x="8569" y="5836"/>
                  </a:cubicBezTo>
                  <a:cubicBezTo>
                    <a:pt x="7157" y="5836"/>
                    <a:pt x="5793" y="5695"/>
                    <a:pt x="4599" y="5419"/>
                  </a:cubicBezTo>
                  <a:cubicBezTo>
                    <a:pt x="3449" y="5155"/>
                    <a:pt x="2380" y="4721"/>
                    <a:pt x="1666" y="4232"/>
                  </a:cubicBezTo>
                  <a:cubicBezTo>
                    <a:pt x="1478" y="4103"/>
                    <a:pt x="1296" y="3952"/>
                    <a:pt x="1140" y="3796"/>
                  </a:cubicBezTo>
                  <a:cubicBezTo>
                    <a:pt x="1136" y="3791"/>
                    <a:pt x="1131" y="3787"/>
                    <a:pt x="1126" y="3784"/>
                  </a:cubicBezTo>
                  <a:cubicBezTo>
                    <a:pt x="888" y="3601"/>
                    <a:pt x="695" y="3410"/>
                    <a:pt x="555" y="3218"/>
                  </a:cubicBezTo>
                  <a:cubicBezTo>
                    <a:pt x="493" y="3133"/>
                    <a:pt x="443" y="3048"/>
                    <a:pt x="404" y="2956"/>
                  </a:cubicBezTo>
                  <a:cubicBezTo>
                    <a:pt x="305" y="2717"/>
                    <a:pt x="294" y="2462"/>
                    <a:pt x="374" y="2176"/>
                  </a:cubicBezTo>
                  <a:cubicBezTo>
                    <a:pt x="381" y="2146"/>
                    <a:pt x="390" y="2118"/>
                    <a:pt x="401" y="2086"/>
                  </a:cubicBezTo>
                  <a:cubicBezTo>
                    <a:pt x="532" y="1691"/>
                    <a:pt x="537" y="1684"/>
                    <a:pt x="934" y="1304"/>
                  </a:cubicBezTo>
                  <a:cubicBezTo>
                    <a:pt x="1285" y="968"/>
                    <a:pt x="1776" y="658"/>
                    <a:pt x="2373" y="394"/>
                  </a:cubicBezTo>
                  <a:cubicBezTo>
                    <a:pt x="2414" y="287"/>
                    <a:pt x="2464" y="167"/>
                    <a:pt x="2529" y="16"/>
                  </a:cubicBezTo>
                  <a:lnTo>
                    <a:pt x="2529" y="16"/>
                  </a:lnTo>
                  <a:cubicBezTo>
                    <a:pt x="1776" y="316"/>
                    <a:pt x="1163" y="686"/>
                    <a:pt x="734" y="1095"/>
                  </a:cubicBezTo>
                  <a:cubicBezTo>
                    <a:pt x="314" y="1498"/>
                    <a:pt x="279" y="1540"/>
                    <a:pt x="128" y="1996"/>
                  </a:cubicBezTo>
                  <a:cubicBezTo>
                    <a:pt x="115" y="2031"/>
                    <a:pt x="105" y="2066"/>
                    <a:pt x="96" y="2102"/>
                  </a:cubicBezTo>
                  <a:cubicBezTo>
                    <a:pt x="0" y="2446"/>
                    <a:pt x="16" y="2770"/>
                    <a:pt x="140" y="3066"/>
                  </a:cubicBezTo>
                  <a:cubicBezTo>
                    <a:pt x="185" y="3178"/>
                    <a:pt x="247" y="3287"/>
                    <a:pt x="323" y="3388"/>
                  </a:cubicBezTo>
                  <a:cubicBezTo>
                    <a:pt x="479" y="3601"/>
                    <a:pt x="686" y="3808"/>
                    <a:pt x="943" y="4007"/>
                  </a:cubicBezTo>
                  <a:cubicBezTo>
                    <a:pt x="1111" y="4173"/>
                    <a:pt x="1299" y="4329"/>
                    <a:pt x="1503" y="4469"/>
                  </a:cubicBezTo>
                  <a:cubicBezTo>
                    <a:pt x="2246" y="4978"/>
                    <a:pt x="3350" y="5428"/>
                    <a:pt x="4535" y="5701"/>
                  </a:cubicBezTo>
                  <a:cubicBezTo>
                    <a:pt x="5751" y="5981"/>
                    <a:pt x="7140" y="6125"/>
                    <a:pt x="8575" y="6125"/>
                  </a:cubicBezTo>
                  <a:cubicBezTo>
                    <a:pt x="9265" y="6125"/>
                    <a:pt x="9967" y="6093"/>
                    <a:pt x="10665" y="6025"/>
                  </a:cubicBezTo>
                  <a:cubicBezTo>
                    <a:pt x="11450" y="5949"/>
                    <a:pt x="12270" y="5790"/>
                    <a:pt x="12821" y="5676"/>
                  </a:cubicBezTo>
                  <a:cubicBezTo>
                    <a:pt x="12984" y="5641"/>
                    <a:pt x="13130" y="5602"/>
                    <a:pt x="13261" y="5565"/>
                  </a:cubicBezTo>
                  <a:cubicBezTo>
                    <a:pt x="14489" y="5214"/>
                    <a:pt x="15316" y="4893"/>
                    <a:pt x="15942" y="4524"/>
                  </a:cubicBezTo>
                  <a:cubicBezTo>
                    <a:pt x="16077" y="4446"/>
                    <a:pt x="16204" y="4367"/>
                    <a:pt x="16319" y="4283"/>
                  </a:cubicBezTo>
                  <a:cubicBezTo>
                    <a:pt x="17200" y="3658"/>
                    <a:pt x="17595" y="2899"/>
                    <a:pt x="17436" y="2150"/>
                  </a:cubicBezTo>
                  <a:cubicBezTo>
                    <a:pt x="17321" y="1599"/>
                    <a:pt x="16901" y="1070"/>
                    <a:pt x="16222" y="624"/>
                  </a:cubicBezTo>
                  <a:cubicBezTo>
                    <a:pt x="15876" y="394"/>
                    <a:pt x="15467" y="186"/>
                    <a:pt x="15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43"/>
            <p:cNvSpPr/>
            <p:nvPr/>
          </p:nvSpPr>
          <p:spPr>
            <a:xfrm>
              <a:off x="4542872" y="533337"/>
              <a:ext cx="879494" cy="494362"/>
            </a:xfrm>
            <a:custGeom>
              <a:avLst/>
              <a:gdLst/>
              <a:ahLst/>
              <a:cxnLst/>
              <a:rect l="l" t="t" r="r" b="b"/>
              <a:pathLst>
                <a:path w="16490" h="9269" extrusionOk="0">
                  <a:moveTo>
                    <a:pt x="3353" y="0"/>
                  </a:moveTo>
                  <a:cubicBezTo>
                    <a:pt x="2544" y="0"/>
                    <a:pt x="1841" y="112"/>
                    <a:pt x="1292" y="332"/>
                  </a:cubicBezTo>
                  <a:cubicBezTo>
                    <a:pt x="753" y="548"/>
                    <a:pt x="706" y="573"/>
                    <a:pt x="394" y="940"/>
                  </a:cubicBezTo>
                  <a:cubicBezTo>
                    <a:pt x="369" y="968"/>
                    <a:pt x="346" y="998"/>
                    <a:pt x="325" y="1026"/>
                  </a:cubicBezTo>
                  <a:cubicBezTo>
                    <a:pt x="108" y="1310"/>
                    <a:pt x="0" y="1617"/>
                    <a:pt x="6" y="1937"/>
                  </a:cubicBezTo>
                  <a:cubicBezTo>
                    <a:pt x="6" y="2060"/>
                    <a:pt x="21" y="2184"/>
                    <a:pt x="53" y="2306"/>
                  </a:cubicBezTo>
                  <a:cubicBezTo>
                    <a:pt x="119" y="2559"/>
                    <a:pt x="234" y="2830"/>
                    <a:pt x="399" y="3110"/>
                  </a:cubicBezTo>
                  <a:cubicBezTo>
                    <a:pt x="493" y="3328"/>
                    <a:pt x="610" y="3543"/>
                    <a:pt x="745" y="3748"/>
                  </a:cubicBezTo>
                  <a:cubicBezTo>
                    <a:pt x="939" y="4041"/>
                    <a:pt x="1188" y="4346"/>
                    <a:pt x="1480" y="4650"/>
                  </a:cubicBezTo>
                  <a:cubicBezTo>
                    <a:pt x="1934" y="5125"/>
                    <a:pt x="2488" y="5598"/>
                    <a:pt x="3098" y="6024"/>
                  </a:cubicBezTo>
                  <a:cubicBezTo>
                    <a:pt x="4613" y="7082"/>
                    <a:pt x="6589" y="8003"/>
                    <a:pt x="8662" y="8615"/>
                  </a:cubicBezTo>
                  <a:cubicBezTo>
                    <a:pt x="9419" y="8838"/>
                    <a:pt x="10239" y="8996"/>
                    <a:pt x="10792" y="9097"/>
                  </a:cubicBezTo>
                  <a:cubicBezTo>
                    <a:pt x="10959" y="9127"/>
                    <a:pt x="11106" y="9143"/>
                    <a:pt x="11242" y="9159"/>
                  </a:cubicBezTo>
                  <a:cubicBezTo>
                    <a:pt x="11852" y="9222"/>
                    <a:pt x="12373" y="9258"/>
                    <a:pt x="12828" y="9267"/>
                  </a:cubicBezTo>
                  <a:cubicBezTo>
                    <a:pt x="12898" y="9267"/>
                    <a:pt x="12965" y="9268"/>
                    <a:pt x="13030" y="9268"/>
                  </a:cubicBezTo>
                  <a:cubicBezTo>
                    <a:pt x="13440" y="9268"/>
                    <a:pt x="13796" y="9244"/>
                    <a:pt x="14118" y="9196"/>
                  </a:cubicBezTo>
                  <a:cubicBezTo>
                    <a:pt x="14273" y="9175"/>
                    <a:pt x="14422" y="9146"/>
                    <a:pt x="14558" y="9113"/>
                  </a:cubicBezTo>
                  <a:cubicBezTo>
                    <a:pt x="15609" y="8861"/>
                    <a:pt x="16259" y="8306"/>
                    <a:pt x="16390" y="7551"/>
                  </a:cubicBezTo>
                  <a:cubicBezTo>
                    <a:pt x="16490" y="6997"/>
                    <a:pt x="16298" y="6350"/>
                    <a:pt x="15836" y="5682"/>
                  </a:cubicBezTo>
                  <a:cubicBezTo>
                    <a:pt x="15586" y="5318"/>
                    <a:pt x="15261" y="4952"/>
                    <a:pt x="14872" y="4587"/>
                  </a:cubicBezTo>
                  <a:cubicBezTo>
                    <a:pt x="14872" y="4714"/>
                    <a:pt x="14866" y="4844"/>
                    <a:pt x="14856" y="4971"/>
                  </a:cubicBezTo>
                  <a:cubicBezTo>
                    <a:pt x="15150" y="5264"/>
                    <a:pt x="15400" y="5558"/>
                    <a:pt x="15598" y="5845"/>
                  </a:cubicBezTo>
                  <a:cubicBezTo>
                    <a:pt x="16016" y="6451"/>
                    <a:pt x="16192" y="7021"/>
                    <a:pt x="16107" y="7500"/>
                  </a:cubicBezTo>
                  <a:cubicBezTo>
                    <a:pt x="15997" y="8136"/>
                    <a:pt x="15423" y="8609"/>
                    <a:pt x="14491" y="8833"/>
                  </a:cubicBezTo>
                  <a:cubicBezTo>
                    <a:pt x="14363" y="8864"/>
                    <a:pt x="14223" y="8889"/>
                    <a:pt x="14078" y="8910"/>
                  </a:cubicBezTo>
                  <a:cubicBezTo>
                    <a:pt x="13791" y="8953"/>
                    <a:pt x="13475" y="8976"/>
                    <a:pt x="13117" y="8980"/>
                  </a:cubicBezTo>
                  <a:cubicBezTo>
                    <a:pt x="13084" y="8980"/>
                    <a:pt x="13050" y="8980"/>
                    <a:pt x="13016" y="8980"/>
                  </a:cubicBezTo>
                  <a:cubicBezTo>
                    <a:pt x="12526" y="8980"/>
                    <a:pt x="11957" y="8944"/>
                    <a:pt x="11273" y="8872"/>
                  </a:cubicBezTo>
                  <a:cubicBezTo>
                    <a:pt x="11143" y="8857"/>
                    <a:pt x="11000" y="8841"/>
                    <a:pt x="10844" y="8813"/>
                  </a:cubicBezTo>
                  <a:cubicBezTo>
                    <a:pt x="10298" y="8714"/>
                    <a:pt x="9486" y="8558"/>
                    <a:pt x="8744" y="8338"/>
                  </a:cubicBezTo>
                  <a:cubicBezTo>
                    <a:pt x="6701" y="7734"/>
                    <a:pt x="4753" y="6828"/>
                    <a:pt x="3261" y="5786"/>
                  </a:cubicBezTo>
                  <a:cubicBezTo>
                    <a:pt x="2577" y="5308"/>
                    <a:pt x="1962" y="4767"/>
                    <a:pt x="1491" y="4237"/>
                  </a:cubicBezTo>
                  <a:cubicBezTo>
                    <a:pt x="1296" y="4018"/>
                    <a:pt x="1126" y="3800"/>
                    <a:pt x="986" y="3589"/>
                  </a:cubicBezTo>
                  <a:cubicBezTo>
                    <a:pt x="860" y="3398"/>
                    <a:pt x="746" y="3190"/>
                    <a:pt x="661" y="2988"/>
                  </a:cubicBezTo>
                  <a:cubicBezTo>
                    <a:pt x="658" y="2981"/>
                    <a:pt x="654" y="2978"/>
                    <a:pt x="652" y="2970"/>
                  </a:cubicBezTo>
                  <a:cubicBezTo>
                    <a:pt x="498" y="2713"/>
                    <a:pt x="392" y="2464"/>
                    <a:pt x="333" y="2233"/>
                  </a:cubicBezTo>
                  <a:cubicBezTo>
                    <a:pt x="307" y="2132"/>
                    <a:pt x="294" y="2035"/>
                    <a:pt x="293" y="1934"/>
                  </a:cubicBezTo>
                  <a:cubicBezTo>
                    <a:pt x="289" y="1675"/>
                    <a:pt x="376" y="1436"/>
                    <a:pt x="555" y="1200"/>
                  </a:cubicBezTo>
                  <a:cubicBezTo>
                    <a:pt x="573" y="1175"/>
                    <a:pt x="592" y="1151"/>
                    <a:pt x="613" y="1126"/>
                  </a:cubicBezTo>
                  <a:cubicBezTo>
                    <a:pt x="883" y="808"/>
                    <a:pt x="890" y="803"/>
                    <a:pt x="1400" y="599"/>
                  </a:cubicBezTo>
                  <a:cubicBezTo>
                    <a:pt x="1857" y="417"/>
                    <a:pt x="2433" y="312"/>
                    <a:pt x="3096" y="291"/>
                  </a:cubicBezTo>
                  <a:cubicBezTo>
                    <a:pt x="3185" y="192"/>
                    <a:pt x="3277" y="94"/>
                    <a:pt x="3373" y="0"/>
                  </a:cubicBezTo>
                  <a:cubicBezTo>
                    <a:pt x="3366" y="0"/>
                    <a:pt x="3360"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43"/>
            <p:cNvSpPr/>
            <p:nvPr/>
          </p:nvSpPr>
          <p:spPr>
            <a:xfrm>
              <a:off x="5167953" y="470082"/>
              <a:ext cx="160752" cy="216967"/>
            </a:xfrm>
            <a:custGeom>
              <a:avLst/>
              <a:gdLst/>
              <a:ahLst/>
              <a:cxnLst/>
              <a:rect l="l" t="t" r="r" b="b"/>
              <a:pathLst>
                <a:path w="3014" h="4068" extrusionOk="0">
                  <a:moveTo>
                    <a:pt x="262" y="1"/>
                  </a:moveTo>
                  <a:cubicBezTo>
                    <a:pt x="204" y="1"/>
                    <a:pt x="147" y="22"/>
                    <a:pt x="100" y="68"/>
                  </a:cubicBezTo>
                  <a:cubicBezTo>
                    <a:pt x="15" y="155"/>
                    <a:pt x="1" y="325"/>
                    <a:pt x="100" y="408"/>
                  </a:cubicBezTo>
                  <a:cubicBezTo>
                    <a:pt x="1202" y="1326"/>
                    <a:pt x="2044" y="2533"/>
                    <a:pt x="2508" y="3891"/>
                  </a:cubicBezTo>
                  <a:cubicBezTo>
                    <a:pt x="2543" y="3993"/>
                    <a:pt x="2636" y="4067"/>
                    <a:pt x="2742" y="4067"/>
                  </a:cubicBezTo>
                  <a:cubicBezTo>
                    <a:pt x="2763" y="4067"/>
                    <a:pt x="2783" y="4065"/>
                    <a:pt x="2804" y="4059"/>
                  </a:cubicBezTo>
                  <a:cubicBezTo>
                    <a:pt x="2923" y="4025"/>
                    <a:pt x="3013" y="3885"/>
                    <a:pt x="2971" y="3763"/>
                  </a:cubicBezTo>
                  <a:cubicBezTo>
                    <a:pt x="2482" y="2329"/>
                    <a:pt x="1605" y="1039"/>
                    <a:pt x="440" y="68"/>
                  </a:cubicBezTo>
                  <a:cubicBezTo>
                    <a:pt x="389" y="26"/>
                    <a:pt x="32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43"/>
            <p:cNvSpPr/>
            <p:nvPr/>
          </p:nvSpPr>
          <p:spPr>
            <a:xfrm>
              <a:off x="5311263" y="785503"/>
              <a:ext cx="31628" cy="83149"/>
            </a:xfrm>
            <a:custGeom>
              <a:avLst/>
              <a:gdLst/>
              <a:ahLst/>
              <a:cxnLst/>
              <a:rect l="l" t="t" r="r" b="b"/>
              <a:pathLst>
                <a:path w="593" h="1559" extrusionOk="0">
                  <a:moveTo>
                    <a:pt x="68" y="1010"/>
                  </a:moveTo>
                  <a:cubicBezTo>
                    <a:pt x="68" y="1010"/>
                    <a:pt x="67" y="1017"/>
                    <a:pt x="66" y="1025"/>
                  </a:cubicBezTo>
                  <a:lnTo>
                    <a:pt x="66" y="1025"/>
                  </a:lnTo>
                  <a:cubicBezTo>
                    <a:pt x="68" y="1014"/>
                    <a:pt x="68" y="1010"/>
                    <a:pt x="68" y="1010"/>
                  </a:cubicBezTo>
                  <a:close/>
                  <a:moveTo>
                    <a:pt x="337" y="0"/>
                  </a:moveTo>
                  <a:cubicBezTo>
                    <a:pt x="334" y="0"/>
                    <a:pt x="331" y="0"/>
                    <a:pt x="328" y="0"/>
                  </a:cubicBezTo>
                  <a:cubicBezTo>
                    <a:pt x="204" y="7"/>
                    <a:pt x="80" y="107"/>
                    <a:pt x="87" y="241"/>
                  </a:cubicBezTo>
                  <a:cubicBezTo>
                    <a:pt x="100" y="419"/>
                    <a:pt x="100" y="596"/>
                    <a:pt x="89" y="773"/>
                  </a:cubicBezTo>
                  <a:cubicBezTo>
                    <a:pt x="84" y="859"/>
                    <a:pt x="78" y="947"/>
                    <a:pt x="64" y="1032"/>
                  </a:cubicBezTo>
                  <a:lnTo>
                    <a:pt x="64" y="1032"/>
                  </a:lnTo>
                  <a:cubicBezTo>
                    <a:pt x="63" y="1040"/>
                    <a:pt x="61" y="1049"/>
                    <a:pt x="61" y="1051"/>
                  </a:cubicBezTo>
                  <a:cubicBezTo>
                    <a:pt x="59" y="1072"/>
                    <a:pt x="55" y="1092"/>
                    <a:pt x="52" y="1113"/>
                  </a:cubicBezTo>
                  <a:cubicBezTo>
                    <a:pt x="43" y="1161"/>
                    <a:pt x="34" y="1209"/>
                    <a:pt x="25" y="1257"/>
                  </a:cubicBezTo>
                  <a:cubicBezTo>
                    <a:pt x="0" y="1381"/>
                    <a:pt x="61" y="1523"/>
                    <a:pt x="193" y="1553"/>
                  </a:cubicBezTo>
                  <a:cubicBezTo>
                    <a:pt x="212" y="1557"/>
                    <a:pt x="230" y="1559"/>
                    <a:pt x="249" y="1559"/>
                  </a:cubicBezTo>
                  <a:cubicBezTo>
                    <a:pt x="355" y="1559"/>
                    <a:pt x="467" y="1497"/>
                    <a:pt x="489" y="1384"/>
                  </a:cubicBezTo>
                  <a:cubicBezTo>
                    <a:pt x="564" y="1009"/>
                    <a:pt x="592" y="624"/>
                    <a:pt x="569" y="241"/>
                  </a:cubicBezTo>
                  <a:cubicBezTo>
                    <a:pt x="561" y="118"/>
                    <a:pt x="469"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43"/>
            <p:cNvSpPr/>
            <p:nvPr/>
          </p:nvSpPr>
          <p:spPr>
            <a:xfrm>
              <a:off x="4682769" y="989134"/>
              <a:ext cx="296116" cy="160112"/>
            </a:xfrm>
            <a:custGeom>
              <a:avLst/>
              <a:gdLst/>
              <a:ahLst/>
              <a:cxnLst/>
              <a:rect l="l" t="t" r="r" b="b"/>
              <a:pathLst>
                <a:path w="5552" h="3002" extrusionOk="0">
                  <a:moveTo>
                    <a:pt x="335" y="1"/>
                  </a:moveTo>
                  <a:cubicBezTo>
                    <a:pt x="167" y="1"/>
                    <a:pt x="1" y="173"/>
                    <a:pt x="117" y="354"/>
                  </a:cubicBezTo>
                  <a:cubicBezTo>
                    <a:pt x="966" y="1674"/>
                    <a:pt x="2371" y="2612"/>
                    <a:pt x="3913" y="2900"/>
                  </a:cubicBezTo>
                  <a:cubicBezTo>
                    <a:pt x="4260" y="2967"/>
                    <a:pt x="4614" y="3001"/>
                    <a:pt x="4968" y="3001"/>
                  </a:cubicBezTo>
                  <a:cubicBezTo>
                    <a:pt x="5060" y="3001"/>
                    <a:pt x="5152" y="2999"/>
                    <a:pt x="5244" y="2994"/>
                  </a:cubicBezTo>
                  <a:cubicBezTo>
                    <a:pt x="5545" y="2977"/>
                    <a:pt x="5552" y="2512"/>
                    <a:pt x="5258" y="2512"/>
                  </a:cubicBezTo>
                  <a:cubicBezTo>
                    <a:pt x="5254" y="2512"/>
                    <a:pt x="5249" y="2512"/>
                    <a:pt x="5244" y="2512"/>
                  </a:cubicBezTo>
                  <a:cubicBezTo>
                    <a:pt x="5153" y="2517"/>
                    <a:pt x="5063" y="2520"/>
                    <a:pt x="4972" y="2520"/>
                  </a:cubicBezTo>
                  <a:cubicBezTo>
                    <a:pt x="3618" y="2520"/>
                    <a:pt x="2284" y="1977"/>
                    <a:pt x="1302" y="1043"/>
                  </a:cubicBezTo>
                  <a:cubicBezTo>
                    <a:pt x="1010" y="763"/>
                    <a:pt x="751" y="453"/>
                    <a:pt x="533" y="113"/>
                  </a:cubicBezTo>
                  <a:cubicBezTo>
                    <a:pt x="483" y="34"/>
                    <a:pt x="409"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43"/>
            <p:cNvSpPr/>
            <p:nvPr/>
          </p:nvSpPr>
          <p:spPr>
            <a:xfrm>
              <a:off x="4667355" y="439894"/>
              <a:ext cx="211260" cy="134831"/>
            </a:xfrm>
            <a:custGeom>
              <a:avLst/>
              <a:gdLst/>
              <a:ahLst/>
              <a:cxnLst/>
              <a:rect l="l" t="t" r="r" b="b"/>
              <a:pathLst>
                <a:path w="3961" h="2528" extrusionOk="0">
                  <a:moveTo>
                    <a:pt x="3616" y="1"/>
                  </a:moveTo>
                  <a:cubicBezTo>
                    <a:pt x="3596" y="1"/>
                    <a:pt x="3575" y="3"/>
                    <a:pt x="3553" y="9"/>
                  </a:cubicBezTo>
                  <a:cubicBezTo>
                    <a:pt x="2219" y="331"/>
                    <a:pt x="992" y="1077"/>
                    <a:pt x="96" y="2117"/>
                  </a:cubicBezTo>
                  <a:cubicBezTo>
                    <a:pt x="11" y="2217"/>
                    <a:pt x="0" y="2362"/>
                    <a:pt x="96" y="2458"/>
                  </a:cubicBezTo>
                  <a:cubicBezTo>
                    <a:pt x="141" y="2503"/>
                    <a:pt x="207" y="2528"/>
                    <a:pt x="273" y="2528"/>
                  </a:cubicBezTo>
                  <a:cubicBezTo>
                    <a:pt x="334" y="2528"/>
                    <a:pt x="395" y="2506"/>
                    <a:pt x="436" y="2458"/>
                  </a:cubicBezTo>
                  <a:cubicBezTo>
                    <a:pt x="1283" y="1474"/>
                    <a:pt x="2419" y="776"/>
                    <a:pt x="3681" y="473"/>
                  </a:cubicBezTo>
                  <a:cubicBezTo>
                    <a:pt x="3960" y="406"/>
                    <a:pt x="3871" y="1"/>
                    <a:pt x="3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25" name="Google Shape;2425;p43"/>
          <p:cNvSpPr/>
          <p:nvPr/>
        </p:nvSpPr>
        <p:spPr>
          <a:xfrm>
            <a:off x="6000728" y="15135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6" name="Google Shape;2426;p43"/>
          <p:cNvSpPr/>
          <p:nvPr/>
        </p:nvSpPr>
        <p:spPr>
          <a:xfrm>
            <a:off x="7763928" y="3684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7" name="Google Shape;2427;p43"/>
          <p:cNvSpPr/>
          <p:nvPr/>
        </p:nvSpPr>
        <p:spPr>
          <a:xfrm>
            <a:off x="8327066" y="2573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8" name="Google Shape;2428;p43"/>
          <p:cNvSpPr/>
          <p:nvPr/>
        </p:nvSpPr>
        <p:spPr>
          <a:xfrm>
            <a:off x="7194072" y="115694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9" name="Google Shape;2429;p43"/>
          <p:cNvSpPr/>
          <p:nvPr/>
        </p:nvSpPr>
        <p:spPr>
          <a:xfrm>
            <a:off x="808491" y="44172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TextBox 2"/>
          <p:cNvSpPr txBox="1"/>
          <p:nvPr/>
        </p:nvSpPr>
        <p:spPr>
          <a:xfrm>
            <a:off x="1159547" y="3375026"/>
            <a:ext cx="6500123" cy="1569660"/>
          </a:xfrm>
          <a:prstGeom prst="rect">
            <a:avLst/>
          </a:prstGeom>
          <a:noFill/>
        </p:spPr>
        <p:txBody>
          <a:bodyPr wrap="square" rtlCol="0">
            <a:spAutoFit/>
          </a:bodyPr>
          <a:lstStyle/>
          <a:p>
            <a:pPr marR="161925" algn="just"/>
            <a:r>
              <a:rPr lang="vi-VN" sz="2400" dirty="0" smtClean="0">
                <a:solidFill>
                  <a:srgbClr val="FF0000"/>
                </a:solidFill>
                <a:latin typeface="Times New Roman" panose="02020603050405020304" pitchFamily="18" charset="0"/>
              </a:rPr>
              <a:t>-</a:t>
            </a:r>
            <a:r>
              <a:rPr lang="en-US" sz="2400" dirty="0">
                <a:solidFill>
                  <a:srgbClr val="FF0000"/>
                </a:solidFill>
                <a:latin typeface="Times New Roman" panose="02020603050405020304" pitchFamily="18" charset="0"/>
              </a:rPr>
              <a:t> </a:t>
            </a:r>
            <a:r>
              <a:rPr lang="vi-VN" sz="2400" dirty="0" smtClean="0">
                <a:solidFill>
                  <a:srgbClr val="FF0000"/>
                </a:solidFill>
                <a:latin typeface="Times New Roman" panose="02020603050405020304" pitchFamily="18" charset="0"/>
              </a:rPr>
              <a:t>Chất </a:t>
            </a:r>
            <a:r>
              <a:rPr lang="vi-VN" sz="2400" dirty="0">
                <a:solidFill>
                  <a:srgbClr val="FF0000"/>
                </a:solidFill>
                <a:latin typeface="Times New Roman" panose="02020603050405020304" pitchFamily="18" charset="0"/>
              </a:rPr>
              <a:t>dinh dưỡng: là những chất hay hợp chất trong thức ăn có vai trò cung cấp nguyên liệu, năng lượng cho tế bào để duy trì hoạt động sống của cơ thể</a:t>
            </a:r>
            <a:r>
              <a:rPr lang="vi-VN" sz="2400" dirty="0" smtClean="0">
                <a:solidFill>
                  <a:srgbClr val="FF0000"/>
                </a:solidFill>
                <a:latin typeface="Times New Roman" panose="02020603050405020304" pitchFamily="18" charset="0"/>
              </a:rPr>
              <a:t>.</a:t>
            </a:r>
            <a:endParaRPr lang="vi-VN" sz="2400" dirty="0">
              <a:solidFill>
                <a:srgbClr val="FF0000"/>
              </a:solidFill>
              <a:latin typeface="Times New Roman" panose="02020603050405020304" pitchFamily="18" charset="0"/>
            </a:endParaRPr>
          </a:p>
        </p:txBody>
      </p:sp>
      <p:sp>
        <p:nvSpPr>
          <p:cNvPr id="4" name="Oval Callout 3"/>
          <p:cNvSpPr/>
          <p:nvPr/>
        </p:nvSpPr>
        <p:spPr>
          <a:xfrm>
            <a:off x="879377" y="1111849"/>
            <a:ext cx="4530432" cy="2246809"/>
          </a:xfrm>
          <a:prstGeom prst="wedgeEllipseCallout">
            <a:avLst>
              <a:gd name="adj1" fmla="val -56214"/>
              <a:gd name="adj2" fmla="val 4640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lumMod val="10000"/>
                  </a:schemeClr>
                </a:solidFill>
                <a:latin typeface="Times New Roman" panose="02020603050405020304" pitchFamily="18" charset="0"/>
                <a:cs typeface="Times New Roman" panose="02020603050405020304" pitchFamily="18" charset="0"/>
              </a:rPr>
              <a:t>Em hãy nêu khái niệm chất dinh dưỡng là gì?</a:t>
            </a:r>
            <a:endParaRPr lang="en-US" sz="32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LUYỆN TẬP</a:t>
            </a:r>
            <a:endParaRPr lang="en-US" dirty="0"/>
          </a:p>
        </p:txBody>
      </p:sp>
      <p:sp>
        <p:nvSpPr>
          <p:cNvPr id="4" name="TextBox 3"/>
          <p:cNvSpPr txBox="1"/>
          <p:nvPr/>
        </p:nvSpPr>
        <p:spPr>
          <a:xfrm>
            <a:off x="609601" y="1067500"/>
            <a:ext cx="8207297" cy="923330"/>
          </a:xfrm>
          <a:prstGeom prst="rect">
            <a:avLst/>
          </a:prstGeom>
          <a:noFill/>
        </p:spPr>
        <p:txBody>
          <a:bodyPr wrap="square" rtlCol="0">
            <a:spAutoFit/>
          </a:bodyPr>
          <a:lstStyle/>
          <a:p>
            <a:pPr algn="just"/>
            <a:r>
              <a:rPr lang="vi-VN" sz="1800" dirty="0">
                <a:latin typeface="Times New Roman" panose="02020603050405020304" pitchFamily="18" charset="0"/>
              </a:rPr>
              <a:t>1. Hãy sưu tầm một số bao bì thực phẩm, trong đó có bao bì của loại thực phẩm em thường ăn và cho biết các thông tin của sản phảm theo gợi ý trong bảng 29.1</a:t>
            </a:r>
            <a:endParaRPr lang="vi-VN" sz="1800" dirty="0"/>
          </a:p>
          <a:p>
            <a:pPr algn="just"/>
            <a:r>
              <a:rPr lang="vi-VN" sz="1800" dirty="0">
                <a:latin typeface="Times New Roman" panose="02020603050405020304" pitchFamily="18" charset="0"/>
              </a:rPr>
              <a:t>Bảng 29.1: Thông tin dinh dưỡng của một số loại thực </a:t>
            </a:r>
            <a:r>
              <a:rPr lang="vi-VN" sz="1800" dirty="0" smtClean="0">
                <a:latin typeface="Times New Roman" panose="02020603050405020304" pitchFamily="18" charset="0"/>
              </a:rPr>
              <a:t>phẩm</a:t>
            </a:r>
            <a:endParaRPr lang="en-US" sz="1800" dirty="0" smtClean="0">
              <a:latin typeface="Times New Roman" panose="02020603050405020304" pitchFamily="18" charset="0"/>
            </a:endParaRPr>
          </a:p>
        </p:txBody>
      </p:sp>
      <p:graphicFrame>
        <p:nvGraphicFramePr>
          <p:cNvPr id="5" name="Table 4"/>
          <p:cNvGraphicFramePr>
            <a:graphicFrameLocks noGrp="1"/>
          </p:cNvGraphicFramePr>
          <p:nvPr/>
        </p:nvGraphicFramePr>
        <p:xfrm>
          <a:off x="1241889" y="2157395"/>
          <a:ext cx="6824158" cy="1211649"/>
        </p:xfrm>
        <a:graphic>
          <a:graphicData uri="http://schemas.openxmlformats.org/drawingml/2006/table">
            <a:tbl>
              <a:tblPr/>
              <a:tblGrid>
                <a:gridCol w="994475"/>
                <a:gridCol w="891599"/>
                <a:gridCol w="912174"/>
                <a:gridCol w="884740"/>
                <a:gridCol w="1289389"/>
                <a:gridCol w="932749"/>
                <a:gridCol w="919032"/>
              </a:tblGrid>
              <a:tr h="845889">
                <a:tc>
                  <a:txBody>
                    <a:bodyPr/>
                    <a:lstStyle/>
                    <a:p>
                      <a:pPr algn="ctr" rtl="0" fontAlgn="t">
                        <a:spcBef>
                          <a:spcPts val="0"/>
                        </a:spcBef>
                        <a:spcAft>
                          <a:spcPts val="0"/>
                        </a:spcAft>
                      </a:pPr>
                      <a:r>
                        <a:rPr lang="en-US" sz="1800" b="1" i="0" u="none" strike="noStrike">
                          <a:solidFill>
                            <a:srgbClr val="000000"/>
                          </a:solidFill>
                          <a:effectLst/>
                          <a:latin typeface="Times New Roman" panose="02020603050405020304" pitchFamily="18" charset="0"/>
                        </a:rPr>
                        <a:t>Tên thực phẩm</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99CB38"/>
                    </a:solidFill>
                  </a:tcPr>
                </a:tc>
                <a:tc>
                  <a:txBody>
                    <a:bodyPr/>
                    <a:lstStyle/>
                    <a:p>
                      <a:pPr algn="ctr" rtl="0" fontAlgn="t">
                        <a:spcBef>
                          <a:spcPts val="0"/>
                        </a:spcBef>
                        <a:spcAft>
                          <a:spcPts val="0"/>
                        </a:spcAft>
                      </a:pPr>
                      <a:r>
                        <a:rPr lang="vi-VN" sz="1800" b="1" i="0" u="none" strike="noStrike" dirty="0">
                          <a:solidFill>
                            <a:srgbClr val="000000"/>
                          </a:solidFill>
                          <a:effectLst/>
                          <a:latin typeface="Times New Roman" panose="02020603050405020304" pitchFamily="18" charset="0"/>
                        </a:rPr>
                        <a:t>Năng lượng</a:t>
                      </a:r>
                      <a:endParaRPr lang="vi-VN" dirty="0">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99CB38"/>
                    </a:solidFill>
                  </a:tcPr>
                </a:tc>
                <a:tc>
                  <a:txBody>
                    <a:bodyPr/>
                    <a:lstStyle/>
                    <a:p>
                      <a:pPr algn="ctr" rtl="0" fontAlgn="t">
                        <a:spcBef>
                          <a:spcPts val="0"/>
                        </a:spcBef>
                        <a:spcAft>
                          <a:spcPts val="0"/>
                        </a:spcAft>
                      </a:pPr>
                      <a:r>
                        <a:rPr lang="en-US" sz="1800" b="1" i="0" u="none" strike="noStrike">
                          <a:solidFill>
                            <a:srgbClr val="000000"/>
                          </a:solidFill>
                          <a:effectLst/>
                          <a:latin typeface="Times New Roman" panose="02020603050405020304" pitchFamily="18" charset="0"/>
                        </a:rPr>
                        <a:t>Protein</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99CB38"/>
                    </a:solidFill>
                  </a:tcPr>
                </a:tc>
                <a:tc>
                  <a:txBody>
                    <a:bodyPr/>
                    <a:lstStyle/>
                    <a:p>
                      <a:pPr algn="ctr" rtl="0" fontAlgn="t">
                        <a:spcBef>
                          <a:spcPts val="0"/>
                        </a:spcBef>
                        <a:spcAft>
                          <a:spcPts val="0"/>
                        </a:spcAft>
                      </a:pPr>
                      <a:r>
                        <a:rPr lang="en-US" sz="1800" b="1" i="0" u="none" strike="noStrike">
                          <a:solidFill>
                            <a:srgbClr val="000000"/>
                          </a:solidFill>
                          <a:effectLst/>
                          <a:latin typeface="Times New Roman" panose="02020603050405020304" pitchFamily="18" charset="0"/>
                        </a:rPr>
                        <a:t>Lipid</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99CB38"/>
                    </a:solidFill>
                  </a:tcPr>
                </a:tc>
                <a:tc>
                  <a:txBody>
                    <a:bodyPr/>
                    <a:lstStyle/>
                    <a:p>
                      <a:pPr algn="ctr" rtl="0" fontAlgn="t">
                        <a:spcBef>
                          <a:spcPts val="0"/>
                        </a:spcBef>
                        <a:spcAft>
                          <a:spcPts val="0"/>
                        </a:spcAft>
                      </a:pPr>
                      <a:r>
                        <a:rPr lang="en-US" sz="1800" b="1" i="0" u="none" strike="noStrike">
                          <a:solidFill>
                            <a:srgbClr val="000000"/>
                          </a:solidFill>
                          <a:effectLst/>
                          <a:latin typeface="Times New Roman" panose="02020603050405020304" pitchFamily="18" charset="0"/>
                        </a:rPr>
                        <a:t>Carbohydrate</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99CB38"/>
                    </a:solidFill>
                  </a:tcPr>
                </a:tc>
                <a:tc>
                  <a:txBody>
                    <a:bodyPr/>
                    <a:lstStyle/>
                    <a:p>
                      <a:pPr algn="ctr" rtl="0" fontAlgn="t">
                        <a:spcBef>
                          <a:spcPts val="0"/>
                        </a:spcBef>
                        <a:spcAft>
                          <a:spcPts val="0"/>
                        </a:spcAft>
                      </a:pPr>
                      <a:r>
                        <a:rPr lang="en-US" sz="1800" b="1" i="0" u="none" strike="noStrike">
                          <a:solidFill>
                            <a:srgbClr val="000000"/>
                          </a:solidFill>
                          <a:effectLst/>
                          <a:latin typeface="Times New Roman" panose="02020603050405020304" pitchFamily="18" charset="0"/>
                        </a:rPr>
                        <a:t>Vitamin</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99CB38"/>
                    </a:solidFill>
                  </a:tcPr>
                </a:tc>
                <a:tc>
                  <a:txBody>
                    <a:bodyPr/>
                    <a:lstStyle/>
                    <a:p>
                      <a:pPr algn="ctr" rtl="0" fontAlgn="t">
                        <a:spcBef>
                          <a:spcPts val="0"/>
                        </a:spcBef>
                        <a:spcAft>
                          <a:spcPts val="0"/>
                        </a:spcAft>
                      </a:pPr>
                      <a:r>
                        <a:rPr lang="en-US" sz="1800" b="1" i="0" u="none" strike="noStrike">
                          <a:solidFill>
                            <a:srgbClr val="000000"/>
                          </a:solidFill>
                          <a:effectLst/>
                          <a:latin typeface="Times New Roman" panose="02020603050405020304" pitchFamily="18" charset="0"/>
                        </a:rPr>
                        <a:t>Chất khoáng</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99CB38"/>
                    </a:solidFill>
                  </a:tcPr>
                </a:tc>
              </a:tr>
              <a:tr h="338355">
                <a:tc>
                  <a:txBody>
                    <a:bodyPr/>
                    <a:lstStyle/>
                    <a:p>
                      <a:pPr algn="just" rtl="0" fontAlgn="t">
                        <a:spcBef>
                          <a:spcPts val="0"/>
                        </a:spcBef>
                        <a:spcAft>
                          <a:spcPts val="0"/>
                        </a:spcAft>
                      </a:pPr>
                      <a:r>
                        <a:rPr lang="en-US" sz="1800" b="1" i="0" u="none" strike="noStrike">
                          <a:solidFill>
                            <a:srgbClr val="000000"/>
                          </a:solidFill>
                          <a:effectLst/>
                          <a:latin typeface="Times New Roman" panose="02020603050405020304" pitchFamily="18" charset="0"/>
                        </a:rPr>
                        <a:t> </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99CB38"/>
                    </a:solidFill>
                  </a:tcPr>
                </a:tc>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 </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DECCC"/>
                    </a:solidFill>
                  </a:tcPr>
                </a:tc>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 </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DECCC"/>
                    </a:solidFill>
                  </a:tcPr>
                </a:tc>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 </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DECCC"/>
                    </a:solidFill>
                  </a:tcPr>
                </a:tc>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 </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DECCC"/>
                    </a:solidFill>
                  </a:tcPr>
                </a:tc>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 </a:t>
                      </a:r>
                      <a:endParaRPr lang="en-US">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DECCC"/>
                    </a:solidFill>
                  </a:tcPr>
                </a:tc>
                <a:tc>
                  <a:txBody>
                    <a:bodyPr/>
                    <a:lstStyle/>
                    <a:p>
                      <a:pPr algn="just" rtl="0" fontAlgn="t">
                        <a:spcBef>
                          <a:spcPts val="0"/>
                        </a:spcBef>
                        <a:spcAft>
                          <a:spcPts val="0"/>
                        </a:spcAft>
                      </a:pPr>
                      <a:r>
                        <a:rPr lang="en-US" sz="1800" b="0" i="0" u="none" strike="noStrike" dirty="0">
                          <a:solidFill>
                            <a:srgbClr val="000000"/>
                          </a:solidFill>
                          <a:effectLst/>
                          <a:latin typeface="Times New Roman" panose="02020603050405020304" pitchFamily="18" charset="0"/>
                        </a:rPr>
                        <a:t> </a:t>
                      </a:r>
                      <a:endParaRPr lang="en-US" dirty="0">
                        <a:effectLst/>
                      </a:endParaRPr>
                    </a:p>
                  </a:txBody>
                  <a:tcPr marL="44450" marR="444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DECCC"/>
                    </a:solidFill>
                  </a:tcPr>
                </a:tc>
              </a:tr>
            </a:tbl>
          </a:graphicData>
        </a:graphic>
      </p:graphicFrame>
      <p:sp>
        <p:nvSpPr>
          <p:cNvPr id="6" name="Rectangle 1"/>
          <p:cNvSpPr>
            <a:spLocks noChangeArrowheads="1"/>
          </p:cNvSpPr>
          <p:nvPr/>
        </p:nvSpPr>
        <p:spPr bwMode="auto">
          <a:xfrm>
            <a:off x="1412875" y="2220913"/>
            <a:ext cx="9876170" cy="42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sp>
        <p:nvSpPr>
          <p:cNvPr id="7" name="TextBox 6"/>
          <p:cNvSpPr txBox="1"/>
          <p:nvPr/>
        </p:nvSpPr>
        <p:spPr>
          <a:xfrm>
            <a:off x="720000" y="3568390"/>
            <a:ext cx="7621112" cy="646331"/>
          </a:xfrm>
          <a:prstGeom prst="rect">
            <a:avLst/>
          </a:prstGeom>
          <a:noFill/>
        </p:spPr>
        <p:txBody>
          <a:bodyPr wrap="square" rtlCol="0">
            <a:spAutoFit/>
          </a:bodyPr>
          <a:lstStyle/>
          <a:p>
            <a:r>
              <a:rPr lang="vi-VN" sz="1800" dirty="0">
                <a:latin typeface="Times New Roman" panose="02020603050405020304" pitchFamily="18" charset="0"/>
              </a:rPr>
              <a:t>2. Theo em các sản phẩm trên, sản phẩm nào nên ăn thường xuyên, sản phẩm nào nên ăn hạn chế? Vì sao?</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41"/>
          <p:cNvSpPr txBox="1">
            <a:spLocks noGrp="1"/>
          </p:cNvSpPr>
          <p:nvPr>
            <p:ph type="title"/>
          </p:nvPr>
        </p:nvSpPr>
        <p:spPr>
          <a:xfrm>
            <a:off x="2135550" y="1058588"/>
            <a:ext cx="4872900" cy="196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Whoa!</a:t>
            </a:r>
            <a:endParaRPr lang="en-GB"/>
          </a:p>
        </p:txBody>
      </p:sp>
      <p:sp>
        <p:nvSpPr>
          <p:cNvPr id="2336" name="Google Shape;2336;p41"/>
          <p:cNvSpPr txBox="1">
            <a:spLocks noGrp="1"/>
          </p:cNvSpPr>
          <p:nvPr>
            <p:ph type="subTitle" idx="1"/>
          </p:nvPr>
        </p:nvSpPr>
        <p:spPr>
          <a:xfrm>
            <a:off x="2135550" y="3064250"/>
            <a:ext cx="48729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This can be the part of the presentation where you introduce yourself if you haven’t done so yet</a:t>
            </a:r>
            <a:endParaRPr lang="en-GB"/>
          </a:p>
        </p:txBody>
      </p:sp>
      <p:grpSp>
        <p:nvGrpSpPr>
          <p:cNvPr id="2337" name="Google Shape;2337;p41"/>
          <p:cNvGrpSpPr/>
          <p:nvPr/>
        </p:nvGrpSpPr>
        <p:grpSpPr>
          <a:xfrm rot="2411935">
            <a:off x="307308" y="1652480"/>
            <a:ext cx="1627858" cy="2182577"/>
            <a:chOff x="1400935" y="1333409"/>
            <a:chExt cx="760984" cy="1020399"/>
          </a:xfrm>
        </p:grpSpPr>
        <p:sp>
          <p:nvSpPr>
            <p:cNvPr id="2338" name="Google Shape;2338;p41"/>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9" name="Google Shape;2339;p41"/>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0" name="Google Shape;2340;p41"/>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1" name="Google Shape;2341;p41"/>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2" name="Google Shape;2342;p41"/>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3" name="Google Shape;2343;p41"/>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4" name="Google Shape;2344;p41"/>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5" name="Google Shape;2345;p41"/>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6" name="Google Shape;2346;p41"/>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7" name="Google Shape;2347;p41"/>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41"/>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9" name="Google Shape;2349;p41"/>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0" name="Google Shape;2350;p41"/>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1" name="Google Shape;2351;p41"/>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52" name="Google Shape;2352;p41"/>
          <p:cNvGrpSpPr/>
          <p:nvPr/>
        </p:nvGrpSpPr>
        <p:grpSpPr>
          <a:xfrm rot="-1005538">
            <a:off x="7424631" y="527798"/>
            <a:ext cx="1279692" cy="2666046"/>
            <a:chOff x="503795" y="323625"/>
            <a:chExt cx="502785" cy="1047439"/>
          </a:xfrm>
        </p:grpSpPr>
        <p:sp>
          <p:nvSpPr>
            <p:cNvPr id="2353" name="Google Shape;2353;p41"/>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41"/>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41"/>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41"/>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41"/>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41"/>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41"/>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0" name="Google Shape;2360;p41"/>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1" name="Google Shape;2361;p41"/>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2" name="Google Shape;2362;p41"/>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41"/>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41"/>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5" name="Google Shape;2365;p41"/>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66" name="Google Shape;2366;p41"/>
          <p:cNvGrpSpPr/>
          <p:nvPr/>
        </p:nvGrpSpPr>
        <p:grpSpPr>
          <a:xfrm>
            <a:off x="7316262" y="3464214"/>
            <a:ext cx="1010814" cy="1038152"/>
            <a:chOff x="1742490" y="367839"/>
            <a:chExt cx="629242" cy="646260"/>
          </a:xfrm>
        </p:grpSpPr>
        <p:sp>
          <p:nvSpPr>
            <p:cNvPr id="2367" name="Google Shape;2367;p41"/>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41"/>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41"/>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0" name="Google Shape;2370;p41"/>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1" name="Google Shape;2371;p41"/>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2" name="Google Shape;2372;p41"/>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3" name="Google Shape;2373;p41"/>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41"/>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41"/>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6" name="Google Shape;2376;p41"/>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7" name="Google Shape;2377;p41"/>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78" name="Google Shape;2378;p41"/>
          <p:cNvSpPr/>
          <p:nvPr/>
        </p:nvSpPr>
        <p:spPr>
          <a:xfrm>
            <a:off x="3943798" y="4048304"/>
            <a:ext cx="1167736" cy="454078"/>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9" name="Google Shape;2379;p41"/>
          <p:cNvSpPr/>
          <p:nvPr/>
        </p:nvSpPr>
        <p:spPr>
          <a:xfrm>
            <a:off x="6891816" y="1153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0" name="Google Shape;2380;p41"/>
          <p:cNvSpPr/>
          <p:nvPr/>
        </p:nvSpPr>
        <p:spPr>
          <a:xfrm>
            <a:off x="915966" y="1153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1" name="Google Shape;2381;p41"/>
          <p:cNvSpPr/>
          <p:nvPr/>
        </p:nvSpPr>
        <p:spPr>
          <a:xfrm>
            <a:off x="1360428" y="788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2" name="Google Shape;2382;p41"/>
          <p:cNvSpPr/>
          <p:nvPr/>
        </p:nvSpPr>
        <p:spPr>
          <a:xfrm>
            <a:off x="6474866" y="830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9"/>
        <p:cNvGrpSpPr/>
        <p:nvPr/>
      </p:nvGrpSpPr>
      <p:grpSpPr>
        <a:xfrm>
          <a:off x="0" y="0"/>
          <a:ext cx="0" cy="0"/>
          <a:chOff x="0" y="0"/>
          <a:chExt cx="0" cy="0"/>
        </a:xfrm>
      </p:grpSpPr>
      <p:sp>
        <p:nvSpPr>
          <p:cNvPr id="2630" name="Google Shape;2630;p47"/>
          <p:cNvSpPr txBox="1">
            <a:spLocks noGrp="1"/>
          </p:cNvSpPr>
          <p:nvPr>
            <p:ph type="title"/>
          </p:nvPr>
        </p:nvSpPr>
        <p:spPr>
          <a:xfrm>
            <a:off x="1768500" y="2388325"/>
            <a:ext cx="5607000" cy="165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Awesome words</a:t>
            </a:r>
            <a:endParaRPr lang="en-GB"/>
          </a:p>
        </p:txBody>
      </p:sp>
      <p:grpSp>
        <p:nvGrpSpPr>
          <p:cNvPr id="2631" name="Google Shape;2631;p47"/>
          <p:cNvGrpSpPr/>
          <p:nvPr/>
        </p:nvGrpSpPr>
        <p:grpSpPr>
          <a:xfrm>
            <a:off x="3840955" y="145982"/>
            <a:ext cx="1114655" cy="1957000"/>
            <a:chOff x="2332850" y="1508965"/>
            <a:chExt cx="495799" cy="870474"/>
          </a:xfrm>
        </p:grpSpPr>
        <p:sp>
          <p:nvSpPr>
            <p:cNvPr id="2632" name="Google Shape;2632;p47"/>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3" name="Google Shape;2633;p47"/>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4" name="Google Shape;2634;p47"/>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5" name="Google Shape;2635;p47"/>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6" name="Google Shape;2636;p47"/>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7" name="Google Shape;2637;p47"/>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8" name="Google Shape;2638;p47"/>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9" name="Google Shape;2639;p47"/>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0" name="Google Shape;2640;p47"/>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1" name="Google Shape;2641;p47"/>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2" name="Google Shape;2642;p47"/>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3" name="Google Shape;2643;p47"/>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44" name="Google Shape;2644;p47"/>
          <p:cNvSpPr/>
          <p:nvPr/>
        </p:nvSpPr>
        <p:spPr>
          <a:xfrm>
            <a:off x="6830422" y="8558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5" name="Google Shape;2645;p47"/>
          <p:cNvSpPr/>
          <p:nvPr/>
        </p:nvSpPr>
        <p:spPr>
          <a:xfrm>
            <a:off x="1527241" y="4177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6" name="Google Shape;2646;p47"/>
          <p:cNvSpPr/>
          <p:nvPr/>
        </p:nvSpPr>
        <p:spPr>
          <a:xfrm>
            <a:off x="7988191" y="714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647" name="Google Shape;2647;p47"/>
          <p:cNvSpPr/>
          <p:nvPr/>
        </p:nvSpPr>
        <p:spPr>
          <a:xfrm>
            <a:off x="7727591" y="40394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48" name="Google Shape;2648;p47"/>
          <p:cNvGrpSpPr/>
          <p:nvPr/>
        </p:nvGrpSpPr>
        <p:grpSpPr>
          <a:xfrm>
            <a:off x="490857" y="3000656"/>
            <a:ext cx="1059580" cy="1088238"/>
            <a:chOff x="1742490" y="367839"/>
            <a:chExt cx="629242" cy="646260"/>
          </a:xfrm>
        </p:grpSpPr>
        <p:sp>
          <p:nvSpPr>
            <p:cNvPr id="2649" name="Google Shape;2649;p47"/>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0" name="Google Shape;2650;p47"/>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1" name="Google Shape;2651;p47"/>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2" name="Google Shape;2652;p47"/>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3" name="Google Shape;2653;p47"/>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4" name="Google Shape;2654;p47"/>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5" name="Google Shape;2655;p47"/>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6" name="Google Shape;2656;p47"/>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7" name="Google Shape;2657;p47"/>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8" name="Google Shape;2658;p47"/>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9" name="Google Shape;2659;p47"/>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3"/>
        <p:cNvGrpSpPr/>
        <p:nvPr/>
      </p:nvGrpSpPr>
      <p:grpSpPr>
        <a:xfrm>
          <a:off x="0" y="0"/>
          <a:ext cx="0" cy="0"/>
          <a:chOff x="0" y="0"/>
          <a:chExt cx="0" cy="0"/>
        </a:xfrm>
      </p:grpSpPr>
      <p:sp>
        <p:nvSpPr>
          <p:cNvPr id="2664" name="Google Shape;2664;p48"/>
          <p:cNvSpPr txBox="1">
            <a:spLocks noGrp="1"/>
          </p:cNvSpPr>
          <p:nvPr>
            <p:ph type="subTitle" idx="1"/>
          </p:nvPr>
        </p:nvSpPr>
        <p:spPr>
          <a:xfrm>
            <a:off x="1847750" y="975200"/>
            <a:ext cx="6069900" cy="2319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GB"/>
              <a:t>“This is a quote, words full of wisdom that someone important said and can make the reader get inspired.”</a:t>
            </a:r>
            <a:endParaRPr lang="en-GB"/>
          </a:p>
        </p:txBody>
      </p:sp>
      <p:sp>
        <p:nvSpPr>
          <p:cNvPr id="2665" name="Google Shape;2665;p48"/>
          <p:cNvSpPr txBox="1">
            <a:spLocks noGrp="1"/>
          </p:cNvSpPr>
          <p:nvPr>
            <p:ph type="title"/>
          </p:nvPr>
        </p:nvSpPr>
        <p:spPr>
          <a:xfrm>
            <a:off x="2539225" y="3557500"/>
            <a:ext cx="5378400" cy="56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GB"/>
              <a:t>—Someone Famous</a:t>
            </a:r>
            <a:endParaRPr lang="en-GB"/>
          </a:p>
        </p:txBody>
      </p:sp>
      <p:grpSp>
        <p:nvGrpSpPr>
          <p:cNvPr id="2666" name="Google Shape;2666;p48"/>
          <p:cNvGrpSpPr/>
          <p:nvPr/>
        </p:nvGrpSpPr>
        <p:grpSpPr>
          <a:xfrm>
            <a:off x="1333548" y="2880590"/>
            <a:ext cx="1602317" cy="2171629"/>
            <a:chOff x="2522614" y="409334"/>
            <a:chExt cx="595325" cy="806847"/>
          </a:xfrm>
        </p:grpSpPr>
        <p:sp>
          <p:nvSpPr>
            <p:cNvPr id="2667" name="Google Shape;2667;p48"/>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8" name="Google Shape;2668;p48"/>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9" name="Google Shape;2669;p48"/>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0" name="Google Shape;2670;p48"/>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1" name="Google Shape;2671;p48"/>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2" name="Google Shape;2672;p48"/>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3" name="Google Shape;2673;p48"/>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4" name="Google Shape;2674;p48"/>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5" name="Google Shape;2675;p48"/>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6" name="Google Shape;2676;p48"/>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7" name="Google Shape;2677;p48"/>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8" name="Google Shape;2678;p48"/>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9" name="Google Shape;2679;p48"/>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0" name="Google Shape;2680;p48"/>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1" name="Google Shape;2681;p48"/>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2" name="Google Shape;2682;p48"/>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3" name="Google Shape;2683;p48"/>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4" name="Google Shape;2684;p48"/>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5" name="Google Shape;2685;p48"/>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6" name="Google Shape;2686;p48"/>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7" name="Google Shape;2687;p48"/>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88" name="Google Shape;2688;p48"/>
          <p:cNvSpPr/>
          <p:nvPr/>
        </p:nvSpPr>
        <p:spPr>
          <a:xfrm>
            <a:off x="932078" y="2478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9" name="Google Shape;2689;p48"/>
          <p:cNvSpPr/>
          <p:nvPr/>
        </p:nvSpPr>
        <p:spPr>
          <a:xfrm>
            <a:off x="1471378" y="26651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0" name="Google Shape;2690;p48"/>
          <p:cNvSpPr/>
          <p:nvPr/>
        </p:nvSpPr>
        <p:spPr>
          <a:xfrm>
            <a:off x="1018991" y="310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1" name="Google Shape;2691;p48"/>
          <p:cNvSpPr/>
          <p:nvPr/>
        </p:nvSpPr>
        <p:spPr>
          <a:xfrm>
            <a:off x="8043791" y="42658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pic>
        <p:nvPicPr>
          <p:cNvPr id="2704" name="Google Shape;2704;p50"/>
          <p:cNvPicPr preferRelativeResize="0">
            <a:picLocks noGrp="1"/>
          </p:cNvPicPr>
          <p:nvPr>
            <p:ph type="pic" idx="2"/>
          </p:nvPr>
        </p:nvPicPr>
        <p:blipFill rotWithShape="1">
          <a:blip r:embed="rId1"/>
          <a:srcRect l="5025" r="28325"/>
          <a:stretch>
            <a:fillRect/>
          </a:stretch>
        </p:blipFill>
        <p:spPr>
          <a:xfrm>
            <a:off x="4790800" y="836175"/>
            <a:ext cx="3519600" cy="3519600"/>
          </a:xfrm>
          <a:prstGeom prst="ellipse">
            <a:avLst/>
          </a:prstGeom>
        </p:spPr>
      </p:pic>
      <p:sp>
        <p:nvSpPr>
          <p:cNvPr id="2705" name="Google Shape;2705;p50"/>
          <p:cNvSpPr txBox="1">
            <a:spLocks noGrp="1"/>
          </p:cNvSpPr>
          <p:nvPr>
            <p:ph type="title"/>
          </p:nvPr>
        </p:nvSpPr>
        <p:spPr>
          <a:xfrm>
            <a:off x="720000" y="1186775"/>
            <a:ext cx="39327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picture always </a:t>
            </a:r>
            <a:r>
              <a:rPr lang="en-GB">
                <a:highlight>
                  <a:schemeClr val="dk2"/>
                </a:highlight>
              </a:rPr>
              <a:t>reinforces </a:t>
            </a:r>
            <a:endParaRPr>
              <a:highlight>
                <a:schemeClr val="dk2"/>
              </a:highlight>
            </a:endParaRPr>
          </a:p>
          <a:p>
            <a:pPr marL="0" lvl="0" indent="0" algn="l" rtl="0">
              <a:spcBef>
                <a:spcPts val="0"/>
              </a:spcBef>
              <a:spcAft>
                <a:spcPts val="0"/>
              </a:spcAft>
              <a:buNone/>
            </a:pPr>
            <a:r>
              <a:rPr lang="en-GB">
                <a:highlight>
                  <a:schemeClr val="dk2"/>
                </a:highlight>
              </a:rPr>
              <a:t>the concept</a:t>
            </a:r>
            <a:endParaRPr>
              <a:highlight>
                <a:schemeClr val="dk2"/>
              </a:highlight>
            </a:endParaRPr>
          </a:p>
        </p:txBody>
      </p:sp>
      <p:sp>
        <p:nvSpPr>
          <p:cNvPr id="2706" name="Google Shape;2706;p50"/>
          <p:cNvSpPr txBox="1">
            <a:spLocks noGrp="1"/>
          </p:cNvSpPr>
          <p:nvPr>
            <p:ph type="subTitle" idx="1"/>
          </p:nvPr>
        </p:nvSpPr>
        <p:spPr>
          <a:xfrm>
            <a:off x="720000" y="3132225"/>
            <a:ext cx="3932700" cy="88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Images reveal large amounts of data, so remember: use an image instead of a long text. Your audience will appreciate it</a:t>
            </a:r>
            <a:endParaRPr lang="en-GB"/>
          </a:p>
        </p:txBody>
      </p:sp>
      <p:sp>
        <p:nvSpPr>
          <p:cNvPr id="2707" name="Google Shape;2707;p50"/>
          <p:cNvSpPr/>
          <p:nvPr/>
        </p:nvSpPr>
        <p:spPr>
          <a:xfrm flipH="1">
            <a:off x="5097153" y="4261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8" name="Google Shape;2708;p50"/>
          <p:cNvSpPr/>
          <p:nvPr/>
        </p:nvSpPr>
        <p:spPr>
          <a:xfrm flipH="1">
            <a:off x="4652691" y="38963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9" name="Google Shape;2709;p50"/>
          <p:cNvSpPr/>
          <p:nvPr/>
        </p:nvSpPr>
        <p:spPr>
          <a:xfrm>
            <a:off x="6989397" y="83367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0" name="Google Shape;2710;p50"/>
          <p:cNvSpPr/>
          <p:nvPr/>
        </p:nvSpPr>
        <p:spPr>
          <a:xfrm>
            <a:off x="8147166" y="6919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5" name="Google Shape;2715;p51"/>
          <p:cNvSpPr txBox="1">
            <a:spLocks noGrp="1"/>
          </p:cNvSpPr>
          <p:nvPr>
            <p:ph type="title"/>
          </p:nvPr>
        </p:nvSpPr>
        <p:spPr>
          <a:xfrm>
            <a:off x="1284000" y="1092213"/>
            <a:ext cx="6576000" cy="129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98,300,000</a:t>
            </a:r>
            <a:endParaRPr lang="en-GB"/>
          </a:p>
        </p:txBody>
      </p:sp>
      <p:sp>
        <p:nvSpPr>
          <p:cNvPr id="2716" name="Google Shape;2716;p51"/>
          <p:cNvSpPr txBox="1">
            <a:spLocks noGrp="1"/>
          </p:cNvSpPr>
          <p:nvPr>
            <p:ph type="subTitle" idx="1"/>
          </p:nvPr>
        </p:nvSpPr>
        <p:spPr>
          <a:xfrm>
            <a:off x="1284000" y="2446775"/>
            <a:ext cx="65760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Big numbers catch your audience’s attention</a:t>
            </a:r>
            <a:endParaRPr lang="en-GB"/>
          </a:p>
        </p:txBody>
      </p:sp>
      <p:grpSp>
        <p:nvGrpSpPr>
          <p:cNvPr id="2717" name="Google Shape;2717;p51"/>
          <p:cNvGrpSpPr/>
          <p:nvPr/>
        </p:nvGrpSpPr>
        <p:grpSpPr>
          <a:xfrm rot="-1837553" flipH="1">
            <a:off x="5826213" y="2808929"/>
            <a:ext cx="1513811" cy="2029860"/>
            <a:chOff x="1400935" y="1333409"/>
            <a:chExt cx="760984" cy="1020399"/>
          </a:xfrm>
        </p:grpSpPr>
        <p:sp>
          <p:nvSpPr>
            <p:cNvPr id="2718" name="Google Shape;2718;p51"/>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9" name="Google Shape;2719;p51"/>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0" name="Google Shape;2720;p51"/>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1" name="Google Shape;2721;p51"/>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2" name="Google Shape;2722;p51"/>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3" name="Google Shape;2723;p51"/>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4" name="Google Shape;2724;p51"/>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5" name="Google Shape;2725;p51"/>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6" name="Google Shape;2726;p51"/>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7" name="Google Shape;2727;p51"/>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8" name="Google Shape;2728;p51"/>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9" name="Google Shape;2729;p51"/>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0" name="Google Shape;2730;p51"/>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1" name="Google Shape;2731;p51"/>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32" name="Google Shape;2732;p51"/>
          <p:cNvSpPr/>
          <p:nvPr/>
        </p:nvSpPr>
        <p:spPr>
          <a:xfrm rot="144386">
            <a:off x="3451452" y="3038308"/>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3" name="Google Shape;2733;p51"/>
          <p:cNvSpPr/>
          <p:nvPr/>
        </p:nvSpPr>
        <p:spPr>
          <a:xfrm>
            <a:off x="5142166" y="3786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4" name="Google Shape;2734;p51"/>
          <p:cNvSpPr/>
          <p:nvPr/>
        </p:nvSpPr>
        <p:spPr>
          <a:xfrm>
            <a:off x="94810" y="12867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5" name="Google Shape;2735;p51"/>
          <p:cNvSpPr/>
          <p:nvPr/>
        </p:nvSpPr>
        <p:spPr>
          <a:xfrm>
            <a:off x="1124241" y="7302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736" name="Google Shape;2736;p51"/>
          <p:cNvSpPr/>
          <p:nvPr/>
        </p:nvSpPr>
        <p:spPr>
          <a:xfrm>
            <a:off x="915966" y="3799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7" name="Google Shape;2737;p51"/>
          <p:cNvSpPr/>
          <p:nvPr/>
        </p:nvSpPr>
        <p:spPr>
          <a:xfrm>
            <a:off x="1360428" y="4223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8"/>
        <p:cNvGrpSpPr/>
        <p:nvPr/>
      </p:nvGrpSpPr>
      <p:grpSpPr>
        <a:xfrm>
          <a:off x="0" y="0"/>
          <a:ext cx="0" cy="0"/>
          <a:chOff x="0" y="0"/>
          <a:chExt cx="0" cy="0"/>
        </a:xfrm>
      </p:grpSpPr>
      <p:grpSp>
        <p:nvGrpSpPr>
          <p:cNvPr id="3679" name="Google Shape;3679;p68"/>
          <p:cNvGrpSpPr/>
          <p:nvPr/>
        </p:nvGrpSpPr>
        <p:grpSpPr>
          <a:xfrm rot="1041406">
            <a:off x="6137483" y="-450321"/>
            <a:ext cx="4141228" cy="3220067"/>
            <a:chOff x="3609967" y="2243520"/>
            <a:chExt cx="4141513" cy="3220289"/>
          </a:xfrm>
        </p:grpSpPr>
        <p:grpSp>
          <p:nvGrpSpPr>
            <p:cNvPr id="3680" name="Google Shape;3680;p68"/>
            <p:cNvGrpSpPr/>
            <p:nvPr/>
          </p:nvGrpSpPr>
          <p:grpSpPr>
            <a:xfrm rot="-1837553" flipH="1">
              <a:off x="5826213" y="3189929"/>
              <a:ext cx="1513811" cy="2029860"/>
              <a:chOff x="1400935" y="1333409"/>
              <a:chExt cx="760984" cy="1020399"/>
            </a:xfrm>
          </p:grpSpPr>
          <p:sp>
            <p:nvSpPr>
              <p:cNvPr id="3681" name="Google Shape;3681;p6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2" name="Google Shape;3682;p6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3" name="Google Shape;3683;p6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4" name="Google Shape;3684;p6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5" name="Google Shape;3685;p6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6" name="Google Shape;3686;p6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7" name="Google Shape;3687;p6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8" name="Google Shape;3688;p6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9" name="Google Shape;3689;p6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0" name="Google Shape;3690;p6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1" name="Google Shape;3691;p6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2" name="Google Shape;3692;p6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3" name="Google Shape;3693;p6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4" name="Google Shape;3694;p6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95" name="Google Shape;3695;p68"/>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96" name="Google Shape;3696;p68"/>
          <p:cNvSpPr/>
          <p:nvPr/>
        </p:nvSpPr>
        <p:spPr>
          <a:xfrm>
            <a:off x="827375" y="2356000"/>
            <a:ext cx="2299500" cy="2088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GB">
                <a:solidFill>
                  <a:schemeClr val="dk1"/>
                </a:solidFill>
                <a:latin typeface="Varela Round"/>
                <a:ea typeface="Varela Round"/>
                <a:cs typeface="Varela Round"/>
                <a:sym typeface="Varela Round"/>
              </a:rPr>
              <a:t>You can write your conclusions here</a:t>
            </a:r>
            <a:endParaRPr>
              <a:latin typeface="Varela Round"/>
              <a:ea typeface="Varela Round"/>
              <a:cs typeface="Varela Round"/>
              <a:sym typeface="Varela Round"/>
            </a:endParaRPr>
          </a:p>
        </p:txBody>
      </p:sp>
      <p:sp>
        <p:nvSpPr>
          <p:cNvPr id="3697" name="Google Shape;3697;p68"/>
          <p:cNvSpPr/>
          <p:nvPr/>
        </p:nvSpPr>
        <p:spPr>
          <a:xfrm>
            <a:off x="3415225" y="2356000"/>
            <a:ext cx="2299500" cy="2088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GB">
                <a:solidFill>
                  <a:schemeClr val="dk1"/>
                </a:solidFill>
                <a:latin typeface="Varela Round"/>
                <a:ea typeface="Varela Round"/>
                <a:cs typeface="Varela Round"/>
                <a:sym typeface="Varela Round"/>
              </a:rPr>
              <a:t>You can write your conclusions here</a:t>
            </a:r>
            <a:endParaRPr>
              <a:latin typeface="Varela Round"/>
              <a:ea typeface="Varela Round"/>
              <a:cs typeface="Varela Round"/>
              <a:sym typeface="Varela Round"/>
            </a:endParaRPr>
          </a:p>
        </p:txBody>
      </p:sp>
      <p:sp>
        <p:nvSpPr>
          <p:cNvPr id="3698" name="Google Shape;3698;p68"/>
          <p:cNvSpPr/>
          <p:nvPr/>
        </p:nvSpPr>
        <p:spPr>
          <a:xfrm>
            <a:off x="6054650" y="2356000"/>
            <a:ext cx="2299500" cy="2088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GB">
                <a:solidFill>
                  <a:schemeClr val="dk1"/>
                </a:solidFill>
                <a:latin typeface="Varela Round"/>
                <a:ea typeface="Varela Round"/>
                <a:cs typeface="Varela Round"/>
                <a:sym typeface="Varela Round"/>
              </a:rPr>
              <a:t>You can write your conclusions here</a:t>
            </a:r>
            <a:endParaRPr>
              <a:latin typeface="Varela Round"/>
              <a:ea typeface="Varela Round"/>
              <a:cs typeface="Varela Round"/>
              <a:sym typeface="Varela Round"/>
            </a:endParaRPr>
          </a:p>
        </p:txBody>
      </p:sp>
      <p:sp>
        <p:nvSpPr>
          <p:cNvPr id="3699" name="Google Shape;3699;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highlight>
                  <a:schemeClr val="dk2"/>
                </a:highlight>
              </a:rPr>
              <a:t>Conclusions</a:t>
            </a:r>
            <a:endParaRPr>
              <a:highlight>
                <a:schemeClr val="dk2"/>
              </a:highlight>
            </a:endParaRPr>
          </a:p>
        </p:txBody>
      </p:sp>
      <p:sp>
        <p:nvSpPr>
          <p:cNvPr id="3700" name="Google Shape;3700;p68"/>
          <p:cNvSpPr/>
          <p:nvPr/>
        </p:nvSpPr>
        <p:spPr>
          <a:xfrm>
            <a:off x="10347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1" name="Google Shape;3701;p68"/>
          <p:cNvSpPr/>
          <p:nvPr/>
        </p:nvSpPr>
        <p:spPr>
          <a:xfrm>
            <a:off x="827366" y="637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2" name="Google Shape;3702;p68"/>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3" name="Google Shape;3703;p68"/>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4" name="Google Shape;3704;p68"/>
          <p:cNvSpPr/>
          <p:nvPr/>
        </p:nvSpPr>
        <p:spPr>
          <a:xfrm rot="-9000099">
            <a:off x="1354173" y="1711774"/>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5" name="Google Shape;3705;p68"/>
          <p:cNvSpPr txBox="1">
            <a:spLocks noGrp="1"/>
          </p:cNvSpPr>
          <p:nvPr>
            <p:ph type="title" idx="4294967295"/>
          </p:nvPr>
        </p:nvSpPr>
        <p:spPr>
          <a:xfrm>
            <a:off x="1476275" y="1821100"/>
            <a:ext cx="1001700" cy="9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600">
                <a:solidFill>
                  <a:schemeClr val="dk2"/>
                </a:solidFill>
              </a:rPr>
              <a:t>01</a:t>
            </a:r>
            <a:endParaRPr sz="4600">
              <a:solidFill>
                <a:schemeClr val="dk2"/>
              </a:solidFill>
            </a:endParaRPr>
          </a:p>
        </p:txBody>
      </p:sp>
      <p:sp>
        <p:nvSpPr>
          <p:cNvPr id="3706" name="Google Shape;3706;p68"/>
          <p:cNvSpPr/>
          <p:nvPr/>
        </p:nvSpPr>
        <p:spPr>
          <a:xfrm rot="-9000099">
            <a:off x="3947422" y="1711774"/>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7" name="Google Shape;3707;p68"/>
          <p:cNvSpPr txBox="1">
            <a:spLocks noGrp="1"/>
          </p:cNvSpPr>
          <p:nvPr>
            <p:ph type="title" idx="4294967295"/>
          </p:nvPr>
        </p:nvSpPr>
        <p:spPr>
          <a:xfrm>
            <a:off x="4069549" y="1821100"/>
            <a:ext cx="1001700" cy="9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600">
                <a:solidFill>
                  <a:schemeClr val="dk2"/>
                </a:solidFill>
              </a:rPr>
              <a:t>02</a:t>
            </a:r>
            <a:endParaRPr sz="4600">
              <a:solidFill>
                <a:schemeClr val="dk2"/>
              </a:solidFill>
            </a:endParaRPr>
          </a:p>
        </p:txBody>
      </p:sp>
      <p:sp>
        <p:nvSpPr>
          <p:cNvPr id="3708" name="Google Shape;3708;p68"/>
          <p:cNvSpPr/>
          <p:nvPr/>
        </p:nvSpPr>
        <p:spPr>
          <a:xfrm rot="-9000099">
            <a:off x="6614422" y="1711774"/>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9" name="Google Shape;3709;p68"/>
          <p:cNvSpPr txBox="1">
            <a:spLocks noGrp="1"/>
          </p:cNvSpPr>
          <p:nvPr>
            <p:ph type="title" idx="4294967295"/>
          </p:nvPr>
        </p:nvSpPr>
        <p:spPr>
          <a:xfrm>
            <a:off x="6736549" y="1821100"/>
            <a:ext cx="1001700" cy="9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600">
                <a:solidFill>
                  <a:schemeClr val="dk2"/>
                </a:solidFill>
              </a:rPr>
              <a:t>03</a:t>
            </a:r>
            <a:endParaRPr sz="46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35"/>
          <p:cNvSpPr txBox="1">
            <a:spLocks noGrp="1"/>
          </p:cNvSpPr>
          <p:nvPr>
            <p:ph type="ctrTitle"/>
          </p:nvPr>
        </p:nvSpPr>
        <p:spPr>
          <a:xfrm>
            <a:off x="1578453" y="1371624"/>
            <a:ext cx="6014986" cy="189187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smtClean="0">
                <a:highlight>
                  <a:schemeClr val="dk2"/>
                </a:highlight>
                <a:latin typeface="Varela Round"/>
                <a:ea typeface="Varela Round"/>
                <a:cs typeface="Varela Round"/>
                <a:sym typeface="Varela Round"/>
              </a:rPr>
              <a:t>BÀI 29 DINH DƯỠNG VÀ TIÊU HÓA Ở NGƯỜI</a:t>
            </a:r>
            <a:endParaRPr sz="4000" dirty="0">
              <a:highlight>
                <a:schemeClr val="dk2"/>
              </a:highlight>
              <a:latin typeface="Varela Round"/>
              <a:ea typeface="Varela Round"/>
              <a:cs typeface="Varela Round"/>
              <a:sym typeface="Varela Round"/>
            </a:endParaRPr>
          </a:p>
        </p:txBody>
      </p:sp>
      <p:grpSp>
        <p:nvGrpSpPr>
          <p:cNvPr id="2097" name="Google Shape;2097;p35"/>
          <p:cNvGrpSpPr/>
          <p:nvPr/>
        </p:nvGrpSpPr>
        <p:grpSpPr>
          <a:xfrm flipH="1">
            <a:off x="7593621" y="1973547"/>
            <a:ext cx="1468014" cy="1968452"/>
            <a:chOff x="1400935" y="1333409"/>
            <a:chExt cx="760984" cy="1020399"/>
          </a:xfrm>
        </p:grpSpPr>
        <p:sp>
          <p:nvSpPr>
            <p:cNvPr id="2098" name="Google Shape;2098;p35"/>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099" name="Google Shape;2099;p35"/>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0" name="Google Shape;2100;p35"/>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1" name="Google Shape;2101;p35"/>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2" name="Google Shape;2102;p35"/>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3" name="Google Shape;2103;p35"/>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4" name="Google Shape;2104;p35"/>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105" name="Google Shape;2105;p35"/>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35"/>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35"/>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35"/>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35"/>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35"/>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35"/>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12" name="Google Shape;2112;p35"/>
          <p:cNvSpPr/>
          <p:nvPr/>
        </p:nvSpPr>
        <p:spPr>
          <a:xfrm>
            <a:off x="6830422" y="8558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35"/>
          <p:cNvSpPr/>
          <p:nvPr/>
        </p:nvSpPr>
        <p:spPr>
          <a:xfrm>
            <a:off x="1527241" y="4177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35"/>
          <p:cNvSpPr/>
          <p:nvPr/>
        </p:nvSpPr>
        <p:spPr>
          <a:xfrm>
            <a:off x="7988191" y="714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115" name="Google Shape;2115;p35"/>
          <p:cNvSpPr/>
          <p:nvPr/>
        </p:nvSpPr>
        <p:spPr>
          <a:xfrm>
            <a:off x="7727591" y="40394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16" name="Google Shape;2116;p35"/>
          <p:cNvGrpSpPr/>
          <p:nvPr/>
        </p:nvGrpSpPr>
        <p:grpSpPr>
          <a:xfrm rot="1315589">
            <a:off x="976505" y="459619"/>
            <a:ext cx="902596" cy="1584801"/>
            <a:chOff x="2332850" y="1508965"/>
            <a:chExt cx="495799" cy="870474"/>
          </a:xfrm>
        </p:grpSpPr>
        <p:sp>
          <p:nvSpPr>
            <p:cNvPr id="2117" name="Google Shape;2117;p35"/>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8" name="Google Shape;2118;p35"/>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9" name="Google Shape;2119;p35"/>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0" name="Google Shape;2120;p35"/>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1" name="Google Shape;2121;p35"/>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2" name="Google Shape;2122;p35"/>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3" name="Google Shape;2123;p35"/>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4" name="Google Shape;2124;p35"/>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5" name="Google Shape;2125;p35"/>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6" name="Google Shape;2126;p35"/>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7" name="Google Shape;2127;p35"/>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8" name="Google Shape;2128;p35"/>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29" name="Google Shape;2129;p35"/>
          <p:cNvGrpSpPr/>
          <p:nvPr/>
        </p:nvGrpSpPr>
        <p:grpSpPr>
          <a:xfrm>
            <a:off x="490857" y="3000656"/>
            <a:ext cx="1059580" cy="1088238"/>
            <a:chOff x="1742490" y="367839"/>
            <a:chExt cx="629242" cy="646260"/>
          </a:xfrm>
        </p:grpSpPr>
        <p:sp>
          <p:nvSpPr>
            <p:cNvPr id="2130" name="Google Shape;2130;p35"/>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1" name="Google Shape;2131;p35"/>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2" name="Google Shape;2132;p35"/>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3" name="Google Shape;2133;p35"/>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4" name="Google Shape;2134;p35"/>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5" name="Google Shape;2135;p35"/>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6" name="Google Shape;2136;p35"/>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7" name="Google Shape;2137;p35"/>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8" name="Google Shape;2138;p35"/>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9" name="Google Shape;2139;p35"/>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0" name="Google Shape;2140;p35"/>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3"/>
        <p:cNvGrpSpPr/>
        <p:nvPr/>
      </p:nvGrpSpPr>
      <p:grpSpPr>
        <a:xfrm>
          <a:off x="0" y="0"/>
          <a:ext cx="0" cy="0"/>
          <a:chOff x="0" y="0"/>
          <a:chExt cx="0" cy="0"/>
        </a:xfrm>
      </p:grpSpPr>
      <p:sp>
        <p:nvSpPr>
          <p:cNvPr id="3714" name="Google Shape;3714;p69"/>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Thanks!</a:t>
            </a:r>
            <a:endParaRPr lang="en-GB"/>
          </a:p>
        </p:txBody>
      </p:sp>
      <p:sp>
        <p:nvSpPr>
          <p:cNvPr id="3715" name="Google Shape;3715;p69"/>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highlight>
                  <a:schemeClr val="dk2"/>
                </a:highlight>
              </a:rPr>
              <a:t>Do you have any questions?</a:t>
            </a:r>
            <a:endParaRPr sz="2000" b="1">
              <a:highlight>
                <a:schemeClr val="dk2"/>
              </a:highlight>
            </a:endParaRPr>
          </a:p>
          <a:p>
            <a:pPr marL="0" lvl="0" indent="0" algn="ctr" rtl="0">
              <a:spcBef>
                <a:spcPts val="0"/>
              </a:spcBef>
              <a:spcAft>
                <a:spcPts val="0"/>
              </a:spcAft>
              <a:buNone/>
            </a:pPr>
            <a:r>
              <a:rPr lang="en-GB"/>
              <a:t>youremail@freepik.com</a:t>
            </a:r>
            <a:endParaRPr lang="en-GB"/>
          </a:p>
          <a:p>
            <a:pPr marL="0" lvl="0" indent="0" algn="ctr" rtl="0">
              <a:spcBef>
                <a:spcPts val="0"/>
              </a:spcBef>
              <a:spcAft>
                <a:spcPts val="0"/>
              </a:spcAft>
              <a:buNone/>
            </a:pPr>
            <a:r>
              <a:rPr lang="en-GB"/>
              <a:t>+34 654 321 432</a:t>
            </a:r>
            <a:endParaRPr lang="en-GB"/>
          </a:p>
          <a:p>
            <a:pPr marL="0" lvl="0" indent="0" algn="ctr" rtl="0">
              <a:spcBef>
                <a:spcPts val="0"/>
              </a:spcBef>
              <a:spcAft>
                <a:spcPts val="0"/>
              </a:spcAft>
              <a:buNone/>
            </a:pPr>
            <a:r>
              <a:rPr lang="en-GB"/>
              <a:t>yourwebsite.com</a:t>
            </a:r>
            <a:endParaRPr lang="en-GB"/>
          </a:p>
        </p:txBody>
      </p:sp>
      <p:sp>
        <p:nvSpPr>
          <p:cNvPr id="3716" name="Google Shape;3716;p69"/>
          <p:cNvSpPr txBox="1"/>
          <p:nvPr/>
        </p:nvSpPr>
        <p:spPr>
          <a:xfrm>
            <a:off x="2496150" y="4125850"/>
            <a:ext cx="4151700" cy="2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chemeClr val="dk1"/>
                </a:solidFill>
                <a:latin typeface="Varela Round"/>
                <a:ea typeface="Varela Round"/>
                <a:cs typeface="Varela Round"/>
                <a:sym typeface="Varela Round"/>
              </a:rPr>
              <a:t>Please keep this slide for attribution</a:t>
            </a:r>
            <a:endParaRPr sz="1200">
              <a:solidFill>
                <a:schemeClr val="dk1"/>
              </a:solidFill>
              <a:latin typeface="Varela Round"/>
              <a:ea typeface="Varela Round"/>
              <a:cs typeface="Varela Round"/>
              <a:sym typeface="Varela Round"/>
            </a:endParaRPr>
          </a:p>
        </p:txBody>
      </p:sp>
      <p:grpSp>
        <p:nvGrpSpPr>
          <p:cNvPr id="3717" name="Google Shape;3717;p69"/>
          <p:cNvGrpSpPr/>
          <p:nvPr/>
        </p:nvGrpSpPr>
        <p:grpSpPr>
          <a:xfrm>
            <a:off x="7154660" y="1268555"/>
            <a:ext cx="1671196" cy="2265062"/>
            <a:chOff x="2522614" y="409334"/>
            <a:chExt cx="595325" cy="806847"/>
          </a:xfrm>
        </p:grpSpPr>
        <p:sp>
          <p:nvSpPr>
            <p:cNvPr id="3718" name="Google Shape;3718;p69"/>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9" name="Google Shape;3719;p69"/>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0" name="Google Shape;3720;p69"/>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1" name="Google Shape;3721;p69"/>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2" name="Google Shape;3722;p69"/>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3" name="Google Shape;3723;p69"/>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4" name="Google Shape;3724;p69"/>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5" name="Google Shape;3725;p69"/>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6" name="Google Shape;3726;p69"/>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7" name="Google Shape;3727;p69"/>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8" name="Google Shape;3728;p69"/>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9" name="Google Shape;3729;p69"/>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0" name="Google Shape;3730;p69"/>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1" name="Google Shape;3731;p69"/>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2" name="Google Shape;3732;p69"/>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3" name="Google Shape;3733;p69"/>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4" name="Google Shape;3734;p69"/>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5" name="Google Shape;3735;p69"/>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6" name="Google Shape;3736;p69"/>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7" name="Google Shape;3737;p69"/>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8" name="Google Shape;3738;p69"/>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39" name="Google Shape;3739;p69"/>
          <p:cNvSpPr/>
          <p:nvPr/>
        </p:nvSpPr>
        <p:spPr>
          <a:xfrm>
            <a:off x="7192436" y="1155643"/>
            <a:ext cx="179847" cy="16195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0" name="Google Shape;3740;p69"/>
          <p:cNvSpPr/>
          <p:nvPr/>
        </p:nvSpPr>
        <p:spPr>
          <a:xfrm>
            <a:off x="7758998" y="858476"/>
            <a:ext cx="179847" cy="16195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41" name="Google Shape;3741;p69"/>
          <p:cNvGrpSpPr/>
          <p:nvPr/>
        </p:nvGrpSpPr>
        <p:grpSpPr>
          <a:xfrm>
            <a:off x="1361524" y="2713283"/>
            <a:ext cx="939143" cy="964543"/>
            <a:chOff x="1742490" y="367839"/>
            <a:chExt cx="629242" cy="646260"/>
          </a:xfrm>
        </p:grpSpPr>
        <p:sp>
          <p:nvSpPr>
            <p:cNvPr id="3742" name="Google Shape;3742;p69"/>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3" name="Google Shape;3743;p69"/>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4" name="Google Shape;3744;p69"/>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5" name="Google Shape;3745;p69"/>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6" name="Google Shape;3746;p69"/>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7" name="Google Shape;3747;p69"/>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8" name="Google Shape;3748;p69"/>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9" name="Google Shape;3749;p69"/>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0" name="Google Shape;3750;p69"/>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1" name="Google Shape;3751;p69"/>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2" name="Google Shape;3752;p69"/>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53" name="Google Shape;3753;p69"/>
          <p:cNvGrpSpPr/>
          <p:nvPr/>
        </p:nvGrpSpPr>
        <p:grpSpPr>
          <a:xfrm rot="1837553">
            <a:off x="694057" y="935929"/>
            <a:ext cx="1513811" cy="2029860"/>
            <a:chOff x="1400935" y="1333409"/>
            <a:chExt cx="760984" cy="1020399"/>
          </a:xfrm>
        </p:grpSpPr>
        <p:sp>
          <p:nvSpPr>
            <p:cNvPr id="3754" name="Google Shape;3754;p69"/>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5" name="Google Shape;3755;p69"/>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6" name="Google Shape;3756;p69"/>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7" name="Google Shape;3757;p69"/>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8" name="Google Shape;3758;p69"/>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9" name="Google Shape;3759;p69"/>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0" name="Google Shape;3760;p69"/>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1" name="Google Shape;3761;p69"/>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2" name="Google Shape;3762;p69"/>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3" name="Google Shape;3763;p69"/>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4" name="Google Shape;3764;p69"/>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5" name="Google Shape;3765;p69"/>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6" name="Google Shape;3766;p69"/>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7" name="Google Shape;3767;p69"/>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68" name="Google Shape;3768;p69"/>
          <p:cNvSpPr/>
          <p:nvPr/>
        </p:nvSpPr>
        <p:spPr>
          <a:xfrm>
            <a:off x="915966" y="1153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9" name="Google Shape;3769;p69"/>
          <p:cNvSpPr/>
          <p:nvPr/>
        </p:nvSpPr>
        <p:spPr>
          <a:xfrm>
            <a:off x="1360428" y="788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0" name="Google Shape;3770;p69"/>
          <p:cNvSpPr/>
          <p:nvPr/>
        </p:nvSpPr>
        <p:spPr>
          <a:xfrm>
            <a:off x="1022341" y="41258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1" name="Google Shape;3771;p69"/>
          <p:cNvSpPr/>
          <p:nvPr/>
        </p:nvSpPr>
        <p:spPr>
          <a:xfrm>
            <a:off x="3727481" y="3005363"/>
            <a:ext cx="480777" cy="480283"/>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2" name="Google Shape;3772;p69"/>
          <p:cNvSpPr/>
          <p:nvPr/>
        </p:nvSpPr>
        <p:spPr>
          <a:xfrm>
            <a:off x="4331611" y="3005363"/>
            <a:ext cx="480777" cy="480283"/>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3" name="Google Shape;3773;p69"/>
          <p:cNvSpPr/>
          <p:nvPr/>
        </p:nvSpPr>
        <p:spPr>
          <a:xfrm>
            <a:off x="4446321" y="3203172"/>
            <a:ext cx="53047" cy="157551"/>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4" name="Google Shape;3774;p69"/>
          <p:cNvSpPr/>
          <p:nvPr/>
        </p:nvSpPr>
        <p:spPr>
          <a:xfrm>
            <a:off x="4424883" y="3109159"/>
            <a:ext cx="74485" cy="63960"/>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5" name="Google Shape;3775;p69"/>
          <p:cNvSpPr/>
          <p:nvPr/>
        </p:nvSpPr>
        <p:spPr>
          <a:xfrm>
            <a:off x="4550823" y="3203137"/>
            <a:ext cx="168288" cy="158116"/>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6" name="Google Shape;3776;p69"/>
          <p:cNvSpPr/>
          <p:nvPr/>
        </p:nvSpPr>
        <p:spPr>
          <a:xfrm>
            <a:off x="4936236" y="3005363"/>
            <a:ext cx="480283" cy="48028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7" name="Google Shape;3777;p69"/>
          <p:cNvSpPr/>
          <p:nvPr/>
        </p:nvSpPr>
        <p:spPr>
          <a:xfrm>
            <a:off x="5038725" y="3129572"/>
            <a:ext cx="306838" cy="252555"/>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78" name="Google Shape;3778;p69"/>
          <p:cNvGrpSpPr/>
          <p:nvPr/>
        </p:nvGrpSpPr>
        <p:grpSpPr>
          <a:xfrm>
            <a:off x="3835536" y="3109367"/>
            <a:ext cx="272581" cy="272559"/>
            <a:chOff x="935197" y="1793977"/>
            <a:chExt cx="256451" cy="256430"/>
          </a:xfrm>
        </p:grpSpPr>
        <p:sp>
          <p:nvSpPr>
            <p:cNvPr id="3779" name="Google Shape;3779;p6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0" name="Google Shape;3780;p6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784"/>
        <p:cNvGrpSpPr/>
        <p:nvPr/>
      </p:nvGrpSpPr>
      <p:grpSpPr>
        <a:xfrm>
          <a:off x="0" y="0"/>
          <a:ext cx="0" cy="0"/>
          <a:chOff x="0" y="0"/>
          <a:chExt cx="0" cy="0"/>
        </a:xfrm>
      </p:grpSpPr>
      <p:sp>
        <p:nvSpPr>
          <p:cNvPr id="3785" name="Google Shape;3785;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Icon pack</a:t>
            </a:r>
            <a:endParaRPr lang="en-GB"/>
          </a:p>
        </p:txBody>
      </p:sp>
      <p:grpSp>
        <p:nvGrpSpPr>
          <p:cNvPr id="3786" name="Google Shape;3786;p70"/>
          <p:cNvGrpSpPr/>
          <p:nvPr/>
        </p:nvGrpSpPr>
        <p:grpSpPr>
          <a:xfrm>
            <a:off x="6816958" y="1335134"/>
            <a:ext cx="511907" cy="468145"/>
            <a:chOff x="6613334" y="1089700"/>
            <a:chExt cx="535300" cy="499301"/>
          </a:xfrm>
        </p:grpSpPr>
        <p:sp>
          <p:nvSpPr>
            <p:cNvPr id="3787" name="Google Shape;3787;p70"/>
            <p:cNvSpPr/>
            <p:nvPr/>
          </p:nvSpPr>
          <p:spPr>
            <a:xfrm>
              <a:off x="6649641" y="1092568"/>
              <a:ext cx="462659" cy="123398"/>
            </a:xfrm>
            <a:custGeom>
              <a:avLst/>
              <a:gdLst/>
              <a:ahLst/>
              <a:cxnLst/>
              <a:rect l="l" t="t" r="r" b="b"/>
              <a:pathLst>
                <a:path w="16617" h="4432" extrusionOk="0">
                  <a:moveTo>
                    <a:pt x="8309" y="1"/>
                  </a:moveTo>
                  <a:cubicBezTo>
                    <a:pt x="8266" y="1"/>
                    <a:pt x="8222" y="11"/>
                    <a:pt x="8182" y="30"/>
                  </a:cubicBezTo>
                  <a:lnTo>
                    <a:pt x="206" y="3880"/>
                  </a:lnTo>
                  <a:cubicBezTo>
                    <a:pt x="62" y="3950"/>
                    <a:pt x="1" y="4123"/>
                    <a:pt x="70" y="4267"/>
                  </a:cubicBezTo>
                  <a:cubicBezTo>
                    <a:pt x="120" y="4371"/>
                    <a:pt x="224" y="4431"/>
                    <a:pt x="332" y="4431"/>
                  </a:cubicBezTo>
                  <a:cubicBezTo>
                    <a:pt x="374" y="4431"/>
                    <a:pt x="417" y="4422"/>
                    <a:pt x="458" y="4402"/>
                  </a:cubicBezTo>
                  <a:lnTo>
                    <a:pt x="8309" y="613"/>
                  </a:lnTo>
                  <a:lnTo>
                    <a:pt x="16159" y="4402"/>
                  </a:lnTo>
                  <a:cubicBezTo>
                    <a:pt x="16200" y="4422"/>
                    <a:pt x="16243" y="4432"/>
                    <a:pt x="16285" y="4432"/>
                  </a:cubicBezTo>
                  <a:cubicBezTo>
                    <a:pt x="16393" y="4432"/>
                    <a:pt x="16496" y="4371"/>
                    <a:pt x="16547" y="4267"/>
                  </a:cubicBezTo>
                  <a:cubicBezTo>
                    <a:pt x="16616" y="4123"/>
                    <a:pt x="16556" y="3950"/>
                    <a:pt x="16411" y="3880"/>
                  </a:cubicBezTo>
                  <a:lnTo>
                    <a:pt x="8435" y="30"/>
                  </a:lnTo>
                  <a:cubicBezTo>
                    <a:pt x="8395" y="11"/>
                    <a:pt x="8352"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8" name="Google Shape;3788;p70"/>
            <p:cNvSpPr/>
            <p:nvPr/>
          </p:nvSpPr>
          <p:spPr>
            <a:xfrm>
              <a:off x="7094989" y="1183280"/>
              <a:ext cx="16176" cy="32687"/>
            </a:xfrm>
            <a:custGeom>
              <a:avLst/>
              <a:gdLst/>
              <a:ahLst/>
              <a:cxnLst/>
              <a:rect l="l" t="t" r="r" b="b"/>
              <a:pathLst>
                <a:path w="581" h="1174" extrusionOk="0">
                  <a:moveTo>
                    <a:pt x="290" y="0"/>
                  </a:moveTo>
                  <a:cubicBezTo>
                    <a:pt x="130" y="0"/>
                    <a:pt x="0" y="131"/>
                    <a:pt x="0" y="291"/>
                  </a:cubicBezTo>
                  <a:lnTo>
                    <a:pt x="0" y="883"/>
                  </a:lnTo>
                  <a:cubicBezTo>
                    <a:pt x="0" y="1043"/>
                    <a:pt x="130" y="1174"/>
                    <a:pt x="290" y="1174"/>
                  </a:cubicBezTo>
                  <a:cubicBezTo>
                    <a:pt x="450" y="1174"/>
                    <a:pt x="581" y="1043"/>
                    <a:pt x="581" y="883"/>
                  </a:cubicBezTo>
                  <a:lnTo>
                    <a:pt x="581" y="291"/>
                  </a:lnTo>
                  <a:cubicBezTo>
                    <a:pt x="581" y="131"/>
                    <a:pt x="450"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9" name="Google Shape;3789;p70"/>
            <p:cNvSpPr/>
            <p:nvPr/>
          </p:nvSpPr>
          <p:spPr>
            <a:xfrm>
              <a:off x="6650811" y="1183280"/>
              <a:ext cx="16149" cy="32687"/>
            </a:xfrm>
            <a:custGeom>
              <a:avLst/>
              <a:gdLst/>
              <a:ahLst/>
              <a:cxnLst/>
              <a:rect l="l" t="t" r="r" b="b"/>
              <a:pathLst>
                <a:path w="580" h="1174" extrusionOk="0">
                  <a:moveTo>
                    <a:pt x="291" y="0"/>
                  </a:moveTo>
                  <a:cubicBezTo>
                    <a:pt x="130" y="0"/>
                    <a:pt x="0" y="131"/>
                    <a:pt x="0" y="291"/>
                  </a:cubicBezTo>
                  <a:lnTo>
                    <a:pt x="0" y="883"/>
                  </a:lnTo>
                  <a:cubicBezTo>
                    <a:pt x="0" y="1043"/>
                    <a:pt x="130" y="1174"/>
                    <a:pt x="291" y="1174"/>
                  </a:cubicBezTo>
                  <a:cubicBezTo>
                    <a:pt x="450" y="1174"/>
                    <a:pt x="580" y="1043"/>
                    <a:pt x="580" y="883"/>
                  </a:cubicBezTo>
                  <a:lnTo>
                    <a:pt x="580" y="291"/>
                  </a:lnTo>
                  <a:cubicBezTo>
                    <a:pt x="580" y="131"/>
                    <a:pt x="450"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0" name="Google Shape;3790;p70"/>
            <p:cNvSpPr/>
            <p:nvPr/>
          </p:nvSpPr>
          <p:spPr>
            <a:xfrm>
              <a:off x="6613334" y="1207865"/>
              <a:ext cx="535300" cy="381136"/>
            </a:xfrm>
            <a:custGeom>
              <a:avLst/>
              <a:gdLst/>
              <a:ahLst/>
              <a:cxnLst/>
              <a:rect l="l" t="t" r="r" b="b"/>
              <a:pathLst>
                <a:path w="19226" h="13689" extrusionOk="0">
                  <a:moveTo>
                    <a:pt x="580" y="0"/>
                  </a:moveTo>
                  <a:cubicBezTo>
                    <a:pt x="261" y="0"/>
                    <a:pt x="1" y="260"/>
                    <a:pt x="1" y="581"/>
                  </a:cubicBezTo>
                  <a:lnTo>
                    <a:pt x="1" y="13109"/>
                  </a:lnTo>
                  <a:cubicBezTo>
                    <a:pt x="1" y="13429"/>
                    <a:pt x="261" y="13689"/>
                    <a:pt x="580" y="13689"/>
                  </a:cubicBezTo>
                  <a:lnTo>
                    <a:pt x="18644" y="13689"/>
                  </a:lnTo>
                  <a:cubicBezTo>
                    <a:pt x="18965" y="13689"/>
                    <a:pt x="19225" y="13429"/>
                    <a:pt x="19225" y="13109"/>
                  </a:cubicBezTo>
                  <a:lnTo>
                    <a:pt x="19225" y="581"/>
                  </a:lnTo>
                  <a:cubicBezTo>
                    <a:pt x="19225" y="260"/>
                    <a:pt x="18965" y="0"/>
                    <a:pt x="18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1" name="Google Shape;3791;p70"/>
            <p:cNvSpPr/>
            <p:nvPr/>
          </p:nvSpPr>
          <p:spPr>
            <a:xfrm>
              <a:off x="6651033" y="1245565"/>
              <a:ext cx="459902" cy="305738"/>
            </a:xfrm>
            <a:custGeom>
              <a:avLst/>
              <a:gdLst/>
              <a:ahLst/>
              <a:cxnLst/>
              <a:rect l="l" t="t" r="r" b="b"/>
              <a:pathLst>
                <a:path w="16518" h="10981" extrusionOk="0">
                  <a:moveTo>
                    <a:pt x="1" y="0"/>
                  </a:moveTo>
                  <a:lnTo>
                    <a:pt x="1" y="10981"/>
                  </a:lnTo>
                  <a:lnTo>
                    <a:pt x="16517" y="10981"/>
                  </a:lnTo>
                  <a:lnTo>
                    <a:pt x="16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2" name="Google Shape;3792;p70"/>
            <p:cNvSpPr/>
            <p:nvPr/>
          </p:nvSpPr>
          <p:spPr>
            <a:xfrm>
              <a:off x="6858630" y="1089700"/>
              <a:ext cx="44687" cy="44659"/>
            </a:xfrm>
            <a:custGeom>
              <a:avLst/>
              <a:gdLst/>
              <a:ahLst/>
              <a:cxnLst/>
              <a:rect l="l" t="t" r="r" b="b"/>
              <a:pathLst>
                <a:path w="1605" h="1604" extrusionOk="0">
                  <a:moveTo>
                    <a:pt x="803" y="0"/>
                  </a:moveTo>
                  <a:cubicBezTo>
                    <a:pt x="360" y="0"/>
                    <a:pt x="0" y="360"/>
                    <a:pt x="0" y="803"/>
                  </a:cubicBezTo>
                  <a:cubicBezTo>
                    <a:pt x="0" y="1245"/>
                    <a:pt x="360" y="1604"/>
                    <a:pt x="803" y="1604"/>
                  </a:cubicBezTo>
                  <a:cubicBezTo>
                    <a:pt x="1246" y="1604"/>
                    <a:pt x="1604" y="1245"/>
                    <a:pt x="1604" y="803"/>
                  </a:cubicBezTo>
                  <a:cubicBezTo>
                    <a:pt x="1604" y="360"/>
                    <a:pt x="1246" y="0"/>
                    <a:pt x="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3" name="Google Shape;3793;p70"/>
            <p:cNvSpPr/>
            <p:nvPr/>
          </p:nvSpPr>
          <p:spPr>
            <a:xfrm>
              <a:off x="6720669" y="1286995"/>
              <a:ext cx="355242" cy="221348"/>
            </a:xfrm>
            <a:custGeom>
              <a:avLst/>
              <a:gdLst/>
              <a:ahLst/>
              <a:cxnLst/>
              <a:rect l="l" t="t" r="r" b="b"/>
              <a:pathLst>
                <a:path w="12759" h="7950" extrusionOk="0">
                  <a:moveTo>
                    <a:pt x="3976" y="0"/>
                  </a:moveTo>
                  <a:cubicBezTo>
                    <a:pt x="1781" y="0"/>
                    <a:pt x="0" y="1780"/>
                    <a:pt x="0" y="3975"/>
                  </a:cubicBezTo>
                  <a:cubicBezTo>
                    <a:pt x="0" y="6170"/>
                    <a:pt x="1781" y="7950"/>
                    <a:pt x="3976" y="7950"/>
                  </a:cubicBezTo>
                  <a:cubicBezTo>
                    <a:pt x="4879" y="7950"/>
                    <a:pt x="5712" y="7649"/>
                    <a:pt x="6380" y="7140"/>
                  </a:cubicBezTo>
                  <a:cubicBezTo>
                    <a:pt x="7047" y="7649"/>
                    <a:pt x="7880" y="7950"/>
                    <a:pt x="8784" y="7950"/>
                  </a:cubicBezTo>
                  <a:cubicBezTo>
                    <a:pt x="10979" y="7950"/>
                    <a:pt x="12759" y="6170"/>
                    <a:pt x="12759" y="3975"/>
                  </a:cubicBezTo>
                  <a:cubicBezTo>
                    <a:pt x="12759" y="1780"/>
                    <a:pt x="10979" y="0"/>
                    <a:pt x="8784" y="0"/>
                  </a:cubicBezTo>
                  <a:cubicBezTo>
                    <a:pt x="7880" y="0"/>
                    <a:pt x="7047" y="301"/>
                    <a:pt x="6380" y="809"/>
                  </a:cubicBezTo>
                  <a:cubicBezTo>
                    <a:pt x="5712" y="301"/>
                    <a:pt x="4879" y="0"/>
                    <a:pt x="3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4" name="Google Shape;3794;p70"/>
            <p:cNvSpPr/>
            <p:nvPr/>
          </p:nvSpPr>
          <p:spPr>
            <a:xfrm>
              <a:off x="6736539" y="1344741"/>
              <a:ext cx="226053" cy="163603"/>
            </a:xfrm>
            <a:custGeom>
              <a:avLst/>
              <a:gdLst/>
              <a:ahLst/>
              <a:cxnLst/>
              <a:rect l="l" t="t" r="r" b="b"/>
              <a:pathLst>
                <a:path w="8119" h="5876" extrusionOk="0">
                  <a:moveTo>
                    <a:pt x="5915" y="1"/>
                  </a:moveTo>
                  <a:cubicBezTo>
                    <a:pt x="5871" y="1"/>
                    <a:pt x="5827" y="7"/>
                    <a:pt x="5782" y="19"/>
                  </a:cubicBezTo>
                  <a:cubicBezTo>
                    <a:pt x="5601" y="72"/>
                    <a:pt x="5466" y="223"/>
                    <a:pt x="5436" y="409"/>
                  </a:cubicBezTo>
                  <a:lnTo>
                    <a:pt x="5066" y="2706"/>
                  </a:lnTo>
                  <a:cubicBezTo>
                    <a:pt x="5027" y="2953"/>
                    <a:pt x="4814" y="3114"/>
                    <a:pt x="4588" y="3114"/>
                  </a:cubicBezTo>
                  <a:cubicBezTo>
                    <a:pt x="4507" y="3114"/>
                    <a:pt x="4424" y="3093"/>
                    <a:pt x="4346" y="3049"/>
                  </a:cubicBezTo>
                  <a:lnTo>
                    <a:pt x="4298" y="3022"/>
                  </a:lnTo>
                  <a:cubicBezTo>
                    <a:pt x="4148" y="2935"/>
                    <a:pt x="4054" y="2774"/>
                    <a:pt x="4054" y="2601"/>
                  </a:cubicBezTo>
                  <a:lnTo>
                    <a:pt x="4054" y="1867"/>
                  </a:lnTo>
                  <a:cubicBezTo>
                    <a:pt x="4054" y="1732"/>
                    <a:pt x="3998" y="1603"/>
                    <a:pt x="3899" y="1511"/>
                  </a:cubicBezTo>
                  <a:lnTo>
                    <a:pt x="2804" y="496"/>
                  </a:lnTo>
                  <a:cubicBezTo>
                    <a:pt x="2713" y="412"/>
                    <a:pt x="2596" y="367"/>
                    <a:pt x="2476" y="367"/>
                  </a:cubicBezTo>
                  <a:cubicBezTo>
                    <a:pt x="2437" y="367"/>
                    <a:pt x="2397" y="372"/>
                    <a:pt x="2358" y="381"/>
                  </a:cubicBezTo>
                  <a:lnTo>
                    <a:pt x="1456" y="605"/>
                  </a:lnTo>
                  <a:cubicBezTo>
                    <a:pt x="1297" y="644"/>
                    <a:pt x="1169" y="758"/>
                    <a:pt x="1116" y="912"/>
                  </a:cubicBezTo>
                  <a:lnTo>
                    <a:pt x="962" y="1340"/>
                  </a:lnTo>
                  <a:cubicBezTo>
                    <a:pt x="869" y="1601"/>
                    <a:pt x="1013" y="1888"/>
                    <a:pt x="1278" y="1967"/>
                  </a:cubicBezTo>
                  <a:lnTo>
                    <a:pt x="2011" y="2189"/>
                  </a:lnTo>
                  <a:cubicBezTo>
                    <a:pt x="2216" y="2251"/>
                    <a:pt x="2356" y="2439"/>
                    <a:pt x="2356" y="2652"/>
                  </a:cubicBezTo>
                  <a:lnTo>
                    <a:pt x="2356" y="3015"/>
                  </a:lnTo>
                  <a:cubicBezTo>
                    <a:pt x="2356" y="3240"/>
                    <a:pt x="2201" y="3435"/>
                    <a:pt x="1982" y="3487"/>
                  </a:cubicBezTo>
                  <a:lnTo>
                    <a:pt x="1" y="3954"/>
                  </a:lnTo>
                  <a:cubicBezTo>
                    <a:pt x="697" y="5106"/>
                    <a:pt x="1962" y="5876"/>
                    <a:pt x="3406" y="5876"/>
                  </a:cubicBezTo>
                  <a:cubicBezTo>
                    <a:pt x="4310" y="5876"/>
                    <a:pt x="5142" y="5575"/>
                    <a:pt x="5810" y="5066"/>
                  </a:cubicBezTo>
                  <a:cubicBezTo>
                    <a:pt x="6454" y="5556"/>
                    <a:pt x="7252" y="5854"/>
                    <a:pt x="8119" y="5875"/>
                  </a:cubicBezTo>
                  <a:lnTo>
                    <a:pt x="7872" y="4338"/>
                  </a:lnTo>
                  <a:cubicBezTo>
                    <a:pt x="7852" y="4216"/>
                    <a:pt x="7786" y="4106"/>
                    <a:pt x="7688" y="4031"/>
                  </a:cubicBezTo>
                  <a:lnTo>
                    <a:pt x="7019" y="3517"/>
                  </a:lnTo>
                  <a:cubicBezTo>
                    <a:pt x="6920" y="3441"/>
                    <a:pt x="6854" y="3330"/>
                    <a:pt x="6835" y="3207"/>
                  </a:cubicBezTo>
                  <a:lnTo>
                    <a:pt x="6394" y="411"/>
                  </a:lnTo>
                  <a:cubicBezTo>
                    <a:pt x="6355" y="169"/>
                    <a:pt x="6147" y="1"/>
                    <a:pt x="5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5" name="Google Shape;3795;p70"/>
            <p:cNvSpPr/>
            <p:nvPr/>
          </p:nvSpPr>
          <p:spPr>
            <a:xfrm>
              <a:off x="6962624" y="1308017"/>
              <a:ext cx="113291" cy="144753"/>
            </a:xfrm>
            <a:custGeom>
              <a:avLst/>
              <a:gdLst/>
              <a:ahLst/>
              <a:cxnLst/>
              <a:rect l="l" t="t" r="r" b="b"/>
              <a:pathLst>
                <a:path w="4069" h="5199" extrusionOk="0">
                  <a:moveTo>
                    <a:pt x="2425" y="0"/>
                  </a:moveTo>
                  <a:lnTo>
                    <a:pt x="1323" y="512"/>
                  </a:lnTo>
                  <a:cubicBezTo>
                    <a:pt x="1096" y="619"/>
                    <a:pt x="977" y="872"/>
                    <a:pt x="1040" y="1115"/>
                  </a:cubicBezTo>
                  <a:lnTo>
                    <a:pt x="1153" y="1541"/>
                  </a:lnTo>
                  <a:cubicBezTo>
                    <a:pt x="1217" y="1782"/>
                    <a:pt x="1099" y="2036"/>
                    <a:pt x="873" y="2142"/>
                  </a:cubicBezTo>
                  <a:lnTo>
                    <a:pt x="298" y="2414"/>
                  </a:lnTo>
                  <a:cubicBezTo>
                    <a:pt x="116" y="2499"/>
                    <a:pt x="0" y="2681"/>
                    <a:pt x="0" y="2882"/>
                  </a:cubicBezTo>
                  <a:cubicBezTo>
                    <a:pt x="0" y="3022"/>
                    <a:pt x="55" y="3149"/>
                    <a:pt x="145" y="3243"/>
                  </a:cubicBezTo>
                  <a:cubicBezTo>
                    <a:pt x="235" y="3336"/>
                    <a:pt x="361" y="3396"/>
                    <a:pt x="500" y="3401"/>
                  </a:cubicBezTo>
                  <a:lnTo>
                    <a:pt x="1242" y="3426"/>
                  </a:lnTo>
                  <a:cubicBezTo>
                    <a:pt x="1506" y="3436"/>
                    <a:pt x="1722" y="3644"/>
                    <a:pt x="1740" y="3909"/>
                  </a:cubicBezTo>
                  <a:lnTo>
                    <a:pt x="1742" y="3921"/>
                  </a:lnTo>
                  <a:cubicBezTo>
                    <a:pt x="1754" y="4096"/>
                    <a:pt x="1853" y="4252"/>
                    <a:pt x="2005" y="4338"/>
                  </a:cubicBezTo>
                  <a:lnTo>
                    <a:pt x="3542" y="5198"/>
                  </a:lnTo>
                  <a:cubicBezTo>
                    <a:pt x="3877" y="4617"/>
                    <a:pt x="4069" y="3940"/>
                    <a:pt x="4069" y="3220"/>
                  </a:cubicBezTo>
                  <a:cubicBezTo>
                    <a:pt x="4069" y="1896"/>
                    <a:pt x="3421" y="722"/>
                    <a:pt x="2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6" name="Google Shape;3796;p70"/>
            <p:cNvSpPr/>
            <p:nvPr/>
          </p:nvSpPr>
          <p:spPr>
            <a:xfrm>
              <a:off x="6824940" y="1314671"/>
              <a:ext cx="22747" cy="16149"/>
            </a:xfrm>
            <a:custGeom>
              <a:avLst/>
              <a:gdLst/>
              <a:ahLst/>
              <a:cxnLst/>
              <a:rect l="l" t="t" r="r" b="b"/>
              <a:pathLst>
                <a:path w="817" h="580" extrusionOk="0">
                  <a:moveTo>
                    <a:pt x="291" y="0"/>
                  </a:moveTo>
                  <a:cubicBezTo>
                    <a:pt x="131" y="0"/>
                    <a:pt x="1" y="130"/>
                    <a:pt x="1" y="289"/>
                  </a:cubicBezTo>
                  <a:cubicBezTo>
                    <a:pt x="1" y="450"/>
                    <a:pt x="131" y="580"/>
                    <a:pt x="291" y="580"/>
                  </a:cubicBezTo>
                  <a:lnTo>
                    <a:pt x="526" y="580"/>
                  </a:lnTo>
                  <a:cubicBezTo>
                    <a:pt x="687" y="580"/>
                    <a:pt x="817" y="450"/>
                    <a:pt x="817" y="289"/>
                  </a:cubicBezTo>
                  <a:cubicBezTo>
                    <a:pt x="817" y="130"/>
                    <a:pt x="68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7" name="Google Shape;3797;p70"/>
            <p:cNvSpPr/>
            <p:nvPr/>
          </p:nvSpPr>
          <p:spPr>
            <a:xfrm>
              <a:off x="6842203" y="1339117"/>
              <a:ext cx="22747" cy="16176"/>
            </a:xfrm>
            <a:custGeom>
              <a:avLst/>
              <a:gdLst/>
              <a:ahLst/>
              <a:cxnLst/>
              <a:rect l="l" t="t" r="r" b="b"/>
              <a:pathLst>
                <a:path w="817" h="581" extrusionOk="0">
                  <a:moveTo>
                    <a:pt x="290" y="0"/>
                  </a:moveTo>
                  <a:cubicBezTo>
                    <a:pt x="129" y="0"/>
                    <a:pt x="0" y="130"/>
                    <a:pt x="0" y="291"/>
                  </a:cubicBezTo>
                  <a:cubicBezTo>
                    <a:pt x="0" y="450"/>
                    <a:pt x="129" y="581"/>
                    <a:pt x="290" y="581"/>
                  </a:cubicBezTo>
                  <a:lnTo>
                    <a:pt x="526" y="581"/>
                  </a:lnTo>
                  <a:cubicBezTo>
                    <a:pt x="686" y="581"/>
                    <a:pt x="816" y="450"/>
                    <a:pt x="816" y="291"/>
                  </a:cubicBezTo>
                  <a:cubicBezTo>
                    <a:pt x="816" y="130"/>
                    <a:pt x="686"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8" name="Google Shape;3798;p70"/>
            <p:cNvSpPr/>
            <p:nvPr/>
          </p:nvSpPr>
          <p:spPr>
            <a:xfrm>
              <a:off x="6816950" y="1444670"/>
              <a:ext cx="22747" cy="16176"/>
            </a:xfrm>
            <a:custGeom>
              <a:avLst/>
              <a:gdLst/>
              <a:ahLst/>
              <a:cxnLst/>
              <a:rect l="l" t="t" r="r" b="b"/>
              <a:pathLst>
                <a:path w="817" h="581" extrusionOk="0">
                  <a:moveTo>
                    <a:pt x="291" y="0"/>
                  </a:moveTo>
                  <a:cubicBezTo>
                    <a:pt x="130" y="0"/>
                    <a:pt x="1" y="131"/>
                    <a:pt x="1" y="290"/>
                  </a:cubicBezTo>
                  <a:cubicBezTo>
                    <a:pt x="1" y="451"/>
                    <a:pt x="130" y="581"/>
                    <a:pt x="291" y="581"/>
                  </a:cubicBezTo>
                  <a:lnTo>
                    <a:pt x="527" y="581"/>
                  </a:lnTo>
                  <a:cubicBezTo>
                    <a:pt x="686" y="581"/>
                    <a:pt x="817" y="450"/>
                    <a:pt x="817" y="290"/>
                  </a:cubicBezTo>
                  <a:cubicBezTo>
                    <a:pt x="817" y="131"/>
                    <a:pt x="688" y="0"/>
                    <a:pt x="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9" name="Google Shape;3799;p70"/>
            <p:cNvSpPr/>
            <p:nvPr/>
          </p:nvSpPr>
          <p:spPr>
            <a:xfrm>
              <a:off x="6845210" y="1464188"/>
              <a:ext cx="22747" cy="16149"/>
            </a:xfrm>
            <a:custGeom>
              <a:avLst/>
              <a:gdLst/>
              <a:ahLst/>
              <a:cxnLst/>
              <a:rect l="l" t="t" r="r" b="b"/>
              <a:pathLst>
                <a:path w="817" h="580" extrusionOk="0">
                  <a:moveTo>
                    <a:pt x="291" y="0"/>
                  </a:moveTo>
                  <a:cubicBezTo>
                    <a:pt x="131" y="0"/>
                    <a:pt x="1" y="130"/>
                    <a:pt x="1" y="289"/>
                  </a:cubicBezTo>
                  <a:cubicBezTo>
                    <a:pt x="1" y="450"/>
                    <a:pt x="131" y="580"/>
                    <a:pt x="291" y="580"/>
                  </a:cubicBezTo>
                  <a:lnTo>
                    <a:pt x="528" y="580"/>
                  </a:lnTo>
                  <a:cubicBezTo>
                    <a:pt x="687" y="580"/>
                    <a:pt x="817" y="450"/>
                    <a:pt x="817" y="289"/>
                  </a:cubicBezTo>
                  <a:cubicBezTo>
                    <a:pt x="817" y="130"/>
                    <a:pt x="687" y="0"/>
                    <a:pt x="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0" name="Google Shape;3800;p70"/>
            <p:cNvSpPr/>
            <p:nvPr/>
          </p:nvSpPr>
          <p:spPr>
            <a:xfrm>
              <a:off x="6969696" y="1431277"/>
              <a:ext cx="22747" cy="16204"/>
            </a:xfrm>
            <a:custGeom>
              <a:avLst/>
              <a:gdLst/>
              <a:ahLst/>
              <a:cxnLst/>
              <a:rect l="l" t="t" r="r" b="b"/>
              <a:pathLst>
                <a:path w="817" h="582" extrusionOk="0">
                  <a:moveTo>
                    <a:pt x="291" y="1"/>
                  </a:moveTo>
                  <a:cubicBezTo>
                    <a:pt x="130" y="1"/>
                    <a:pt x="1" y="131"/>
                    <a:pt x="1" y="291"/>
                  </a:cubicBezTo>
                  <a:cubicBezTo>
                    <a:pt x="1" y="452"/>
                    <a:pt x="130" y="581"/>
                    <a:pt x="291" y="581"/>
                  </a:cubicBezTo>
                  <a:lnTo>
                    <a:pt x="527" y="581"/>
                  </a:lnTo>
                  <a:cubicBezTo>
                    <a:pt x="686" y="581"/>
                    <a:pt x="817" y="452"/>
                    <a:pt x="817" y="291"/>
                  </a:cubicBezTo>
                  <a:cubicBezTo>
                    <a:pt x="817" y="131"/>
                    <a:pt x="686" y="1"/>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1" name="Google Shape;3801;p70"/>
            <p:cNvSpPr/>
            <p:nvPr/>
          </p:nvSpPr>
          <p:spPr>
            <a:xfrm>
              <a:off x="7013883" y="1356742"/>
              <a:ext cx="22747" cy="16176"/>
            </a:xfrm>
            <a:custGeom>
              <a:avLst/>
              <a:gdLst/>
              <a:ahLst/>
              <a:cxnLst/>
              <a:rect l="l" t="t" r="r" b="b"/>
              <a:pathLst>
                <a:path w="817" h="581" extrusionOk="0">
                  <a:moveTo>
                    <a:pt x="291" y="0"/>
                  </a:moveTo>
                  <a:cubicBezTo>
                    <a:pt x="131" y="0"/>
                    <a:pt x="1" y="131"/>
                    <a:pt x="1" y="291"/>
                  </a:cubicBezTo>
                  <a:cubicBezTo>
                    <a:pt x="1" y="450"/>
                    <a:pt x="131" y="581"/>
                    <a:pt x="291" y="581"/>
                  </a:cubicBezTo>
                  <a:lnTo>
                    <a:pt x="528" y="581"/>
                  </a:lnTo>
                  <a:cubicBezTo>
                    <a:pt x="687" y="581"/>
                    <a:pt x="817" y="450"/>
                    <a:pt x="817" y="291"/>
                  </a:cubicBezTo>
                  <a:cubicBezTo>
                    <a:pt x="817" y="131"/>
                    <a:pt x="687" y="0"/>
                    <a:pt x="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2" name="Google Shape;3802;p70"/>
            <p:cNvSpPr/>
            <p:nvPr/>
          </p:nvSpPr>
          <p:spPr>
            <a:xfrm>
              <a:off x="6886919" y="1436985"/>
              <a:ext cx="22747" cy="16149"/>
            </a:xfrm>
            <a:custGeom>
              <a:avLst/>
              <a:gdLst/>
              <a:ahLst/>
              <a:cxnLst/>
              <a:rect l="l" t="t" r="r" b="b"/>
              <a:pathLst>
                <a:path w="817" h="580" extrusionOk="0">
                  <a:moveTo>
                    <a:pt x="291" y="0"/>
                  </a:moveTo>
                  <a:cubicBezTo>
                    <a:pt x="131" y="0"/>
                    <a:pt x="0" y="130"/>
                    <a:pt x="0" y="291"/>
                  </a:cubicBezTo>
                  <a:cubicBezTo>
                    <a:pt x="0" y="450"/>
                    <a:pt x="131" y="580"/>
                    <a:pt x="291" y="580"/>
                  </a:cubicBezTo>
                  <a:lnTo>
                    <a:pt x="526" y="580"/>
                  </a:lnTo>
                  <a:cubicBezTo>
                    <a:pt x="687" y="580"/>
                    <a:pt x="816" y="450"/>
                    <a:pt x="816" y="291"/>
                  </a:cubicBezTo>
                  <a:cubicBezTo>
                    <a:pt x="816" y="130"/>
                    <a:pt x="687"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3" name="Google Shape;3803;p70"/>
            <p:cNvSpPr/>
            <p:nvPr/>
          </p:nvSpPr>
          <p:spPr>
            <a:xfrm>
              <a:off x="6677930" y="1503446"/>
              <a:ext cx="50256" cy="16149"/>
            </a:xfrm>
            <a:custGeom>
              <a:avLst/>
              <a:gdLst/>
              <a:ahLst/>
              <a:cxnLst/>
              <a:rect l="l" t="t" r="r" b="b"/>
              <a:pathLst>
                <a:path w="1805" h="580" extrusionOk="0">
                  <a:moveTo>
                    <a:pt x="291" y="0"/>
                  </a:moveTo>
                  <a:cubicBezTo>
                    <a:pt x="131" y="0"/>
                    <a:pt x="1" y="130"/>
                    <a:pt x="1" y="289"/>
                  </a:cubicBezTo>
                  <a:cubicBezTo>
                    <a:pt x="1" y="450"/>
                    <a:pt x="131" y="580"/>
                    <a:pt x="291" y="580"/>
                  </a:cubicBezTo>
                  <a:lnTo>
                    <a:pt x="1516" y="580"/>
                  </a:lnTo>
                  <a:cubicBezTo>
                    <a:pt x="1675" y="580"/>
                    <a:pt x="1805" y="450"/>
                    <a:pt x="1805" y="289"/>
                  </a:cubicBezTo>
                  <a:cubicBezTo>
                    <a:pt x="1805" y="130"/>
                    <a:pt x="1675" y="0"/>
                    <a:pt x="1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4" name="Google Shape;3804;p70"/>
            <p:cNvSpPr/>
            <p:nvPr/>
          </p:nvSpPr>
          <p:spPr>
            <a:xfrm>
              <a:off x="6677930" y="1479028"/>
              <a:ext cx="23499" cy="16149"/>
            </a:xfrm>
            <a:custGeom>
              <a:avLst/>
              <a:gdLst/>
              <a:ahLst/>
              <a:cxnLst/>
              <a:rect l="l" t="t" r="r" b="b"/>
              <a:pathLst>
                <a:path w="844" h="580" extrusionOk="0">
                  <a:moveTo>
                    <a:pt x="291" y="0"/>
                  </a:moveTo>
                  <a:cubicBezTo>
                    <a:pt x="131" y="0"/>
                    <a:pt x="1" y="130"/>
                    <a:pt x="1" y="291"/>
                  </a:cubicBezTo>
                  <a:cubicBezTo>
                    <a:pt x="1" y="450"/>
                    <a:pt x="131" y="580"/>
                    <a:pt x="291" y="580"/>
                  </a:cubicBezTo>
                  <a:lnTo>
                    <a:pt x="553" y="580"/>
                  </a:lnTo>
                  <a:cubicBezTo>
                    <a:pt x="713" y="580"/>
                    <a:pt x="844" y="450"/>
                    <a:pt x="844" y="291"/>
                  </a:cubicBezTo>
                  <a:cubicBezTo>
                    <a:pt x="844" y="130"/>
                    <a:pt x="713" y="0"/>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5" name="Google Shape;3805;p70"/>
            <p:cNvSpPr/>
            <p:nvPr/>
          </p:nvSpPr>
          <p:spPr>
            <a:xfrm>
              <a:off x="6677930" y="1275719"/>
              <a:ext cx="24529" cy="184150"/>
            </a:xfrm>
            <a:custGeom>
              <a:avLst/>
              <a:gdLst/>
              <a:ahLst/>
              <a:cxnLst/>
              <a:rect l="l" t="t" r="r" b="b"/>
              <a:pathLst>
                <a:path w="881" h="6614" extrusionOk="0">
                  <a:moveTo>
                    <a:pt x="291" y="0"/>
                  </a:moveTo>
                  <a:cubicBezTo>
                    <a:pt x="131" y="0"/>
                    <a:pt x="1" y="131"/>
                    <a:pt x="1" y="291"/>
                  </a:cubicBezTo>
                  <a:lnTo>
                    <a:pt x="1" y="6323"/>
                  </a:lnTo>
                  <a:cubicBezTo>
                    <a:pt x="1" y="6483"/>
                    <a:pt x="131" y="6613"/>
                    <a:pt x="291" y="6613"/>
                  </a:cubicBezTo>
                  <a:lnTo>
                    <a:pt x="590" y="6613"/>
                  </a:lnTo>
                  <a:cubicBezTo>
                    <a:pt x="751" y="6613"/>
                    <a:pt x="880" y="6483"/>
                    <a:pt x="880" y="6323"/>
                  </a:cubicBezTo>
                  <a:cubicBezTo>
                    <a:pt x="880" y="6162"/>
                    <a:pt x="751" y="6033"/>
                    <a:pt x="590" y="6033"/>
                  </a:cubicBezTo>
                  <a:lnTo>
                    <a:pt x="581" y="6033"/>
                  </a:lnTo>
                  <a:lnTo>
                    <a:pt x="581" y="581"/>
                  </a:lnTo>
                  <a:lnTo>
                    <a:pt x="590" y="581"/>
                  </a:lnTo>
                  <a:cubicBezTo>
                    <a:pt x="751" y="581"/>
                    <a:pt x="880" y="452"/>
                    <a:pt x="880" y="291"/>
                  </a:cubicBezTo>
                  <a:cubicBezTo>
                    <a:pt x="880" y="131"/>
                    <a:pt x="751"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06" name="Google Shape;3806;p70"/>
          <p:cNvGrpSpPr/>
          <p:nvPr/>
        </p:nvGrpSpPr>
        <p:grpSpPr>
          <a:xfrm>
            <a:off x="6113703" y="1351071"/>
            <a:ext cx="511911" cy="436272"/>
            <a:chOff x="5808116" y="1089700"/>
            <a:chExt cx="535304" cy="465307"/>
          </a:xfrm>
        </p:grpSpPr>
        <p:sp>
          <p:nvSpPr>
            <p:cNvPr id="3807" name="Google Shape;3807;p70"/>
            <p:cNvSpPr/>
            <p:nvPr/>
          </p:nvSpPr>
          <p:spPr>
            <a:xfrm>
              <a:off x="5808116" y="1139233"/>
              <a:ext cx="280402" cy="266425"/>
            </a:xfrm>
            <a:custGeom>
              <a:avLst/>
              <a:gdLst/>
              <a:ahLst/>
              <a:cxnLst/>
              <a:rect l="l" t="t" r="r" b="b"/>
              <a:pathLst>
                <a:path w="10071" h="9569" extrusionOk="0">
                  <a:moveTo>
                    <a:pt x="1" y="1"/>
                  </a:moveTo>
                  <a:lnTo>
                    <a:pt x="1" y="8860"/>
                  </a:lnTo>
                  <a:cubicBezTo>
                    <a:pt x="1" y="9252"/>
                    <a:pt x="318" y="9569"/>
                    <a:pt x="709" y="9569"/>
                  </a:cubicBezTo>
                  <a:lnTo>
                    <a:pt x="9361" y="9569"/>
                  </a:lnTo>
                  <a:cubicBezTo>
                    <a:pt x="9753" y="9569"/>
                    <a:pt x="10070" y="9252"/>
                    <a:pt x="10070" y="8860"/>
                  </a:cubicBezTo>
                  <a:lnTo>
                    <a:pt x="100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8" name="Google Shape;3808;p70"/>
            <p:cNvSpPr/>
            <p:nvPr/>
          </p:nvSpPr>
          <p:spPr>
            <a:xfrm>
              <a:off x="5808116" y="1089700"/>
              <a:ext cx="280402" cy="65736"/>
            </a:xfrm>
            <a:custGeom>
              <a:avLst/>
              <a:gdLst/>
              <a:ahLst/>
              <a:cxnLst/>
              <a:rect l="l" t="t" r="r" b="b"/>
              <a:pathLst>
                <a:path w="10071" h="2361" extrusionOk="0">
                  <a:moveTo>
                    <a:pt x="709" y="0"/>
                  </a:moveTo>
                  <a:cubicBezTo>
                    <a:pt x="319" y="0"/>
                    <a:pt x="1" y="317"/>
                    <a:pt x="1" y="709"/>
                  </a:cubicBezTo>
                  <a:lnTo>
                    <a:pt x="1" y="2360"/>
                  </a:lnTo>
                  <a:lnTo>
                    <a:pt x="10070" y="2360"/>
                  </a:lnTo>
                  <a:lnTo>
                    <a:pt x="10070" y="709"/>
                  </a:lnTo>
                  <a:cubicBezTo>
                    <a:pt x="10070" y="317"/>
                    <a:pt x="9753" y="0"/>
                    <a:pt x="9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9" name="Google Shape;3809;p70"/>
            <p:cNvSpPr/>
            <p:nvPr/>
          </p:nvSpPr>
          <p:spPr>
            <a:xfrm>
              <a:off x="5869175" y="1195086"/>
              <a:ext cx="158285" cy="163686"/>
            </a:xfrm>
            <a:custGeom>
              <a:avLst/>
              <a:gdLst/>
              <a:ahLst/>
              <a:cxnLst/>
              <a:rect l="l" t="t" r="r" b="b"/>
              <a:pathLst>
                <a:path w="5685" h="5879" extrusionOk="0">
                  <a:moveTo>
                    <a:pt x="2842" y="2249"/>
                  </a:moveTo>
                  <a:lnTo>
                    <a:pt x="3550" y="3792"/>
                  </a:lnTo>
                  <a:lnTo>
                    <a:pt x="2135" y="3792"/>
                  </a:lnTo>
                  <a:lnTo>
                    <a:pt x="2842" y="2249"/>
                  </a:lnTo>
                  <a:close/>
                  <a:moveTo>
                    <a:pt x="2842" y="1"/>
                  </a:moveTo>
                  <a:cubicBezTo>
                    <a:pt x="2584" y="1"/>
                    <a:pt x="2350" y="152"/>
                    <a:pt x="2241" y="388"/>
                  </a:cubicBezTo>
                  <a:lnTo>
                    <a:pt x="153" y="4940"/>
                  </a:lnTo>
                  <a:cubicBezTo>
                    <a:pt x="1" y="5273"/>
                    <a:pt x="146" y="5665"/>
                    <a:pt x="479" y="5817"/>
                  </a:cubicBezTo>
                  <a:cubicBezTo>
                    <a:pt x="568" y="5859"/>
                    <a:pt x="662" y="5878"/>
                    <a:pt x="753" y="5878"/>
                  </a:cubicBezTo>
                  <a:cubicBezTo>
                    <a:pt x="1004" y="5878"/>
                    <a:pt x="1243" y="5734"/>
                    <a:pt x="1356" y="5492"/>
                  </a:cubicBezTo>
                  <a:lnTo>
                    <a:pt x="1529" y="5115"/>
                  </a:lnTo>
                  <a:lnTo>
                    <a:pt x="4157" y="5115"/>
                  </a:lnTo>
                  <a:lnTo>
                    <a:pt x="4330" y="5492"/>
                  </a:lnTo>
                  <a:cubicBezTo>
                    <a:pt x="4442" y="5735"/>
                    <a:pt x="4681" y="5878"/>
                    <a:pt x="4931" y="5878"/>
                  </a:cubicBezTo>
                  <a:cubicBezTo>
                    <a:pt x="5024" y="5878"/>
                    <a:pt x="5118" y="5858"/>
                    <a:pt x="5207" y="5817"/>
                  </a:cubicBezTo>
                  <a:cubicBezTo>
                    <a:pt x="5539" y="5665"/>
                    <a:pt x="5684" y="5273"/>
                    <a:pt x="5532" y="4940"/>
                  </a:cubicBezTo>
                  <a:lnTo>
                    <a:pt x="3444" y="388"/>
                  </a:lnTo>
                  <a:cubicBezTo>
                    <a:pt x="3336" y="152"/>
                    <a:pt x="3101" y="1"/>
                    <a:pt x="2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0" name="Google Shape;3810;p70"/>
            <p:cNvSpPr/>
            <p:nvPr/>
          </p:nvSpPr>
          <p:spPr>
            <a:xfrm>
              <a:off x="5846595" y="1114090"/>
              <a:ext cx="16678" cy="16594"/>
            </a:xfrm>
            <a:custGeom>
              <a:avLst/>
              <a:gdLst/>
              <a:ahLst/>
              <a:cxnLst/>
              <a:rect l="l" t="t" r="r" b="b"/>
              <a:pathLst>
                <a:path w="599" h="596" extrusionOk="0">
                  <a:moveTo>
                    <a:pt x="299" y="1"/>
                  </a:moveTo>
                  <a:cubicBezTo>
                    <a:pt x="294" y="1"/>
                    <a:pt x="289" y="1"/>
                    <a:pt x="283" y="1"/>
                  </a:cubicBezTo>
                  <a:cubicBezTo>
                    <a:pt x="124" y="10"/>
                    <a:pt x="1" y="146"/>
                    <a:pt x="9" y="306"/>
                  </a:cubicBezTo>
                  <a:lnTo>
                    <a:pt x="10" y="319"/>
                  </a:lnTo>
                  <a:cubicBezTo>
                    <a:pt x="18" y="474"/>
                    <a:pt x="146" y="595"/>
                    <a:pt x="299" y="595"/>
                  </a:cubicBezTo>
                  <a:cubicBezTo>
                    <a:pt x="304" y="595"/>
                    <a:pt x="309" y="594"/>
                    <a:pt x="315" y="594"/>
                  </a:cubicBezTo>
                  <a:cubicBezTo>
                    <a:pt x="475" y="585"/>
                    <a:pt x="598" y="450"/>
                    <a:pt x="590" y="289"/>
                  </a:cubicBezTo>
                  <a:lnTo>
                    <a:pt x="588" y="277"/>
                  </a:lnTo>
                  <a:cubicBezTo>
                    <a:pt x="580" y="121"/>
                    <a:pt x="453"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1" name="Google Shape;3811;p70"/>
            <p:cNvSpPr/>
            <p:nvPr/>
          </p:nvSpPr>
          <p:spPr>
            <a:xfrm>
              <a:off x="5872712" y="1114090"/>
              <a:ext cx="16594" cy="16594"/>
            </a:xfrm>
            <a:custGeom>
              <a:avLst/>
              <a:gdLst/>
              <a:ahLst/>
              <a:cxnLst/>
              <a:rect l="l" t="t" r="r" b="b"/>
              <a:pathLst>
                <a:path w="596" h="596" extrusionOk="0">
                  <a:moveTo>
                    <a:pt x="297" y="1"/>
                  </a:moveTo>
                  <a:cubicBezTo>
                    <a:pt x="292" y="1"/>
                    <a:pt x="288" y="1"/>
                    <a:pt x="283" y="1"/>
                  </a:cubicBezTo>
                  <a:cubicBezTo>
                    <a:pt x="122" y="10"/>
                    <a:pt x="0" y="146"/>
                    <a:pt x="8" y="306"/>
                  </a:cubicBezTo>
                  <a:lnTo>
                    <a:pt x="9" y="319"/>
                  </a:lnTo>
                  <a:cubicBezTo>
                    <a:pt x="16" y="474"/>
                    <a:pt x="144" y="595"/>
                    <a:pt x="298" y="595"/>
                  </a:cubicBezTo>
                  <a:cubicBezTo>
                    <a:pt x="303" y="595"/>
                    <a:pt x="308" y="594"/>
                    <a:pt x="313" y="594"/>
                  </a:cubicBezTo>
                  <a:cubicBezTo>
                    <a:pt x="472" y="586"/>
                    <a:pt x="596" y="450"/>
                    <a:pt x="588" y="290"/>
                  </a:cubicBezTo>
                  <a:lnTo>
                    <a:pt x="587" y="277"/>
                  </a:lnTo>
                  <a:cubicBezTo>
                    <a:pt x="580" y="121"/>
                    <a:pt x="45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2" name="Google Shape;3812;p70"/>
            <p:cNvSpPr/>
            <p:nvPr/>
          </p:nvSpPr>
          <p:spPr>
            <a:xfrm>
              <a:off x="5898745" y="1114090"/>
              <a:ext cx="16650" cy="16594"/>
            </a:xfrm>
            <a:custGeom>
              <a:avLst/>
              <a:gdLst/>
              <a:ahLst/>
              <a:cxnLst/>
              <a:rect l="l" t="t" r="r" b="b"/>
              <a:pathLst>
                <a:path w="598" h="596" extrusionOk="0">
                  <a:moveTo>
                    <a:pt x="300" y="1"/>
                  </a:moveTo>
                  <a:cubicBezTo>
                    <a:pt x="294" y="1"/>
                    <a:pt x="289" y="1"/>
                    <a:pt x="284" y="1"/>
                  </a:cubicBezTo>
                  <a:cubicBezTo>
                    <a:pt x="124" y="10"/>
                    <a:pt x="1" y="146"/>
                    <a:pt x="9" y="306"/>
                  </a:cubicBezTo>
                  <a:lnTo>
                    <a:pt x="11" y="319"/>
                  </a:lnTo>
                  <a:cubicBezTo>
                    <a:pt x="18" y="474"/>
                    <a:pt x="146" y="595"/>
                    <a:pt x="300" y="595"/>
                  </a:cubicBezTo>
                  <a:cubicBezTo>
                    <a:pt x="305" y="595"/>
                    <a:pt x="309" y="594"/>
                    <a:pt x="314" y="594"/>
                  </a:cubicBezTo>
                  <a:cubicBezTo>
                    <a:pt x="475" y="585"/>
                    <a:pt x="597" y="450"/>
                    <a:pt x="590" y="289"/>
                  </a:cubicBezTo>
                  <a:lnTo>
                    <a:pt x="589" y="277"/>
                  </a:lnTo>
                  <a:cubicBezTo>
                    <a:pt x="581" y="121"/>
                    <a:pt x="454" y="1"/>
                    <a:pt x="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3" name="Google Shape;3813;p70"/>
            <p:cNvSpPr/>
            <p:nvPr/>
          </p:nvSpPr>
          <p:spPr>
            <a:xfrm>
              <a:off x="6063046" y="1283960"/>
              <a:ext cx="280374" cy="271047"/>
            </a:xfrm>
            <a:custGeom>
              <a:avLst/>
              <a:gdLst/>
              <a:ahLst/>
              <a:cxnLst/>
              <a:rect l="l" t="t" r="r" b="b"/>
              <a:pathLst>
                <a:path w="10070" h="9735" extrusionOk="0">
                  <a:moveTo>
                    <a:pt x="1" y="1"/>
                  </a:moveTo>
                  <a:lnTo>
                    <a:pt x="1" y="9026"/>
                  </a:lnTo>
                  <a:cubicBezTo>
                    <a:pt x="1" y="9418"/>
                    <a:pt x="318" y="9735"/>
                    <a:pt x="709" y="9735"/>
                  </a:cubicBezTo>
                  <a:lnTo>
                    <a:pt x="9361" y="9735"/>
                  </a:lnTo>
                  <a:cubicBezTo>
                    <a:pt x="9753" y="9735"/>
                    <a:pt x="10070" y="9418"/>
                    <a:pt x="10070" y="9026"/>
                  </a:cubicBezTo>
                  <a:lnTo>
                    <a:pt x="100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4" name="Google Shape;3814;p70"/>
            <p:cNvSpPr/>
            <p:nvPr/>
          </p:nvSpPr>
          <p:spPr>
            <a:xfrm>
              <a:off x="6063046" y="1239050"/>
              <a:ext cx="280374" cy="65736"/>
            </a:xfrm>
            <a:custGeom>
              <a:avLst/>
              <a:gdLst/>
              <a:ahLst/>
              <a:cxnLst/>
              <a:rect l="l" t="t" r="r" b="b"/>
              <a:pathLst>
                <a:path w="10070" h="2361" extrusionOk="0">
                  <a:moveTo>
                    <a:pt x="709" y="0"/>
                  </a:moveTo>
                  <a:cubicBezTo>
                    <a:pt x="318" y="0"/>
                    <a:pt x="1" y="317"/>
                    <a:pt x="1" y="709"/>
                  </a:cubicBezTo>
                  <a:lnTo>
                    <a:pt x="1" y="2360"/>
                  </a:lnTo>
                  <a:lnTo>
                    <a:pt x="10070" y="2360"/>
                  </a:lnTo>
                  <a:lnTo>
                    <a:pt x="10070" y="709"/>
                  </a:lnTo>
                  <a:cubicBezTo>
                    <a:pt x="10070" y="317"/>
                    <a:pt x="9753" y="0"/>
                    <a:pt x="9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5" name="Google Shape;3815;p70"/>
            <p:cNvSpPr/>
            <p:nvPr/>
          </p:nvSpPr>
          <p:spPr>
            <a:xfrm>
              <a:off x="6101525" y="1263468"/>
              <a:ext cx="16622" cy="16538"/>
            </a:xfrm>
            <a:custGeom>
              <a:avLst/>
              <a:gdLst/>
              <a:ahLst/>
              <a:cxnLst/>
              <a:rect l="l" t="t" r="r" b="b"/>
              <a:pathLst>
                <a:path w="597" h="594" extrusionOk="0">
                  <a:moveTo>
                    <a:pt x="299" y="1"/>
                  </a:moveTo>
                  <a:cubicBezTo>
                    <a:pt x="294" y="1"/>
                    <a:pt x="289" y="1"/>
                    <a:pt x="283" y="1"/>
                  </a:cubicBezTo>
                  <a:cubicBezTo>
                    <a:pt x="124" y="9"/>
                    <a:pt x="0" y="145"/>
                    <a:pt x="9" y="305"/>
                  </a:cubicBezTo>
                  <a:lnTo>
                    <a:pt x="10" y="318"/>
                  </a:lnTo>
                  <a:cubicBezTo>
                    <a:pt x="18" y="473"/>
                    <a:pt x="146" y="594"/>
                    <a:pt x="299" y="594"/>
                  </a:cubicBezTo>
                  <a:cubicBezTo>
                    <a:pt x="304" y="594"/>
                    <a:pt x="309" y="594"/>
                    <a:pt x="314" y="593"/>
                  </a:cubicBezTo>
                  <a:cubicBezTo>
                    <a:pt x="475" y="585"/>
                    <a:pt x="597" y="449"/>
                    <a:pt x="590" y="289"/>
                  </a:cubicBezTo>
                  <a:lnTo>
                    <a:pt x="588" y="276"/>
                  </a:lnTo>
                  <a:cubicBezTo>
                    <a:pt x="580" y="121"/>
                    <a:pt x="452"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6" name="Google Shape;3816;p70"/>
            <p:cNvSpPr/>
            <p:nvPr/>
          </p:nvSpPr>
          <p:spPr>
            <a:xfrm>
              <a:off x="6127614" y="1263468"/>
              <a:ext cx="16622" cy="16538"/>
            </a:xfrm>
            <a:custGeom>
              <a:avLst/>
              <a:gdLst/>
              <a:ahLst/>
              <a:cxnLst/>
              <a:rect l="l" t="t" r="r" b="b"/>
              <a:pathLst>
                <a:path w="597" h="594" extrusionOk="0">
                  <a:moveTo>
                    <a:pt x="299" y="1"/>
                  </a:moveTo>
                  <a:cubicBezTo>
                    <a:pt x="294" y="1"/>
                    <a:pt x="288" y="1"/>
                    <a:pt x="283" y="1"/>
                  </a:cubicBezTo>
                  <a:cubicBezTo>
                    <a:pt x="123" y="9"/>
                    <a:pt x="0" y="145"/>
                    <a:pt x="9" y="305"/>
                  </a:cubicBezTo>
                  <a:lnTo>
                    <a:pt x="9" y="318"/>
                  </a:lnTo>
                  <a:cubicBezTo>
                    <a:pt x="17" y="473"/>
                    <a:pt x="145" y="594"/>
                    <a:pt x="299" y="594"/>
                  </a:cubicBezTo>
                  <a:cubicBezTo>
                    <a:pt x="304" y="594"/>
                    <a:pt x="309" y="594"/>
                    <a:pt x="314" y="593"/>
                  </a:cubicBezTo>
                  <a:cubicBezTo>
                    <a:pt x="473" y="585"/>
                    <a:pt x="597" y="449"/>
                    <a:pt x="589" y="289"/>
                  </a:cubicBezTo>
                  <a:lnTo>
                    <a:pt x="588" y="276"/>
                  </a:lnTo>
                  <a:cubicBezTo>
                    <a:pt x="580" y="121"/>
                    <a:pt x="453"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7" name="Google Shape;3817;p70"/>
            <p:cNvSpPr/>
            <p:nvPr/>
          </p:nvSpPr>
          <p:spPr>
            <a:xfrm>
              <a:off x="6153675" y="1263468"/>
              <a:ext cx="16650" cy="16538"/>
            </a:xfrm>
            <a:custGeom>
              <a:avLst/>
              <a:gdLst/>
              <a:ahLst/>
              <a:cxnLst/>
              <a:rect l="l" t="t" r="r" b="b"/>
              <a:pathLst>
                <a:path w="598" h="594" extrusionOk="0">
                  <a:moveTo>
                    <a:pt x="299" y="1"/>
                  </a:moveTo>
                  <a:cubicBezTo>
                    <a:pt x="294" y="1"/>
                    <a:pt x="289" y="1"/>
                    <a:pt x="284" y="1"/>
                  </a:cubicBezTo>
                  <a:cubicBezTo>
                    <a:pt x="124" y="9"/>
                    <a:pt x="1" y="145"/>
                    <a:pt x="9" y="305"/>
                  </a:cubicBezTo>
                  <a:lnTo>
                    <a:pt x="9" y="318"/>
                  </a:lnTo>
                  <a:cubicBezTo>
                    <a:pt x="18" y="473"/>
                    <a:pt x="146" y="594"/>
                    <a:pt x="300" y="594"/>
                  </a:cubicBezTo>
                  <a:cubicBezTo>
                    <a:pt x="305" y="594"/>
                    <a:pt x="309" y="594"/>
                    <a:pt x="314" y="593"/>
                  </a:cubicBezTo>
                  <a:cubicBezTo>
                    <a:pt x="474" y="585"/>
                    <a:pt x="597" y="449"/>
                    <a:pt x="589" y="289"/>
                  </a:cubicBezTo>
                  <a:lnTo>
                    <a:pt x="589" y="276"/>
                  </a:lnTo>
                  <a:cubicBezTo>
                    <a:pt x="580" y="121"/>
                    <a:pt x="452"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8" name="Google Shape;3818;p70"/>
            <p:cNvSpPr/>
            <p:nvPr/>
          </p:nvSpPr>
          <p:spPr>
            <a:xfrm>
              <a:off x="6125247" y="1347331"/>
              <a:ext cx="155946" cy="163630"/>
            </a:xfrm>
            <a:custGeom>
              <a:avLst/>
              <a:gdLst/>
              <a:ahLst/>
              <a:cxnLst/>
              <a:rect l="l" t="t" r="r" b="b"/>
              <a:pathLst>
                <a:path w="5601" h="5877" extrusionOk="0">
                  <a:moveTo>
                    <a:pt x="712" y="1"/>
                  </a:moveTo>
                  <a:cubicBezTo>
                    <a:pt x="347" y="1"/>
                    <a:pt x="51" y="297"/>
                    <a:pt x="51" y="662"/>
                  </a:cubicBezTo>
                  <a:cubicBezTo>
                    <a:pt x="51" y="1026"/>
                    <a:pt x="347" y="1323"/>
                    <a:pt x="712" y="1323"/>
                  </a:cubicBezTo>
                  <a:lnTo>
                    <a:pt x="3385" y="1323"/>
                  </a:lnTo>
                  <a:lnTo>
                    <a:pt x="225" y="4768"/>
                  </a:lnTo>
                  <a:cubicBezTo>
                    <a:pt x="47" y="4961"/>
                    <a:pt x="1" y="5241"/>
                    <a:pt x="107" y="5482"/>
                  </a:cubicBezTo>
                  <a:cubicBezTo>
                    <a:pt x="213" y="5722"/>
                    <a:pt x="450" y="5877"/>
                    <a:pt x="712" y="5877"/>
                  </a:cubicBezTo>
                  <a:lnTo>
                    <a:pt x="4889" y="5877"/>
                  </a:lnTo>
                  <a:cubicBezTo>
                    <a:pt x="5255" y="5877"/>
                    <a:pt x="5550" y="5580"/>
                    <a:pt x="5550" y="5216"/>
                  </a:cubicBezTo>
                  <a:cubicBezTo>
                    <a:pt x="5550" y="4850"/>
                    <a:pt x="5255" y="4553"/>
                    <a:pt x="4889" y="4553"/>
                  </a:cubicBezTo>
                  <a:lnTo>
                    <a:pt x="2217" y="4553"/>
                  </a:lnTo>
                  <a:lnTo>
                    <a:pt x="5377" y="1108"/>
                  </a:lnTo>
                  <a:cubicBezTo>
                    <a:pt x="5554" y="915"/>
                    <a:pt x="5600" y="636"/>
                    <a:pt x="5495" y="396"/>
                  </a:cubicBezTo>
                  <a:cubicBezTo>
                    <a:pt x="5389" y="155"/>
                    <a:pt x="5152" y="1"/>
                    <a:pt x="4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19" name="Google Shape;3819;p70"/>
          <p:cNvGrpSpPr/>
          <p:nvPr/>
        </p:nvGrpSpPr>
        <p:grpSpPr>
          <a:xfrm>
            <a:off x="4058040" y="1318257"/>
            <a:ext cx="333222" cy="501900"/>
            <a:chOff x="3679856" y="1089700"/>
            <a:chExt cx="348449" cy="535303"/>
          </a:xfrm>
        </p:grpSpPr>
        <p:sp>
          <p:nvSpPr>
            <p:cNvPr id="3820" name="Google Shape;3820;p70"/>
            <p:cNvSpPr/>
            <p:nvPr/>
          </p:nvSpPr>
          <p:spPr>
            <a:xfrm>
              <a:off x="3679856" y="1089700"/>
              <a:ext cx="348449" cy="173208"/>
            </a:xfrm>
            <a:custGeom>
              <a:avLst/>
              <a:gdLst/>
              <a:ahLst/>
              <a:cxnLst/>
              <a:rect l="l" t="t" r="r" b="b"/>
              <a:pathLst>
                <a:path w="12515" h="6221" extrusionOk="0">
                  <a:moveTo>
                    <a:pt x="775" y="0"/>
                  </a:moveTo>
                  <a:cubicBezTo>
                    <a:pt x="347" y="0"/>
                    <a:pt x="1" y="347"/>
                    <a:pt x="1" y="775"/>
                  </a:cubicBezTo>
                  <a:lnTo>
                    <a:pt x="1" y="6220"/>
                  </a:lnTo>
                  <a:lnTo>
                    <a:pt x="12515" y="6220"/>
                  </a:lnTo>
                  <a:lnTo>
                    <a:pt x="12515" y="775"/>
                  </a:lnTo>
                  <a:cubicBezTo>
                    <a:pt x="12515" y="347"/>
                    <a:pt x="12168" y="0"/>
                    <a:pt x="11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1" name="Google Shape;3821;p70"/>
            <p:cNvSpPr/>
            <p:nvPr/>
          </p:nvSpPr>
          <p:spPr>
            <a:xfrm>
              <a:off x="3679856" y="1251440"/>
              <a:ext cx="348449" cy="373563"/>
            </a:xfrm>
            <a:custGeom>
              <a:avLst/>
              <a:gdLst/>
              <a:ahLst/>
              <a:cxnLst/>
              <a:rect l="l" t="t" r="r" b="b"/>
              <a:pathLst>
                <a:path w="12515" h="13417" extrusionOk="0">
                  <a:moveTo>
                    <a:pt x="1" y="0"/>
                  </a:moveTo>
                  <a:lnTo>
                    <a:pt x="1" y="12642"/>
                  </a:lnTo>
                  <a:cubicBezTo>
                    <a:pt x="1" y="13070"/>
                    <a:pt x="347" y="13416"/>
                    <a:pt x="775" y="13416"/>
                  </a:cubicBezTo>
                  <a:lnTo>
                    <a:pt x="11740" y="13416"/>
                  </a:lnTo>
                  <a:cubicBezTo>
                    <a:pt x="12168" y="13416"/>
                    <a:pt x="12515" y="13070"/>
                    <a:pt x="12515" y="12642"/>
                  </a:cubicBezTo>
                  <a:lnTo>
                    <a:pt x="125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2" name="Google Shape;3822;p70"/>
            <p:cNvSpPr/>
            <p:nvPr/>
          </p:nvSpPr>
          <p:spPr>
            <a:xfrm>
              <a:off x="3724656" y="1136337"/>
              <a:ext cx="258852" cy="70803"/>
            </a:xfrm>
            <a:custGeom>
              <a:avLst/>
              <a:gdLst/>
              <a:ahLst/>
              <a:cxnLst/>
              <a:rect l="l" t="t" r="r" b="b"/>
              <a:pathLst>
                <a:path w="9297" h="2543" extrusionOk="0">
                  <a:moveTo>
                    <a:pt x="581" y="1"/>
                  </a:moveTo>
                  <a:cubicBezTo>
                    <a:pt x="260" y="1"/>
                    <a:pt x="1" y="261"/>
                    <a:pt x="1" y="581"/>
                  </a:cubicBezTo>
                  <a:lnTo>
                    <a:pt x="1" y="1962"/>
                  </a:lnTo>
                  <a:cubicBezTo>
                    <a:pt x="1" y="2283"/>
                    <a:pt x="260" y="2543"/>
                    <a:pt x="581" y="2543"/>
                  </a:cubicBezTo>
                  <a:lnTo>
                    <a:pt x="8716" y="2543"/>
                  </a:lnTo>
                  <a:cubicBezTo>
                    <a:pt x="9037" y="2543"/>
                    <a:pt x="9297" y="2283"/>
                    <a:pt x="9297" y="1962"/>
                  </a:cubicBezTo>
                  <a:lnTo>
                    <a:pt x="9297" y="581"/>
                  </a:lnTo>
                  <a:cubicBezTo>
                    <a:pt x="9297" y="261"/>
                    <a:pt x="9037" y="1"/>
                    <a:pt x="8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3" name="Google Shape;3823;p70"/>
            <p:cNvSpPr/>
            <p:nvPr/>
          </p:nvSpPr>
          <p:spPr>
            <a:xfrm>
              <a:off x="3721899" y="1318847"/>
              <a:ext cx="44687" cy="44687"/>
            </a:xfrm>
            <a:custGeom>
              <a:avLst/>
              <a:gdLst/>
              <a:ahLst/>
              <a:cxnLst/>
              <a:rect l="l" t="t" r="r" b="b"/>
              <a:pathLst>
                <a:path w="1605" h="1605" extrusionOk="0">
                  <a:moveTo>
                    <a:pt x="220" y="0"/>
                  </a:moveTo>
                  <a:cubicBezTo>
                    <a:pt x="100" y="0"/>
                    <a:pt x="1" y="98"/>
                    <a:pt x="1" y="220"/>
                  </a:cubicBezTo>
                  <a:lnTo>
                    <a:pt x="1" y="1383"/>
                  </a:lnTo>
                  <a:cubicBezTo>
                    <a:pt x="1" y="1505"/>
                    <a:pt x="100" y="1604"/>
                    <a:pt x="220" y="1604"/>
                  </a:cubicBezTo>
                  <a:lnTo>
                    <a:pt x="1385" y="1604"/>
                  </a:lnTo>
                  <a:cubicBezTo>
                    <a:pt x="1506" y="1604"/>
                    <a:pt x="1605" y="1505"/>
                    <a:pt x="1605" y="1383"/>
                  </a:cubicBezTo>
                  <a:lnTo>
                    <a:pt x="1605" y="220"/>
                  </a:lnTo>
                  <a:cubicBezTo>
                    <a:pt x="1605" y="98"/>
                    <a:pt x="1506" y="0"/>
                    <a:pt x="1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4" name="Google Shape;3824;p70"/>
            <p:cNvSpPr/>
            <p:nvPr/>
          </p:nvSpPr>
          <p:spPr>
            <a:xfrm>
              <a:off x="3795126" y="1318847"/>
              <a:ext cx="44687" cy="44687"/>
            </a:xfrm>
            <a:custGeom>
              <a:avLst/>
              <a:gdLst/>
              <a:ahLst/>
              <a:cxnLst/>
              <a:rect l="l" t="t" r="r" b="b"/>
              <a:pathLst>
                <a:path w="1605" h="1605" extrusionOk="0">
                  <a:moveTo>
                    <a:pt x="221" y="0"/>
                  </a:moveTo>
                  <a:cubicBezTo>
                    <a:pt x="99" y="0"/>
                    <a:pt x="0" y="98"/>
                    <a:pt x="0" y="220"/>
                  </a:cubicBezTo>
                  <a:lnTo>
                    <a:pt x="0" y="1383"/>
                  </a:lnTo>
                  <a:cubicBezTo>
                    <a:pt x="0" y="1505"/>
                    <a:pt x="99" y="1604"/>
                    <a:pt x="221" y="1604"/>
                  </a:cubicBezTo>
                  <a:lnTo>
                    <a:pt x="1385" y="1604"/>
                  </a:lnTo>
                  <a:cubicBezTo>
                    <a:pt x="1507" y="1604"/>
                    <a:pt x="1604" y="1505"/>
                    <a:pt x="1604" y="1383"/>
                  </a:cubicBezTo>
                  <a:lnTo>
                    <a:pt x="1604" y="220"/>
                  </a:lnTo>
                  <a:cubicBezTo>
                    <a:pt x="1604" y="98"/>
                    <a:pt x="1507" y="0"/>
                    <a:pt x="1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5" name="Google Shape;3825;p70"/>
            <p:cNvSpPr/>
            <p:nvPr/>
          </p:nvSpPr>
          <p:spPr>
            <a:xfrm>
              <a:off x="3868381" y="1318847"/>
              <a:ext cx="44687" cy="44687"/>
            </a:xfrm>
            <a:custGeom>
              <a:avLst/>
              <a:gdLst/>
              <a:ahLst/>
              <a:cxnLst/>
              <a:rect l="l" t="t" r="r" b="b"/>
              <a:pathLst>
                <a:path w="1605" h="1605" extrusionOk="0">
                  <a:moveTo>
                    <a:pt x="220" y="0"/>
                  </a:moveTo>
                  <a:cubicBezTo>
                    <a:pt x="98" y="0"/>
                    <a:pt x="0" y="98"/>
                    <a:pt x="0" y="220"/>
                  </a:cubicBezTo>
                  <a:lnTo>
                    <a:pt x="0" y="1383"/>
                  </a:lnTo>
                  <a:cubicBezTo>
                    <a:pt x="0" y="1505"/>
                    <a:pt x="98" y="1604"/>
                    <a:pt x="220" y="1604"/>
                  </a:cubicBezTo>
                  <a:lnTo>
                    <a:pt x="1383" y="1604"/>
                  </a:lnTo>
                  <a:cubicBezTo>
                    <a:pt x="1505" y="1604"/>
                    <a:pt x="1604" y="1505"/>
                    <a:pt x="1604" y="1383"/>
                  </a:cubicBezTo>
                  <a:lnTo>
                    <a:pt x="1604" y="220"/>
                  </a:lnTo>
                  <a:cubicBezTo>
                    <a:pt x="1604" y="98"/>
                    <a:pt x="1505" y="0"/>
                    <a:pt x="1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6" name="Google Shape;3826;p70"/>
            <p:cNvSpPr/>
            <p:nvPr/>
          </p:nvSpPr>
          <p:spPr>
            <a:xfrm>
              <a:off x="3941580" y="1318847"/>
              <a:ext cx="44687" cy="44687"/>
            </a:xfrm>
            <a:custGeom>
              <a:avLst/>
              <a:gdLst/>
              <a:ahLst/>
              <a:cxnLst/>
              <a:rect l="l" t="t" r="r" b="b"/>
              <a:pathLst>
                <a:path w="1605" h="1605" extrusionOk="0">
                  <a:moveTo>
                    <a:pt x="220" y="0"/>
                  </a:moveTo>
                  <a:cubicBezTo>
                    <a:pt x="100" y="0"/>
                    <a:pt x="1" y="98"/>
                    <a:pt x="1" y="220"/>
                  </a:cubicBezTo>
                  <a:lnTo>
                    <a:pt x="1" y="1383"/>
                  </a:lnTo>
                  <a:cubicBezTo>
                    <a:pt x="1" y="1505"/>
                    <a:pt x="100" y="1604"/>
                    <a:pt x="220" y="1604"/>
                  </a:cubicBezTo>
                  <a:lnTo>
                    <a:pt x="1385" y="1604"/>
                  </a:lnTo>
                  <a:cubicBezTo>
                    <a:pt x="1506" y="1604"/>
                    <a:pt x="1605" y="1505"/>
                    <a:pt x="1605" y="1383"/>
                  </a:cubicBezTo>
                  <a:lnTo>
                    <a:pt x="1605" y="220"/>
                  </a:lnTo>
                  <a:cubicBezTo>
                    <a:pt x="1605" y="98"/>
                    <a:pt x="1506" y="0"/>
                    <a:pt x="1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7" name="Google Shape;3827;p70"/>
            <p:cNvSpPr/>
            <p:nvPr/>
          </p:nvSpPr>
          <p:spPr>
            <a:xfrm>
              <a:off x="3721899" y="1391406"/>
              <a:ext cx="44687" cy="44687"/>
            </a:xfrm>
            <a:custGeom>
              <a:avLst/>
              <a:gdLst/>
              <a:ahLst/>
              <a:cxnLst/>
              <a:rect l="l" t="t" r="r" b="b"/>
              <a:pathLst>
                <a:path w="1605" h="1605" extrusionOk="0">
                  <a:moveTo>
                    <a:pt x="220" y="1"/>
                  </a:moveTo>
                  <a:cubicBezTo>
                    <a:pt x="100" y="1"/>
                    <a:pt x="1" y="99"/>
                    <a:pt x="1" y="221"/>
                  </a:cubicBezTo>
                  <a:lnTo>
                    <a:pt x="1" y="1385"/>
                  </a:lnTo>
                  <a:cubicBezTo>
                    <a:pt x="1" y="1507"/>
                    <a:pt x="100" y="1604"/>
                    <a:pt x="220" y="1604"/>
                  </a:cubicBezTo>
                  <a:lnTo>
                    <a:pt x="1385" y="1604"/>
                  </a:lnTo>
                  <a:cubicBezTo>
                    <a:pt x="1506" y="1604"/>
                    <a:pt x="1605" y="1507"/>
                    <a:pt x="1605" y="1385"/>
                  </a:cubicBezTo>
                  <a:lnTo>
                    <a:pt x="1605" y="221"/>
                  </a:lnTo>
                  <a:cubicBezTo>
                    <a:pt x="1605" y="99"/>
                    <a:pt x="1506" y="1"/>
                    <a:pt x="1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8" name="Google Shape;3828;p70"/>
            <p:cNvSpPr/>
            <p:nvPr/>
          </p:nvSpPr>
          <p:spPr>
            <a:xfrm>
              <a:off x="3795126" y="1391406"/>
              <a:ext cx="44687" cy="44687"/>
            </a:xfrm>
            <a:custGeom>
              <a:avLst/>
              <a:gdLst/>
              <a:ahLst/>
              <a:cxnLst/>
              <a:rect l="l" t="t" r="r" b="b"/>
              <a:pathLst>
                <a:path w="1605" h="1605" extrusionOk="0">
                  <a:moveTo>
                    <a:pt x="221" y="1"/>
                  </a:moveTo>
                  <a:cubicBezTo>
                    <a:pt x="99" y="1"/>
                    <a:pt x="0" y="99"/>
                    <a:pt x="0" y="221"/>
                  </a:cubicBezTo>
                  <a:lnTo>
                    <a:pt x="0" y="1385"/>
                  </a:lnTo>
                  <a:cubicBezTo>
                    <a:pt x="0" y="1507"/>
                    <a:pt x="99" y="1604"/>
                    <a:pt x="221" y="1604"/>
                  </a:cubicBezTo>
                  <a:lnTo>
                    <a:pt x="1385" y="1604"/>
                  </a:lnTo>
                  <a:cubicBezTo>
                    <a:pt x="1507" y="1604"/>
                    <a:pt x="1604" y="1507"/>
                    <a:pt x="1604" y="1385"/>
                  </a:cubicBezTo>
                  <a:lnTo>
                    <a:pt x="1604" y="221"/>
                  </a:lnTo>
                  <a:cubicBezTo>
                    <a:pt x="1604" y="99"/>
                    <a:pt x="1507" y="1"/>
                    <a:pt x="1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9" name="Google Shape;3829;p70"/>
            <p:cNvSpPr/>
            <p:nvPr/>
          </p:nvSpPr>
          <p:spPr>
            <a:xfrm>
              <a:off x="3868381" y="1391406"/>
              <a:ext cx="44687" cy="44687"/>
            </a:xfrm>
            <a:custGeom>
              <a:avLst/>
              <a:gdLst/>
              <a:ahLst/>
              <a:cxnLst/>
              <a:rect l="l" t="t" r="r" b="b"/>
              <a:pathLst>
                <a:path w="1605" h="1605" extrusionOk="0">
                  <a:moveTo>
                    <a:pt x="220" y="1"/>
                  </a:moveTo>
                  <a:cubicBezTo>
                    <a:pt x="98" y="1"/>
                    <a:pt x="0" y="99"/>
                    <a:pt x="0" y="221"/>
                  </a:cubicBezTo>
                  <a:lnTo>
                    <a:pt x="0" y="1385"/>
                  </a:lnTo>
                  <a:cubicBezTo>
                    <a:pt x="0" y="1507"/>
                    <a:pt x="98" y="1604"/>
                    <a:pt x="220" y="1604"/>
                  </a:cubicBezTo>
                  <a:lnTo>
                    <a:pt x="1383" y="1604"/>
                  </a:lnTo>
                  <a:cubicBezTo>
                    <a:pt x="1505" y="1604"/>
                    <a:pt x="1604" y="1507"/>
                    <a:pt x="1604" y="1385"/>
                  </a:cubicBezTo>
                  <a:lnTo>
                    <a:pt x="1604" y="221"/>
                  </a:lnTo>
                  <a:cubicBezTo>
                    <a:pt x="1604" y="99"/>
                    <a:pt x="1505" y="1"/>
                    <a:pt x="1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0" name="Google Shape;3830;p70"/>
            <p:cNvSpPr/>
            <p:nvPr/>
          </p:nvSpPr>
          <p:spPr>
            <a:xfrm>
              <a:off x="3941580" y="1391406"/>
              <a:ext cx="44687" cy="44687"/>
            </a:xfrm>
            <a:custGeom>
              <a:avLst/>
              <a:gdLst/>
              <a:ahLst/>
              <a:cxnLst/>
              <a:rect l="l" t="t" r="r" b="b"/>
              <a:pathLst>
                <a:path w="1605" h="1605" extrusionOk="0">
                  <a:moveTo>
                    <a:pt x="220" y="1"/>
                  </a:moveTo>
                  <a:cubicBezTo>
                    <a:pt x="100" y="1"/>
                    <a:pt x="1" y="99"/>
                    <a:pt x="1" y="221"/>
                  </a:cubicBezTo>
                  <a:lnTo>
                    <a:pt x="1" y="1385"/>
                  </a:lnTo>
                  <a:cubicBezTo>
                    <a:pt x="1" y="1507"/>
                    <a:pt x="100" y="1604"/>
                    <a:pt x="220" y="1604"/>
                  </a:cubicBezTo>
                  <a:lnTo>
                    <a:pt x="1385" y="1604"/>
                  </a:lnTo>
                  <a:cubicBezTo>
                    <a:pt x="1506" y="1604"/>
                    <a:pt x="1605" y="1507"/>
                    <a:pt x="1605" y="1385"/>
                  </a:cubicBezTo>
                  <a:lnTo>
                    <a:pt x="1605" y="221"/>
                  </a:lnTo>
                  <a:cubicBezTo>
                    <a:pt x="1605" y="99"/>
                    <a:pt x="1506" y="1"/>
                    <a:pt x="1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1" name="Google Shape;3831;p70"/>
            <p:cNvSpPr/>
            <p:nvPr/>
          </p:nvSpPr>
          <p:spPr>
            <a:xfrm>
              <a:off x="3721899" y="1464021"/>
              <a:ext cx="44687" cy="44687"/>
            </a:xfrm>
            <a:custGeom>
              <a:avLst/>
              <a:gdLst/>
              <a:ahLst/>
              <a:cxnLst/>
              <a:rect l="l" t="t" r="r" b="b"/>
              <a:pathLst>
                <a:path w="1605" h="1605" extrusionOk="0">
                  <a:moveTo>
                    <a:pt x="220" y="0"/>
                  </a:moveTo>
                  <a:cubicBezTo>
                    <a:pt x="100" y="0"/>
                    <a:pt x="1" y="98"/>
                    <a:pt x="1" y="220"/>
                  </a:cubicBezTo>
                  <a:lnTo>
                    <a:pt x="1" y="1383"/>
                  </a:lnTo>
                  <a:cubicBezTo>
                    <a:pt x="1" y="1505"/>
                    <a:pt x="100" y="1604"/>
                    <a:pt x="220" y="1604"/>
                  </a:cubicBezTo>
                  <a:lnTo>
                    <a:pt x="1385" y="1604"/>
                  </a:lnTo>
                  <a:cubicBezTo>
                    <a:pt x="1506" y="1604"/>
                    <a:pt x="1605" y="1505"/>
                    <a:pt x="1605" y="1383"/>
                  </a:cubicBezTo>
                  <a:lnTo>
                    <a:pt x="1605" y="220"/>
                  </a:lnTo>
                  <a:cubicBezTo>
                    <a:pt x="1605" y="98"/>
                    <a:pt x="1506" y="0"/>
                    <a:pt x="1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2" name="Google Shape;3832;p70"/>
            <p:cNvSpPr/>
            <p:nvPr/>
          </p:nvSpPr>
          <p:spPr>
            <a:xfrm>
              <a:off x="3795126" y="1464021"/>
              <a:ext cx="44687" cy="44687"/>
            </a:xfrm>
            <a:custGeom>
              <a:avLst/>
              <a:gdLst/>
              <a:ahLst/>
              <a:cxnLst/>
              <a:rect l="l" t="t" r="r" b="b"/>
              <a:pathLst>
                <a:path w="1605" h="1605" extrusionOk="0">
                  <a:moveTo>
                    <a:pt x="221" y="0"/>
                  </a:moveTo>
                  <a:cubicBezTo>
                    <a:pt x="99" y="0"/>
                    <a:pt x="0" y="98"/>
                    <a:pt x="0" y="220"/>
                  </a:cubicBezTo>
                  <a:lnTo>
                    <a:pt x="0" y="1383"/>
                  </a:lnTo>
                  <a:cubicBezTo>
                    <a:pt x="0" y="1505"/>
                    <a:pt x="99" y="1604"/>
                    <a:pt x="221" y="1604"/>
                  </a:cubicBezTo>
                  <a:lnTo>
                    <a:pt x="1385" y="1604"/>
                  </a:lnTo>
                  <a:cubicBezTo>
                    <a:pt x="1507" y="1604"/>
                    <a:pt x="1604" y="1505"/>
                    <a:pt x="1604" y="1383"/>
                  </a:cubicBezTo>
                  <a:lnTo>
                    <a:pt x="1604" y="220"/>
                  </a:lnTo>
                  <a:cubicBezTo>
                    <a:pt x="1604" y="98"/>
                    <a:pt x="1507" y="0"/>
                    <a:pt x="1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3" name="Google Shape;3833;p70"/>
            <p:cNvSpPr/>
            <p:nvPr/>
          </p:nvSpPr>
          <p:spPr>
            <a:xfrm>
              <a:off x="3868381" y="1464021"/>
              <a:ext cx="44687" cy="44687"/>
            </a:xfrm>
            <a:custGeom>
              <a:avLst/>
              <a:gdLst/>
              <a:ahLst/>
              <a:cxnLst/>
              <a:rect l="l" t="t" r="r" b="b"/>
              <a:pathLst>
                <a:path w="1605" h="1605" extrusionOk="0">
                  <a:moveTo>
                    <a:pt x="220" y="0"/>
                  </a:moveTo>
                  <a:cubicBezTo>
                    <a:pt x="98" y="0"/>
                    <a:pt x="0" y="98"/>
                    <a:pt x="0" y="220"/>
                  </a:cubicBezTo>
                  <a:lnTo>
                    <a:pt x="0" y="1383"/>
                  </a:lnTo>
                  <a:cubicBezTo>
                    <a:pt x="0" y="1505"/>
                    <a:pt x="98" y="1604"/>
                    <a:pt x="220" y="1604"/>
                  </a:cubicBezTo>
                  <a:lnTo>
                    <a:pt x="1383" y="1604"/>
                  </a:lnTo>
                  <a:cubicBezTo>
                    <a:pt x="1505" y="1604"/>
                    <a:pt x="1604" y="1505"/>
                    <a:pt x="1604" y="1383"/>
                  </a:cubicBezTo>
                  <a:lnTo>
                    <a:pt x="1604" y="220"/>
                  </a:lnTo>
                  <a:cubicBezTo>
                    <a:pt x="1604" y="98"/>
                    <a:pt x="1505" y="0"/>
                    <a:pt x="1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4" name="Google Shape;3834;p70"/>
            <p:cNvSpPr/>
            <p:nvPr/>
          </p:nvSpPr>
          <p:spPr>
            <a:xfrm>
              <a:off x="3941580" y="1464021"/>
              <a:ext cx="44687" cy="117245"/>
            </a:xfrm>
            <a:custGeom>
              <a:avLst/>
              <a:gdLst/>
              <a:ahLst/>
              <a:cxnLst/>
              <a:rect l="l" t="t" r="r" b="b"/>
              <a:pathLst>
                <a:path w="1605" h="4211" extrusionOk="0">
                  <a:moveTo>
                    <a:pt x="220" y="0"/>
                  </a:moveTo>
                  <a:cubicBezTo>
                    <a:pt x="100" y="0"/>
                    <a:pt x="1" y="98"/>
                    <a:pt x="1" y="220"/>
                  </a:cubicBezTo>
                  <a:lnTo>
                    <a:pt x="1" y="3991"/>
                  </a:lnTo>
                  <a:cubicBezTo>
                    <a:pt x="1" y="4113"/>
                    <a:pt x="100" y="4210"/>
                    <a:pt x="220" y="4210"/>
                  </a:cubicBezTo>
                  <a:lnTo>
                    <a:pt x="1385" y="4210"/>
                  </a:lnTo>
                  <a:cubicBezTo>
                    <a:pt x="1506" y="4210"/>
                    <a:pt x="1605" y="4113"/>
                    <a:pt x="1605" y="3991"/>
                  </a:cubicBezTo>
                  <a:lnTo>
                    <a:pt x="1605" y="220"/>
                  </a:lnTo>
                  <a:cubicBezTo>
                    <a:pt x="1605" y="98"/>
                    <a:pt x="1506" y="0"/>
                    <a:pt x="1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5" name="Google Shape;3835;p70"/>
            <p:cNvSpPr/>
            <p:nvPr/>
          </p:nvSpPr>
          <p:spPr>
            <a:xfrm>
              <a:off x="3721899" y="1536579"/>
              <a:ext cx="118553" cy="44687"/>
            </a:xfrm>
            <a:custGeom>
              <a:avLst/>
              <a:gdLst/>
              <a:ahLst/>
              <a:cxnLst/>
              <a:rect l="l" t="t" r="r" b="b"/>
              <a:pathLst>
                <a:path w="4258" h="1605" extrusionOk="0">
                  <a:moveTo>
                    <a:pt x="220" y="1"/>
                  </a:moveTo>
                  <a:cubicBezTo>
                    <a:pt x="100" y="1"/>
                    <a:pt x="1" y="99"/>
                    <a:pt x="1" y="221"/>
                  </a:cubicBezTo>
                  <a:lnTo>
                    <a:pt x="1" y="1385"/>
                  </a:lnTo>
                  <a:cubicBezTo>
                    <a:pt x="1" y="1507"/>
                    <a:pt x="100" y="1604"/>
                    <a:pt x="220" y="1604"/>
                  </a:cubicBezTo>
                  <a:lnTo>
                    <a:pt x="4037" y="1604"/>
                  </a:lnTo>
                  <a:cubicBezTo>
                    <a:pt x="4159" y="1604"/>
                    <a:pt x="4257" y="1507"/>
                    <a:pt x="4257" y="1385"/>
                  </a:cubicBezTo>
                  <a:lnTo>
                    <a:pt x="4257" y="221"/>
                  </a:lnTo>
                  <a:cubicBezTo>
                    <a:pt x="4257" y="99"/>
                    <a:pt x="4159" y="1"/>
                    <a:pt x="4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6" name="Google Shape;3836;p70"/>
            <p:cNvSpPr/>
            <p:nvPr/>
          </p:nvSpPr>
          <p:spPr>
            <a:xfrm>
              <a:off x="3868381" y="1536579"/>
              <a:ext cx="44687" cy="44687"/>
            </a:xfrm>
            <a:custGeom>
              <a:avLst/>
              <a:gdLst/>
              <a:ahLst/>
              <a:cxnLst/>
              <a:rect l="l" t="t" r="r" b="b"/>
              <a:pathLst>
                <a:path w="1605" h="1605" extrusionOk="0">
                  <a:moveTo>
                    <a:pt x="220" y="1"/>
                  </a:moveTo>
                  <a:cubicBezTo>
                    <a:pt x="98" y="1"/>
                    <a:pt x="0" y="99"/>
                    <a:pt x="0" y="221"/>
                  </a:cubicBezTo>
                  <a:lnTo>
                    <a:pt x="0" y="1385"/>
                  </a:lnTo>
                  <a:cubicBezTo>
                    <a:pt x="0" y="1507"/>
                    <a:pt x="98" y="1604"/>
                    <a:pt x="220" y="1604"/>
                  </a:cubicBezTo>
                  <a:lnTo>
                    <a:pt x="1383" y="1604"/>
                  </a:lnTo>
                  <a:cubicBezTo>
                    <a:pt x="1505" y="1604"/>
                    <a:pt x="1604" y="1507"/>
                    <a:pt x="1604" y="1385"/>
                  </a:cubicBezTo>
                  <a:lnTo>
                    <a:pt x="1604" y="221"/>
                  </a:lnTo>
                  <a:cubicBezTo>
                    <a:pt x="1604" y="99"/>
                    <a:pt x="1505" y="1"/>
                    <a:pt x="1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7" name="Google Shape;3837;p70"/>
            <p:cNvSpPr/>
            <p:nvPr/>
          </p:nvSpPr>
          <p:spPr>
            <a:xfrm>
              <a:off x="3721899" y="1251440"/>
              <a:ext cx="64650" cy="29708"/>
            </a:xfrm>
            <a:custGeom>
              <a:avLst/>
              <a:gdLst/>
              <a:ahLst/>
              <a:cxnLst/>
              <a:rect l="l" t="t" r="r" b="b"/>
              <a:pathLst>
                <a:path w="2322" h="1067" extrusionOk="0">
                  <a:moveTo>
                    <a:pt x="387" y="0"/>
                  </a:moveTo>
                  <a:cubicBezTo>
                    <a:pt x="174" y="0"/>
                    <a:pt x="1" y="173"/>
                    <a:pt x="1" y="387"/>
                  </a:cubicBezTo>
                  <a:lnTo>
                    <a:pt x="1" y="678"/>
                  </a:lnTo>
                  <a:cubicBezTo>
                    <a:pt x="1" y="893"/>
                    <a:pt x="174" y="1066"/>
                    <a:pt x="387" y="1066"/>
                  </a:cubicBezTo>
                  <a:lnTo>
                    <a:pt x="1934" y="1066"/>
                  </a:lnTo>
                  <a:cubicBezTo>
                    <a:pt x="2149" y="1066"/>
                    <a:pt x="2322" y="893"/>
                    <a:pt x="2322" y="678"/>
                  </a:cubicBezTo>
                  <a:lnTo>
                    <a:pt x="2322" y="387"/>
                  </a:lnTo>
                  <a:cubicBezTo>
                    <a:pt x="2322" y="173"/>
                    <a:pt x="2149"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8" name="Google Shape;3838;p70"/>
            <p:cNvSpPr/>
            <p:nvPr/>
          </p:nvSpPr>
          <p:spPr>
            <a:xfrm>
              <a:off x="3821772" y="1251440"/>
              <a:ext cx="64622" cy="29708"/>
            </a:xfrm>
            <a:custGeom>
              <a:avLst/>
              <a:gdLst/>
              <a:ahLst/>
              <a:cxnLst/>
              <a:rect l="l" t="t" r="r" b="b"/>
              <a:pathLst>
                <a:path w="2321" h="1067" extrusionOk="0">
                  <a:moveTo>
                    <a:pt x="387" y="0"/>
                  </a:moveTo>
                  <a:cubicBezTo>
                    <a:pt x="174" y="0"/>
                    <a:pt x="1" y="173"/>
                    <a:pt x="1" y="387"/>
                  </a:cubicBezTo>
                  <a:lnTo>
                    <a:pt x="1" y="678"/>
                  </a:lnTo>
                  <a:cubicBezTo>
                    <a:pt x="1" y="893"/>
                    <a:pt x="174" y="1066"/>
                    <a:pt x="387" y="1066"/>
                  </a:cubicBezTo>
                  <a:lnTo>
                    <a:pt x="1934" y="1066"/>
                  </a:lnTo>
                  <a:cubicBezTo>
                    <a:pt x="2147" y="1066"/>
                    <a:pt x="2321" y="893"/>
                    <a:pt x="2321" y="678"/>
                  </a:cubicBezTo>
                  <a:lnTo>
                    <a:pt x="2321" y="387"/>
                  </a:lnTo>
                  <a:cubicBezTo>
                    <a:pt x="2321" y="173"/>
                    <a:pt x="214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9" name="Google Shape;3839;p70"/>
            <p:cNvSpPr/>
            <p:nvPr/>
          </p:nvSpPr>
          <p:spPr>
            <a:xfrm>
              <a:off x="3921617" y="1251440"/>
              <a:ext cx="64650" cy="29708"/>
            </a:xfrm>
            <a:custGeom>
              <a:avLst/>
              <a:gdLst/>
              <a:ahLst/>
              <a:cxnLst/>
              <a:rect l="l" t="t" r="r" b="b"/>
              <a:pathLst>
                <a:path w="2322" h="1067" extrusionOk="0">
                  <a:moveTo>
                    <a:pt x="388" y="0"/>
                  </a:moveTo>
                  <a:cubicBezTo>
                    <a:pt x="174" y="0"/>
                    <a:pt x="1" y="173"/>
                    <a:pt x="1" y="387"/>
                  </a:cubicBezTo>
                  <a:lnTo>
                    <a:pt x="1" y="678"/>
                  </a:lnTo>
                  <a:cubicBezTo>
                    <a:pt x="1" y="893"/>
                    <a:pt x="174" y="1066"/>
                    <a:pt x="388" y="1066"/>
                  </a:cubicBezTo>
                  <a:lnTo>
                    <a:pt x="1935" y="1066"/>
                  </a:lnTo>
                  <a:cubicBezTo>
                    <a:pt x="2148" y="1066"/>
                    <a:pt x="2322" y="893"/>
                    <a:pt x="2322" y="678"/>
                  </a:cubicBezTo>
                  <a:lnTo>
                    <a:pt x="2322" y="387"/>
                  </a:lnTo>
                  <a:cubicBezTo>
                    <a:pt x="2322" y="173"/>
                    <a:pt x="2148"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40" name="Google Shape;3840;p70"/>
          <p:cNvGrpSpPr/>
          <p:nvPr/>
        </p:nvGrpSpPr>
        <p:grpSpPr>
          <a:xfrm>
            <a:off x="3204977" y="1336660"/>
            <a:ext cx="511934" cy="465093"/>
            <a:chOff x="2874666" y="1089700"/>
            <a:chExt cx="535328" cy="496046"/>
          </a:xfrm>
        </p:grpSpPr>
        <p:sp>
          <p:nvSpPr>
            <p:cNvPr id="3841" name="Google Shape;3841;p70"/>
            <p:cNvSpPr/>
            <p:nvPr/>
          </p:nvSpPr>
          <p:spPr>
            <a:xfrm>
              <a:off x="2982056" y="1089700"/>
              <a:ext cx="317182" cy="89876"/>
            </a:xfrm>
            <a:custGeom>
              <a:avLst/>
              <a:gdLst/>
              <a:ahLst/>
              <a:cxnLst/>
              <a:rect l="l" t="t" r="r" b="b"/>
              <a:pathLst>
                <a:path w="11392" h="3228" extrusionOk="0">
                  <a:moveTo>
                    <a:pt x="1657" y="0"/>
                  </a:moveTo>
                  <a:cubicBezTo>
                    <a:pt x="743" y="0"/>
                    <a:pt x="0" y="743"/>
                    <a:pt x="0" y="1656"/>
                  </a:cubicBezTo>
                  <a:lnTo>
                    <a:pt x="0" y="2607"/>
                  </a:lnTo>
                  <a:cubicBezTo>
                    <a:pt x="0" y="2950"/>
                    <a:pt x="278" y="3227"/>
                    <a:pt x="621" y="3227"/>
                  </a:cubicBezTo>
                  <a:cubicBezTo>
                    <a:pt x="965" y="3227"/>
                    <a:pt x="1242" y="2950"/>
                    <a:pt x="1242" y="2607"/>
                  </a:cubicBezTo>
                  <a:lnTo>
                    <a:pt x="1242" y="1656"/>
                  </a:lnTo>
                  <a:cubicBezTo>
                    <a:pt x="1242" y="1428"/>
                    <a:pt x="1429" y="1242"/>
                    <a:pt x="1657" y="1242"/>
                  </a:cubicBezTo>
                  <a:lnTo>
                    <a:pt x="9737" y="1242"/>
                  </a:lnTo>
                  <a:cubicBezTo>
                    <a:pt x="9965" y="1242"/>
                    <a:pt x="10150" y="1428"/>
                    <a:pt x="10150" y="1656"/>
                  </a:cubicBezTo>
                  <a:lnTo>
                    <a:pt x="10150" y="2607"/>
                  </a:lnTo>
                  <a:cubicBezTo>
                    <a:pt x="10150" y="2950"/>
                    <a:pt x="10428" y="3227"/>
                    <a:pt x="10771" y="3227"/>
                  </a:cubicBezTo>
                  <a:cubicBezTo>
                    <a:pt x="11114" y="3227"/>
                    <a:pt x="11392" y="2950"/>
                    <a:pt x="11392" y="2607"/>
                  </a:cubicBezTo>
                  <a:lnTo>
                    <a:pt x="11392" y="1656"/>
                  </a:lnTo>
                  <a:cubicBezTo>
                    <a:pt x="11392" y="743"/>
                    <a:pt x="10649" y="0"/>
                    <a:pt x="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2" name="Google Shape;3842;p70"/>
            <p:cNvSpPr/>
            <p:nvPr/>
          </p:nvSpPr>
          <p:spPr>
            <a:xfrm>
              <a:off x="2964181" y="1163289"/>
              <a:ext cx="76038" cy="50590"/>
            </a:xfrm>
            <a:custGeom>
              <a:avLst/>
              <a:gdLst/>
              <a:ahLst/>
              <a:cxnLst/>
              <a:rect l="l" t="t" r="r" b="b"/>
              <a:pathLst>
                <a:path w="2731" h="1817" extrusionOk="0">
                  <a:moveTo>
                    <a:pt x="622" y="0"/>
                  </a:moveTo>
                  <a:cubicBezTo>
                    <a:pt x="279" y="0"/>
                    <a:pt x="1" y="278"/>
                    <a:pt x="1" y="621"/>
                  </a:cubicBezTo>
                  <a:lnTo>
                    <a:pt x="1" y="1816"/>
                  </a:lnTo>
                  <a:lnTo>
                    <a:pt x="2730" y="1816"/>
                  </a:lnTo>
                  <a:lnTo>
                    <a:pt x="2730" y="621"/>
                  </a:lnTo>
                  <a:cubicBezTo>
                    <a:pt x="2730" y="278"/>
                    <a:pt x="2454"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3" name="Google Shape;3843;p70"/>
            <p:cNvSpPr/>
            <p:nvPr/>
          </p:nvSpPr>
          <p:spPr>
            <a:xfrm>
              <a:off x="3244421" y="1163289"/>
              <a:ext cx="76010" cy="50590"/>
            </a:xfrm>
            <a:custGeom>
              <a:avLst/>
              <a:gdLst/>
              <a:ahLst/>
              <a:cxnLst/>
              <a:rect l="l" t="t" r="r" b="b"/>
              <a:pathLst>
                <a:path w="2730" h="1817" extrusionOk="0">
                  <a:moveTo>
                    <a:pt x="621" y="0"/>
                  </a:moveTo>
                  <a:cubicBezTo>
                    <a:pt x="278" y="0"/>
                    <a:pt x="0" y="278"/>
                    <a:pt x="0" y="621"/>
                  </a:cubicBezTo>
                  <a:lnTo>
                    <a:pt x="0" y="1816"/>
                  </a:lnTo>
                  <a:lnTo>
                    <a:pt x="2730" y="1816"/>
                  </a:lnTo>
                  <a:lnTo>
                    <a:pt x="2730" y="621"/>
                  </a:lnTo>
                  <a:cubicBezTo>
                    <a:pt x="2730" y="278"/>
                    <a:pt x="2452" y="0"/>
                    <a:pt x="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4" name="Google Shape;3844;p70"/>
            <p:cNvSpPr/>
            <p:nvPr/>
          </p:nvSpPr>
          <p:spPr>
            <a:xfrm>
              <a:off x="2883325" y="1331071"/>
              <a:ext cx="517954" cy="254675"/>
            </a:xfrm>
            <a:custGeom>
              <a:avLst/>
              <a:gdLst/>
              <a:ahLst/>
              <a:cxnLst/>
              <a:rect l="l" t="t" r="r" b="b"/>
              <a:pathLst>
                <a:path w="18603" h="9147" extrusionOk="0">
                  <a:moveTo>
                    <a:pt x="1" y="0"/>
                  </a:moveTo>
                  <a:lnTo>
                    <a:pt x="1" y="8179"/>
                  </a:lnTo>
                  <a:cubicBezTo>
                    <a:pt x="1" y="8713"/>
                    <a:pt x="434" y="9146"/>
                    <a:pt x="968" y="9146"/>
                  </a:cubicBezTo>
                  <a:lnTo>
                    <a:pt x="17637" y="9146"/>
                  </a:lnTo>
                  <a:cubicBezTo>
                    <a:pt x="18170" y="9146"/>
                    <a:pt x="18603" y="8713"/>
                    <a:pt x="18603" y="8179"/>
                  </a:cubicBezTo>
                  <a:lnTo>
                    <a:pt x="18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5" name="Google Shape;3845;p70"/>
            <p:cNvSpPr/>
            <p:nvPr/>
          </p:nvSpPr>
          <p:spPr>
            <a:xfrm>
              <a:off x="2874666" y="1196756"/>
              <a:ext cx="535328" cy="218062"/>
            </a:xfrm>
            <a:custGeom>
              <a:avLst/>
              <a:gdLst/>
              <a:ahLst/>
              <a:cxnLst/>
              <a:rect l="l" t="t" r="r" b="b"/>
              <a:pathLst>
                <a:path w="19227" h="7832" extrusionOk="0">
                  <a:moveTo>
                    <a:pt x="968" y="1"/>
                  </a:moveTo>
                  <a:cubicBezTo>
                    <a:pt x="434" y="1"/>
                    <a:pt x="1" y="434"/>
                    <a:pt x="1" y="968"/>
                  </a:cubicBezTo>
                  <a:lnTo>
                    <a:pt x="1" y="4717"/>
                  </a:lnTo>
                  <a:cubicBezTo>
                    <a:pt x="1" y="5104"/>
                    <a:pt x="262" y="5441"/>
                    <a:pt x="636" y="5538"/>
                  </a:cubicBezTo>
                  <a:lnTo>
                    <a:pt x="9420" y="7806"/>
                  </a:lnTo>
                  <a:cubicBezTo>
                    <a:pt x="9484" y="7823"/>
                    <a:pt x="9549" y="7831"/>
                    <a:pt x="9614" y="7831"/>
                  </a:cubicBezTo>
                  <a:cubicBezTo>
                    <a:pt x="9678" y="7831"/>
                    <a:pt x="9743" y="7823"/>
                    <a:pt x="9807" y="7806"/>
                  </a:cubicBezTo>
                  <a:lnTo>
                    <a:pt x="18590" y="5538"/>
                  </a:lnTo>
                  <a:cubicBezTo>
                    <a:pt x="18964" y="5441"/>
                    <a:pt x="19225" y="5104"/>
                    <a:pt x="19226" y="4717"/>
                  </a:cubicBezTo>
                  <a:lnTo>
                    <a:pt x="19226" y="968"/>
                  </a:lnTo>
                  <a:cubicBezTo>
                    <a:pt x="19226" y="434"/>
                    <a:pt x="18793" y="1"/>
                    <a:pt x="18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6" name="Google Shape;3846;p70"/>
            <p:cNvSpPr/>
            <p:nvPr/>
          </p:nvSpPr>
          <p:spPr>
            <a:xfrm>
              <a:off x="3100305" y="1291701"/>
              <a:ext cx="84029" cy="84057"/>
            </a:xfrm>
            <a:custGeom>
              <a:avLst/>
              <a:gdLst/>
              <a:ahLst/>
              <a:cxnLst/>
              <a:rect l="l" t="t" r="r" b="b"/>
              <a:pathLst>
                <a:path w="3018" h="3019" extrusionOk="0">
                  <a:moveTo>
                    <a:pt x="1509" y="1"/>
                  </a:moveTo>
                  <a:cubicBezTo>
                    <a:pt x="676" y="1"/>
                    <a:pt x="0" y="676"/>
                    <a:pt x="0" y="1509"/>
                  </a:cubicBezTo>
                  <a:cubicBezTo>
                    <a:pt x="0" y="2342"/>
                    <a:pt x="676" y="3018"/>
                    <a:pt x="1509" y="3018"/>
                  </a:cubicBezTo>
                  <a:cubicBezTo>
                    <a:pt x="2342" y="3018"/>
                    <a:pt x="3018" y="2342"/>
                    <a:pt x="3018" y="1509"/>
                  </a:cubicBezTo>
                  <a:cubicBezTo>
                    <a:pt x="3018" y="676"/>
                    <a:pt x="2342" y="1"/>
                    <a:pt x="15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7" name="Google Shape;3847;p70"/>
            <p:cNvSpPr/>
            <p:nvPr/>
          </p:nvSpPr>
          <p:spPr>
            <a:xfrm>
              <a:off x="3092788" y="1317427"/>
              <a:ext cx="99064" cy="32659"/>
            </a:xfrm>
            <a:custGeom>
              <a:avLst/>
              <a:gdLst/>
              <a:ahLst/>
              <a:cxnLst/>
              <a:rect l="l" t="t" r="r" b="b"/>
              <a:pathLst>
                <a:path w="3558" h="1173" extrusionOk="0">
                  <a:moveTo>
                    <a:pt x="587" y="0"/>
                  </a:moveTo>
                  <a:cubicBezTo>
                    <a:pt x="263" y="0"/>
                    <a:pt x="1" y="262"/>
                    <a:pt x="1" y="585"/>
                  </a:cubicBezTo>
                  <a:cubicBezTo>
                    <a:pt x="1" y="910"/>
                    <a:pt x="263" y="1172"/>
                    <a:pt x="587" y="1172"/>
                  </a:cubicBezTo>
                  <a:lnTo>
                    <a:pt x="2972" y="1172"/>
                  </a:lnTo>
                  <a:cubicBezTo>
                    <a:pt x="3295" y="1172"/>
                    <a:pt x="3557" y="910"/>
                    <a:pt x="3557" y="585"/>
                  </a:cubicBezTo>
                  <a:cubicBezTo>
                    <a:pt x="3557" y="262"/>
                    <a:pt x="3295" y="0"/>
                    <a:pt x="29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8" name="Google Shape;3848;p70"/>
            <p:cNvSpPr/>
            <p:nvPr/>
          </p:nvSpPr>
          <p:spPr>
            <a:xfrm>
              <a:off x="3256866" y="1503975"/>
              <a:ext cx="100456" cy="42710"/>
            </a:xfrm>
            <a:custGeom>
              <a:avLst/>
              <a:gdLst/>
              <a:ahLst/>
              <a:cxnLst/>
              <a:rect l="l" t="t" r="r" b="b"/>
              <a:pathLst>
                <a:path w="3608" h="1534" extrusionOk="0">
                  <a:moveTo>
                    <a:pt x="388" y="1"/>
                  </a:moveTo>
                  <a:cubicBezTo>
                    <a:pt x="174" y="1"/>
                    <a:pt x="1" y="174"/>
                    <a:pt x="1" y="387"/>
                  </a:cubicBezTo>
                  <a:lnTo>
                    <a:pt x="1" y="1147"/>
                  </a:lnTo>
                  <a:cubicBezTo>
                    <a:pt x="1" y="1361"/>
                    <a:pt x="174" y="1534"/>
                    <a:pt x="388" y="1534"/>
                  </a:cubicBezTo>
                  <a:lnTo>
                    <a:pt x="3221" y="1534"/>
                  </a:lnTo>
                  <a:cubicBezTo>
                    <a:pt x="3434" y="1534"/>
                    <a:pt x="3607" y="1361"/>
                    <a:pt x="3607" y="1147"/>
                  </a:cubicBezTo>
                  <a:lnTo>
                    <a:pt x="3607" y="387"/>
                  </a:lnTo>
                  <a:cubicBezTo>
                    <a:pt x="3607" y="174"/>
                    <a:pt x="3434"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49" name="Google Shape;3849;p70"/>
          <p:cNvGrpSpPr/>
          <p:nvPr/>
        </p:nvGrpSpPr>
        <p:grpSpPr>
          <a:xfrm>
            <a:off x="2430912" y="1318255"/>
            <a:ext cx="439785" cy="501903"/>
            <a:chOff x="2144875" y="1089700"/>
            <a:chExt cx="459882" cy="535306"/>
          </a:xfrm>
        </p:grpSpPr>
        <p:sp>
          <p:nvSpPr>
            <p:cNvPr id="3850" name="Google Shape;3850;p70"/>
            <p:cNvSpPr/>
            <p:nvPr/>
          </p:nvSpPr>
          <p:spPr>
            <a:xfrm>
              <a:off x="2220496" y="1138592"/>
              <a:ext cx="81300" cy="76456"/>
            </a:xfrm>
            <a:custGeom>
              <a:avLst/>
              <a:gdLst/>
              <a:ahLst/>
              <a:cxnLst/>
              <a:rect l="l" t="t" r="r" b="b"/>
              <a:pathLst>
                <a:path w="2920" h="2746" extrusionOk="0">
                  <a:moveTo>
                    <a:pt x="2006" y="0"/>
                  </a:moveTo>
                  <a:lnTo>
                    <a:pt x="1" y="1682"/>
                  </a:lnTo>
                  <a:lnTo>
                    <a:pt x="776" y="2607"/>
                  </a:lnTo>
                  <a:cubicBezTo>
                    <a:pt x="853" y="2699"/>
                    <a:pt x="963" y="2746"/>
                    <a:pt x="1074" y="2746"/>
                  </a:cubicBezTo>
                  <a:cubicBezTo>
                    <a:pt x="1162" y="2746"/>
                    <a:pt x="1251" y="2716"/>
                    <a:pt x="1324" y="2654"/>
                  </a:cubicBezTo>
                  <a:lnTo>
                    <a:pt x="2733" y="1473"/>
                  </a:lnTo>
                  <a:cubicBezTo>
                    <a:pt x="2897" y="1335"/>
                    <a:pt x="2919" y="1090"/>
                    <a:pt x="2781" y="925"/>
                  </a:cubicBez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1" name="Google Shape;3851;p70"/>
            <p:cNvSpPr/>
            <p:nvPr/>
          </p:nvSpPr>
          <p:spPr>
            <a:xfrm>
              <a:off x="2169571" y="1089700"/>
              <a:ext cx="135092" cy="118637"/>
            </a:xfrm>
            <a:custGeom>
              <a:avLst/>
              <a:gdLst/>
              <a:ahLst/>
              <a:cxnLst/>
              <a:rect l="l" t="t" r="r" b="b"/>
              <a:pathLst>
                <a:path w="4852" h="4261" extrusionOk="0">
                  <a:moveTo>
                    <a:pt x="3691" y="1"/>
                  </a:moveTo>
                  <a:cubicBezTo>
                    <a:pt x="3486" y="1"/>
                    <a:pt x="3281" y="70"/>
                    <a:pt x="3113" y="211"/>
                  </a:cubicBezTo>
                  <a:lnTo>
                    <a:pt x="431" y="2461"/>
                  </a:lnTo>
                  <a:cubicBezTo>
                    <a:pt x="50" y="2781"/>
                    <a:pt x="0" y="3349"/>
                    <a:pt x="320" y="3730"/>
                  </a:cubicBezTo>
                  <a:lnTo>
                    <a:pt x="631" y="4101"/>
                  </a:lnTo>
                  <a:cubicBezTo>
                    <a:pt x="720" y="4206"/>
                    <a:pt x="847" y="4261"/>
                    <a:pt x="975" y="4261"/>
                  </a:cubicBezTo>
                  <a:cubicBezTo>
                    <a:pt x="1078" y="4261"/>
                    <a:pt x="1180" y="4226"/>
                    <a:pt x="1265" y="4155"/>
                  </a:cubicBezTo>
                  <a:lnTo>
                    <a:pt x="4636" y="1327"/>
                  </a:lnTo>
                  <a:cubicBezTo>
                    <a:pt x="4826" y="1167"/>
                    <a:pt x="4852" y="883"/>
                    <a:pt x="4692" y="693"/>
                  </a:cubicBezTo>
                  <a:lnTo>
                    <a:pt x="4381" y="322"/>
                  </a:lnTo>
                  <a:cubicBezTo>
                    <a:pt x="4203" y="110"/>
                    <a:pt x="3948" y="1"/>
                    <a:pt x="3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2" name="Google Shape;3852;p70"/>
            <p:cNvSpPr/>
            <p:nvPr/>
          </p:nvSpPr>
          <p:spPr>
            <a:xfrm>
              <a:off x="2443462" y="1138592"/>
              <a:ext cx="81300" cy="76456"/>
            </a:xfrm>
            <a:custGeom>
              <a:avLst/>
              <a:gdLst/>
              <a:ahLst/>
              <a:cxnLst/>
              <a:rect l="l" t="t" r="r" b="b"/>
              <a:pathLst>
                <a:path w="2920" h="2746" extrusionOk="0">
                  <a:moveTo>
                    <a:pt x="916" y="0"/>
                  </a:moveTo>
                  <a:lnTo>
                    <a:pt x="140" y="925"/>
                  </a:lnTo>
                  <a:cubicBezTo>
                    <a:pt x="1" y="1090"/>
                    <a:pt x="23" y="1335"/>
                    <a:pt x="187" y="1473"/>
                  </a:cubicBezTo>
                  <a:lnTo>
                    <a:pt x="1596" y="2654"/>
                  </a:lnTo>
                  <a:cubicBezTo>
                    <a:pt x="1669" y="2716"/>
                    <a:pt x="1758" y="2746"/>
                    <a:pt x="1846" y="2746"/>
                  </a:cubicBezTo>
                  <a:cubicBezTo>
                    <a:pt x="1957" y="2746"/>
                    <a:pt x="2067" y="2699"/>
                    <a:pt x="2145" y="2607"/>
                  </a:cubicBezTo>
                  <a:lnTo>
                    <a:pt x="2919" y="1682"/>
                  </a:lnTo>
                  <a:lnTo>
                    <a:pt x="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3" name="Google Shape;3853;p70"/>
            <p:cNvSpPr/>
            <p:nvPr/>
          </p:nvSpPr>
          <p:spPr>
            <a:xfrm>
              <a:off x="2440622" y="1089700"/>
              <a:ext cx="135064" cy="118637"/>
            </a:xfrm>
            <a:custGeom>
              <a:avLst/>
              <a:gdLst/>
              <a:ahLst/>
              <a:cxnLst/>
              <a:rect l="l" t="t" r="r" b="b"/>
              <a:pathLst>
                <a:path w="4851" h="4261" extrusionOk="0">
                  <a:moveTo>
                    <a:pt x="1161" y="1"/>
                  </a:moveTo>
                  <a:cubicBezTo>
                    <a:pt x="904" y="1"/>
                    <a:pt x="649" y="110"/>
                    <a:pt x="471" y="322"/>
                  </a:cubicBezTo>
                  <a:lnTo>
                    <a:pt x="160" y="693"/>
                  </a:lnTo>
                  <a:cubicBezTo>
                    <a:pt x="0" y="883"/>
                    <a:pt x="25" y="1167"/>
                    <a:pt x="215" y="1327"/>
                  </a:cubicBezTo>
                  <a:lnTo>
                    <a:pt x="3586" y="4155"/>
                  </a:lnTo>
                  <a:cubicBezTo>
                    <a:pt x="3671" y="4226"/>
                    <a:pt x="3774" y="4261"/>
                    <a:pt x="3876" y="4261"/>
                  </a:cubicBezTo>
                  <a:cubicBezTo>
                    <a:pt x="4004" y="4261"/>
                    <a:pt x="4131" y="4206"/>
                    <a:pt x="4220" y="4101"/>
                  </a:cubicBezTo>
                  <a:lnTo>
                    <a:pt x="4531" y="3730"/>
                  </a:lnTo>
                  <a:cubicBezTo>
                    <a:pt x="4851" y="3349"/>
                    <a:pt x="4802" y="2781"/>
                    <a:pt x="4420" y="2461"/>
                  </a:cubicBezTo>
                  <a:lnTo>
                    <a:pt x="1738" y="211"/>
                  </a:lnTo>
                  <a:cubicBezTo>
                    <a:pt x="1570" y="70"/>
                    <a:pt x="1365" y="1"/>
                    <a:pt x="1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4" name="Google Shape;3854;p70"/>
            <p:cNvSpPr/>
            <p:nvPr/>
          </p:nvSpPr>
          <p:spPr>
            <a:xfrm>
              <a:off x="2356592" y="1101784"/>
              <a:ext cx="32102" cy="64066"/>
            </a:xfrm>
            <a:custGeom>
              <a:avLst/>
              <a:gdLst/>
              <a:ahLst/>
              <a:cxnLst/>
              <a:rect l="l" t="t" r="r" b="b"/>
              <a:pathLst>
                <a:path w="1153" h="2301" extrusionOk="0">
                  <a:moveTo>
                    <a:pt x="1" y="0"/>
                  </a:moveTo>
                  <a:lnTo>
                    <a:pt x="1" y="2301"/>
                  </a:lnTo>
                  <a:lnTo>
                    <a:pt x="1152" y="2301"/>
                  </a:lnTo>
                  <a:lnTo>
                    <a:pt x="1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5" name="Google Shape;3855;p70"/>
            <p:cNvSpPr/>
            <p:nvPr/>
          </p:nvSpPr>
          <p:spPr>
            <a:xfrm>
              <a:off x="2329668" y="1089951"/>
              <a:ext cx="85922" cy="31406"/>
            </a:xfrm>
            <a:custGeom>
              <a:avLst/>
              <a:gdLst/>
              <a:ahLst/>
              <a:cxnLst/>
              <a:rect l="l" t="t" r="r" b="b"/>
              <a:pathLst>
                <a:path w="3086" h="1128" extrusionOk="0">
                  <a:moveTo>
                    <a:pt x="390" y="1"/>
                  </a:moveTo>
                  <a:cubicBezTo>
                    <a:pt x="175" y="1"/>
                    <a:pt x="1" y="175"/>
                    <a:pt x="1" y="390"/>
                  </a:cubicBezTo>
                  <a:lnTo>
                    <a:pt x="1" y="739"/>
                  </a:lnTo>
                  <a:cubicBezTo>
                    <a:pt x="1" y="953"/>
                    <a:pt x="175" y="1128"/>
                    <a:pt x="390" y="1128"/>
                  </a:cubicBezTo>
                  <a:lnTo>
                    <a:pt x="2696" y="1128"/>
                  </a:lnTo>
                  <a:cubicBezTo>
                    <a:pt x="2911" y="1128"/>
                    <a:pt x="3085" y="953"/>
                    <a:pt x="3085" y="739"/>
                  </a:cubicBezTo>
                  <a:lnTo>
                    <a:pt x="3085" y="390"/>
                  </a:lnTo>
                  <a:cubicBezTo>
                    <a:pt x="3085" y="175"/>
                    <a:pt x="2911" y="1"/>
                    <a:pt x="2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6" name="Google Shape;3856;p70"/>
            <p:cNvSpPr/>
            <p:nvPr/>
          </p:nvSpPr>
          <p:spPr>
            <a:xfrm>
              <a:off x="2146489" y="1498212"/>
              <a:ext cx="149598" cy="126795"/>
            </a:xfrm>
            <a:custGeom>
              <a:avLst/>
              <a:gdLst/>
              <a:ahLst/>
              <a:cxnLst/>
              <a:rect l="l" t="t" r="r" b="b"/>
              <a:pathLst>
                <a:path w="5373" h="4554" extrusionOk="0">
                  <a:moveTo>
                    <a:pt x="2277" y="0"/>
                  </a:moveTo>
                  <a:cubicBezTo>
                    <a:pt x="1022" y="0"/>
                    <a:pt x="1" y="1021"/>
                    <a:pt x="1" y="2276"/>
                  </a:cubicBezTo>
                  <a:cubicBezTo>
                    <a:pt x="1" y="3531"/>
                    <a:pt x="1022" y="4553"/>
                    <a:pt x="2277" y="4553"/>
                  </a:cubicBezTo>
                  <a:lnTo>
                    <a:pt x="5372" y="4553"/>
                  </a:lnTo>
                  <a:lnTo>
                    <a:pt x="53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7" name="Google Shape;3857;p70"/>
            <p:cNvSpPr/>
            <p:nvPr/>
          </p:nvSpPr>
          <p:spPr>
            <a:xfrm>
              <a:off x="2222807" y="1516337"/>
              <a:ext cx="353433" cy="90488"/>
            </a:xfrm>
            <a:custGeom>
              <a:avLst/>
              <a:gdLst/>
              <a:ahLst/>
              <a:cxnLst/>
              <a:rect l="l" t="t" r="r" b="b"/>
              <a:pathLst>
                <a:path w="12694" h="3250" extrusionOk="0">
                  <a:moveTo>
                    <a:pt x="1625" y="1"/>
                  </a:moveTo>
                  <a:cubicBezTo>
                    <a:pt x="729" y="1"/>
                    <a:pt x="1" y="729"/>
                    <a:pt x="1" y="1625"/>
                  </a:cubicBezTo>
                  <a:cubicBezTo>
                    <a:pt x="1" y="2523"/>
                    <a:pt x="729" y="3250"/>
                    <a:pt x="1625" y="3250"/>
                  </a:cubicBezTo>
                  <a:lnTo>
                    <a:pt x="12693" y="3250"/>
                  </a:lnTo>
                  <a:lnTo>
                    <a:pt x="126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8" name="Google Shape;3858;p70"/>
            <p:cNvSpPr/>
            <p:nvPr/>
          </p:nvSpPr>
          <p:spPr>
            <a:xfrm>
              <a:off x="2200254" y="1498212"/>
              <a:ext cx="398538" cy="126795"/>
            </a:xfrm>
            <a:custGeom>
              <a:avLst/>
              <a:gdLst/>
              <a:ahLst/>
              <a:cxnLst/>
              <a:rect l="l" t="t" r="r" b="b"/>
              <a:pathLst>
                <a:path w="14314" h="4554" extrusionOk="0">
                  <a:moveTo>
                    <a:pt x="2277" y="0"/>
                  </a:moveTo>
                  <a:cubicBezTo>
                    <a:pt x="1022" y="0"/>
                    <a:pt x="1" y="1021"/>
                    <a:pt x="1" y="2276"/>
                  </a:cubicBezTo>
                  <a:cubicBezTo>
                    <a:pt x="1" y="3531"/>
                    <a:pt x="1022" y="4553"/>
                    <a:pt x="2277" y="4553"/>
                  </a:cubicBezTo>
                  <a:lnTo>
                    <a:pt x="13750" y="4553"/>
                  </a:lnTo>
                  <a:cubicBezTo>
                    <a:pt x="14061" y="4553"/>
                    <a:pt x="14313" y="4301"/>
                    <a:pt x="14313" y="3990"/>
                  </a:cubicBezTo>
                  <a:cubicBezTo>
                    <a:pt x="14313" y="3679"/>
                    <a:pt x="14061" y="3426"/>
                    <a:pt x="13750" y="3426"/>
                  </a:cubicBezTo>
                  <a:lnTo>
                    <a:pt x="2277" y="3426"/>
                  </a:lnTo>
                  <a:cubicBezTo>
                    <a:pt x="1644" y="3426"/>
                    <a:pt x="1128" y="2910"/>
                    <a:pt x="1128" y="2276"/>
                  </a:cubicBezTo>
                  <a:cubicBezTo>
                    <a:pt x="1128" y="1643"/>
                    <a:pt x="1644" y="1127"/>
                    <a:pt x="2277" y="1127"/>
                  </a:cubicBezTo>
                  <a:lnTo>
                    <a:pt x="13750" y="1127"/>
                  </a:lnTo>
                  <a:cubicBezTo>
                    <a:pt x="14061" y="1127"/>
                    <a:pt x="14313" y="875"/>
                    <a:pt x="14313" y="564"/>
                  </a:cubicBezTo>
                  <a:cubicBezTo>
                    <a:pt x="14313" y="253"/>
                    <a:pt x="14061" y="0"/>
                    <a:pt x="13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9" name="Google Shape;3859;p70"/>
            <p:cNvSpPr/>
            <p:nvPr/>
          </p:nvSpPr>
          <p:spPr>
            <a:xfrm>
              <a:off x="2332118" y="1549693"/>
              <a:ext cx="244123" cy="16149"/>
            </a:xfrm>
            <a:custGeom>
              <a:avLst/>
              <a:gdLst/>
              <a:ahLst/>
              <a:cxnLst/>
              <a:rect l="l" t="t" r="r" b="b"/>
              <a:pathLst>
                <a:path w="8768" h="580" extrusionOk="0">
                  <a:moveTo>
                    <a:pt x="291" y="0"/>
                  </a:moveTo>
                  <a:cubicBezTo>
                    <a:pt x="130" y="0"/>
                    <a:pt x="1" y="130"/>
                    <a:pt x="1" y="291"/>
                  </a:cubicBezTo>
                  <a:cubicBezTo>
                    <a:pt x="1" y="450"/>
                    <a:pt x="130" y="580"/>
                    <a:pt x="291" y="580"/>
                  </a:cubicBezTo>
                  <a:lnTo>
                    <a:pt x="8767" y="580"/>
                  </a:lnTo>
                  <a:lnTo>
                    <a:pt x="87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0" name="Google Shape;3860;p70"/>
            <p:cNvSpPr/>
            <p:nvPr/>
          </p:nvSpPr>
          <p:spPr>
            <a:xfrm>
              <a:off x="2429485" y="1416242"/>
              <a:ext cx="72112" cy="81996"/>
            </a:xfrm>
            <a:custGeom>
              <a:avLst/>
              <a:gdLst/>
              <a:ahLst/>
              <a:cxnLst/>
              <a:rect l="l" t="t" r="r" b="b"/>
              <a:pathLst>
                <a:path w="2590" h="2945" extrusionOk="0">
                  <a:moveTo>
                    <a:pt x="1616" y="0"/>
                  </a:moveTo>
                  <a:lnTo>
                    <a:pt x="0" y="933"/>
                  </a:lnTo>
                  <a:lnTo>
                    <a:pt x="1348" y="2691"/>
                  </a:lnTo>
                  <a:cubicBezTo>
                    <a:pt x="1475" y="2856"/>
                    <a:pt x="1668" y="2945"/>
                    <a:pt x="1864" y="2945"/>
                  </a:cubicBezTo>
                  <a:cubicBezTo>
                    <a:pt x="1975" y="2945"/>
                    <a:pt x="2087" y="2916"/>
                    <a:pt x="2188" y="2858"/>
                  </a:cubicBezTo>
                  <a:cubicBezTo>
                    <a:pt x="2471" y="2694"/>
                    <a:pt x="2590" y="2347"/>
                    <a:pt x="2464" y="2046"/>
                  </a:cubicBezTo>
                  <a:lnTo>
                    <a:pt x="1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1" name="Google Shape;3861;p70"/>
            <p:cNvSpPr/>
            <p:nvPr/>
          </p:nvSpPr>
          <p:spPr>
            <a:xfrm>
              <a:off x="2243689" y="1416242"/>
              <a:ext cx="72112" cy="81996"/>
            </a:xfrm>
            <a:custGeom>
              <a:avLst/>
              <a:gdLst/>
              <a:ahLst/>
              <a:cxnLst/>
              <a:rect l="l" t="t" r="r" b="b"/>
              <a:pathLst>
                <a:path w="2590" h="2945" extrusionOk="0">
                  <a:moveTo>
                    <a:pt x="973" y="0"/>
                  </a:moveTo>
                  <a:lnTo>
                    <a:pt x="125" y="2046"/>
                  </a:lnTo>
                  <a:cubicBezTo>
                    <a:pt x="1" y="2347"/>
                    <a:pt x="118" y="2694"/>
                    <a:pt x="401" y="2858"/>
                  </a:cubicBezTo>
                  <a:cubicBezTo>
                    <a:pt x="503" y="2916"/>
                    <a:pt x="615" y="2945"/>
                    <a:pt x="725" y="2945"/>
                  </a:cubicBezTo>
                  <a:cubicBezTo>
                    <a:pt x="922" y="2945"/>
                    <a:pt x="1114" y="2856"/>
                    <a:pt x="1241" y="2691"/>
                  </a:cubicBezTo>
                  <a:lnTo>
                    <a:pt x="2590" y="933"/>
                  </a:ln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2" name="Google Shape;3862;p70"/>
            <p:cNvSpPr/>
            <p:nvPr/>
          </p:nvSpPr>
          <p:spPr>
            <a:xfrm>
              <a:off x="2216013" y="1147613"/>
              <a:ext cx="313228" cy="313200"/>
            </a:xfrm>
            <a:custGeom>
              <a:avLst/>
              <a:gdLst/>
              <a:ahLst/>
              <a:cxnLst/>
              <a:rect l="l" t="t" r="r" b="b"/>
              <a:pathLst>
                <a:path w="11250" h="11249" extrusionOk="0">
                  <a:moveTo>
                    <a:pt x="5626" y="1"/>
                  </a:moveTo>
                  <a:cubicBezTo>
                    <a:pt x="2519" y="1"/>
                    <a:pt x="1" y="2518"/>
                    <a:pt x="1" y="5625"/>
                  </a:cubicBezTo>
                  <a:cubicBezTo>
                    <a:pt x="1" y="8731"/>
                    <a:pt x="2519" y="11248"/>
                    <a:pt x="5626" y="11248"/>
                  </a:cubicBezTo>
                  <a:cubicBezTo>
                    <a:pt x="8731" y="11248"/>
                    <a:pt x="11249" y="8731"/>
                    <a:pt x="11249" y="5625"/>
                  </a:cubicBezTo>
                  <a:cubicBezTo>
                    <a:pt x="11249" y="2518"/>
                    <a:pt x="8731" y="1"/>
                    <a:pt x="5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3" name="Google Shape;3863;p70"/>
            <p:cNvSpPr/>
            <p:nvPr/>
          </p:nvSpPr>
          <p:spPr>
            <a:xfrm>
              <a:off x="2251346" y="1182918"/>
              <a:ext cx="242620" cy="242620"/>
            </a:xfrm>
            <a:custGeom>
              <a:avLst/>
              <a:gdLst/>
              <a:ahLst/>
              <a:cxnLst/>
              <a:rect l="l" t="t" r="r" b="b"/>
              <a:pathLst>
                <a:path w="8714" h="8714" extrusionOk="0">
                  <a:moveTo>
                    <a:pt x="4357" y="0"/>
                  </a:moveTo>
                  <a:cubicBezTo>
                    <a:pt x="1950" y="0"/>
                    <a:pt x="0" y="1950"/>
                    <a:pt x="0" y="4357"/>
                  </a:cubicBezTo>
                  <a:cubicBezTo>
                    <a:pt x="0" y="6763"/>
                    <a:pt x="1950" y="8713"/>
                    <a:pt x="4357" y="8713"/>
                  </a:cubicBezTo>
                  <a:cubicBezTo>
                    <a:pt x="6762" y="8713"/>
                    <a:pt x="8713" y="6763"/>
                    <a:pt x="8713" y="4357"/>
                  </a:cubicBezTo>
                  <a:cubicBezTo>
                    <a:pt x="8713" y="1950"/>
                    <a:pt x="6762" y="0"/>
                    <a:pt x="4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4" name="Google Shape;3864;p70"/>
            <p:cNvSpPr/>
            <p:nvPr/>
          </p:nvSpPr>
          <p:spPr>
            <a:xfrm>
              <a:off x="2580394" y="1262660"/>
              <a:ext cx="24362" cy="83138"/>
            </a:xfrm>
            <a:custGeom>
              <a:avLst/>
              <a:gdLst/>
              <a:ahLst/>
              <a:cxnLst/>
              <a:rect l="l" t="t" r="r" b="b"/>
              <a:pathLst>
                <a:path w="875" h="2986" extrusionOk="0">
                  <a:moveTo>
                    <a:pt x="330" y="1"/>
                  </a:moveTo>
                  <a:cubicBezTo>
                    <a:pt x="291" y="1"/>
                    <a:pt x="251" y="9"/>
                    <a:pt x="213" y="25"/>
                  </a:cubicBezTo>
                  <a:cubicBezTo>
                    <a:pt x="66" y="90"/>
                    <a:pt x="0" y="262"/>
                    <a:pt x="65" y="408"/>
                  </a:cubicBezTo>
                  <a:cubicBezTo>
                    <a:pt x="217" y="752"/>
                    <a:pt x="296" y="1117"/>
                    <a:pt x="296" y="1493"/>
                  </a:cubicBezTo>
                  <a:cubicBezTo>
                    <a:pt x="296" y="1868"/>
                    <a:pt x="217" y="2234"/>
                    <a:pt x="65" y="2578"/>
                  </a:cubicBezTo>
                  <a:cubicBezTo>
                    <a:pt x="0" y="2724"/>
                    <a:pt x="66" y="2896"/>
                    <a:pt x="213" y="2961"/>
                  </a:cubicBezTo>
                  <a:cubicBezTo>
                    <a:pt x="250" y="2978"/>
                    <a:pt x="291" y="2985"/>
                    <a:pt x="330" y="2985"/>
                  </a:cubicBezTo>
                  <a:cubicBezTo>
                    <a:pt x="441" y="2985"/>
                    <a:pt x="547" y="2921"/>
                    <a:pt x="596" y="2813"/>
                  </a:cubicBezTo>
                  <a:cubicBezTo>
                    <a:pt x="781" y="2394"/>
                    <a:pt x="875" y="1950"/>
                    <a:pt x="875" y="1493"/>
                  </a:cubicBezTo>
                  <a:cubicBezTo>
                    <a:pt x="875" y="1036"/>
                    <a:pt x="781" y="591"/>
                    <a:pt x="596" y="173"/>
                  </a:cubicBezTo>
                  <a:cubicBezTo>
                    <a:pt x="548" y="65"/>
                    <a:pt x="441"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5" name="Google Shape;3865;p70"/>
            <p:cNvSpPr/>
            <p:nvPr/>
          </p:nvSpPr>
          <p:spPr>
            <a:xfrm>
              <a:off x="2550853" y="1275747"/>
              <a:ext cx="21606" cy="56966"/>
            </a:xfrm>
            <a:custGeom>
              <a:avLst/>
              <a:gdLst/>
              <a:ahLst/>
              <a:cxnLst/>
              <a:rect l="l" t="t" r="r" b="b"/>
              <a:pathLst>
                <a:path w="776" h="2046" extrusionOk="0">
                  <a:moveTo>
                    <a:pt x="330" y="0"/>
                  </a:moveTo>
                  <a:cubicBezTo>
                    <a:pt x="291" y="0"/>
                    <a:pt x="251" y="8"/>
                    <a:pt x="213" y="25"/>
                  </a:cubicBezTo>
                  <a:cubicBezTo>
                    <a:pt x="66" y="91"/>
                    <a:pt x="0" y="262"/>
                    <a:pt x="65" y="408"/>
                  </a:cubicBezTo>
                  <a:cubicBezTo>
                    <a:pt x="152" y="603"/>
                    <a:pt x="195" y="810"/>
                    <a:pt x="195" y="1023"/>
                  </a:cubicBezTo>
                  <a:cubicBezTo>
                    <a:pt x="195" y="1236"/>
                    <a:pt x="152" y="1442"/>
                    <a:pt x="65" y="1637"/>
                  </a:cubicBezTo>
                  <a:cubicBezTo>
                    <a:pt x="0" y="1785"/>
                    <a:pt x="66" y="1956"/>
                    <a:pt x="213" y="2020"/>
                  </a:cubicBezTo>
                  <a:cubicBezTo>
                    <a:pt x="250" y="2037"/>
                    <a:pt x="291" y="2046"/>
                    <a:pt x="330" y="2046"/>
                  </a:cubicBezTo>
                  <a:cubicBezTo>
                    <a:pt x="442" y="2046"/>
                    <a:pt x="548" y="1981"/>
                    <a:pt x="595" y="1873"/>
                  </a:cubicBezTo>
                  <a:cubicBezTo>
                    <a:pt x="715" y="1603"/>
                    <a:pt x="776" y="1317"/>
                    <a:pt x="776" y="1023"/>
                  </a:cubicBezTo>
                  <a:cubicBezTo>
                    <a:pt x="776" y="729"/>
                    <a:pt x="715" y="443"/>
                    <a:pt x="595" y="173"/>
                  </a:cubicBezTo>
                  <a:cubicBezTo>
                    <a:pt x="548" y="64"/>
                    <a:pt x="44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6" name="Google Shape;3866;p70"/>
            <p:cNvSpPr/>
            <p:nvPr/>
          </p:nvSpPr>
          <p:spPr>
            <a:xfrm>
              <a:off x="2144875" y="1262660"/>
              <a:ext cx="24418" cy="83138"/>
            </a:xfrm>
            <a:custGeom>
              <a:avLst/>
              <a:gdLst/>
              <a:ahLst/>
              <a:cxnLst/>
              <a:rect l="l" t="t" r="r" b="b"/>
              <a:pathLst>
                <a:path w="877" h="2986" extrusionOk="0">
                  <a:moveTo>
                    <a:pt x="546" y="1"/>
                  </a:moveTo>
                  <a:cubicBezTo>
                    <a:pt x="435" y="1"/>
                    <a:pt x="329" y="65"/>
                    <a:pt x="281" y="173"/>
                  </a:cubicBezTo>
                  <a:cubicBezTo>
                    <a:pt x="94" y="591"/>
                    <a:pt x="0" y="1036"/>
                    <a:pt x="0" y="1493"/>
                  </a:cubicBezTo>
                  <a:cubicBezTo>
                    <a:pt x="0" y="1950"/>
                    <a:pt x="94" y="2394"/>
                    <a:pt x="281" y="2813"/>
                  </a:cubicBezTo>
                  <a:cubicBezTo>
                    <a:pt x="329" y="2922"/>
                    <a:pt x="435" y="2985"/>
                    <a:pt x="546" y="2985"/>
                  </a:cubicBezTo>
                  <a:cubicBezTo>
                    <a:pt x="585" y="2985"/>
                    <a:pt x="625" y="2978"/>
                    <a:pt x="663" y="2961"/>
                  </a:cubicBezTo>
                  <a:cubicBezTo>
                    <a:pt x="810" y="2896"/>
                    <a:pt x="876" y="2724"/>
                    <a:pt x="810" y="2578"/>
                  </a:cubicBezTo>
                  <a:cubicBezTo>
                    <a:pt x="658" y="2234"/>
                    <a:pt x="581" y="1868"/>
                    <a:pt x="581" y="1493"/>
                  </a:cubicBezTo>
                  <a:cubicBezTo>
                    <a:pt x="581" y="1117"/>
                    <a:pt x="658" y="752"/>
                    <a:pt x="810" y="408"/>
                  </a:cubicBezTo>
                  <a:cubicBezTo>
                    <a:pt x="876" y="262"/>
                    <a:pt x="809" y="90"/>
                    <a:pt x="663" y="25"/>
                  </a:cubicBezTo>
                  <a:cubicBezTo>
                    <a:pt x="625" y="9"/>
                    <a:pt x="585" y="1"/>
                    <a:pt x="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7" name="Google Shape;3867;p70"/>
            <p:cNvSpPr/>
            <p:nvPr/>
          </p:nvSpPr>
          <p:spPr>
            <a:xfrm>
              <a:off x="2177200" y="1275747"/>
              <a:ext cx="21634" cy="56966"/>
            </a:xfrm>
            <a:custGeom>
              <a:avLst/>
              <a:gdLst/>
              <a:ahLst/>
              <a:cxnLst/>
              <a:rect l="l" t="t" r="r" b="b"/>
              <a:pathLst>
                <a:path w="777" h="2046" extrusionOk="0">
                  <a:moveTo>
                    <a:pt x="446" y="0"/>
                  </a:moveTo>
                  <a:cubicBezTo>
                    <a:pt x="335" y="0"/>
                    <a:pt x="229" y="64"/>
                    <a:pt x="180" y="173"/>
                  </a:cubicBezTo>
                  <a:cubicBezTo>
                    <a:pt x="60" y="443"/>
                    <a:pt x="1" y="729"/>
                    <a:pt x="1" y="1023"/>
                  </a:cubicBezTo>
                  <a:cubicBezTo>
                    <a:pt x="1" y="1317"/>
                    <a:pt x="60" y="1603"/>
                    <a:pt x="180" y="1873"/>
                  </a:cubicBezTo>
                  <a:cubicBezTo>
                    <a:pt x="229" y="1981"/>
                    <a:pt x="335" y="2046"/>
                    <a:pt x="446" y="2046"/>
                  </a:cubicBezTo>
                  <a:cubicBezTo>
                    <a:pt x="485" y="2046"/>
                    <a:pt x="525" y="2037"/>
                    <a:pt x="563" y="2020"/>
                  </a:cubicBezTo>
                  <a:cubicBezTo>
                    <a:pt x="709" y="1956"/>
                    <a:pt x="776" y="1785"/>
                    <a:pt x="710" y="1637"/>
                  </a:cubicBezTo>
                  <a:cubicBezTo>
                    <a:pt x="624" y="1442"/>
                    <a:pt x="580" y="1236"/>
                    <a:pt x="580" y="1023"/>
                  </a:cubicBezTo>
                  <a:cubicBezTo>
                    <a:pt x="580" y="810"/>
                    <a:pt x="624" y="603"/>
                    <a:pt x="710" y="408"/>
                  </a:cubicBezTo>
                  <a:cubicBezTo>
                    <a:pt x="776" y="262"/>
                    <a:pt x="709" y="91"/>
                    <a:pt x="563" y="25"/>
                  </a:cubicBezTo>
                  <a:cubicBezTo>
                    <a:pt x="525" y="8"/>
                    <a:pt x="485"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8" name="Google Shape;3868;p70"/>
            <p:cNvSpPr/>
            <p:nvPr/>
          </p:nvSpPr>
          <p:spPr>
            <a:xfrm>
              <a:off x="2326689" y="1237490"/>
              <a:ext cx="54878" cy="68548"/>
            </a:xfrm>
            <a:custGeom>
              <a:avLst/>
              <a:gdLst/>
              <a:ahLst/>
              <a:cxnLst/>
              <a:rect l="l" t="t" r="r" b="b"/>
              <a:pathLst>
                <a:path w="1971" h="2462" extrusionOk="0">
                  <a:moveTo>
                    <a:pt x="566" y="1"/>
                  </a:moveTo>
                  <a:cubicBezTo>
                    <a:pt x="483" y="1"/>
                    <a:pt x="398" y="22"/>
                    <a:pt x="321" y="66"/>
                  </a:cubicBezTo>
                  <a:cubicBezTo>
                    <a:pt x="83" y="200"/>
                    <a:pt x="0" y="503"/>
                    <a:pt x="136" y="739"/>
                  </a:cubicBezTo>
                  <a:lnTo>
                    <a:pt x="976" y="2212"/>
                  </a:lnTo>
                  <a:cubicBezTo>
                    <a:pt x="1067" y="2372"/>
                    <a:pt x="1234" y="2462"/>
                    <a:pt x="1406" y="2462"/>
                  </a:cubicBezTo>
                  <a:cubicBezTo>
                    <a:pt x="1489" y="2462"/>
                    <a:pt x="1573" y="2441"/>
                    <a:pt x="1651" y="2397"/>
                  </a:cubicBezTo>
                  <a:cubicBezTo>
                    <a:pt x="1887" y="2261"/>
                    <a:pt x="1970" y="1960"/>
                    <a:pt x="1835" y="1723"/>
                  </a:cubicBezTo>
                  <a:lnTo>
                    <a:pt x="994" y="250"/>
                  </a:lnTo>
                  <a:cubicBezTo>
                    <a:pt x="903" y="90"/>
                    <a:pt x="737"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9" name="Google Shape;3869;p70"/>
            <p:cNvSpPr/>
            <p:nvPr/>
          </p:nvSpPr>
          <p:spPr>
            <a:xfrm>
              <a:off x="2382514" y="1245871"/>
              <a:ext cx="78711" cy="54349"/>
            </a:xfrm>
            <a:custGeom>
              <a:avLst/>
              <a:gdLst/>
              <a:ahLst/>
              <a:cxnLst/>
              <a:rect l="l" t="t" r="r" b="b"/>
              <a:pathLst>
                <a:path w="2827" h="1952" extrusionOk="0">
                  <a:moveTo>
                    <a:pt x="2494" y="1"/>
                  </a:moveTo>
                  <a:cubicBezTo>
                    <a:pt x="2441" y="1"/>
                    <a:pt x="2388" y="15"/>
                    <a:pt x="2340" y="45"/>
                  </a:cubicBezTo>
                  <a:lnTo>
                    <a:pt x="176" y="1416"/>
                  </a:lnTo>
                  <a:cubicBezTo>
                    <a:pt x="41" y="1503"/>
                    <a:pt x="1" y="1682"/>
                    <a:pt x="86" y="1818"/>
                  </a:cubicBezTo>
                  <a:cubicBezTo>
                    <a:pt x="141" y="1904"/>
                    <a:pt x="235" y="1952"/>
                    <a:pt x="331" y="1952"/>
                  </a:cubicBezTo>
                  <a:cubicBezTo>
                    <a:pt x="385" y="1952"/>
                    <a:pt x="438" y="1937"/>
                    <a:pt x="486" y="1907"/>
                  </a:cubicBezTo>
                  <a:lnTo>
                    <a:pt x="2651" y="536"/>
                  </a:lnTo>
                  <a:cubicBezTo>
                    <a:pt x="2786" y="450"/>
                    <a:pt x="2826" y="271"/>
                    <a:pt x="2740" y="136"/>
                  </a:cubicBezTo>
                  <a:cubicBezTo>
                    <a:pt x="2685" y="48"/>
                    <a:pt x="2591" y="1"/>
                    <a:pt x="2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0" name="Google Shape;3870;p70"/>
            <p:cNvSpPr/>
            <p:nvPr/>
          </p:nvSpPr>
          <p:spPr>
            <a:xfrm>
              <a:off x="2352221" y="1283793"/>
              <a:ext cx="40817" cy="40845"/>
            </a:xfrm>
            <a:custGeom>
              <a:avLst/>
              <a:gdLst/>
              <a:ahLst/>
              <a:cxnLst/>
              <a:rect l="l" t="t" r="r" b="b"/>
              <a:pathLst>
                <a:path w="1466" h="1467" extrusionOk="0">
                  <a:moveTo>
                    <a:pt x="734" y="1"/>
                  </a:moveTo>
                  <a:cubicBezTo>
                    <a:pt x="329" y="1"/>
                    <a:pt x="1" y="329"/>
                    <a:pt x="1" y="734"/>
                  </a:cubicBezTo>
                  <a:cubicBezTo>
                    <a:pt x="1" y="1139"/>
                    <a:pt x="329" y="1467"/>
                    <a:pt x="734" y="1467"/>
                  </a:cubicBezTo>
                  <a:cubicBezTo>
                    <a:pt x="1137" y="1467"/>
                    <a:pt x="1465" y="1139"/>
                    <a:pt x="1465" y="734"/>
                  </a:cubicBezTo>
                  <a:cubicBezTo>
                    <a:pt x="1465" y="329"/>
                    <a:pt x="1137" y="1"/>
                    <a:pt x="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1" name="Google Shape;3871;p70"/>
            <p:cNvSpPr/>
            <p:nvPr/>
          </p:nvSpPr>
          <p:spPr>
            <a:xfrm>
              <a:off x="2364555" y="1200153"/>
              <a:ext cx="16176" cy="27397"/>
            </a:xfrm>
            <a:custGeom>
              <a:avLst/>
              <a:gdLst/>
              <a:ahLst/>
              <a:cxnLst/>
              <a:rect l="l" t="t" r="r" b="b"/>
              <a:pathLst>
                <a:path w="581" h="984" extrusionOk="0">
                  <a:moveTo>
                    <a:pt x="291" y="1"/>
                  </a:moveTo>
                  <a:cubicBezTo>
                    <a:pt x="130" y="1"/>
                    <a:pt x="0" y="130"/>
                    <a:pt x="0" y="291"/>
                  </a:cubicBezTo>
                  <a:lnTo>
                    <a:pt x="0" y="693"/>
                  </a:lnTo>
                  <a:cubicBezTo>
                    <a:pt x="0" y="854"/>
                    <a:pt x="130" y="984"/>
                    <a:pt x="291" y="984"/>
                  </a:cubicBezTo>
                  <a:cubicBezTo>
                    <a:pt x="450" y="984"/>
                    <a:pt x="581" y="854"/>
                    <a:pt x="581" y="693"/>
                  </a:cubicBezTo>
                  <a:lnTo>
                    <a:pt x="580" y="291"/>
                  </a:lnTo>
                  <a:cubicBezTo>
                    <a:pt x="580" y="130"/>
                    <a:pt x="450"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2" name="Google Shape;3872;p70"/>
            <p:cNvSpPr/>
            <p:nvPr/>
          </p:nvSpPr>
          <p:spPr>
            <a:xfrm>
              <a:off x="2364555" y="1380882"/>
              <a:ext cx="16176" cy="27397"/>
            </a:xfrm>
            <a:custGeom>
              <a:avLst/>
              <a:gdLst/>
              <a:ahLst/>
              <a:cxnLst/>
              <a:rect l="l" t="t" r="r" b="b"/>
              <a:pathLst>
                <a:path w="581" h="984" extrusionOk="0">
                  <a:moveTo>
                    <a:pt x="291" y="1"/>
                  </a:moveTo>
                  <a:cubicBezTo>
                    <a:pt x="130" y="1"/>
                    <a:pt x="0" y="130"/>
                    <a:pt x="0" y="291"/>
                  </a:cubicBezTo>
                  <a:lnTo>
                    <a:pt x="0" y="695"/>
                  </a:lnTo>
                  <a:cubicBezTo>
                    <a:pt x="0" y="854"/>
                    <a:pt x="130" y="984"/>
                    <a:pt x="291" y="984"/>
                  </a:cubicBezTo>
                  <a:cubicBezTo>
                    <a:pt x="450" y="984"/>
                    <a:pt x="581" y="854"/>
                    <a:pt x="581" y="693"/>
                  </a:cubicBezTo>
                  <a:lnTo>
                    <a:pt x="580" y="291"/>
                  </a:lnTo>
                  <a:cubicBezTo>
                    <a:pt x="580" y="130"/>
                    <a:pt x="450"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3" name="Google Shape;3873;p70"/>
            <p:cNvSpPr/>
            <p:nvPr/>
          </p:nvSpPr>
          <p:spPr>
            <a:xfrm>
              <a:off x="2449309" y="1296128"/>
              <a:ext cx="27397" cy="16176"/>
            </a:xfrm>
            <a:custGeom>
              <a:avLst/>
              <a:gdLst/>
              <a:ahLst/>
              <a:cxnLst/>
              <a:rect l="l" t="t" r="r" b="b"/>
              <a:pathLst>
                <a:path w="984" h="581" extrusionOk="0">
                  <a:moveTo>
                    <a:pt x="290" y="0"/>
                  </a:moveTo>
                  <a:cubicBezTo>
                    <a:pt x="130" y="0"/>
                    <a:pt x="1" y="131"/>
                    <a:pt x="1" y="291"/>
                  </a:cubicBezTo>
                  <a:cubicBezTo>
                    <a:pt x="1" y="450"/>
                    <a:pt x="130" y="581"/>
                    <a:pt x="290" y="581"/>
                  </a:cubicBezTo>
                  <a:lnTo>
                    <a:pt x="693" y="581"/>
                  </a:lnTo>
                  <a:cubicBezTo>
                    <a:pt x="854" y="581"/>
                    <a:pt x="984" y="450"/>
                    <a:pt x="984" y="291"/>
                  </a:cubicBezTo>
                  <a:cubicBezTo>
                    <a:pt x="984" y="131"/>
                    <a:pt x="854" y="0"/>
                    <a:pt x="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4" name="Google Shape;3874;p70"/>
            <p:cNvSpPr/>
            <p:nvPr/>
          </p:nvSpPr>
          <p:spPr>
            <a:xfrm>
              <a:off x="2268553" y="1296128"/>
              <a:ext cx="27425" cy="16176"/>
            </a:xfrm>
            <a:custGeom>
              <a:avLst/>
              <a:gdLst/>
              <a:ahLst/>
              <a:cxnLst/>
              <a:rect l="l" t="t" r="r" b="b"/>
              <a:pathLst>
                <a:path w="985" h="581" extrusionOk="0">
                  <a:moveTo>
                    <a:pt x="291" y="0"/>
                  </a:moveTo>
                  <a:cubicBezTo>
                    <a:pt x="131" y="0"/>
                    <a:pt x="0" y="131"/>
                    <a:pt x="0" y="291"/>
                  </a:cubicBezTo>
                  <a:cubicBezTo>
                    <a:pt x="0" y="450"/>
                    <a:pt x="131" y="581"/>
                    <a:pt x="291" y="581"/>
                  </a:cubicBezTo>
                  <a:lnTo>
                    <a:pt x="694" y="581"/>
                  </a:lnTo>
                  <a:cubicBezTo>
                    <a:pt x="854" y="581"/>
                    <a:pt x="985" y="450"/>
                    <a:pt x="985" y="291"/>
                  </a:cubicBezTo>
                  <a:cubicBezTo>
                    <a:pt x="985" y="131"/>
                    <a:pt x="854" y="0"/>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75" name="Google Shape;3875;p70"/>
          <p:cNvGrpSpPr/>
          <p:nvPr/>
        </p:nvGrpSpPr>
        <p:grpSpPr>
          <a:xfrm>
            <a:off x="1734467" y="1354359"/>
            <a:ext cx="511881" cy="429695"/>
            <a:chOff x="1339684" y="1089700"/>
            <a:chExt cx="535272" cy="458292"/>
          </a:xfrm>
        </p:grpSpPr>
        <p:sp>
          <p:nvSpPr>
            <p:cNvPr id="3876" name="Google Shape;3876;p70"/>
            <p:cNvSpPr/>
            <p:nvPr/>
          </p:nvSpPr>
          <p:spPr>
            <a:xfrm>
              <a:off x="1725476" y="1094183"/>
              <a:ext cx="125124" cy="167528"/>
            </a:xfrm>
            <a:custGeom>
              <a:avLst/>
              <a:gdLst/>
              <a:ahLst/>
              <a:cxnLst/>
              <a:rect l="l" t="t" r="r" b="b"/>
              <a:pathLst>
                <a:path w="4494" h="6017" extrusionOk="0">
                  <a:moveTo>
                    <a:pt x="1392" y="1"/>
                  </a:moveTo>
                  <a:cubicBezTo>
                    <a:pt x="1377" y="1"/>
                    <a:pt x="1362" y="1"/>
                    <a:pt x="1347" y="1"/>
                  </a:cubicBezTo>
                  <a:cubicBezTo>
                    <a:pt x="720" y="11"/>
                    <a:pt x="232" y="228"/>
                    <a:pt x="212" y="237"/>
                  </a:cubicBezTo>
                  <a:cubicBezTo>
                    <a:pt x="67" y="303"/>
                    <a:pt x="1" y="475"/>
                    <a:pt x="67" y="621"/>
                  </a:cubicBezTo>
                  <a:cubicBezTo>
                    <a:pt x="115" y="728"/>
                    <a:pt x="221" y="792"/>
                    <a:pt x="331" y="792"/>
                  </a:cubicBezTo>
                  <a:cubicBezTo>
                    <a:pt x="371" y="792"/>
                    <a:pt x="412" y="784"/>
                    <a:pt x="451" y="766"/>
                  </a:cubicBezTo>
                  <a:cubicBezTo>
                    <a:pt x="454" y="765"/>
                    <a:pt x="856" y="589"/>
                    <a:pt x="1357" y="582"/>
                  </a:cubicBezTo>
                  <a:cubicBezTo>
                    <a:pt x="1370" y="582"/>
                    <a:pt x="1382" y="582"/>
                    <a:pt x="1395" y="582"/>
                  </a:cubicBezTo>
                  <a:cubicBezTo>
                    <a:pt x="2034" y="582"/>
                    <a:pt x="2542" y="855"/>
                    <a:pt x="2904" y="1393"/>
                  </a:cubicBezTo>
                  <a:cubicBezTo>
                    <a:pt x="3826" y="2769"/>
                    <a:pt x="2486" y="5573"/>
                    <a:pt x="2472" y="5601"/>
                  </a:cubicBezTo>
                  <a:cubicBezTo>
                    <a:pt x="2402" y="5745"/>
                    <a:pt x="2462" y="5918"/>
                    <a:pt x="2606" y="5987"/>
                  </a:cubicBezTo>
                  <a:cubicBezTo>
                    <a:pt x="2647" y="6008"/>
                    <a:pt x="2690" y="6017"/>
                    <a:pt x="2733" y="6017"/>
                  </a:cubicBezTo>
                  <a:cubicBezTo>
                    <a:pt x="2840" y="6017"/>
                    <a:pt x="2944" y="5957"/>
                    <a:pt x="2994" y="5853"/>
                  </a:cubicBezTo>
                  <a:cubicBezTo>
                    <a:pt x="3056" y="5726"/>
                    <a:pt x="4494" y="2721"/>
                    <a:pt x="3385" y="1070"/>
                  </a:cubicBezTo>
                  <a:cubicBezTo>
                    <a:pt x="2916" y="370"/>
                    <a:pt x="2229"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7" name="Google Shape;3877;p70"/>
            <p:cNvSpPr/>
            <p:nvPr/>
          </p:nvSpPr>
          <p:spPr>
            <a:xfrm>
              <a:off x="1730906" y="1253639"/>
              <a:ext cx="98089" cy="32966"/>
            </a:xfrm>
            <a:custGeom>
              <a:avLst/>
              <a:gdLst/>
              <a:ahLst/>
              <a:cxnLst/>
              <a:rect l="l" t="t" r="r" b="b"/>
              <a:pathLst>
                <a:path w="3523" h="1184" extrusionOk="0">
                  <a:moveTo>
                    <a:pt x="388" y="1"/>
                  </a:moveTo>
                  <a:cubicBezTo>
                    <a:pt x="174" y="1"/>
                    <a:pt x="1" y="174"/>
                    <a:pt x="1" y="387"/>
                  </a:cubicBezTo>
                  <a:lnTo>
                    <a:pt x="1" y="1184"/>
                  </a:lnTo>
                  <a:lnTo>
                    <a:pt x="3522" y="1184"/>
                  </a:lnTo>
                  <a:lnTo>
                    <a:pt x="3522" y="387"/>
                  </a:lnTo>
                  <a:cubicBezTo>
                    <a:pt x="3522" y="174"/>
                    <a:pt x="3349" y="1"/>
                    <a:pt x="3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8" name="Google Shape;3878;p70"/>
            <p:cNvSpPr/>
            <p:nvPr/>
          </p:nvSpPr>
          <p:spPr>
            <a:xfrm>
              <a:off x="1368474" y="1317929"/>
              <a:ext cx="37615" cy="230063"/>
            </a:xfrm>
            <a:custGeom>
              <a:avLst/>
              <a:gdLst/>
              <a:ahLst/>
              <a:cxnLst/>
              <a:rect l="l" t="t" r="r" b="b"/>
              <a:pathLst>
                <a:path w="1351" h="8263" extrusionOk="0">
                  <a:moveTo>
                    <a:pt x="1" y="0"/>
                  </a:moveTo>
                  <a:lnTo>
                    <a:pt x="1" y="7876"/>
                  </a:lnTo>
                  <a:cubicBezTo>
                    <a:pt x="1" y="8089"/>
                    <a:pt x="173" y="8262"/>
                    <a:pt x="387" y="8262"/>
                  </a:cubicBezTo>
                  <a:lnTo>
                    <a:pt x="964" y="8262"/>
                  </a:lnTo>
                  <a:cubicBezTo>
                    <a:pt x="1178" y="8262"/>
                    <a:pt x="1351" y="8089"/>
                    <a:pt x="1351" y="7876"/>
                  </a:cubicBezTo>
                  <a:lnTo>
                    <a:pt x="1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9" name="Google Shape;3879;p70"/>
            <p:cNvSpPr/>
            <p:nvPr/>
          </p:nvSpPr>
          <p:spPr>
            <a:xfrm>
              <a:off x="1808560" y="1317929"/>
              <a:ext cx="37643" cy="230063"/>
            </a:xfrm>
            <a:custGeom>
              <a:avLst/>
              <a:gdLst/>
              <a:ahLst/>
              <a:cxnLst/>
              <a:rect l="l" t="t" r="r" b="b"/>
              <a:pathLst>
                <a:path w="1352" h="8263" extrusionOk="0">
                  <a:moveTo>
                    <a:pt x="0" y="0"/>
                  </a:moveTo>
                  <a:lnTo>
                    <a:pt x="0" y="7876"/>
                  </a:lnTo>
                  <a:cubicBezTo>
                    <a:pt x="0" y="8089"/>
                    <a:pt x="173" y="8262"/>
                    <a:pt x="387" y="8262"/>
                  </a:cubicBezTo>
                  <a:lnTo>
                    <a:pt x="964" y="8262"/>
                  </a:lnTo>
                  <a:cubicBezTo>
                    <a:pt x="1178" y="8262"/>
                    <a:pt x="1351" y="8089"/>
                    <a:pt x="1351" y="7876"/>
                  </a:cubicBezTo>
                  <a:lnTo>
                    <a:pt x="1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0" name="Google Shape;3880;p70"/>
            <p:cNvSpPr/>
            <p:nvPr/>
          </p:nvSpPr>
          <p:spPr>
            <a:xfrm>
              <a:off x="1339684" y="1285770"/>
              <a:ext cx="535272" cy="46107"/>
            </a:xfrm>
            <a:custGeom>
              <a:avLst/>
              <a:gdLst/>
              <a:ahLst/>
              <a:cxnLst/>
              <a:rect l="l" t="t" r="r" b="b"/>
              <a:pathLst>
                <a:path w="19225" h="1656" extrusionOk="0">
                  <a:moveTo>
                    <a:pt x="387" y="0"/>
                  </a:moveTo>
                  <a:cubicBezTo>
                    <a:pt x="174" y="0"/>
                    <a:pt x="0" y="174"/>
                    <a:pt x="0" y="387"/>
                  </a:cubicBezTo>
                  <a:lnTo>
                    <a:pt x="0" y="1269"/>
                  </a:lnTo>
                  <a:cubicBezTo>
                    <a:pt x="0" y="1482"/>
                    <a:pt x="174" y="1655"/>
                    <a:pt x="387" y="1655"/>
                  </a:cubicBezTo>
                  <a:lnTo>
                    <a:pt x="18838" y="1655"/>
                  </a:lnTo>
                  <a:cubicBezTo>
                    <a:pt x="19051" y="1655"/>
                    <a:pt x="19224" y="1482"/>
                    <a:pt x="19224" y="1269"/>
                  </a:cubicBezTo>
                  <a:lnTo>
                    <a:pt x="19224" y="387"/>
                  </a:lnTo>
                  <a:cubicBezTo>
                    <a:pt x="19224" y="174"/>
                    <a:pt x="19051" y="0"/>
                    <a:pt x="18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1" name="Google Shape;3881;p70"/>
            <p:cNvSpPr/>
            <p:nvPr/>
          </p:nvSpPr>
          <p:spPr>
            <a:xfrm>
              <a:off x="1526455" y="1411008"/>
              <a:ext cx="234991" cy="38562"/>
            </a:xfrm>
            <a:custGeom>
              <a:avLst/>
              <a:gdLst/>
              <a:ahLst/>
              <a:cxnLst/>
              <a:rect l="l" t="t" r="r" b="b"/>
              <a:pathLst>
                <a:path w="8440" h="1385" extrusionOk="0">
                  <a:moveTo>
                    <a:pt x="387" y="0"/>
                  </a:moveTo>
                  <a:cubicBezTo>
                    <a:pt x="174" y="0"/>
                    <a:pt x="0" y="174"/>
                    <a:pt x="0" y="388"/>
                  </a:cubicBezTo>
                  <a:lnTo>
                    <a:pt x="0" y="998"/>
                  </a:lnTo>
                  <a:cubicBezTo>
                    <a:pt x="0" y="1211"/>
                    <a:pt x="174" y="1385"/>
                    <a:pt x="387" y="1385"/>
                  </a:cubicBezTo>
                  <a:lnTo>
                    <a:pt x="8053" y="1385"/>
                  </a:lnTo>
                  <a:cubicBezTo>
                    <a:pt x="8266" y="1385"/>
                    <a:pt x="8439" y="1211"/>
                    <a:pt x="8439" y="998"/>
                  </a:cubicBezTo>
                  <a:lnTo>
                    <a:pt x="8439" y="388"/>
                  </a:lnTo>
                  <a:cubicBezTo>
                    <a:pt x="8439" y="174"/>
                    <a:pt x="8266" y="0"/>
                    <a:pt x="8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2" name="Google Shape;3882;p70"/>
            <p:cNvSpPr/>
            <p:nvPr/>
          </p:nvSpPr>
          <p:spPr>
            <a:xfrm>
              <a:off x="1555857" y="1326504"/>
              <a:ext cx="35471" cy="221487"/>
            </a:xfrm>
            <a:custGeom>
              <a:avLst/>
              <a:gdLst/>
              <a:ahLst/>
              <a:cxnLst/>
              <a:rect l="l" t="t" r="r" b="b"/>
              <a:pathLst>
                <a:path w="1274" h="7955" extrusionOk="0">
                  <a:moveTo>
                    <a:pt x="1" y="1"/>
                  </a:moveTo>
                  <a:lnTo>
                    <a:pt x="1" y="7568"/>
                  </a:lnTo>
                  <a:cubicBezTo>
                    <a:pt x="1" y="7781"/>
                    <a:pt x="174" y="7954"/>
                    <a:pt x="387" y="7954"/>
                  </a:cubicBezTo>
                  <a:lnTo>
                    <a:pt x="887" y="7954"/>
                  </a:lnTo>
                  <a:cubicBezTo>
                    <a:pt x="1101" y="7954"/>
                    <a:pt x="1274" y="7781"/>
                    <a:pt x="1274" y="7568"/>
                  </a:cubicBezTo>
                  <a:lnTo>
                    <a:pt x="12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3" name="Google Shape;3883;p70"/>
            <p:cNvSpPr/>
            <p:nvPr/>
          </p:nvSpPr>
          <p:spPr>
            <a:xfrm>
              <a:off x="1696547" y="1326504"/>
              <a:ext cx="35471" cy="221487"/>
            </a:xfrm>
            <a:custGeom>
              <a:avLst/>
              <a:gdLst/>
              <a:ahLst/>
              <a:cxnLst/>
              <a:rect l="l" t="t" r="r" b="b"/>
              <a:pathLst>
                <a:path w="1274" h="7955" extrusionOk="0">
                  <a:moveTo>
                    <a:pt x="1" y="1"/>
                  </a:moveTo>
                  <a:lnTo>
                    <a:pt x="1" y="7568"/>
                  </a:lnTo>
                  <a:cubicBezTo>
                    <a:pt x="1" y="7781"/>
                    <a:pt x="174" y="7954"/>
                    <a:pt x="387" y="7954"/>
                  </a:cubicBezTo>
                  <a:lnTo>
                    <a:pt x="887" y="7954"/>
                  </a:lnTo>
                  <a:cubicBezTo>
                    <a:pt x="1101" y="7954"/>
                    <a:pt x="1274" y="7781"/>
                    <a:pt x="1274" y="7568"/>
                  </a:cubicBezTo>
                  <a:lnTo>
                    <a:pt x="12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4" name="Google Shape;3884;p70"/>
            <p:cNvSpPr/>
            <p:nvPr/>
          </p:nvSpPr>
          <p:spPr>
            <a:xfrm>
              <a:off x="1543662" y="1222567"/>
              <a:ext cx="200550" cy="128075"/>
            </a:xfrm>
            <a:custGeom>
              <a:avLst/>
              <a:gdLst/>
              <a:ahLst/>
              <a:cxnLst/>
              <a:rect l="l" t="t" r="r" b="b"/>
              <a:pathLst>
                <a:path w="7203" h="4600" extrusionOk="0">
                  <a:moveTo>
                    <a:pt x="387" y="1"/>
                  </a:moveTo>
                  <a:cubicBezTo>
                    <a:pt x="174" y="1"/>
                    <a:pt x="1" y="174"/>
                    <a:pt x="1" y="387"/>
                  </a:cubicBezTo>
                  <a:lnTo>
                    <a:pt x="1" y="4213"/>
                  </a:lnTo>
                  <a:cubicBezTo>
                    <a:pt x="1" y="4427"/>
                    <a:pt x="174" y="4600"/>
                    <a:pt x="387" y="4600"/>
                  </a:cubicBezTo>
                  <a:lnTo>
                    <a:pt x="6815" y="4600"/>
                  </a:lnTo>
                  <a:cubicBezTo>
                    <a:pt x="7030" y="4600"/>
                    <a:pt x="7203" y="4427"/>
                    <a:pt x="7203" y="4213"/>
                  </a:cubicBezTo>
                  <a:lnTo>
                    <a:pt x="7203" y="387"/>
                  </a:lnTo>
                  <a:cubicBezTo>
                    <a:pt x="7203" y="174"/>
                    <a:pt x="7030" y="1"/>
                    <a:pt x="6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5" name="Google Shape;3885;p70"/>
            <p:cNvSpPr/>
            <p:nvPr/>
          </p:nvSpPr>
          <p:spPr>
            <a:xfrm>
              <a:off x="1357309" y="1253639"/>
              <a:ext cx="83695" cy="32158"/>
            </a:xfrm>
            <a:custGeom>
              <a:avLst/>
              <a:gdLst/>
              <a:ahLst/>
              <a:cxnLst/>
              <a:rect l="l" t="t" r="r" b="b"/>
              <a:pathLst>
                <a:path w="3006" h="1155" extrusionOk="0">
                  <a:moveTo>
                    <a:pt x="387" y="1"/>
                  </a:moveTo>
                  <a:cubicBezTo>
                    <a:pt x="174" y="1"/>
                    <a:pt x="0" y="174"/>
                    <a:pt x="0" y="387"/>
                  </a:cubicBezTo>
                  <a:lnTo>
                    <a:pt x="0" y="768"/>
                  </a:lnTo>
                  <a:cubicBezTo>
                    <a:pt x="0" y="981"/>
                    <a:pt x="174" y="1154"/>
                    <a:pt x="387" y="1154"/>
                  </a:cubicBezTo>
                  <a:lnTo>
                    <a:pt x="3006" y="1154"/>
                  </a:lnTo>
                  <a:lnTo>
                    <a:pt x="30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6" name="Google Shape;3886;p70"/>
            <p:cNvSpPr/>
            <p:nvPr/>
          </p:nvSpPr>
          <p:spPr>
            <a:xfrm>
              <a:off x="1392697" y="1253639"/>
              <a:ext cx="88316" cy="32158"/>
            </a:xfrm>
            <a:custGeom>
              <a:avLst/>
              <a:gdLst/>
              <a:ahLst/>
              <a:cxnLst/>
              <a:rect l="l" t="t" r="r" b="b"/>
              <a:pathLst>
                <a:path w="3172" h="1155" extrusionOk="0">
                  <a:moveTo>
                    <a:pt x="388" y="1"/>
                  </a:moveTo>
                  <a:cubicBezTo>
                    <a:pt x="173" y="1"/>
                    <a:pt x="0" y="174"/>
                    <a:pt x="0" y="387"/>
                  </a:cubicBezTo>
                  <a:lnTo>
                    <a:pt x="0" y="768"/>
                  </a:lnTo>
                  <a:cubicBezTo>
                    <a:pt x="0" y="981"/>
                    <a:pt x="173" y="1154"/>
                    <a:pt x="388" y="1154"/>
                  </a:cubicBezTo>
                  <a:lnTo>
                    <a:pt x="2785" y="1154"/>
                  </a:lnTo>
                  <a:cubicBezTo>
                    <a:pt x="2998" y="1154"/>
                    <a:pt x="3171" y="981"/>
                    <a:pt x="3171" y="768"/>
                  </a:cubicBezTo>
                  <a:lnTo>
                    <a:pt x="3171" y="387"/>
                  </a:lnTo>
                  <a:cubicBezTo>
                    <a:pt x="3171" y="174"/>
                    <a:pt x="2998" y="1"/>
                    <a:pt x="2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7" name="Google Shape;3887;p70"/>
            <p:cNvSpPr/>
            <p:nvPr/>
          </p:nvSpPr>
          <p:spPr>
            <a:xfrm>
              <a:off x="1357309" y="1221481"/>
              <a:ext cx="83695" cy="32186"/>
            </a:xfrm>
            <a:custGeom>
              <a:avLst/>
              <a:gdLst/>
              <a:ahLst/>
              <a:cxnLst/>
              <a:rect l="l" t="t" r="r" b="b"/>
              <a:pathLst>
                <a:path w="3006" h="1156" extrusionOk="0">
                  <a:moveTo>
                    <a:pt x="387" y="1"/>
                  </a:moveTo>
                  <a:cubicBezTo>
                    <a:pt x="174" y="1"/>
                    <a:pt x="0" y="174"/>
                    <a:pt x="0" y="387"/>
                  </a:cubicBezTo>
                  <a:lnTo>
                    <a:pt x="0" y="768"/>
                  </a:lnTo>
                  <a:cubicBezTo>
                    <a:pt x="0" y="982"/>
                    <a:pt x="174" y="1156"/>
                    <a:pt x="387" y="1156"/>
                  </a:cubicBezTo>
                  <a:lnTo>
                    <a:pt x="3006" y="1156"/>
                  </a:lnTo>
                  <a:lnTo>
                    <a:pt x="30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8" name="Google Shape;3888;p70"/>
            <p:cNvSpPr/>
            <p:nvPr/>
          </p:nvSpPr>
          <p:spPr>
            <a:xfrm>
              <a:off x="1392697" y="1221481"/>
              <a:ext cx="88316" cy="32186"/>
            </a:xfrm>
            <a:custGeom>
              <a:avLst/>
              <a:gdLst/>
              <a:ahLst/>
              <a:cxnLst/>
              <a:rect l="l" t="t" r="r" b="b"/>
              <a:pathLst>
                <a:path w="3172" h="1156" extrusionOk="0">
                  <a:moveTo>
                    <a:pt x="388" y="1"/>
                  </a:moveTo>
                  <a:cubicBezTo>
                    <a:pt x="173" y="1"/>
                    <a:pt x="0" y="174"/>
                    <a:pt x="0" y="387"/>
                  </a:cubicBezTo>
                  <a:lnTo>
                    <a:pt x="0" y="768"/>
                  </a:lnTo>
                  <a:cubicBezTo>
                    <a:pt x="0" y="982"/>
                    <a:pt x="173" y="1156"/>
                    <a:pt x="388" y="1156"/>
                  </a:cubicBezTo>
                  <a:lnTo>
                    <a:pt x="2785" y="1156"/>
                  </a:lnTo>
                  <a:cubicBezTo>
                    <a:pt x="2998" y="1156"/>
                    <a:pt x="3171" y="982"/>
                    <a:pt x="3171" y="768"/>
                  </a:cubicBezTo>
                  <a:lnTo>
                    <a:pt x="3171" y="387"/>
                  </a:lnTo>
                  <a:cubicBezTo>
                    <a:pt x="3171" y="174"/>
                    <a:pt x="2998" y="1"/>
                    <a:pt x="2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9" name="Google Shape;3889;p70"/>
            <p:cNvSpPr/>
            <p:nvPr/>
          </p:nvSpPr>
          <p:spPr>
            <a:xfrm>
              <a:off x="1406340" y="1189350"/>
              <a:ext cx="62144" cy="32158"/>
            </a:xfrm>
            <a:custGeom>
              <a:avLst/>
              <a:gdLst/>
              <a:ahLst/>
              <a:cxnLst/>
              <a:rect l="l" t="t" r="r" b="b"/>
              <a:pathLst>
                <a:path w="2232" h="1155" extrusionOk="0">
                  <a:moveTo>
                    <a:pt x="1" y="1"/>
                  </a:moveTo>
                  <a:lnTo>
                    <a:pt x="1" y="1155"/>
                  </a:lnTo>
                  <a:lnTo>
                    <a:pt x="1845" y="1155"/>
                  </a:lnTo>
                  <a:cubicBezTo>
                    <a:pt x="2058" y="1155"/>
                    <a:pt x="2231" y="981"/>
                    <a:pt x="2231" y="768"/>
                  </a:cubicBezTo>
                  <a:lnTo>
                    <a:pt x="2231" y="387"/>
                  </a:lnTo>
                  <a:cubicBezTo>
                    <a:pt x="2231" y="174"/>
                    <a:pt x="2058" y="1"/>
                    <a:pt x="1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0" name="Google Shape;3890;p70"/>
            <p:cNvSpPr/>
            <p:nvPr/>
          </p:nvSpPr>
          <p:spPr>
            <a:xfrm>
              <a:off x="1366330" y="1189350"/>
              <a:ext cx="66766" cy="32158"/>
            </a:xfrm>
            <a:custGeom>
              <a:avLst/>
              <a:gdLst/>
              <a:ahLst/>
              <a:cxnLst/>
              <a:rect l="l" t="t" r="r" b="b"/>
              <a:pathLst>
                <a:path w="2398" h="1155" extrusionOk="0">
                  <a:moveTo>
                    <a:pt x="387" y="1"/>
                  </a:moveTo>
                  <a:cubicBezTo>
                    <a:pt x="174" y="1"/>
                    <a:pt x="1" y="174"/>
                    <a:pt x="1" y="387"/>
                  </a:cubicBezTo>
                  <a:lnTo>
                    <a:pt x="1" y="768"/>
                  </a:lnTo>
                  <a:cubicBezTo>
                    <a:pt x="1" y="981"/>
                    <a:pt x="174" y="1155"/>
                    <a:pt x="387" y="1155"/>
                  </a:cubicBezTo>
                  <a:lnTo>
                    <a:pt x="2011" y="1155"/>
                  </a:lnTo>
                  <a:cubicBezTo>
                    <a:pt x="2224" y="1155"/>
                    <a:pt x="2397" y="981"/>
                    <a:pt x="2397" y="768"/>
                  </a:cubicBezTo>
                  <a:lnTo>
                    <a:pt x="2397" y="387"/>
                  </a:lnTo>
                  <a:cubicBezTo>
                    <a:pt x="2397" y="174"/>
                    <a:pt x="2224"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1" name="Google Shape;3891;p70"/>
            <p:cNvSpPr/>
            <p:nvPr/>
          </p:nvSpPr>
          <p:spPr>
            <a:xfrm>
              <a:off x="1346812" y="1356575"/>
              <a:ext cx="34970" cy="147649"/>
            </a:xfrm>
            <a:custGeom>
              <a:avLst/>
              <a:gdLst/>
              <a:ahLst/>
              <a:cxnLst/>
              <a:rect l="l" t="t" r="r" b="b"/>
              <a:pathLst>
                <a:path w="1256" h="5303" extrusionOk="0">
                  <a:moveTo>
                    <a:pt x="427" y="0"/>
                  </a:moveTo>
                  <a:cubicBezTo>
                    <a:pt x="191" y="0"/>
                    <a:pt x="0" y="192"/>
                    <a:pt x="0" y="427"/>
                  </a:cubicBezTo>
                  <a:lnTo>
                    <a:pt x="0" y="5302"/>
                  </a:lnTo>
                  <a:lnTo>
                    <a:pt x="1255" y="5302"/>
                  </a:lnTo>
                  <a:lnTo>
                    <a:pt x="1255" y="427"/>
                  </a:lnTo>
                  <a:cubicBezTo>
                    <a:pt x="1255" y="192"/>
                    <a:pt x="1064" y="0"/>
                    <a:pt x="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2" name="Google Shape;3892;p70"/>
            <p:cNvSpPr/>
            <p:nvPr/>
          </p:nvSpPr>
          <p:spPr>
            <a:xfrm>
              <a:off x="1430424" y="1356575"/>
              <a:ext cx="34942" cy="147649"/>
            </a:xfrm>
            <a:custGeom>
              <a:avLst/>
              <a:gdLst/>
              <a:ahLst/>
              <a:cxnLst/>
              <a:rect l="l" t="t" r="r" b="b"/>
              <a:pathLst>
                <a:path w="1255" h="5303" extrusionOk="0">
                  <a:moveTo>
                    <a:pt x="426" y="0"/>
                  </a:moveTo>
                  <a:cubicBezTo>
                    <a:pt x="191" y="0"/>
                    <a:pt x="0" y="192"/>
                    <a:pt x="0" y="427"/>
                  </a:cubicBezTo>
                  <a:lnTo>
                    <a:pt x="0" y="5302"/>
                  </a:lnTo>
                  <a:lnTo>
                    <a:pt x="1254" y="5302"/>
                  </a:lnTo>
                  <a:lnTo>
                    <a:pt x="1254" y="427"/>
                  </a:lnTo>
                  <a:cubicBezTo>
                    <a:pt x="1254" y="192"/>
                    <a:pt x="1064"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3" name="Google Shape;3893;p70"/>
            <p:cNvSpPr/>
            <p:nvPr/>
          </p:nvSpPr>
          <p:spPr>
            <a:xfrm>
              <a:off x="1346812" y="1376566"/>
              <a:ext cx="118581" cy="171426"/>
            </a:xfrm>
            <a:custGeom>
              <a:avLst/>
              <a:gdLst/>
              <a:ahLst/>
              <a:cxnLst/>
              <a:rect l="l" t="t" r="r" b="b"/>
              <a:pathLst>
                <a:path w="4259" h="6157" extrusionOk="0">
                  <a:moveTo>
                    <a:pt x="2129" y="1"/>
                  </a:moveTo>
                  <a:cubicBezTo>
                    <a:pt x="953" y="1"/>
                    <a:pt x="0" y="954"/>
                    <a:pt x="0" y="2130"/>
                  </a:cubicBezTo>
                  <a:lnTo>
                    <a:pt x="0" y="5304"/>
                  </a:lnTo>
                  <a:cubicBezTo>
                    <a:pt x="0" y="5774"/>
                    <a:pt x="382" y="6156"/>
                    <a:pt x="854" y="6156"/>
                  </a:cubicBezTo>
                  <a:lnTo>
                    <a:pt x="3405" y="6156"/>
                  </a:lnTo>
                  <a:cubicBezTo>
                    <a:pt x="3875" y="6156"/>
                    <a:pt x="4258" y="5774"/>
                    <a:pt x="4258" y="5304"/>
                  </a:cubicBezTo>
                  <a:lnTo>
                    <a:pt x="4258" y="2130"/>
                  </a:lnTo>
                  <a:cubicBezTo>
                    <a:pt x="4258" y="954"/>
                    <a:pt x="3305" y="1"/>
                    <a:pt x="2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4" name="Google Shape;3894;p70"/>
            <p:cNvSpPr/>
            <p:nvPr/>
          </p:nvSpPr>
          <p:spPr>
            <a:xfrm>
              <a:off x="1375128" y="1479251"/>
              <a:ext cx="61894" cy="40928"/>
            </a:xfrm>
            <a:custGeom>
              <a:avLst/>
              <a:gdLst/>
              <a:ahLst/>
              <a:cxnLst/>
              <a:rect l="l" t="t" r="r" b="b"/>
              <a:pathLst>
                <a:path w="2223" h="1470" extrusionOk="0">
                  <a:moveTo>
                    <a:pt x="214" y="1"/>
                  </a:moveTo>
                  <a:cubicBezTo>
                    <a:pt x="97" y="1"/>
                    <a:pt x="1" y="97"/>
                    <a:pt x="1" y="214"/>
                  </a:cubicBezTo>
                  <a:lnTo>
                    <a:pt x="1" y="1257"/>
                  </a:lnTo>
                  <a:cubicBezTo>
                    <a:pt x="1" y="1374"/>
                    <a:pt x="97" y="1469"/>
                    <a:pt x="214" y="1469"/>
                  </a:cubicBezTo>
                  <a:lnTo>
                    <a:pt x="2009" y="1469"/>
                  </a:lnTo>
                  <a:cubicBezTo>
                    <a:pt x="2127" y="1469"/>
                    <a:pt x="2223" y="1374"/>
                    <a:pt x="2223" y="1257"/>
                  </a:cubicBezTo>
                  <a:lnTo>
                    <a:pt x="2223" y="214"/>
                  </a:lnTo>
                  <a:cubicBezTo>
                    <a:pt x="2223" y="97"/>
                    <a:pt x="2127" y="1"/>
                    <a:pt x="2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5" name="Google Shape;3895;p70"/>
            <p:cNvSpPr/>
            <p:nvPr/>
          </p:nvSpPr>
          <p:spPr>
            <a:xfrm>
              <a:off x="1385764" y="1409142"/>
              <a:ext cx="40650" cy="39258"/>
            </a:xfrm>
            <a:custGeom>
              <a:avLst/>
              <a:gdLst/>
              <a:ahLst/>
              <a:cxnLst/>
              <a:rect l="l" t="t" r="r" b="b"/>
              <a:pathLst>
                <a:path w="1460" h="1410" extrusionOk="0">
                  <a:moveTo>
                    <a:pt x="730" y="1"/>
                  </a:moveTo>
                  <a:cubicBezTo>
                    <a:pt x="665" y="1"/>
                    <a:pt x="599" y="26"/>
                    <a:pt x="549" y="76"/>
                  </a:cubicBezTo>
                  <a:lnTo>
                    <a:pt x="100" y="524"/>
                  </a:lnTo>
                  <a:cubicBezTo>
                    <a:pt x="0" y="624"/>
                    <a:pt x="0" y="786"/>
                    <a:pt x="100" y="886"/>
                  </a:cubicBezTo>
                  <a:lnTo>
                    <a:pt x="549" y="1335"/>
                  </a:lnTo>
                  <a:cubicBezTo>
                    <a:pt x="599" y="1385"/>
                    <a:pt x="665" y="1410"/>
                    <a:pt x="730" y="1410"/>
                  </a:cubicBezTo>
                  <a:cubicBezTo>
                    <a:pt x="796" y="1410"/>
                    <a:pt x="861" y="1385"/>
                    <a:pt x="911" y="1335"/>
                  </a:cubicBezTo>
                  <a:lnTo>
                    <a:pt x="1359" y="886"/>
                  </a:lnTo>
                  <a:cubicBezTo>
                    <a:pt x="1459" y="786"/>
                    <a:pt x="1459" y="624"/>
                    <a:pt x="1359" y="524"/>
                  </a:cubicBezTo>
                  <a:lnTo>
                    <a:pt x="911" y="76"/>
                  </a:lnTo>
                  <a:cubicBezTo>
                    <a:pt x="861" y="26"/>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6" name="Google Shape;3896;p70"/>
            <p:cNvSpPr/>
            <p:nvPr/>
          </p:nvSpPr>
          <p:spPr>
            <a:xfrm>
              <a:off x="1406758" y="1440577"/>
              <a:ext cx="28" cy="28"/>
            </a:xfrm>
            <a:custGeom>
              <a:avLst/>
              <a:gdLst/>
              <a:ahLst/>
              <a:cxnLst/>
              <a:rect l="l" t="t" r="r" b="b"/>
              <a:pathLst>
                <a:path w="1" h="1" extrusionOk="0">
                  <a:moveTo>
                    <a:pt x="0" y="1"/>
                  </a:move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7" name="Google Shape;3897;p70"/>
            <p:cNvSpPr/>
            <p:nvPr/>
          </p:nvSpPr>
          <p:spPr>
            <a:xfrm>
              <a:off x="1682904" y="1089700"/>
              <a:ext cx="75759" cy="63175"/>
            </a:xfrm>
            <a:custGeom>
              <a:avLst/>
              <a:gdLst/>
              <a:ahLst/>
              <a:cxnLst/>
              <a:rect l="l" t="t" r="r" b="b"/>
              <a:pathLst>
                <a:path w="2721" h="2269" extrusionOk="0">
                  <a:moveTo>
                    <a:pt x="1711" y="0"/>
                  </a:moveTo>
                  <a:cubicBezTo>
                    <a:pt x="1584" y="0"/>
                    <a:pt x="1456" y="28"/>
                    <a:pt x="1333" y="86"/>
                  </a:cubicBezTo>
                  <a:lnTo>
                    <a:pt x="138" y="653"/>
                  </a:lnTo>
                  <a:cubicBezTo>
                    <a:pt x="42" y="698"/>
                    <a:pt x="0" y="814"/>
                    <a:pt x="47" y="910"/>
                  </a:cubicBezTo>
                  <a:lnTo>
                    <a:pt x="638" y="2158"/>
                  </a:lnTo>
                  <a:cubicBezTo>
                    <a:pt x="672" y="2227"/>
                    <a:pt x="741" y="2268"/>
                    <a:pt x="813" y="2268"/>
                  </a:cubicBezTo>
                  <a:cubicBezTo>
                    <a:pt x="840" y="2268"/>
                    <a:pt x="869" y="2262"/>
                    <a:pt x="896" y="2249"/>
                  </a:cubicBezTo>
                  <a:lnTo>
                    <a:pt x="2091" y="1683"/>
                  </a:lnTo>
                  <a:cubicBezTo>
                    <a:pt x="2532" y="1473"/>
                    <a:pt x="2720" y="947"/>
                    <a:pt x="2510" y="506"/>
                  </a:cubicBezTo>
                  <a:cubicBezTo>
                    <a:pt x="2360" y="187"/>
                    <a:pt x="2042"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8" name="Google Shape;3898;p70"/>
            <p:cNvSpPr/>
            <p:nvPr/>
          </p:nvSpPr>
          <p:spPr>
            <a:xfrm>
              <a:off x="1643701" y="1140207"/>
              <a:ext cx="28761" cy="21021"/>
            </a:xfrm>
            <a:custGeom>
              <a:avLst/>
              <a:gdLst/>
              <a:ahLst/>
              <a:cxnLst/>
              <a:rect l="l" t="t" r="r" b="b"/>
              <a:pathLst>
                <a:path w="1033" h="755" extrusionOk="0">
                  <a:moveTo>
                    <a:pt x="702" y="0"/>
                  </a:moveTo>
                  <a:cubicBezTo>
                    <a:pt x="661" y="0"/>
                    <a:pt x="619" y="9"/>
                    <a:pt x="579" y="28"/>
                  </a:cubicBezTo>
                  <a:lnTo>
                    <a:pt x="208" y="202"/>
                  </a:lnTo>
                  <a:cubicBezTo>
                    <a:pt x="64" y="270"/>
                    <a:pt x="1" y="442"/>
                    <a:pt x="69" y="588"/>
                  </a:cubicBezTo>
                  <a:cubicBezTo>
                    <a:pt x="119" y="692"/>
                    <a:pt x="224" y="755"/>
                    <a:pt x="333" y="755"/>
                  </a:cubicBezTo>
                  <a:cubicBezTo>
                    <a:pt x="374" y="755"/>
                    <a:pt x="416" y="745"/>
                    <a:pt x="456" y="727"/>
                  </a:cubicBezTo>
                  <a:lnTo>
                    <a:pt x="825" y="552"/>
                  </a:lnTo>
                  <a:cubicBezTo>
                    <a:pt x="970" y="484"/>
                    <a:pt x="1033" y="312"/>
                    <a:pt x="964" y="167"/>
                  </a:cubicBezTo>
                  <a:cubicBezTo>
                    <a:pt x="915" y="62"/>
                    <a:pt x="811" y="0"/>
                    <a:pt x="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9" name="Google Shape;3899;p70"/>
            <p:cNvSpPr/>
            <p:nvPr/>
          </p:nvSpPr>
          <p:spPr>
            <a:xfrm>
              <a:off x="1664222" y="1163818"/>
              <a:ext cx="24808" cy="25782"/>
            </a:xfrm>
            <a:custGeom>
              <a:avLst/>
              <a:gdLst/>
              <a:ahLst/>
              <a:cxnLst/>
              <a:rect l="l" t="t" r="r" b="b"/>
              <a:pathLst>
                <a:path w="891" h="926" extrusionOk="0">
                  <a:moveTo>
                    <a:pt x="561" y="1"/>
                  </a:moveTo>
                  <a:cubicBezTo>
                    <a:pt x="467" y="1"/>
                    <a:pt x="375" y="46"/>
                    <a:pt x="319" y="130"/>
                  </a:cubicBezTo>
                  <a:lnTo>
                    <a:pt x="90" y="474"/>
                  </a:lnTo>
                  <a:cubicBezTo>
                    <a:pt x="1" y="607"/>
                    <a:pt x="37" y="787"/>
                    <a:pt x="170" y="876"/>
                  </a:cubicBezTo>
                  <a:cubicBezTo>
                    <a:pt x="219" y="909"/>
                    <a:pt x="275" y="925"/>
                    <a:pt x="331" y="925"/>
                  </a:cubicBezTo>
                  <a:cubicBezTo>
                    <a:pt x="424" y="925"/>
                    <a:pt x="516" y="880"/>
                    <a:pt x="573" y="796"/>
                  </a:cubicBezTo>
                  <a:lnTo>
                    <a:pt x="802" y="452"/>
                  </a:lnTo>
                  <a:cubicBezTo>
                    <a:pt x="891" y="319"/>
                    <a:pt x="854" y="138"/>
                    <a:pt x="721" y="49"/>
                  </a:cubicBezTo>
                  <a:cubicBezTo>
                    <a:pt x="672" y="16"/>
                    <a:pt x="616" y="1"/>
                    <a:pt x="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0" name="Google Shape;3900;p70"/>
            <p:cNvSpPr/>
            <p:nvPr/>
          </p:nvSpPr>
          <p:spPr>
            <a:xfrm>
              <a:off x="1635627" y="1111167"/>
              <a:ext cx="28483" cy="17402"/>
            </a:xfrm>
            <a:custGeom>
              <a:avLst/>
              <a:gdLst/>
              <a:ahLst/>
              <a:cxnLst/>
              <a:rect l="l" t="t" r="r" b="b"/>
              <a:pathLst>
                <a:path w="1023" h="625" extrusionOk="0">
                  <a:moveTo>
                    <a:pt x="307" y="1"/>
                  </a:moveTo>
                  <a:cubicBezTo>
                    <a:pt x="159" y="1"/>
                    <a:pt x="33" y="112"/>
                    <a:pt x="18" y="262"/>
                  </a:cubicBezTo>
                  <a:cubicBezTo>
                    <a:pt x="1" y="421"/>
                    <a:pt x="116" y="563"/>
                    <a:pt x="276" y="580"/>
                  </a:cubicBezTo>
                  <a:lnTo>
                    <a:pt x="687" y="622"/>
                  </a:lnTo>
                  <a:cubicBezTo>
                    <a:pt x="697" y="623"/>
                    <a:pt x="708" y="624"/>
                    <a:pt x="718" y="624"/>
                  </a:cubicBezTo>
                  <a:cubicBezTo>
                    <a:pt x="864" y="624"/>
                    <a:pt x="991" y="513"/>
                    <a:pt x="1006" y="363"/>
                  </a:cubicBezTo>
                  <a:cubicBezTo>
                    <a:pt x="1023" y="204"/>
                    <a:pt x="907" y="62"/>
                    <a:pt x="747" y="45"/>
                  </a:cubicBezTo>
                  <a:lnTo>
                    <a:pt x="336" y="2"/>
                  </a:lnTo>
                  <a:cubicBezTo>
                    <a:pt x="326" y="1"/>
                    <a:pt x="316" y="1"/>
                    <a:pt x="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01" name="Google Shape;3901;p70"/>
          <p:cNvGrpSpPr/>
          <p:nvPr/>
        </p:nvGrpSpPr>
        <p:grpSpPr>
          <a:xfrm>
            <a:off x="4654988" y="1409076"/>
            <a:ext cx="542713" cy="320261"/>
            <a:chOff x="4285747" y="1140068"/>
            <a:chExt cx="567514" cy="341575"/>
          </a:xfrm>
        </p:grpSpPr>
        <p:sp>
          <p:nvSpPr>
            <p:cNvPr id="3902" name="Google Shape;3902;p70"/>
            <p:cNvSpPr/>
            <p:nvPr/>
          </p:nvSpPr>
          <p:spPr>
            <a:xfrm>
              <a:off x="4349702" y="1273129"/>
              <a:ext cx="69578" cy="69606"/>
            </a:xfrm>
            <a:custGeom>
              <a:avLst/>
              <a:gdLst/>
              <a:ahLst/>
              <a:cxnLst/>
              <a:rect l="l" t="t" r="r" b="b"/>
              <a:pathLst>
                <a:path w="2499" h="2500" extrusionOk="0">
                  <a:moveTo>
                    <a:pt x="1249" y="1"/>
                  </a:moveTo>
                  <a:cubicBezTo>
                    <a:pt x="559" y="1"/>
                    <a:pt x="0" y="559"/>
                    <a:pt x="0" y="1250"/>
                  </a:cubicBezTo>
                  <a:cubicBezTo>
                    <a:pt x="0" y="1940"/>
                    <a:pt x="559" y="2500"/>
                    <a:pt x="1249" y="2500"/>
                  </a:cubicBezTo>
                  <a:cubicBezTo>
                    <a:pt x="1940" y="2500"/>
                    <a:pt x="2498" y="1940"/>
                    <a:pt x="2498" y="1250"/>
                  </a:cubicBezTo>
                  <a:cubicBezTo>
                    <a:pt x="2498" y="559"/>
                    <a:pt x="1940" y="1"/>
                    <a:pt x="1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3" name="Google Shape;3903;p70"/>
            <p:cNvSpPr/>
            <p:nvPr/>
          </p:nvSpPr>
          <p:spPr>
            <a:xfrm>
              <a:off x="4703280" y="1273324"/>
              <a:ext cx="80159" cy="80159"/>
            </a:xfrm>
            <a:custGeom>
              <a:avLst/>
              <a:gdLst/>
              <a:ahLst/>
              <a:cxnLst/>
              <a:rect l="l" t="t" r="r" b="b"/>
              <a:pathLst>
                <a:path w="2879" h="2879" extrusionOk="0">
                  <a:moveTo>
                    <a:pt x="1440" y="1"/>
                  </a:moveTo>
                  <a:cubicBezTo>
                    <a:pt x="646" y="1"/>
                    <a:pt x="0" y="645"/>
                    <a:pt x="0" y="1440"/>
                  </a:cubicBezTo>
                  <a:cubicBezTo>
                    <a:pt x="0" y="2234"/>
                    <a:pt x="646" y="2878"/>
                    <a:pt x="1440" y="2878"/>
                  </a:cubicBezTo>
                  <a:cubicBezTo>
                    <a:pt x="2235" y="2878"/>
                    <a:pt x="2879" y="2234"/>
                    <a:pt x="2879" y="1440"/>
                  </a:cubicBezTo>
                  <a:cubicBezTo>
                    <a:pt x="2879" y="645"/>
                    <a:pt x="22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4" name="Google Shape;3904;p70"/>
            <p:cNvSpPr/>
            <p:nvPr/>
          </p:nvSpPr>
          <p:spPr>
            <a:xfrm>
              <a:off x="4379411" y="1144272"/>
              <a:ext cx="241923" cy="239863"/>
            </a:xfrm>
            <a:custGeom>
              <a:avLst/>
              <a:gdLst/>
              <a:ahLst/>
              <a:cxnLst/>
              <a:rect l="l" t="t" r="r" b="b"/>
              <a:pathLst>
                <a:path w="8689" h="8615" extrusionOk="0">
                  <a:moveTo>
                    <a:pt x="6691" y="0"/>
                  </a:moveTo>
                  <a:cubicBezTo>
                    <a:pt x="5688" y="0"/>
                    <a:pt x="4670" y="256"/>
                    <a:pt x="3739" y="794"/>
                  </a:cubicBezTo>
                  <a:cubicBezTo>
                    <a:pt x="995" y="2378"/>
                    <a:pt x="1" y="5828"/>
                    <a:pt x="1431" y="8614"/>
                  </a:cubicBezTo>
                  <a:cubicBezTo>
                    <a:pt x="1653" y="8571"/>
                    <a:pt x="1816" y="8539"/>
                    <a:pt x="1816" y="8539"/>
                  </a:cubicBezTo>
                  <a:cubicBezTo>
                    <a:pt x="2802" y="8314"/>
                    <a:pt x="3418" y="7885"/>
                    <a:pt x="3649" y="7257"/>
                  </a:cubicBezTo>
                  <a:cubicBezTo>
                    <a:pt x="3977" y="6361"/>
                    <a:pt x="4211" y="5940"/>
                    <a:pt x="4511" y="5702"/>
                  </a:cubicBezTo>
                  <a:cubicBezTo>
                    <a:pt x="4830" y="5449"/>
                    <a:pt x="5307" y="5356"/>
                    <a:pt x="6076" y="5271"/>
                  </a:cubicBezTo>
                  <a:cubicBezTo>
                    <a:pt x="7499" y="5113"/>
                    <a:pt x="7598" y="4011"/>
                    <a:pt x="7686" y="3038"/>
                  </a:cubicBezTo>
                  <a:cubicBezTo>
                    <a:pt x="7753" y="2286"/>
                    <a:pt x="7827" y="1450"/>
                    <a:pt x="8688" y="346"/>
                  </a:cubicBezTo>
                  <a:cubicBezTo>
                    <a:pt x="8050" y="118"/>
                    <a:pt x="7374" y="0"/>
                    <a:pt x="6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5" name="Google Shape;3905;p70"/>
            <p:cNvSpPr/>
            <p:nvPr/>
          </p:nvSpPr>
          <p:spPr>
            <a:xfrm>
              <a:off x="4602460" y="1166881"/>
              <a:ext cx="110618" cy="107054"/>
            </a:xfrm>
            <a:custGeom>
              <a:avLst/>
              <a:gdLst/>
              <a:ahLst/>
              <a:cxnLst/>
              <a:rect l="l" t="t" r="r" b="b"/>
              <a:pathLst>
                <a:path w="3973" h="3845" extrusionOk="0">
                  <a:moveTo>
                    <a:pt x="1675" y="0"/>
                  </a:moveTo>
                  <a:cubicBezTo>
                    <a:pt x="1497" y="942"/>
                    <a:pt x="993" y="1740"/>
                    <a:pt x="648" y="2001"/>
                  </a:cubicBezTo>
                  <a:cubicBezTo>
                    <a:pt x="304" y="2260"/>
                    <a:pt x="0" y="2724"/>
                    <a:pt x="177" y="3247"/>
                  </a:cubicBezTo>
                  <a:cubicBezTo>
                    <a:pt x="299" y="3611"/>
                    <a:pt x="621" y="3845"/>
                    <a:pt x="998" y="3845"/>
                  </a:cubicBezTo>
                  <a:cubicBezTo>
                    <a:pt x="1199" y="3845"/>
                    <a:pt x="1407" y="3776"/>
                    <a:pt x="1597" y="3646"/>
                  </a:cubicBezTo>
                  <a:cubicBezTo>
                    <a:pt x="1868" y="3459"/>
                    <a:pt x="2071" y="3257"/>
                    <a:pt x="2252" y="3076"/>
                  </a:cubicBezTo>
                  <a:cubicBezTo>
                    <a:pt x="2624" y="2704"/>
                    <a:pt x="2870" y="2459"/>
                    <a:pt x="3535" y="2459"/>
                  </a:cubicBezTo>
                  <a:cubicBezTo>
                    <a:pt x="3537" y="2459"/>
                    <a:pt x="3746" y="2456"/>
                    <a:pt x="3973" y="2452"/>
                  </a:cubicBezTo>
                  <a:cubicBezTo>
                    <a:pt x="3921" y="2349"/>
                    <a:pt x="3867" y="2248"/>
                    <a:pt x="3808" y="2147"/>
                  </a:cubicBezTo>
                  <a:cubicBezTo>
                    <a:pt x="3276" y="1225"/>
                    <a:pt x="2534" y="500"/>
                    <a:pt x="1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6" name="Google Shape;3906;p70"/>
            <p:cNvSpPr/>
            <p:nvPr/>
          </p:nvSpPr>
          <p:spPr>
            <a:xfrm>
              <a:off x="4439663" y="1256730"/>
              <a:ext cx="306880" cy="217060"/>
            </a:xfrm>
            <a:custGeom>
              <a:avLst/>
              <a:gdLst/>
              <a:ahLst/>
              <a:cxnLst/>
              <a:rect l="l" t="t" r="r" b="b"/>
              <a:pathLst>
                <a:path w="11022" h="7796" extrusionOk="0">
                  <a:moveTo>
                    <a:pt x="10143" y="1"/>
                  </a:moveTo>
                  <a:lnTo>
                    <a:pt x="10143" y="1"/>
                  </a:lnTo>
                  <a:cubicBezTo>
                    <a:pt x="8744" y="1188"/>
                    <a:pt x="6747" y="2642"/>
                    <a:pt x="5223" y="3414"/>
                  </a:cubicBezTo>
                  <a:cubicBezTo>
                    <a:pt x="3478" y="4297"/>
                    <a:pt x="1849" y="5013"/>
                    <a:pt x="378" y="5545"/>
                  </a:cubicBezTo>
                  <a:cubicBezTo>
                    <a:pt x="378" y="5545"/>
                    <a:pt x="220" y="5604"/>
                    <a:pt x="0" y="5682"/>
                  </a:cubicBezTo>
                  <a:cubicBezTo>
                    <a:pt x="1143" y="7046"/>
                    <a:pt x="2820" y="7795"/>
                    <a:pt x="4538" y="7795"/>
                  </a:cubicBezTo>
                  <a:cubicBezTo>
                    <a:pt x="5541" y="7795"/>
                    <a:pt x="6558" y="7539"/>
                    <a:pt x="7490" y="7001"/>
                  </a:cubicBezTo>
                  <a:cubicBezTo>
                    <a:pt x="9970" y="5569"/>
                    <a:pt x="11021" y="2614"/>
                    <a:pt x="10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7" name="Google Shape;3907;p70"/>
            <p:cNvSpPr/>
            <p:nvPr/>
          </p:nvSpPr>
          <p:spPr>
            <a:xfrm>
              <a:off x="4433287" y="1201267"/>
              <a:ext cx="127268" cy="124289"/>
            </a:xfrm>
            <a:custGeom>
              <a:avLst/>
              <a:gdLst/>
              <a:ahLst/>
              <a:cxnLst/>
              <a:rect l="l" t="t" r="r" b="b"/>
              <a:pathLst>
                <a:path w="4571" h="4464" extrusionOk="0">
                  <a:moveTo>
                    <a:pt x="3932" y="0"/>
                  </a:moveTo>
                  <a:cubicBezTo>
                    <a:pt x="3886" y="0"/>
                    <a:pt x="3840" y="11"/>
                    <a:pt x="3797" y="34"/>
                  </a:cubicBezTo>
                  <a:cubicBezTo>
                    <a:pt x="3655" y="108"/>
                    <a:pt x="3600" y="284"/>
                    <a:pt x="3674" y="425"/>
                  </a:cubicBezTo>
                  <a:cubicBezTo>
                    <a:pt x="3676" y="430"/>
                    <a:pt x="3914" y="895"/>
                    <a:pt x="3732" y="1234"/>
                  </a:cubicBezTo>
                  <a:cubicBezTo>
                    <a:pt x="3577" y="1525"/>
                    <a:pt x="3145" y="1630"/>
                    <a:pt x="2810" y="1668"/>
                  </a:cubicBezTo>
                  <a:cubicBezTo>
                    <a:pt x="2042" y="1755"/>
                    <a:pt x="1000" y="2058"/>
                    <a:pt x="396" y="3015"/>
                  </a:cubicBezTo>
                  <a:cubicBezTo>
                    <a:pt x="32" y="3594"/>
                    <a:pt x="6" y="4140"/>
                    <a:pt x="6" y="4164"/>
                  </a:cubicBezTo>
                  <a:cubicBezTo>
                    <a:pt x="0" y="4323"/>
                    <a:pt x="123" y="4456"/>
                    <a:pt x="283" y="4464"/>
                  </a:cubicBezTo>
                  <a:lnTo>
                    <a:pt x="296" y="4464"/>
                  </a:lnTo>
                  <a:cubicBezTo>
                    <a:pt x="450" y="4464"/>
                    <a:pt x="578" y="4343"/>
                    <a:pt x="585" y="4188"/>
                  </a:cubicBezTo>
                  <a:cubicBezTo>
                    <a:pt x="589" y="4118"/>
                    <a:pt x="694" y="2490"/>
                    <a:pt x="2875" y="2245"/>
                  </a:cubicBezTo>
                  <a:cubicBezTo>
                    <a:pt x="3566" y="2167"/>
                    <a:pt x="4027" y="1917"/>
                    <a:pt x="4247" y="1502"/>
                  </a:cubicBezTo>
                  <a:cubicBezTo>
                    <a:pt x="4570" y="890"/>
                    <a:pt x="4203" y="184"/>
                    <a:pt x="4187" y="155"/>
                  </a:cubicBezTo>
                  <a:cubicBezTo>
                    <a:pt x="4135" y="56"/>
                    <a:pt x="4035" y="0"/>
                    <a:pt x="3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8" name="Google Shape;3908;p70"/>
            <p:cNvSpPr/>
            <p:nvPr/>
          </p:nvSpPr>
          <p:spPr>
            <a:xfrm>
              <a:off x="4414576" y="1151094"/>
              <a:ext cx="310862" cy="272188"/>
            </a:xfrm>
            <a:custGeom>
              <a:avLst/>
              <a:gdLst/>
              <a:ahLst/>
              <a:cxnLst/>
              <a:rect l="l" t="t" r="r" b="b"/>
              <a:pathLst>
                <a:path w="11165" h="9776" extrusionOk="0">
                  <a:moveTo>
                    <a:pt x="7115" y="0"/>
                  </a:moveTo>
                  <a:cubicBezTo>
                    <a:pt x="5232" y="1763"/>
                    <a:pt x="6901" y="4417"/>
                    <a:pt x="4771" y="4653"/>
                  </a:cubicBezTo>
                  <a:cubicBezTo>
                    <a:pt x="3078" y="4840"/>
                    <a:pt x="2693" y="5082"/>
                    <a:pt x="2033" y="6883"/>
                  </a:cubicBezTo>
                  <a:cubicBezTo>
                    <a:pt x="1788" y="7550"/>
                    <a:pt x="970" y="7874"/>
                    <a:pt x="0" y="8013"/>
                  </a:cubicBezTo>
                  <a:cubicBezTo>
                    <a:pt x="90" y="8223"/>
                    <a:pt x="194" y="8428"/>
                    <a:pt x="310" y="8630"/>
                  </a:cubicBezTo>
                  <a:cubicBezTo>
                    <a:pt x="555" y="9055"/>
                    <a:pt x="845" y="9438"/>
                    <a:pt x="1171" y="9776"/>
                  </a:cubicBezTo>
                  <a:cubicBezTo>
                    <a:pt x="2525" y="9300"/>
                    <a:pt x="4220" y="8593"/>
                    <a:pt x="6293" y="7544"/>
                  </a:cubicBezTo>
                  <a:cubicBezTo>
                    <a:pt x="8257" y="6550"/>
                    <a:pt x="9867" y="5372"/>
                    <a:pt x="11165" y="4202"/>
                  </a:cubicBezTo>
                  <a:cubicBezTo>
                    <a:pt x="11034" y="3692"/>
                    <a:pt x="10832" y="3192"/>
                    <a:pt x="10556" y="2714"/>
                  </a:cubicBezTo>
                  <a:cubicBezTo>
                    <a:pt x="10546" y="2696"/>
                    <a:pt x="10535" y="2677"/>
                    <a:pt x="10523" y="2659"/>
                  </a:cubicBezTo>
                  <a:cubicBezTo>
                    <a:pt x="10439" y="2653"/>
                    <a:pt x="10359" y="2650"/>
                    <a:pt x="10283" y="2650"/>
                  </a:cubicBezTo>
                  <a:cubicBezTo>
                    <a:pt x="9094" y="2650"/>
                    <a:pt x="8911" y="3368"/>
                    <a:pt x="8133" y="3903"/>
                  </a:cubicBezTo>
                  <a:cubicBezTo>
                    <a:pt x="7997" y="3996"/>
                    <a:pt x="7865" y="4037"/>
                    <a:pt x="7746" y="4037"/>
                  </a:cubicBezTo>
                  <a:cubicBezTo>
                    <a:pt x="7254" y="4037"/>
                    <a:pt x="6992" y="3344"/>
                    <a:pt x="7622" y="2868"/>
                  </a:cubicBezTo>
                  <a:cubicBezTo>
                    <a:pt x="8252" y="2391"/>
                    <a:pt x="8562" y="1442"/>
                    <a:pt x="8710" y="745"/>
                  </a:cubicBezTo>
                  <a:cubicBezTo>
                    <a:pt x="8216" y="417"/>
                    <a:pt x="7678" y="167"/>
                    <a:pt x="7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9" name="Google Shape;3909;p70"/>
            <p:cNvSpPr/>
            <p:nvPr/>
          </p:nvSpPr>
          <p:spPr>
            <a:xfrm>
              <a:off x="4285747" y="1140068"/>
              <a:ext cx="567514" cy="337897"/>
            </a:xfrm>
            <a:custGeom>
              <a:avLst/>
              <a:gdLst/>
              <a:ahLst/>
              <a:cxnLst/>
              <a:rect l="l" t="t" r="r" b="b"/>
              <a:pathLst>
                <a:path w="20383" h="12136" extrusionOk="0">
                  <a:moveTo>
                    <a:pt x="17998" y="0"/>
                  </a:moveTo>
                  <a:cubicBezTo>
                    <a:pt x="16860" y="0"/>
                    <a:pt x="15223" y="402"/>
                    <a:pt x="13337" y="1141"/>
                  </a:cubicBezTo>
                  <a:cubicBezTo>
                    <a:pt x="13627" y="1333"/>
                    <a:pt x="13901" y="1552"/>
                    <a:pt x="14156" y="1798"/>
                  </a:cubicBezTo>
                  <a:cubicBezTo>
                    <a:pt x="15134" y="1436"/>
                    <a:pt x="15922" y="1237"/>
                    <a:pt x="16423" y="1237"/>
                  </a:cubicBezTo>
                  <a:cubicBezTo>
                    <a:pt x="16710" y="1237"/>
                    <a:pt x="16902" y="1302"/>
                    <a:pt x="16981" y="1439"/>
                  </a:cubicBezTo>
                  <a:cubicBezTo>
                    <a:pt x="17398" y="2161"/>
                    <a:pt x="14515" y="4606"/>
                    <a:pt x="10541" y="6901"/>
                  </a:cubicBezTo>
                  <a:cubicBezTo>
                    <a:pt x="7321" y="8760"/>
                    <a:pt x="4372" y="9949"/>
                    <a:pt x="3149" y="9949"/>
                  </a:cubicBezTo>
                  <a:cubicBezTo>
                    <a:pt x="2862" y="9949"/>
                    <a:pt x="2670" y="9884"/>
                    <a:pt x="2591" y="9747"/>
                  </a:cubicBezTo>
                  <a:cubicBezTo>
                    <a:pt x="2374" y="9370"/>
                    <a:pt x="3052" y="8528"/>
                    <a:pt x="4315" y="7480"/>
                  </a:cubicBezTo>
                  <a:cubicBezTo>
                    <a:pt x="4229" y="7137"/>
                    <a:pt x="4177" y="6790"/>
                    <a:pt x="4155" y="6442"/>
                  </a:cubicBezTo>
                  <a:cubicBezTo>
                    <a:pt x="1488" y="8573"/>
                    <a:pt x="1" y="10568"/>
                    <a:pt x="567" y="11549"/>
                  </a:cubicBezTo>
                  <a:cubicBezTo>
                    <a:pt x="797" y="11947"/>
                    <a:pt x="1342" y="12135"/>
                    <a:pt x="2121" y="12135"/>
                  </a:cubicBezTo>
                  <a:cubicBezTo>
                    <a:pt x="4152" y="12135"/>
                    <a:pt x="7773" y="10856"/>
                    <a:pt x="11562" y="8669"/>
                  </a:cubicBezTo>
                  <a:cubicBezTo>
                    <a:pt x="16804" y="5642"/>
                    <a:pt x="20382" y="2023"/>
                    <a:pt x="19553" y="588"/>
                  </a:cubicBezTo>
                  <a:cubicBezTo>
                    <a:pt x="19323" y="189"/>
                    <a:pt x="18778" y="0"/>
                    <a:pt x="17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0" name="Google Shape;3910;p70"/>
            <p:cNvSpPr/>
            <p:nvPr/>
          </p:nvSpPr>
          <p:spPr>
            <a:xfrm>
              <a:off x="4547498" y="1362004"/>
              <a:ext cx="138322" cy="119639"/>
            </a:xfrm>
            <a:custGeom>
              <a:avLst/>
              <a:gdLst/>
              <a:ahLst/>
              <a:cxnLst/>
              <a:rect l="l" t="t" r="r" b="b"/>
              <a:pathLst>
                <a:path w="4968" h="4297" extrusionOk="0">
                  <a:moveTo>
                    <a:pt x="4640" y="0"/>
                  </a:moveTo>
                  <a:cubicBezTo>
                    <a:pt x="4523" y="0"/>
                    <a:pt x="4412" y="72"/>
                    <a:pt x="4368" y="188"/>
                  </a:cubicBezTo>
                  <a:cubicBezTo>
                    <a:pt x="4136" y="803"/>
                    <a:pt x="3722" y="1330"/>
                    <a:pt x="3173" y="1713"/>
                  </a:cubicBezTo>
                  <a:cubicBezTo>
                    <a:pt x="2683" y="2054"/>
                    <a:pt x="2088" y="2278"/>
                    <a:pt x="1495" y="2341"/>
                  </a:cubicBezTo>
                  <a:cubicBezTo>
                    <a:pt x="1012" y="2392"/>
                    <a:pt x="640" y="2579"/>
                    <a:pt x="391" y="2895"/>
                  </a:cubicBezTo>
                  <a:cubicBezTo>
                    <a:pt x="1" y="3390"/>
                    <a:pt x="78" y="4017"/>
                    <a:pt x="81" y="4044"/>
                  </a:cubicBezTo>
                  <a:cubicBezTo>
                    <a:pt x="100" y="4190"/>
                    <a:pt x="224" y="4296"/>
                    <a:pt x="368" y="4296"/>
                  </a:cubicBezTo>
                  <a:cubicBezTo>
                    <a:pt x="380" y="4296"/>
                    <a:pt x="392" y="4295"/>
                    <a:pt x="405" y="4294"/>
                  </a:cubicBezTo>
                  <a:cubicBezTo>
                    <a:pt x="563" y="4273"/>
                    <a:pt x="675" y="4129"/>
                    <a:pt x="657" y="3970"/>
                  </a:cubicBezTo>
                  <a:cubicBezTo>
                    <a:pt x="656" y="3965"/>
                    <a:pt x="610" y="3551"/>
                    <a:pt x="850" y="3250"/>
                  </a:cubicBezTo>
                  <a:cubicBezTo>
                    <a:pt x="999" y="3063"/>
                    <a:pt x="1236" y="2952"/>
                    <a:pt x="1556" y="2918"/>
                  </a:cubicBezTo>
                  <a:cubicBezTo>
                    <a:pt x="2244" y="2843"/>
                    <a:pt x="2937" y="2585"/>
                    <a:pt x="3505" y="2188"/>
                  </a:cubicBezTo>
                  <a:cubicBezTo>
                    <a:pt x="4150" y="1738"/>
                    <a:pt x="4637" y="1118"/>
                    <a:pt x="4911" y="393"/>
                  </a:cubicBezTo>
                  <a:cubicBezTo>
                    <a:pt x="4967" y="243"/>
                    <a:pt x="4892" y="76"/>
                    <a:pt x="4742" y="19"/>
                  </a:cubicBezTo>
                  <a:cubicBezTo>
                    <a:pt x="4708" y="6"/>
                    <a:pt x="4674" y="0"/>
                    <a:pt x="4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11" name="Google Shape;3911;p70"/>
          <p:cNvGrpSpPr/>
          <p:nvPr/>
        </p:nvGrpSpPr>
        <p:grpSpPr>
          <a:xfrm>
            <a:off x="5410254" y="1318254"/>
            <a:ext cx="417386" cy="501905"/>
            <a:chOff x="5101740" y="1089700"/>
            <a:chExt cx="436459" cy="535308"/>
          </a:xfrm>
        </p:grpSpPr>
        <p:sp>
          <p:nvSpPr>
            <p:cNvPr id="3912" name="Google Shape;3912;p70"/>
            <p:cNvSpPr/>
            <p:nvPr/>
          </p:nvSpPr>
          <p:spPr>
            <a:xfrm>
              <a:off x="5301263" y="1516644"/>
              <a:ext cx="39119" cy="51620"/>
            </a:xfrm>
            <a:custGeom>
              <a:avLst/>
              <a:gdLst/>
              <a:ahLst/>
              <a:cxnLst/>
              <a:rect l="l" t="t" r="r" b="b"/>
              <a:pathLst>
                <a:path w="1405" h="1854" extrusionOk="0">
                  <a:moveTo>
                    <a:pt x="0" y="1"/>
                  </a:moveTo>
                  <a:lnTo>
                    <a:pt x="0" y="1853"/>
                  </a:lnTo>
                  <a:lnTo>
                    <a:pt x="1404" y="1853"/>
                  </a:lnTo>
                  <a:lnTo>
                    <a:pt x="14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3" name="Google Shape;3913;p70"/>
            <p:cNvSpPr/>
            <p:nvPr/>
          </p:nvSpPr>
          <p:spPr>
            <a:xfrm>
              <a:off x="5143727" y="1129961"/>
              <a:ext cx="321470" cy="321497"/>
            </a:xfrm>
            <a:custGeom>
              <a:avLst/>
              <a:gdLst/>
              <a:ahLst/>
              <a:cxnLst/>
              <a:rect l="l" t="t" r="r" b="b"/>
              <a:pathLst>
                <a:path w="11546" h="11547" extrusionOk="0">
                  <a:moveTo>
                    <a:pt x="10715" y="1"/>
                  </a:moveTo>
                  <a:lnTo>
                    <a:pt x="0" y="10716"/>
                  </a:lnTo>
                  <a:lnTo>
                    <a:pt x="831" y="11547"/>
                  </a:lnTo>
                  <a:lnTo>
                    <a:pt x="11545" y="831"/>
                  </a:lnTo>
                  <a:lnTo>
                    <a:pt x="10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4" name="Google Shape;3914;p70"/>
            <p:cNvSpPr/>
            <p:nvPr/>
          </p:nvSpPr>
          <p:spPr>
            <a:xfrm>
              <a:off x="5101740" y="1089700"/>
              <a:ext cx="436459" cy="434816"/>
            </a:xfrm>
            <a:custGeom>
              <a:avLst/>
              <a:gdLst/>
              <a:ahLst/>
              <a:cxnLst/>
              <a:rect l="l" t="t" r="r" b="b"/>
              <a:pathLst>
                <a:path w="15676" h="15617" extrusionOk="0">
                  <a:moveTo>
                    <a:pt x="11458" y="1"/>
                  </a:moveTo>
                  <a:cubicBezTo>
                    <a:pt x="11320" y="1"/>
                    <a:pt x="11186" y="74"/>
                    <a:pt x="11114" y="204"/>
                  </a:cubicBezTo>
                  <a:lnTo>
                    <a:pt x="11020" y="376"/>
                  </a:lnTo>
                  <a:cubicBezTo>
                    <a:pt x="10920" y="560"/>
                    <a:pt x="10982" y="788"/>
                    <a:pt x="11161" y="898"/>
                  </a:cubicBezTo>
                  <a:cubicBezTo>
                    <a:pt x="11655" y="1201"/>
                    <a:pt x="12113" y="1562"/>
                    <a:pt x="12527" y="1976"/>
                  </a:cubicBezTo>
                  <a:cubicBezTo>
                    <a:pt x="15418" y="4869"/>
                    <a:pt x="15418" y="9574"/>
                    <a:pt x="12527" y="12467"/>
                  </a:cubicBezTo>
                  <a:cubicBezTo>
                    <a:pt x="11081" y="13913"/>
                    <a:pt x="9181" y="14636"/>
                    <a:pt x="7281" y="14636"/>
                  </a:cubicBezTo>
                  <a:cubicBezTo>
                    <a:pt x="5382" y="14636"/>
                    <a:pt x="3482" y="13913"/>
                    <a:pt x="2036" y="12467"/>
                  </a:cubicBezTo>
                  <a:cubicBezTo>
                    <a:pt x="1623" y="12054"/>
                    <a:pt x="1261" y="11595"/>
                    <a:pt x="957" y="11101"/>
                  </a:cubicBezTo>
                  <a:cubicBezTo>
                    <a:pt x="884" y="10981"/>
                    <a:pt x="755" y="10913"/>
                    <a:pt x="622" y="10913"/>
                  </a:cubicBezTo>
                  <a:cubicBezTo>
                    <a:pt x="559" y="10913"/>
                    <a:pt x="495" y="10929"/>
                    <a:pt x="436" y="10961"/>
                  </a:cubicBezTo>
                  <a:lnTo>
                    <a:pt x="264" y="11055"/>
                  </a:lnTo>
                  <a:cubicBezTo>
                    <a:pt x="69" y="11161"/>
                    <a:pt x="1" y="11410"/>
                    <a:pt x="118" y="11600"/>
                  </a:cubicBezTo>
                  <a:cubicBezTo>
                    <a:pt x="463" y="12165"/>
                    <a:pt x="874" y="12687"/>
                    <a:pt x="1345" y="13158"/>
                  </a:cubicBezTo>
                  <a:cubicBezTo>
                    <a:pt x="2930" y="14743"/>
                    <a:pt x="5039" y="15616"/>
                    <a:pt x="7281" y="15616"/>
                  </a:cubicBezTo>
                  <a:cubicBezTo>
                    <a:pt x="9524" y="15616"/>
                    <a:pt x="11631" y="14743"/>
                    <a:pt x="13217" y="13158"/>
                  </a:cubicBezTo>
                  <a:cubicBezTo>
                    <a:pt x="14791" y="11583"/>
                    <a:pt x="15676" y="9447"/>
                    <a:pt x="15676" y="7222"/>
                  </a:cubicBezTo>
                  <a:cubicBezTo>
                    <a:pt x="15676" y="4979"/>
                    <a:pt x="14802" y="2871"/>
                    <a:pt x="13217" y="1286"/>
                  </a:cubicBezTo>
                  <a:cubicBezTo>
                    <a:pt x="12746" y="815"/>
                    <a:pt x="12224" y="403"/>
                    <a:pt x="11661" y="57"/>
                  </a:cubicBezTo>
                  <a:cubicBezTo>
                    <a:pt x="11597" y="19"/>
                    <a:pt x="11527" y="1"/>
                    <a:pt x="1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5" name="Google Shape;3915;p70"/>
            <p:cNvSpPr/>
            <p:nvPr/>
          </p:nvSpPr>
          <p:spPr>
            <a:xfrm>
              <a:off x="5139996" y="1124337"/>
              <a:ext cx="312783" cy="332885"/>
            </a:xfrm>
            <a:custGeom>
              <a:avLst/>
              <a:gdLst/>
              <a:ahLst/>
              <a:cxnLst/>
              <a:rect l="l" t="t" r="r" b="b"/>
              <a:pathLst>
                <a:path w="11234" h="11956" extrusionOk="0">
                  <a:moveTo>
                    <a:pt x="5907" y="0"/>
                  </a:moveTo>
                  <a:cubicBezTo>
                    <a:pt x="2919" y="0"/>
                    <a:pt x="442" y="2194"/>
                    <a:pt x="0" y="5060"/>
                  </a:cubicBezTo>
                  <a:lnTo>
                    <a:pt x="1627" y="4276"/>
                  </a:lnTo>
                  <a:cubicBezTo>
                    <a:pt x="1645" y="4266"/>
                    <a:pt x="1664" y="4263"/>
                    <a:pt x="1683" y="4263"/>
                  </a:cubicBezTo>
                  <a:cubicBezTo>
                    <a:pt x="1712" y="4263"/>
                    <a:pt x="1741" y="4273"/>
                    <a:pt x="1763" y="4291"/>
                  </a:cubicBezTo>
                  <a:lnTo>
                    <a:pt x="2195" y="4635"/>
                  </a:lnTo>
                  <a:cubicBezTo>
                    <a:pt x="2219" y="4653"/>
                    <a:pt x="2235" y="4679"/>
                    <a:pt x="2241" y="4709"/>
                  </a:cubicBezTo>
                  <a:lnTo>
                    <a:pt x="2511" y="6015"/>
                  </a:lnTo>
                  <a:cubicBezTo>
                    <a:pt x="2581" y="6347"/>
                    <a:pt x="2839" y="6613"/>
                    <a:pt x="3169" y="6691"/>
                  </a:cubicBezTo>
                  <a:lnTo>
                    <a:pt x="4551" y="7019"/>
                  </a:lnTo>
                  <a:cubicBezTo>
                    <a:pt x="4618" y="7035"/>
                    <a:pt x="4686" y="7044"/>
                    <a:pt x="4754" y="7044"/>
                  </a:cubicBezTo>
                  <a:cubicBezTo>
                    <a:pt x="4965" y="7044"/>
                    <a:pt x="5170" y="6967"/>
                    <a:pt x="5330" y="6828"/>
                  </a:cubicBezTo>
                  <a:lnTo>
                    <a:pt x="5912" y="6322"/>
                  </a:lnTo>
                  <a:cubicBezTo>
                    <a:pt x="5941" y="6296"/>
                    <a:pt x="5974" y="6291"/>
                    <a:pt x="5995" y="6291"/>
                  </a:cubicBezTo>
                  <a:cubicBezTo>
                    <a:pt x="6018" y="6291"/>
                    <a:pt x="6051" y="6296"/>
                    <a:pt x="6081" y="6324"/>
                  </a:cubicBezTo>
                  <a:lnTo>
                    <a:pt x="6313" y="6536"/>
                  </a:lnTo>
                  <a:cubicBezTo>
                    <a:pt x="6347" y="6567"/>
                    <a:pt x="6362" y="6615"/>
                    <a:pt x="6350" y="6661"/>
                  </a:cubicBezTo>
                  <a:lnTo>
                    <a:pt x="5904" y="8475"/>
                  </a:lnTo>
                  <a:cubicBezTo>
                    <a:pt x="5854" y="8678"/>
                    <a:pt x="5879" y="8890"/>
                    <a:pt x="5970" y="9076"/>
                  </a:cubicBezTo>
                  <a:lnTo>
                    <a:pt x="6246" y="9633"/>
                  </a:lnTo>
                  <a:cubicBezTo>
                    <a:pt x="6275" y="9693"/>
                    <a:pt x="6256" y="9763"/>
                    <a:pt x="6200" y="9799"/>
                  </a:cubicBezTo>
                  <a:lnTo>
                    <a:pt x="5532" y="10212"/>
                  </a:lnTo>
                  <a:cubicBezTo>
                    <a:pt x="5512" y="10224"/>
                    <a:pt x="5489" y="10231"/>
                    <a:pt x="5465" y="10231"/>
                  </a:cubicBezTo>
                  <a:cubicBezTo>
                    <a:pt x="5445" y="10231"/>
                    <a:pt x="5426" y="10227"/>
                    <a:pt x="5408" y="10218"/>
                  </a:cubicBezTo>
                  <a:lnTo>
                    <a:pt x="4395" y="9717"/>
                  </a:lnTo>
                  <a:cubicBezTo>
                    <a:pt x="4275" y="9657"/>
                    <a:pt x="4140" y="9627"/>
                    <a:pt x="4005" y="9627"/>
                  </a:cubicBezTo>
                  <a:cubicBezTo>
                    <a:pt x="3741" y="9627"/>
                    <a:pt x="3493" y="9744"/>
                    <a:pt x="3325" y="9949"/>
                  </a:cubicBezTo>
                  <a:lnTo>
                    <a:pt x="2510" y="10896"/>
                  </a:lnTo>
                  <a:cubicBezTo>
                    <a:pt x="3475" y="11564"/>
                    <a:pt x="4646" y="11955"/>
                    <a:pt x="5907" y="11955"/>
                  </a:cubicBezTo>
                  <a:cubicBezTo>
                    <a:pt x="8230" y="11955"/>
                    <a:pt x="10245" y="10629"/>
                    <a:pt x="11233" y="8693"/>
                  </a:cubicBezTo>
                  <a:lnTo>
                    <a:pt x="9271" y="8589"/>
                  </a:lnTo>
                  <a:cubicBezTo>
                    <a:pt x="9247" y="8588"/>
                    <a:pt x="9229" y="8569"/>
                    <a:pt x="9228" y="8546"/>
                  </a:cubicBezTo>
                  <a:lnTo>
                    <a:pt x="9165" y="7771"/>
                  </a:lnTo>
                  <a:cubicBezTo>
                    <a:pt x="9163" y="7752"/>
                    <a:pt x="9173" y="7735"/>
                    <a:pt x="9189" y="7727"/>
                  </a:cubicBezTo>
                  <a:lnTo>
                    <a:pt x="9598" y="7513"/>
                  </a:lnTo>
                  <a:cubicBezTo>
                    <a:pt x="9861" y="7375"/>
                    <a:pt x="10026" y="7105"/>
                    <a:pt x="10026" y="6806"/>
                  </a:cubicBezTo>
                  <a:lnTo>
                    <a:pt x="10026" y="6403"/>
                  </a:lnTo>
                  <a:cubicBezTo>
                    <a:pt x="10026" y="5992"/>
                    <a:pt x="9718" y="5652"/>
                    <a:pt x="9311" y="5609"/>
                  </a:cubicBezTo>
                  <a:lnTo>
                    <a:pt x="8347" y="5508"/>
                  </a:lnTo>
                  <a:cubicBezTo>
                    <a:pt x="8330" y="5507"/>
                    <a:pt x="8316" y="5496"/>
                    <a:pt x="8308" y="5480"/>
                  </a:cubicBezTo>
                  <a:lnTo>
                    <a:pt x="8022" y="4810"/>
                  </a:lnTo>
                  <a:cubicBezTo>
                    <a:pt x="7918" y="4569"/>
                    <a:pt x="7702" y="4393"/>
                    <a:pt x="7444" y="4342"/>
                  </a:cubicBezTo>
                  <a:lnTo>
                    <a:pt x="5491" y="3957"/>
                  </a:lnTo>
                  <a:cubicBezTo>
                    <a:pt x="5478" y="3954"/>
                    <a:pt x="5469" y="3947"/>
                    <a:pt x="5464" y="3941"/>
                  </a:cubicBezTo>
                  <a:cubicBezTo>
                    <a:pt x="5459" y="3935"/>
                    <a:pt x="5454" y="3925"/>
                    <a:pt x="5454" y="3912"/>
                  </a:cubicBezTo>
                  <a:cubicBezTo>
                    <a:pt x="5454" y="3891"/>
                    <a:pt x="5467" y="3873"/>
                    <a:pt x="5486" y="3866"/>
                  </a:cubicBezTo>
                  <a:lnTo>
                    <a:pt x="6775" y="3460"/>
                  </a:lnTo>
                  <a:cubicBezTo>
                    <a:pt x="6859" y="3433"/>
                    <a:pt x="6939" y="3393"/>
                    <a:pt x="7009" y="3340"/>
                  </a:cubicBezTo>
                  <a:lnTo>
                    <a:pt x="7511" y="2970"/>
                  </a:lnTo>
                  <a:cubicBezTo>
                    <a:pt x="7713" y="2821"/>
                    <a:pt x="7834" y="2581"/>
                    <a:pt x="7834" y="2328"/>
                  </a:cubicBezTo>
                  <a:lnTo>
                    <a:pt x="7834" y="2125"/>
                  </a:lnTo>
                  <a:cubicBezTo>
                    <a:pt x="7834" y="2094"/>
                    <a:pt x="7861" y="2078"/>
                    <a:pt x="7880" y="2078"/>
                  </a:cubicBezTo>
                  <a:cubicBezTo>
                    <a:pt x="7883" y="2078"/>
                    <a:pt x="7886" y="2078"/>
                    <a:pt x="7890" y="2080"/>
                  </a:cubicBezTo>
                  <a:lnTo>
                    <a:pt x="8117" y="2127"/>
                  </a:lnTo>
                  <a:cubicBezTo>
                    <a:pt x="8172" y="2138"/>
                    <a:pt x="8225" y="2144"/>
                    <a:pt x="8280" y="2144"/>
                  </a:cubicBezTo>
                  <a:cubicBezTo>
                    <a:pt x="8660" y="2144"/>
                    <a:pt x="8989" y="1874"/>
                    <a:pt x="9063" y="1502"/>
                  </a:cubicBezTo>
                  <a:lnTo>
                    <a:pt x="9201" y="989"/>
                  </a:lnTo>
                  <a:cubicBezTo>
                    <a:pt x="8257" y="365"/>
                    <a:pt x="7125" y="0"/>
                    <a:pt x="5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6" name="Google Shape;3916;p70"/>
            <p:cNvSpPr/>
            <p:nvPr/>
          </p:nvSpPr>
          <p:spPr>
            <a:xfrm>
              <a:off x="5138020" y="1232562"/>
              <a:ext cx="190164" cy="201329"/>
            </a:xfrm>
            <a:custGeom>
              <a:avLst/>
              <a:gdLst/>
              <a:ahLst/>
              <a:cxnLst/>
              <a:rect l="l" t="t" r="r" b="b"/>
              <a:pathLst>
                <a:path w="6830" h="7231" extrusionOk="0">
                  <a:moveTo>
                    <a:pt x="1755" y="0"/>
                  </a:moveTo>
                  <a:cubicBezTo>
                    <a:pt x="1679" y="0"/>
                    <a:pt x="1603" y="18"/>
                    <a:pt x="1532" y="53"/>
                  </a:cubicBezTo>
                  <a:lnTo>
                    <a:pt x="156" y="731"/>
                  </a:lnTo>
                  <a:cubicBezTo>
                    <a:pt x="55" y="1169"/>
                    <a:pt x="0" y="1622"/>
                    <a:pt x="0" y="2091"/>
                  </a:cubicBezTo>
                  <a:cubicBezTo>
                    <a:pt x="0" y="4276"/>
                    <a:pt x="1174" y="6187"/>
                    <a:pt x="2925" y="7230"/>
                  </a:cubicBezTo>
                  <a:cubicBezTo>
                    <a:pt x="2934" y="7222"/>
                    <a:pt x="2942" y="7212"/>
                    <a:pt x="2951" y="7202"/>
                  </a:cubicBezTo>
                  <a:lnTo>
                    <a:pt x="3687" y="6300"/>
                  </a:lnTo>
                  <a:cubicBezTo>
                    <a:pt x="3785" y="6179"/>
                    <a:pt x="3929" y="6115"/>
                    <a:pt x="4077" y="6115"/>
                  </a:cubicBezTo>
                  <a:cubicBezTo>
                    <a:pt x="4152" y="6115"/>
                    <a:pt x="4228" y="6132"/>
                    <a:pt x="4300" y="6167"/>
                  </a:cubicBezTo>
                  <a:lnTo>
                    <a:pt x="5313" y="6668"/>
                  </a:lnTo>
                  <a:cubicBezTo>
                    <a:pt x="5384" y="6703"/>
                    <a:pt x="5460" y="6720"/>
                    <a:pt x="5536" y="6720"/>
                  </a:cubicBezTo>
                  <a:cubicBezTo>
                    <a:pt x="5628" y="6720"/>
                    <a:pt x="5720" y="6694"/>
                    <a:pt x="5801" y="6644"/>
                  </a:cubicBezTo>
                  <a:lnTo>
                    <a:pt x="6468" y="6230"/>
                  </a:lnTo>
                  <a:cubicBezTo>
                    <a:pt x="6689" y="6093"/>
                    <a:pt x="6769" y="5812"/>
                    <a:pt x="6654" y="5580"/>
                  </a:cubicBezTo>
                  <a:lnTo>
                    <a:pt x="6378" y="5021"/>
                  </a:lnTo>
                  <a:cubicBezTo>
                    <a:pt x="6324" y="4915"/>
                    <a:pt x="6312" y="4793"/>
                    <a:pt x="6340" y="4679"/>
                  </a:cubicBezTo>
                  <a:lnTo>
                    <a:pt x="6785" y="2863"/>
                  </a:lnTo>
                  <a:cubicBezTo>
                    <a:pt x="6829" y="2685"/>
                    <a:pt x="6773" y="2497"/>
                    <a:pt x="6636" y="2372"/>
                  </a:cubicBezTo>
                  <a:lnTo>
                    <a:pt x="6406" y="2160"/>
                  </a:lnTo>
                  <a:cubicBezTo>
                    <a:pt x="6310" y="2072"/>
                    <a:pt x="6188" y="2028"/>
                    <a:pt x="6066" y="2028"/>
                  </a:cubicBezTo>
                  <a:cubicBezTo>
                    <a:pt x="5949" y="2028"/>
                    <a:pt x="5831" y="2069"/>
                    <a:pt x="5736" y="2152"/>
                  </a:cubicBezTo>
                  <a:lnTo>
                    <a:pt x="5156" y="2658"/>
                  </a:lnTo>
                  <a:cubicBezTo>
                    <a:pt x="5062" y="2738"/>
                    <a:pt x="4945" y="2781"/>
                    <a:pt x="4825" y="2781"/>
                  </a:cubicBezTo>
                  <a:cubicBezTo>
                    <a:pt x="4786" y="2781"/>
                    <a:pt x="4748" y="2776"/>
                    <a:pt x="4709" y="2768"/>
                  </a:cubicBezTo>
                  <a:lnTo>
                    <a:pt x="3326" y="2438"/>
                  </a:lnTo>
                  <a:cubicBezTo>
                    <a:pt x="3137" y="2393"/>
                    <a:pt x="2990" y="2243"/>
                    <a:pt x="2951" y="2052"/>
                  </a:cubicBezTo>
                  <a:lnTo>
                    <a:pt x="2679" y="745"/>
                  </a:lnTo>
                  <a:cubicBezTo>
                    <a:pt x="2656" y="629"/>
                    <a:pt x="2592" y="527"/>
                    <a:pt x="2501" y="454"/>
                  </a:cubicBezTo>
                  <a:lnTo>
                    <a:pt x="2068" y="110"/>
                  </a:lnTo>
                  <a:cubicBezTo>
                    <a:pt x="1977" y="37"/>
                    <a:pt x="1867" y="0"/>
                    <a:pt x="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7" name="Google Shape;3917;p70"/>
            <p:cNvSpPr/>
            <p:nvPr/>
          </p:nvSpPr>
          <p:spPr>
            <a:xfrm>
              <a:off x="5281383" y="1145525"/>
              <a:ext cx="189524" cy="231371"/>
            </a:xfrm>
            <a:custGeom>
              <a:avLst/>
              <a:gdLst/>
              <a:ahLst/>
              <a:cxnLst/>
              <a:rect l="l" t="t" r="r" b="b"/>
              <a:pathLst>
                <a:path w="6807" h="8310" extrusionOk="0">
                  <a:moveTo>
                    <a:pt x="3750" y="0"/>
                  </a:moveTo>
                  <a:lnTo>
                    <a:pt x="3617" y="667"/>
                  </a:lnTo>
                  <a:cubicBezTo>
                    <a:pt x="3577" y="868"/>
                    <a:pt x="3401" y="1007"/>
                    <a:pt x="3204" y="1007"/>
                  </a:cubicBezTo>
                  <a:cubicBezTo>
                    <a:pt x="3175" y="1007"/>
                    <a:pt x="3145" y="1004"/>
                    <a:pt x="3116" y="998"/>
                  </a:cubicBezTo>
                  <a:lnTo>
                    <a:pt x="2889" y="950"/>
                  </a:lnTo>
                  <a:cubicBezTo>
                    <a:pt x="2860" y="944"/>
                    <a:pt x="2830" y="941"/>
                    <a:pt x="2802" y="941"/>
                  </a:cubicBezTo>
                  <a:cubicBezTo>
                    <a:pt x="2575" y="941"/>
                    <a:pt x="2380" y="1127"/>
                    <a:pt x="2380" y="1364"/>
                  </a:cubicBezTo>
                  <a:lnTo>
                    <a:pt x="2380" y="1567"/>
                  </a:lnTo>
                  <a:cubicBezTo>
                    <a:pt x="2380" y="1702"/>
                    <a:pt x="2317" y="1828"/>
                    <a:pt x="2210" y="1908"/>
                  </a:cubicBezTo>
                  <a:lnTo>
                    <a:pt x="1708" y="2277"/>
                  </a:lnTo>
                  <a:cubicBezTo>
                    <a:pt x="1670" y="2305"/>
                    <a:pt x="1629" y="2326"/>
                    <a:pt x="1584" y="2341"/>
                  </a:cubicBezTo>
                  <a:lnTo>
                    <a:pt x="295" y="2748"/>
                  </a:lnTo>
                  <a:cubicBezTo>
                    <a:pt x="119" y="2803"/>
                    <a:pt x="1" y="2966"/>
                    <a:pt x="1" y="3151"/>
                  </a:cubicBezTo>
                  <a:cubicBezTo>
                    <a:pt x="1" y="3251"/>
                    <a:pt x="36" y="3344"/>
                    <a:pt x="96" y="3418"/>
                  </a:cubicBezTo>
                  <a:cubicBezTo>
                    <a:pt x="157" y="3491"/>
                    <a:pt x="241" y="3544"/>
                    <a:pt x="341" y="3564"/>
                  </a:cubicBezTo>
                  <a:lnTo>
                    <a:pt x="2292" y="3949"/>
                  </a:lnTo>
                  <a:cubicBezTo>
                    <a:pt x="2429" y="3976"/>
                    <a:pt x="2544" y="4069"/>
                    <a:pt x="2599" y="4197"/>
                  </a:cubicBezTo>
                  <a:lnTo>
                    <a:pt x="2886" y="4868"/>
                  </a:lnTo>
                  <a:cubicBezTo>
                    <a:pt x="2946" y="5008"/>
                    <a:pt x="3078" y="5104"/>
                    <a:pt x="3230" y="5121"/>
                  </a:cubicBezTo>
                  <a:lnTo>
                    <a:pt x="4194" y="5222"/>
                  </a:lnTo>
                  <a:cubicBezTo>
                    <a:pt x="4409" y="5243"/>
                    <a:pt x="4572" y="5425"/>
                    <a:pt x="4572" y="5641"/>
                  </a:cubicBezTo>
                  <a:lnTo>
                    <a:pt x="4572" y="6045"/>
                  </a:lnTo>
                  <a:cubicBezTo>
                    <a:pt x="4572" y="6202"/>
                    <a:pt x="4485" y="6346"/>
                    <a:pt x="4345" y="6419"/>
                  </a:cubicBezTo>
                  <a:lnTo>
                    <a:pt x="3938" y="6633"/>
                  </a:lnTo>
                  <a:cubicBezTo>
                    <a:pt x="3788" y="6711"/>
                    <a:pt x="3699" y="6872"/>
                    <a:pt x="3712" y="7040"/>
                  </a:cubicBezTo>
                  <a:lnTo>
                    <a:pt x="3776" y="7816"/>
                  </a:lnTo>
                  <a:cubicBezTo>
                    <a:pt x="3793" y="8024"/>
                    <a:pt x="3961" y="8190"/>
                    <a:pt x="4171" y="8202"/>
                  </a:cubicBezTo>
                  <a:lnTo>
                    <a:pt x="5944" y="8310"/>
                  </a:lnTo>
                  <a:cubicBezTo>
                    <a:pt x="6492" y="7407"/>
                    <a:pt x="6806" y="6348"/>
                    <a:pt x="6806" y="5217"/>
                  </a:cubicBezTo>
                  <a:cubicBezTo>
                    <a:pt x="6806" y="2976"/>
                    <a:pt x="5573" y="1024"/>
                    <a:pt x="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8" name="Google Shape;3918;p70"/>
            <p:cNvSpPr/>
            <p:nvPr/>
          </p:nvSpPr>
          <p:spPr>
            <a:xfrm>
              <a:off x="5366193" y="1219810"/>
              <a:ext cx="26701" cy="16204"/>
            </a:xfrm>
            <a:custGeom>
              <a:avLst/>
              <a:gdLst/>
              <a:ahLst/>
              <a:cxnLst/>
              <a:rect l="l" t="t" r="r" b="b"/>
              <a:pathLst>
                <a:path w="959" h="582" extrusionOk="0">
                  <a:moveTo>
                    <a:pt x="290" y="1"/>
                  </a:moveTo>
                  <a:cubicBezTo>
                    <a:pt x="131" y="1"/>
                    <a:pt x="0" y="131"/>
                    <a:pt x="0" y="291"/>
                  </a:cubicBezTo>
                  <a:cubicBezTo>
                    <a:pt x="0" y="451"/>
                    <a:pt x="131" y="581"/>
                    <a:pt x="290" y="581"/>
                  </a:cubicBezTo>
                  <a:lnTo>
                    <a:pt x="669" y="581"/>
                  </a:lnTo>
                  <a:cubicBezTo>
                    <a:pt x="828" y="581"/>
                    <a:pt x="959" y="451"/>
                    <a:pt x="959" y="291"/>
                  </a:cubicBezTo>
                  <a:cubicBezTo>
                    <a:pt x="959" y="131"/>
                    <a:pt x="828"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9" name="Google Shape;3919;p70"/>
            <p:cNvSpPr/>
            <p:nvPr/>
          </p:nvSpPr>
          <p:spPr>
            <a:xfrm>
              <a:off x="5165668" y="1296128"/>
              <a:ext cx="26701" cy="16176"/>
            </a:xfrm>
            <a:custGeom>
              <a:avLst/>
              <a:gdLst/>
              <a:ahLst/>
              <a:cxnLst/>
              <a:rect l="l" t="t" r="r" b="b"/>
              <a:pathLst>
                <a:path w="959" h="581" extrusionOk="0">
                  <a:moveTo>
                    <a:pt x="290" y="0"/>
                  </a:moveTo>
                  <a:cubicBezTo>
                    <a:pt x="131" y="0"/>
                    <a:pt x="0" y="130"/>
                    <a:pt x="0" y="291"/>
                  </a:cubicBezTo>
                  <a:cubicBezTo>
                    <a:pt x="0" y="450"/>
                    <a:pt x="131" y="581"/>
                    <a:pt x="290" y="581"/>
                  </a:cubicBezTo>
                  <a:lnTo>
                    <a:pt x="669" y="581"/>
                  </a:lnTo>
                  <a:cubicBezTo>
                    <a:pt x="828" y="581"/>
                    <a:pt x="959" y="450"/>
                    <a:pt x="959" y="291"/>
                  </a:cubicBezTo>
                  <a:cubicBezTo>
                    <a:pt x="959" y="130"/>
                    <a:pt x="828" y="0"/>
                    <a:pt x="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0" name="Google Shape;3920;p70"/>
            <p:cNvSpPr/>
            <p:nvPr/>
          </p:nvSpPr>
          <p:spPr>
            <a:xfrm>
              <a:off x="5262784" y="1172561"/>
              <a:ext cx="26673" cy="16176"/>
            </a:xfrm>
            <a:custGeom>
              <a:avLst/>
              <a:gdLst/>
              <a:ahLst/>
              <a:cxnLst/>
              <a:rect l="l" t="t" r="r" b="b"/>
              <a:pathLst>
                <a:path w="958" h="581" extrusionOk="0">
                  <a:moveTo>
                    <a:pt x="291" y="0"/>
                  </a:moveTo>
                  <a:cubicBezTo>
                    <a:pt x="130" y="0"/>
                    <a:pt x="0" y="131"/>
                    <a:pt x="0" y="290"/>
                  </a:cubicBezTo>
                  <a:cubicBezTo>
                    <a:pt x="0" y="450"/>
                    <a:pt x="130" y="581"/>
                    <a:pt x="291" y="581"/>
                  </a:cubicBezTo>
                  <a:lnTo>
                    <a:pt x="668" y="581"/>
                  </a:lnTo>
                  <a:cubicBezTo>
                    <a:pt x="828" y="581"/>
                    <a:pt x="958" y="450"/>
                    <a:pt x="958" y="290"/>
                  </a:cubicBezTo>
                  <a:cubicBezTo>
                    <a:pt x="958" y="131"/>
                    <a:pt x="828" y="0"/>
                    <a:pt x="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1" name="Google Shape;3921;p70"/>
            <p:cNvSpPr/>
            <p:nvPr/>
          </p:nvSpPr>
          <p:spPr>
            <a:xfrm>
              <a:off x="5394565" y="1245565"/>
              <a:ext cx="26729" cy="16149"/>
            </a:xfrm>
            <a:custGeom>
              <a:avLst/>
              <a:gdLst/>
              <a:ahLst/>
              <a:cxnLst/>
              <a:rect l="l" t="t" r="r" b="b"/>
              <a:pathLst>
                <a:path w="960" h="580" extrusionOk="0">
                  <a:moveTo>
                    <a:pt x="291" y="0"/>
                  </a:moveTo>
                  <a:cubicBezTo>
                    <a:pt x="131" y="0"/>
                    <a:pt x="1" y="130"/>
                    <a:pt x="1" y="291"/>
                  </a:cubicBezTo>
                  <a:cubicBezTo>
                    <a:pt x="1" y="450"/>
                    <a:pt x="131" y="580"/>
                    <a:pt x="291" y="580"/>
                  </a:cubicBezTo>
                  <a:lnTo>
                    <a:pt x="669" y="580"/>
                  </a:lnTo>
                  <a:cubicBezTo>
                    <a:pt x="829" y="580"/>
                    <a:pt x="959" y="450"/>
                    <a:pt x="959" y="291"/>
                  </a:cubicBezTo>
                  <a:cubicBezTo>
                    <a:pt x="959" y="130"/>
                    <a:pt x="829" y="0"/>
                    <a:pt x="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2" name="Google Shape;3922;p70"/>
            <p:cNvSpPr/>
            <p:nvPr/>
          </p:nvSpPr>
          <p:spPr>
            <a:xfrm>
              <a:off x="5251424" y="1363424"/>
              <a:ext cx="27759" cy="16204"/>
            </a:xfrm>
            <a:custGeom>
              <a:avLst/>
              <a:gdLst/>
              <a:ahLst/>
              <a:cxnLst/>
              <a:rect l="l" t="t" r="r" b="b"/>
              <a:pathLst>
                <a:path w="997" h="582" extrusionOk="0">
                  <a:moveTo>
                    <a:pt x="291" y="1"/>
                  </a:moveTo>
                  <a:cubicBezTo>
                    <a:pt x="130" y="1"/>
                    <a:pt x="1" y="131"/>
                    <a:pt x="1" y="291"/>
                  </a:cubicBezTo>
                  <a:cubicBezTo>
                    <a:pt x="1" y="451"/>
                    <a:pt x="130" y="581"/>
                    <a:pt x="291" y="581"/>
                  </a:cubicBezTo>
                  <a:lnTo>
                    <a:pt x="706" y="581"/>
                  </a:lnTo>
                  <a:cubicBezTo>
                    <a:pt x="867" y="581"/>
                    <a:pt x="996" y="451"/>
                    <a:pt x="996" y="291"/>
                  </a:cubicBezTo>
                  <a:cubicBezTo>
                    <a:pt x="996" y="131"/>
                    <a:pt x="867"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3" name="Google Shape;3923;p70"/>
            <p:cNvSpPr/>
            <p:nvPr/>
          </p:nvSpPr>
          <p:spPr>
            <a:xfrm>
              <a:off x="5182735" y="1321465"/>
              <a:ext cx="27731" cy="16149"/>
            </a:xfrm>
            <a:custGeom>
              <a:avLst/>
              <a:gdLst/>
              <a:ahLst/>
              <a:cxnLst/>
              <a:rect l="l" t="t" r="r" b="b"/>
              <a:pathLst>
                <a:path w="996" h="580" extrusionOk="0">
                  <a:moveTo>
                    <a:pt x="291" y="0"/>
                  </a:moveTo>
                  <a:cubicBezTo>
                    <a:pt x="131" y="0"/>
                    <a:pt x="1" y="129"/>
                    <a:pt x="1" y="290"/>
                  </a:cubicBezTo>
                  <a:cubicBezTo>
                    <a:pt x="1" y="450"/>
                    <a:pt x="131" y="580"/>
                    <a:pt x="291" y="580"/>
                  </a:cubicBezTo>
                  <a:lnTo>
                    <a:pt x="707" y="580"/>
                  </a:lnTo>
                  <a:cubicBezTo>
                    <a:pt x="867" y="580"/>
                    <a:pt x="996" y="450"/>
                    <a:pt x="996" y="290"/>
                  </a:cubicBezTo>
                  <a:cubicBezTo>
                    <a:pt x="996" y="129"/>
                    <a:pt x="867"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4" name="Google Shape;3924;p70"/>
            <p:cNvSpPr/>
            <p:nvPr/>
          </p:nvSpPr>
          <p:spPr>
            <a:xfrm>
              <a:off x="5211581" y="1560274"/>
              <a:ext cx="218480" cy="40038"/>
            </a:xfrm>
            <a:custGeom>
              <a:avLst/>
              <a:gdLst/>
              <a:ahLst/>
              <a:cxnLst/>
              <a:rect l="l" t="t" r="r" b="b"/>
              <a:pathLst>
                <a:path w="7847" h="1438" extrusionOk="0">
                  <a:moveTo>
                    <a:pt x="587" y="1"/>
                  </a:moveTo>
                  <a:cubicBezTo>
                    <a:pt x="262" y="1"/>
                    <a:pt x="0" y="263"/>
                    <a:pt x="0" y="588"/>
                  </a:cubicBezTo>
                  <a:lnTo>
                    <a:pt x="0" y="1438"/>
                  </a:lnTo>
                  <a:lnTo>
                    <a:pt x="7846" y="1438"/>
                  </a:lnTo>
                  <a:lnTo>
                    <a:pt x="7846" y="588"/>
                  </a:lnTo>
                  <a:cubicBezTo>
                    <a:pt x="7846" y="263"/>
                    <a:pt x="7584" y="1"/>
                    <a:pt x="7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5" name="Google Shape;3925;p70"/>
            <p:cNvSpPr/>
            <p:nvPr/>
          </p:nvSpPr>
          <p:spPr>
            <a:xfrm>
              <a:off x="5187357" y="1592210"/>
              <a:ext cx="266926" cy="32798"/>
            </a:xfrm>
            <a:custGeom>
              <a:avLst/>
              <a:gdLst/>
              <a:ahLst/>
              <a:cxnLst/>
              <a:rect l="l" t="t" r="r" b="b"/>
              <a:pathLst>
                <a:path w="9587" h="1178" extrusionOk="0">
                  <a:moveTo>
                    <a:pt x="391" y="0"/>
                  </a:moveTo>
                  <a:cubicBezTo>
                    <a:pt x="175" y="0"/>
                    <a:pt x="1" y="176"/>
                    <a:pt x="1" y="392"/>
                  </a:cubicBezTo>
                  <a:lnTo>
                    <a:pt x="1" y="786"/>
                  </a:lnTo>
                  <a:cubicBezTo>
                    <a:pt x="1" y="1002"/>
                    <a:pt x="175" y="1177"/>
                    <a:pt x="391" y="1177"/>
                  </a:cubicBezTo>
                  <a:lnTo>
                    <a:pt x="9195" y="1177"/>
                  </a:lnTo>
                  <a:cubicBezTo>
                    <a:pt x="9411" y="1177"/>
                    <a:pt x="9587" y="1002"/>
                    <a:pt x="9587" y="786"/>
                  </a:cubicBezTo>
                  <a:lnTo>
                    <a:pt x="9587" y="392"/>
                  </a:lnTo>
                  <a:cubicBezTo>
                    <a:pt x="9587" y="176"/>
                    <a:pt x="9411" y="0"/>
                    <a:pt x="9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26" name="Google Shape;3926;p70"/>
          <p:cNvGrpSpPr/>
          <p:nvPr/>
        </p:nvGrpSpPr>
        <p:grpSpPr>
          <a:xfrm>
            <a:off x="938052" y="1318254"/>
            <a:ext cx="488509" cy="501905"/>
            <a:chOff x="558940" y="1089700"/>
            <a:chExt cx="510832" cy="535308"/>
          </a:xfrm>
        </p:grpSpPr>
        <p:sp>
          <p:nvSpPr>
            <p:cNvPr id="3927" name="Google Shape;3927;p70"/>
            <p:cNvSpPr/>
            <p:nvPr/>
          </p:nvSpPr>
          <p:spPr>
            <a:xfrm>
              <a:off x="913910" y="1145497"/>
              <a:ext cx="155862" cy="169199"/>
            </a:xfrm>
            <a:custGeom>
              <a:avLst/>
              <a:gdLst/>
              <a:ahLst/>
              <a:cxnLst/>
              <a:rect l="l" t="t" r="r" b="b"/>
              <a:pathLst>
                <a:path w="5598" h="6077" extrusionOk="0">
                  <a:moveTo>
                    <a:pt x="0" y="0"/>
                  </a:moveTo>
                  <a:lnTo>
                    <a:pt x="0" y="1300"/>
                  </a:lnTo>
                  <a:lnTo>
                    <a:pt x="2559" y="1300"/>
                  </a:lnTo>
                  <a:cubicBezTo>
                    <a:pt x="3517" y="1300"/>
                    <a:pt x="4296" y="2079"/>
                    <a:pt x="4296" y="3038"/>
                  </a:cubicBezTo>
                  <a:cubicBezTo>
                    <a:pt x="4296" y="3996"/>
                    <a:pt x="3517" y="4775"/>
                    <a:pt x="2559" y="4775"/>
                  </a:cubicBezTo>
                  <a:lnTo>
                    <a:pt x="0" y="4775"/>
                  </a:lnTo>
                  <a:lnTo>
                    <a:pt x="0" y="6076"/>
                  </a:lnTo>
                  <a:lnTo>
                    <a:pt x="2559" y="6076"/>
                  </a:lnTo>
                  <a:cubicBezTo>
                    <a:pt x="4234" y="6076"/>
                    <a:pt x="5597" y="4713"/>
                    <a:pt x="5597" y="3038"/>
                  </a:cubicBezTo>
                  <a:cubicBezTo>
                    <a:pt x="5597" y="1362"/>
                    <a:pt x="4234"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8" name="Google Shape;3928;p70"/>
            <p:cNvSpPr/>
            <p:nvPr/>
          </p:nvSpPr>
          <p:spPr>
            <a:xfrm>
              <a:off x="558940" y="1145497"/>
              <a:ext cx="155834" cy="169199"/>
            </a:xfrm>
            <a:custGeom>
              <a:avLst/>
              <a:gdLst/>
              <a:ahLst/>
              <a:cxnLst/>
              <a:rect l="l" t="t" r="r" b="b"/>
              <a:pathLst>
                <a:path w="5597" h="6077" extrusionOk="0">
                  <a:moveTo>
                    <a:pt x="3039" y="0"/>
                  </a:moveTo>
                  <a:cubicBezTo>
                    <a:pt x="1363" y="0"/>
                    <a:pt x="0" y="1362"/>
                    <a:pt x="0" y="3038"/>
                  </a:cubicBezTo>
                  <a:cubicBezTo>
                    <a:pt x="0" y="4713"/>
                    <a:pt x="1363" y="6076"/>
                    <a:pt x="3039" y="6076"/>
                  </a:cubicBezTo>
                  <a:lnTo>
                    <a:pt x="5596" y="6076"/>
                  </a:lnTo>
                  <a:lnTo>
                    <a:pt x="5596" y="4775"/>
                  </a:lnTo>
                  <a:lnTo>
                    <a:pt x="3039" y="4775"/>
                  </a:lnTo>
                  <a:cubicBezTo>
                    <a:pt x="2080" y="4775"/>
                    <a:pt x="1301" y="3996"/>
                    <a:pt x="1301" y="3038"/>
                  </a:cubicBezTo>
                  <a:cubicBezTo>
                    <a:pt x="1301" y="2079"/>
                    <a:pt x="2080" y="1300"/>
                    <a:pt x="3039" y="1300"/>
                  </a:cubicBezTo>
                  <a:lnTo>
                    <a:pt x="5596" y="1300"/>
                  </a:lnTo>
                  <a:lnTo>
                    <a:pt x="55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9" name="Google Shape;3929;p70"/>
            <p:cNvSpPr/>
            <p:nvPr/>
          </p:nvSpPr>
          <p:spPr>
            <a:xfrm>
              <a:off x="793489" y="1426962"/>
              <a:ext cx="42265" cy="81439"/>
            </a:xfrm>
            <a:custGeom>
              <a:avLst/>
              <a:gdLst/>
              <a:ahLst/>
              <a:cxnLst/>
              <a:rect l="l" t="t" r="r" b="b"/>
              <a:pathLst>
                <a:path w="1518" h="2925" extrusionOk="0">
                  <a:moveTo>
                    <a:pt x="1" y="1"/>
                  </a:moveTo>
                  <a:lnTo>
                    <a:pt x="1" y="2924"/>
                  </a:lnTo>
                  <a:lnTo>
                    <a:pt x="1518" y="2924"/>
                  </a:lnTo>
                  <a:lnTo>
                    <a:pt x="1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0" name="Google Shape;3930;p70"/>
            <p:cNvSpPr/>
            <p:nvPr/>
          </p:nvSpPr>
          <p:spPr>
            <a:xfrm>
              <a:off x="773721" y="1373280"/>
              <a:ext cx="81801" cy="67713"/>
            </a:xfrm>
            <a:custGeom>
              <a:avLst/>
              <a:gdLst/>
              <a:ahLst/>
              <a:cxnLst/>
              <a:rect l="l" t="t" r="r" b="b"/>
              <a:pathLst>
                <a:path w="2938" h="2432" extrusionOk="0">
                  <a:moveTo>
                    <a:pt x="1" y="0"/>
                  </a:moveTo>
                  <a:lnTo>
                    <a:pt x="1" y="1513"/>
                  </a:lnTo>
                  <a:cubicBezTo>
                    <a:pt x="1" y="2020"/>
                    <a:pt x="412" y="2431"/>
                    <a:pt x="919" y="2431"/>
                  </a:cubicBezTo>
                  <a:lnTo>
                    <a:pt x="2019" y="2431"/>
                  </a:lnTo>
                  <a:cubicBezTo>
                    <a:pt x="2527" y="2431"/>
                    <a:pt x="2938" y="2020"/>
                    <a:pt x="2938" y="1513"/>
                  </a:cubicBezTo>
                  <a:lnTo>
                    <a:pt x="2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1" name="Google Shape;3931;p70"/>
            <p:cNvSpPr/>
            <p:nvPr/>
          </p:nvSpPr>
          <p:spPr>
            <a:xfrm>
              <a:off x="679834" y="1114063"/>
              <a:ext cx="269571" cy="285246"/>
            </a:xfrm>
            <a:custGeom>
              <a:avLst/>
              <a:gdLst/>
              <a:ahLst/>
              <a:cxnLst/>
              <a:rect l="l" t="t" r="r" b="b"/>
              <a:pathLst>
                <a:path w="9682" h="10245" extrusionOk="0">
                  <a:moveTo>
                    <a:pt x="0" y="1"/>
                  </a:moveTo>
                  <a:lnTo>
                    <a:pt x="0" y="5404"/>
                  </a:lnTo>
                  <a:cubicBezTo>
                    <a:pt x="0" y="8077"/>
                    <a:pt x="2168" y="10245"/>
                    <a:pt x="4841" y="10245"/>
                  </a:cubicBezTo>
                  <a:cubicBezTo>
                    <a:pt x="7515" y="10245"/>
                    <a:pt x="9682" y="8077"/>
                    <a:pt x="9682" y="5404"/>
                  </a:cubicBezTo>
                  <a:lnTo>
                    <a:pt x="96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2" name="Google Shape;3932;p70"/>
            <p:cNvSpPr/>
            <p:nvPr/>
          </p:nvSpPr>
          <p:spPr>
            <a:xfrm>
              <a:off x="654748" y="1098443"/>
              <a:ext cx="319771" cy="47054"/>
            </a:xfrm>
            <a:custGeom>
              <a:avLst/>
              <a:gdLst/>
              <a:ahLst/>
              <a:cxnLst/>
              <a:rect l="l" t="t" r="r" b="b"/>
              <a:pathLst>
                <a:path w="11485" h="1690" extrusionOk="0">
                  <a:moveTo>
                    <a:pt x="433" y="1"/>
                  </a:moveTo>
                  <a:cubicBezTo>
                    <a:pt x="194" y="1"/>
                    <a:pt x="0" y="195"/>
                    <a:pt x="0" y="434"/>
                  </a:cubicBezTo>
                  <a:lnTo>
                    <a:pt x="0" y="1256"/>
                  </a:lnTo>
                  <a:cubicBezTo>
                    <a:pt x="0" y="1495"/>
                    <a:pt x="194" y="1690"/>
                    <a:pt x="433" y="1690"/>
                  </a:cubicBezTo>
                  <a:lnTo>
                    <a:pt x="11050" y="1690"/>
                  </a:lnTo>
                  <a:cubicBezTo>
                    <a:pt x="11290" y="1690"/>
                    <a:pt x="11484" y="1495"/>
                    <a:pt x="11484" y="1256"/>
                  </a:cubicBezTo>
                  <a:lnTo>
                    <a:pt x="11484" y="434"/>
                  </a:lnTo>
                  <a:cubicBezTo>
                    <a:pt x="11484" y="195"/>
                    <a:pt x="11290" y="1"/>
                    <a:pt x="1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3" name="Google Shape;3933;p70"/>
            <p:cNvSpPr/>
            <p:nvPr/>
          </p:nvSpPr>
          <p:spPr>
            <a:xfrm>
              <a:off x="772328" y="1089700"/>
              <a:ext cx="84057" cy="158674"/>
            </a:xfrm>
            <a:custGeom>
              <a:avLst/>
              <a:gdLst/>
              <a:ahLst/>
              <a:cxnLst/>
              <a:rect l="l" t="t" r="r" b="b"/>
              <a:pathLst>
                <a:path w="3019" h="5699" extrusionOk="0">
                  <a:moveTo>
                    <a:pt x="186" y="0"/>
                  </a:moveTo>
                  <a:cubicBezTo>
                    <a:pt x="84" y="0"/>
                    <a:pt x="1" y="83"/>
                    <a:pt x="1" y="186"/>
                  </a:cubicBezTo>
                  <a:lnTo>
                    <a:pt x="1" y="5328"/>
                  </a:lnTo>
                  <a:cubicBezTo>
                    <a:pt x="1" y="5544"/>
                    <a:pt x="178" y="5698"/>
                    <a:pt x="371" y="5698"/>
                  </a:cubicBezTo>
                  <a:cubicBezTo>
                    <a:pt x="434" y="5698"/>
                    <a:pt x="499" y="5682"/>
                    <a:pt x="559" y="5646"/>
                  </a:cubicBezTo>
                  <a:lnTo>
                    <a:pt x="1509" y="5082"/>
                  </a:lnTo>
                  <a:lnTo>
                    <a:pt x="2458" y="5646"/>
                  </a:lnTo>
                  <a:cubicBezTo>
                    <a:pt x="2519" y="5682"/>
                    <a:pt x="2584" y="5698"/>
                    <a:pt x="2647" y="5698"/>
                  </a:cubicBezTo>
                  <a:cubicBezTo>
                    <a:pt x="2840" y="5698"/>
                    <a:pt x="3018" y="5544"/>
                    <a:pt x="3018" y="5328"/>
                  </a:cubicBezTo>
                  <a:lnTo>
                    <a:pt x="3018" y="186"/>
                  </a:lnTo>
                  <a:cubicBezTo>
                    <a:pt x="3018" y="83"/>
                    <a:pt x="2935" y="0"/>
                    <a:pt x="2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4" name="Google Shape;3934;p70"/>
            <p:cNvSpPr/>
            <p:nvPr/>
          </p:nvSpPr>
          <p:spPr>
            <a:xfrm>
              <a:off x="723882" y="1497321"/>
              <a:ext cx="181450" cy="101207"/>
            </a:xfrm>
            <a:custGeom>
              <a:avLst/>
              <a:gdLst/>
              <a:ahLst/>
              <a:cxnLst/>
              <a:rect l="l" t="t" r="r" b="b"/>
              <a:pathLst>
                <a:path w="6517" h="3635" extrusionOk="0">
                  <a:moveTo>
                    <a:pt x="434" y="1"/>
                  </a:moveTo>
                  <a:cubicBezTo>
                    <a:pt x="195" y="1"/>
                    <a:pt x="0" y="195"/>
                    <a:pt x="0" y="435"/>
                  </a:cubicBezTo>
                  <a:lnTo>
                    <a:pt x="0" y="3634"/>
                  </a:lnTo>
                  <a:lnTo>
                    <a:pt x="6517" y="3634"/>
                  </a:lnTo>
                  <a:lnTo>
                    <a:pt x="6517" y="435"/>
                  </a:lnTo>
                  <a:cubicBezTo>
                    <a:pt x="6517" y="195"/>
                    <a:pt x="6323" y="1"/>
                    <a:pt x="6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5" name="Google Shape;3935;p70"/>
            <p:cNvSpPr/>
            <p:nvPr/>
          </p:nvSpPr>
          <p:spPr>
            <a:xfrm>
              <a:off x="767177" y="1532486"/>
              <a:ext cx="94330" cy="55379"/>
            </a:xfrm>
            <a:custGeom>
              <a:avLst/>
              <a:gdLst/>
              <a:ahLst/>
              <a:cxnLst/>
              <a:rect l="l" t="t" r="r" b="b"/>
              <a:pathLst>
                <a:path w="3388" h="1989" extrusionOk="0">
                  <a:moveTo>
                    <a:pt x="387" y="0"/>
                  </a:moveTo>
                  <a:cubicBezTo>
                    <a:pt x="174" y="0"/>
                    <a:pt x="0" y="173"/>
                    <a:pt x="0" y="387"/>
                  </a:cubicBezTo>
                  <a:lnTo>
                    <a:pt x="0" y="1988"/>
                  </a:lnTo>
                  <a:lnTo>
                    <a:pt x="3387" y="1988"/>
                  </a:lnTo>
                  <a:lnTo>
                    <a:pt x="3387" y="387"/>
                  </a:lnTo>
                  <a:cubicBezTo>
                    <a:pt x="3387" y="173"/>
                    <a:pt x="3214" y="0"/>
                    <a:pt x="3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6" name="Google Shape;3936;p70"/>
            <p:cNvSpPr/>
            <p:nvPr/>
          </p:nvSpPr>
          <p:spPr>
            <a:xfrm>
              <a:off x="705227" y="1587838"/>
              <a:ext cx="218759" cy="37170"/>
            </a:xfrm>
            <a:custGeom>
              <a:avLst/>
              <a:gdLst/>
              <a:ahLst/>
              <a:cxnLst/>
              <a:rect l="l" t="t" r="r" b="b"/>
              <a:pathLst>
                <a:path w="7857" h="1335" extrusionOk="0">
                  <a:moveTo>
                    <a:pt x="652" y="0"/>
                  </a:moveTo>
                  <a:cubicBezTo>
                    <a:pt x="292" y="0"/>
                    <a:pt x="1" y="292"/>
                    <a:pt x="1" y="651"/>
                  </a:cubicBezTo>
                  <a:lnTo>
                    <a:pt x="1" y="1140"/>
                  </a:lnTo>
                  <a:cubicBezTo>
                    <a:pt x="1" y="1248"/>
                    <a:pt x="87" y="1334"/>
                    <a:pt x="195" y="1334"/>
                  </a:cubicBezTo>
                  <a:lnTo>
                    <a:pt x="7664" y="1334"/>
                  </a:lnTo>
                  <a:cubicBezTo>
                    <a:pt x="7770" y="1334"/>
                    <a:pt x="7856" y="1248"/>
                    <a:pt x="7856" y="1140"/>
                  </a:cubicBezTo>
                  <a:lnTo>
                    <a:pt x="7856" y="651"/>
                  </a:lnTo>
                  <a:cubicBezTo>
                    <a:pt x="7856" y="292"/>
                    <a:pt x="7565" y="0"/>
                    <a:pt x="7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7" name="Google Shape;3937;p70"/>
            <p:cNvSpPr/>
            <p:nvPr/>
          </p:nvSpPr>
          <p:spPr>
            <a:xfrm>
              <a:off x="621225" y="1261407"/>
              <a:ext cx="58636" cy="144753"/>
            </a:xfrm>
            <a:custGeom>
              <a:avLst/>
              <a:gdLst/>
              <a:ahLst/>
              <a:cxnLst/>
              <a:rect l="l" t="t" r="r" b="b"/>
              <a:pathLst>
                <a:path w="2106" h="5199" extrusionOk="0">
                  <a:moveTo>
                    <a:pt x="271" y="1"/>
                  </a:moveTo>
                  <a:cubicBezTo>
                    <a:pt x="122" y="1"/>
                    <a:pt x="0" y="122"/>
                    <a:pt x="0" y="272"/>
                  </a:cubicBezTo>
                  <a:lnTo>
                    <a:pt x="0" y="4927"/>
                  </a:lnTo>
                  <a:cubicBezTo>
                    <a:pt x="0" y="5088"/>
                    <a:pt x="133" y="5198"/>
                    <a:pt x="273" y="5198"/>
                  </a:cubicBezTo>
                  <a:cubicBezTo>
                    <a:pt x="333" y="5198"/>
                    <a:pt x="394" y="5178"/>
                    <a:pt x="447" y="5133"/>
                  </a:cubicBezTo>
                  <a:lnTo>
                    <a:pt x="1053" y="4617"/>
                  </a:lnTo>
                  <a:lnTo>
                    <a:pt x="1659" y="5133"/>
                  </a:lnTo>
                  <a:cubicBezTo>
                    <a:pt x="1712" y="5178"/>
                    <a:pt x="1773" y="5199"/>
                    <a:pt x="1833" y="5199"/>
                  </a:cubicBezTo>
                  <a:cubicBezTo>
                    <a:pt x="1973" y="5199"/>
                    <a:pt x="2105" y="5089"/>
                    <a:pt x="2105" y="4927"/>
                  </a:cubicBezTo>
                  <a:lnTo>
                    <a:pt x="2105" y="272"/>
                  </a:lnTo>
                  <a:cubicBezTo>
                    <a:pt x="2105" y="122"/>
                    <a:pt x="1983" y="1"/>
                    <a:pt x="1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8" name="Google Shape;3938;p70"/>
            <p:cNvSpPr/>
            <p:nvPr/>
          </p:nvSpPr>
          <p:spPr>
            <a:xfrm>
              <a:off x="949382" y="1261407"/>
              <a:ext cx="58608" cy="144753"/>
            </a:xfrm>
            <a:custGeom>
              <a:avLst/>
              <a:gdLst/>
              <a:ahLst/>
              <a:cxnLst/>
              <a:rect l="l" t="t" r="r" b="b"/>
              <a:pathLst>
                <a:path w="2105" h="5199" extrusionOk="0">
                  <a:moveTo>
                    <a:pt x="272" y="1"/>
                  </a:moveTo>
                  <a:cubicBezTo>
                    <a:pt x="122" y="1"/>
                    <a:pt x="1" y="122"/>
                    <a:pt x="1" y="272"/>
                  </a:cubicBezTo>
                  <a:lnTo>
                    <a:pt x="1" y="4927"/>
                  </a:lnTo>
                  <a:cubicBezTo>
                    <a:pt x="1" y="5088"/>
                    <a:pt x="134" y="5198"/>
                    <a:pt x="273" y="5198"/>
                  </a:cubicBezTo>
                  <a:cubicBezTo>
                    <a:pt x="333" y="5198"/>
                    <a:pt x="395" y="5178"/>
                    <a:pt x="447" y="5133"/>
                  </a:cubicBezTo>
                  <a:lnTo>
                    <a:pt x="1052" y="4617"/>
                  </a:lnTo>
                  <a:lnTo>
                    <a:pt x="1658" y="5133"/>
                  </a:lnTo>
                  <a:cubicBezTo>
                    <a:pt x="1711" y="5178"/>
                    <a:pt x="1773" y="5199"/>
                    <a:pt x="1833" y="5199"/>
                  </a:cubicBezTo>
                  <a:cubicBezTo>
                    <a:pt x="1973" y="5199"/>
                    <a:pt x="2105" y="5089"/>
                    <a:pt x="2105" y="4927"/>
                  </a:cubicBezTo>
                  <a:lnTo>
                    <a:pt x="2105" y="272"/>
                  </a:lnTo>
                  <a:cubicBezTo>
                    <a:pt x="2105" y="122"/>
                    <a:pt x="1984" y="1"/>
                    <a:pt x="1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39" name="Google Shape;3939;p70"/>
          <p:cNvGrpSpPr/>
          <p:nvPr/>
        </p:nvGrpSpPr>
        <p:grpSpPr>
          <a:xfrm>
            <a:off x="7735033" y="1392695"/>
            <a:ext cx="517396" cy="353024"/>
            <a:chOff x="7415991" y="1089700"/>
            <a:chExt cx="541039" cy="376519"/>
          </a:xfrm>
        </p:grpSpPr>
        <p:sp>
          <p:nvSpPr>
            <p:cNvPr id="3940" name="Google Shape;3940;p70"/>
            <p:cNvSpPr/>
            <p:nvPr/>
          </p:nvSpPr>
          <p:spPr>
            <a:xfrm>
              <a:off x="7515529" y="1196394"/>
              <a:ext cx="341293" cy="222044"/>
            </a:xfrm>
            <a:custGeom>
              <a:avLst/>
              <a:gdLst/>
              <a:ahLst/>
              <a:cxnLst/>
              <a:rect l="l" t="t" r="r" b="b"/>
              <a:pathLst>
                <a:path w="12258" h="7975" extrusionOk="0">
                  <a:moveTo>
                    <a:pt x="720" y="0"/>
                  </a:moveTo>
                  <a:cubicBezTo>
                    <a:pt x="720" y="0"/>
                    <a:pt x="27" y="2429"/>
                    <a:pt x="2" y="5935"/>
                  </a:cubicBezTo>
                  <a:cubicBezTo>
                    <a:pt x="0" y="6067"/>
                    <a:pt x="63" y="6190"/>
                    <a:pt x="170" y="6266"/>
                  </a:cubicBezTo>
                  <a:cubicBezTo>
                    <a:pt x="719" y="6653"/>
                    <a:pt x="2619" y="7801"/>
                    <a:pt x="6129" y="7974"/>
                  </a:cubicBezTo>
                  <a:cubicBezTo>
                    <a:pt x="9639" y="7801"/>
                    <a:pt x="11539" y="6653"/>
                    <a:pt x="12088" y="6266"/>
                  </a:cubicBezTo>
                  <a:cubicBezTo>
                    <a:pt x="12196" y="6190"/>
                    <a:pt x="12258" y="6067"/>
                    <a:pt x="12257" y="5935"/>
                  </a:cubicBezTo>
                  <a:cubicBezTo>
                    <a:pt x="12231" y="2429"/>
                    <a:pt x="11538" y="0"/>
                    <a:pt x="1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1" name="Google Shape;3941;p70"/>
            <p:cNvSpPr/>
            <p:nvPr/>
          </p:nvSpPr>
          <p:spPr>
            <a:xfrm>
              <a:off x="7415991" y="1089700"/>
              <a:ext cx="540367" cy="190721"/>
            </a:xfrm>
            <a:custGeom>
              <a:avLst/>
              <a:gdLst/>
              <a:ahLst/>
              <a:cxnLst/>
              <a:rect l="l" t="t" r="r" b="b"/>
              <a:pathLst>
                <a:path w="19408" h="6850" extrusionOk="0">
                  <a:moveTo>
                    <a:pt x="9704" y="0"/>
                  </a:moveTo>
                  <a:cubicBezTo>
                    <a:pt x="9620" y="0"/>
                    <a:pt x="9535" y="14"/>
                    <a:pt x="9454" y="40"/>
                  </a:cubicBezTo>
                  <a:lnTo>
                    <a:pt x="365" y="3047"/>
                  </a:lnTo>
                  <a:cubicBezTo>
                    <a:pt x="1" y="3166"/>
                    <a:pt x="1" y="3683"/>
                    <a:pt x="365" y="3803"/>
                  </a:cubicBezTo>
                  <a:lnTo>
                    <a:pt x="9454" y="6809"/>
                  </a:lnTo>
                  <a:cubicBezTo>
                    <a:pt x="9535" y="6836"/>
                    <a:pt x="9620" y="6850"/>
                    <a:pt x="9704" y="6850"/>
                  </a:cubicBezTo>
                  <a:cubicBezTo>
                    <a:pt x="9789" y="6850"/>
                    <a:pt x="9873" y="6836"/>
                    <a:pt x="9954" y="6809"/>
                  </a:cubicBezTo>
                  <a:lnTo>
                    <a:pt x="19043" y="3803"/>
                  </a:lnTo>
                  <a:cubicBezTo>
                    <a:pt x="19408" y="3683"/>
                    <a:pt x="19408" y="3166"/>
                    <a:pt x="19043" y="3047"/>
                  </a:cubicBezTo>
                  <a:lnTo>
                    <a:pt x="9954" y="40"/>
                  </a:lnTo>
                  <a:cubicBezTo>
                    <a:pt x="9873" y="14"/>
                    <a:pt x="9789" y="0"/>
                    <a:pt x="9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2" name="Google Shape;3942;p70"/>
            <p:cNvSpPr/>
            <p:nvPr/>
          </p:nvSpPr>
          <p:spPr>
            <a:xfrm>
              <a:off x="7657640" y="1152764"/>
              <a:ext cx="56854" cy="34413"/>
            </a:xfrm>
            <a:custGeom>
              <a:avLst/>
              <a:gdLst/>
              <a:ahLst/>
              <a:cxnLst/>
              <a:rect l="l" t="t" r="r" b="b"/>
              <a:pathLst>
                <a:path w="2042" h="1236" extrusionOk="0">
                  <a:moveTo>
                    <a:pt x="1021" y="0"/>
                  </a:moveTo>
                  <a:cubicBezTo>
                    <a:pt x="458" y="0"/>
                    <a:pt x="1" y="312"/>
                    <a:pt x="1" y="698"/>
                  </a:cubicBezTo>
                  <a:cubicBezTo>
                    <a:pt x="1" y="1083"/>
                    <a:pt x="458" y="1236"/>
                    <a:pt x="1021" y="1236"/>
                  </a:cubicBezTo>
                  <a:cubicBezTo>
                    <a:pt x="1585" y="1236"/>
                    <a:pt x="2041" y="1083"/>
                    <a:pt x="2041" y="698"/>
                  </a:cubicBezTo>
                  <a:cubicBezTo>
                    <a:pt x="2041" y="312"/>
                    <a:pt x="1585" y="0"/>
                    <a:pt x="1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3" name="Google Shape;3943;p70"/>
            <p:cNvSpPr/>
            <p:nvPr/>
          </p:nvSpPr>
          <p:spPr>
            <a:xfrm>
              <a:off x="7560134" y="1172756"/>
              <a:ext cx="110618" cy="144809"/>
            </a:xfrm>
            <a:custGeom>
              <a:avLst/>
              <a:gdLst/>
              <a:ahLst/>
              <a:cxnLst/>
              <a:rect l="l" t="t" r="r" b="b"/>
              <a:pathLst>
                <a:path w="3973" h="5201" extrusionOk="0">
                  <a:moveTo>
                    <a:pt x="3642" y="0"/>
                  </a:moveTo>
                  <a:cubicBezTo>
                    <a:pt x="3587" y="0"/>
                    <a:pt x="3531" y="16"/>
                    <a:pt x="3482" y="48"/>
                  </a:cubicBezTo>
                  <a:lnTo>
                    <a:pt x="130" y="2266"/>
                  </a:lnTo>
                  <a:cubicBezTo>
                    <a:pt x="50" y="2320"/>
                    <a:pt x="1" y="2410"/>
                    <a:pt x="1" y="2508"/>
                  </a:cubicBezTo>
                  <a:lnTo>
                    <a:pt x="1" y="4911"/>
                  </a:lnTo>
                  <a:cubicBezTo>
                    <a:pt x="1" y="5072"/>
                    <a:pt x="130" y="5201"/>
                    <a:pt x="290" y="5201"/>
                  </a:cubicBezTo>
                  <a:cubicBezTo>
                    <a:pt x="451" y="5201"/>
                    <a:pt x="580" y="5072"/>
                    <a:pt x="580" y="4911"/>
                  </a:cubicBezTo>
                  <a:lnTo>
                    <a:pt x="580" y="2664"/>
                  </a:lnTo>
                  <a:lnTo>
                    <a:pt x="3803" y="532"/>
                  </a:lnTo>
                  <a:cubicBezTo>
                    <a:pt x="3936" y="443"/>
                    <a:pt x="3972" y="264"/>
                    <a:pt x="3884" y="130"/>
                  </a:cubicBezTo>
                  <a:cubicBezTo>
                    <a:pt x="3828" y="46"/>
                    <a:pt x="3736" y="0"/>
                    <a:pt x="3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4" name="Google Shape;3944;p70"/>
            <p:cNvSpPr/>
            <p:nvPr/>
          </p:nvSpPr>
          <p:spPr>
            <a:xfrm>
              <a:off x="7541507" y="1299051"/>
              <a:ext cx="53430" cy="155807"/>
            </a:xfrm>
            <a:custGeom>
              <a:avLst/>
              <a:gdLst/>
              <a:ahLst/>
              <a:cxnLst/>
              <a:rect l="l" t="t" r="r" b="b"/>
              <a:pathLst>
                <a:path w="1919" h="5596" extrusionOk="0">
                  <a:moveTo>
                    <a:pt x="755" y="0"/>
                  </a:moveTo>
                  <a:cubicBezTo>
                    <a:pt x="477" y="598"/>
                    <a:pt x="14" y="2077"/>
                    <a:pt x="0" y="5309"/>
                  </a:cubicBezTo>
                  <a:cubicBezTo>
                    <a:pt x="0" y="5398"/>
                    <a:pt x="60" y="5475"/>
                    <a:pt x="147" y="5497"/>
                  </a:cubicBezTo>
                  <a:cubicBezTo>
                    <a:pt x="308" y="5539"/>
                    <a:pt x="594" y="5596"/>
                    <a:pt x="959" y="5596"/>
                  </a:cubicBezTo>
                  <a:cubicBezTo>
                    <a:pt x="1325" y="5596"/>
                    <a:pt x="1612" y="5539"/>
                    <a:pt x="1773" y="5497"/>
                  </a:cubicBezTo>
                  <a:cubicBezTo>
                    <a:pt x="1859" y="5475"/>
                    <a:pt x="1919" y="5398"/>
                    <a:pt x="1918" y="5309"/>
                  </a:cubicBezTo>
                  <a:cubicBezTo>
                    <a:pt x="1904" y="2077"/>
                    <a:pt x="1442" y="598"/>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5" name="Google Shape;3945;p70"/>
            <p:cNvSpPr/>
            <p:nvPr/>
          </p:nvSpPr>
          <p:spPr>
            <a:xfrm>
              <a:off x="7545739" y="1275468"/>
              <a:ext cx="44938" cy="44938"/>
            </a:xfrm>
            <a:custGeom>
              <a:avLst/>
              <a:gdLst/>
              <a:ahLst/>
              <a:cxnLst/>
              <a:rect l="l" t="t" r="r" b="b"/>
              <a:pathLst>
                <a:path w="1614" h="1614" extrusionOk="0">
                  <a:moveTo>
                    <a:pt x="807" y="1"/>
                  </a:moveTo>
                  <a:cubicBezTo>
                    <a:pt x="362" y="1"/>
                    <a:pt x="1" y="362"/>
                    <a:pt x="1" y="807"/>
                  </a:cubicBezTo>
                  <a:cubicBezTo>
                    <a:pt x="1" y="1252"/>
                    <a:pt x="362" y="1613"/>
                    <a:pt x="807" y="1613"/>
                  </a:cubicBezTo>
                  <a:cubicBezTo>
                    <a:pt x="1253" y="1613"/>
                    <a:pt x="1613" y="1252"/>
                    <a:pt x="1613" y="807"/>
                  </a:cubicBezTo>
                  <a:cubicBezTo>
                    <a:pt x="1613" y="362"/>
                    <a:pt x="125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6" name="Google Shape;3946;p70"/>
            <p:cNvSpPr/>
            <p:nvPr/>
          </p:nvSpPr>
          <p:spPr>
            <a:xfrm>
              <a:off x="7654744" y="1300332"/>
              <a:ext cx="302286" cy="165022"/>
            </a:xfrm>
            <a:custGeom>
              <a:avLst/>
              <a:gdLst/>
              <a:ahLst/>
              <a:cxnLst/>
              <a:rect l="l" t="t" r="r" b="b"/>
              <a:pathLst>
                <a:path w="10857" h="5927" extrusionOk="0">
                  <a:moveTo>
                    <a:pt x="9618" y="0"/>
                  </a:moveTo>
                  <a:cubicBezTo>
                    <a:pt x="9566" y="0"/>
                    <a:pt x="9516" y="9"/>
                    <a:pt x="9468" y="26"/>
                  </a:cubicBezTo>
                  <a:lnTo>
                    <a:pt x="1" y="3473"/>
                  </a:lnTo>
                  <a:lnTo>
                    <a:pt x="894" y="5927"/>
                  </a:lnTo>
                  <a:lnTo>
                    <a:pt x="10361" y="2480"/>
                  </a:lnTo>
                  <a:cubicBezTo>
                    <a:pt x="10745" y="2341"/>
                    <a:pt x="10857" y="1678"/>
                    <a:pt x="10611" y="1001"/>
                  </a:cubicBezTo>
                  <a:cubicBezTo>
                    <a:pt x="10394" y="408"/>
                    <a:pt x="9976" y="0"/>
                    <a:pt x="9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7" name="Google Shape;3947;p70"/>
            <p:cNvSpPr/>
            <p:nvPr/>
          </p:nvSpPr>
          <p:spPr>
            <a:xfrm>
              <a:off x="7640989" y="1396390"/>
              <a:ext cx="52539" cy="69829"/>
            </a:xfrm>
            <a:custGeom>
              <a:avLst/>
              <a:gdLst/>
              <a:ahLst/>
              <a:cxnLst/>
              <a:rect l="l" t="t" r="r" b="b"/>
              <a:pathLst>
                <a:path w="1887" h="2508" extrusionOk="0">
                  <a:moveTo>
                    <a:pt x="647" y="1"/>
                  </a:moveTo>
                  <a:cubicBezTo>
                    <a:pt x="596" y="1"/>
                    <a:pt x="546" y="9"/>
                    <a:pt x="497" y="27"/>
                  </a:cubicBezTo>
                  <a:cubicBezTo>
                    <a:pt x="113" y="167"/>
                    <a:pt x="1" y="829"/>
                    <a:pt x="247" y="1507"/>
                  </a:cubicBezTo>
                  <a:cubicBezTo>
                    <a:pt x="463" y="2100"/>
                    <a:pt x="881" y="2508"/>
                    <a:pt x="1239" y="2508"/>
                  </a:cubicBezTo>
                  <a:cubicBezTo>
                    <a:pt x="1291" y="2508"/>
                    <a:pt x="1342" y="2499"/>
                    <a:pt x="1390" y="2482"/>
                  </a:cubicBezTo>
                  <a:cubicBezTo>
                    <a:pt x="1774" y="2341"/>
                    <a:pt x="1887" y="1679"/>
                    <a:pt x="1639" y="1001"/>
                  </a:cubicBezTo>
                  <a:cubicBezTo>
                    <a:pt x="1423" y="408"/>
                    <a:pt x="1006"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8" name="Google Shape;3948;p70"/>
            <p:cNvSpPr/>
            <p:nvPr/>
          </p:nvSpPr>
          <p:spPr>
            <a:xfrm>
              <a:off x="7779592" y="1337474"/>
              <a:ext cx="112651" cy="112567"/>
            </a:xfrm>
            <a:custGeom>
              <a:avLst/>
              <a:gdLst/>
              <a:ahLst/>
              <a:cxnLst/>
              <a:rect l="l" t="t" r="r" b="b"/>
              <a:pathLst>
                <a:path w="4046" h="4043" extrusionOk="0">
                  <a:moveTo>
                    <a:pt x="1469" y="1"/>
                  </a:moveTo>
                  <a:cubicBezTo>
                    <a:pt x="1417" y="1"/>
                    <a:pt x="1367" y="9"/>
                    <a:pt x="1319" y="26"/>
                  </a:cubicBezTo>
                  <a:lnTo>
                    <a:pt x="0" y="506"/>
                  </a:lnTo>
                  <a:cubicBezTo>
                    <a:pt x="49" y="488"/>
                    <a:pt x="99" y="480"/>
                    <a:pt x="150" y="480"/>
                  </a:cubicBezTo>
                  <a:cubicBezTo>
                    <a:pt x="509" y="480"/>
                    <a:pt x="927" y="887"/>
                    <a:pt x="1143" y="1480"/>
                  </a:cubicBezTo>
                  <a:cubicBezTo>
                    <a:pt x="1390" y="2158"/>
                    <a:pt x="1277" y="2821"/>
                    <a:pt x="893" y="2961"/>
                  </a:cubicBezTo>
                  <a:cubicBezTo>
                    <a:pt x="1018" y="2915"/>
                    <a:pt x="1134" y="2895"/>
                    <a:pt x="1241" y="2895"/>
                  </a:cubicBezTo>
                  <a:cubicBezTo>
                    <a:pt x="1863" y="2895"/>
                    <a:pt x="2185" y="3578"/>
                    <a:pt x="2305" y="3916"/>
                  </a:cubicBezTo>
                  <a:cubicBezTo>
                    <a:pt x="2334" y="3994"/>
                    <a:pt x="2408" y="4042"/>
                    <a:pt x="2487" y="4042"/>
                  </a:cubicBezTo>
                  <a:cubicBezTo>
                    <a:pt x="2509" y="4042"/>
                    <a:pt x="2532" y="4039"/>
                    <a:pt x="2554" y="4031"/>
                  </a:cubicBezTo>
                  <a:lnTo>
                    <a:pt x="3885" y="3546"/>
                  </a:lnTo>
                  <a:cubicBezTo>
                    <a:pt x="3995" y="3506"/>
                    <a:pt x="4046" y="3379"/>
                    <a:pt x="3991" y="3277"/>
                  </a:cubicBezTo>
                  <a:cubicBezTo>
                    <a:pt x="3617" y="2564"/>
                    <a:pt x="2842" y="2467"/>
                    <a:pt x="2450" y="2467"/>
                  </a:cubicBezTo>
                  <a:cubicBezTo>
                    <a:pt x="2304" y="2467"/>
                    <a:pt x="2212" y="2480"/>
                    <a:pt x="2212" y="2480"/>
                  </a:cubicBezTo>
                  <a:cubicBezTo>
                    <a:pt x="2596" y="2341"/>
                    <a:pt x="2708" y="1678"/>
                    <a:pt x="2460" y="1001"/>
                  </a:cubicBezTo>
                  <a:cubicBezTo>
                    <a:pt x="2245" y="408"/>
                    <a:pt x="1827"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49" name="Google Shape;3949;p70"/>
          <p:cNvGrpSpPr/>
          <p:nvPr/>
        </p:nvGrpSpPr>
        <p:grpSpPr>
          <a:xfrm>
            <a:off x="6888740" y="1977197"/>
            <a:ext cx="368342" cy="501852"/>
            <a:chOff x="6831734" y="1746153"/>
            <a:chExt cx="385174" cy="535252"/>
          </a:xfrm>
        </p:grpSpPr>
        <p:sp>
          <p:nvSpPr>
            <p:cNvPr id="3950" name="Google Shape;3950;p70"/>
            <p:cNvSpPr/>
            <p:nvPr/>
          </p:nvSpPr>
          <p:spPr>
            <a:xfrm>
              <a:off x="6831734" y="1746153"/>
              <a:ext cx="385173" cy="485657"/>
            </a:xfrm>
            <a:custGeom>
              <a:avLst/>
              <a:gdLst/>
              <a:ahLst/>
              <a:cxnLst/>
              <a:rect l="l" t="t" r="r" b="b"/>
              <a:pathLst>
                <a:path w="13834" h="17443" extrusionOk="0">
                  <a:moveTo>
                    <a:pt x="1782" y="0"/>
                  </a:moveTo>
                  <a:cubicBezTo>
                    <a:pt x="798" y="0"/>
                    <a:pt x="1" y="798"/>
                    <a:pt x="1" y="1782"/>
                  </a:cubicBezTo>
                  <a:lnTo>
                    <a:pt x="1" y="17442"/>
                  </a:lnTo>
                  <a:lnTo>
                    <a:pt x="13834" y="17442"/>
                  </a:lnTo>
                  <a:lnTo>
                    <a:pt x="13834" y="513"/>
                  </a:lnTo>
                  <a:cubicBezTo>
                    <a:pt x="13834" y="229"/>
                    <a:pt x="13603" y="0"/>
                    <a:pt x="13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1" name="Google Shape;3951;p70"/>
            <p:cNvSpPr/>
            <p:nvPr/>
          </p:nvSpPr>
          <p:spPr>
            <a:xfrm>
              <a:off x="6889815" y="1746153"/>
              <a:ext cx="16149" cy="485657"/>
            </a:xfrm>
            <a:custGeom>
              <a:avLst/>
              <a:gdLst/>
              <a:ahLst/>
              <a:cxnLst/>
              <a:rect l="l" t="t" r="r" b="b"/>
              <a:pathLst>
                <a:path w="580" h="17443" extrusionOk="0">
                  <a:moveTo>
                    <a:pt x="0" y="0"/>
                  </a:moveTo>
                  <a:lnTo>
                    <a:pt x="0" y="17442"/>
                  </a:lnTo>
                  <a:lnTo>
                    <a:pt x="579" y="17442"/>
                  </a:lnTo>
                  <a:lnTo>
                    <a:pt x="5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2" name="Google Shape;3952;p70"/>
            <p:cNvSpPr/>
            <p:nvPr/>
          </p:nvSpPr>
          <p:spPr>
            <a:xfrm>
              <a:off x="6831734" y="2167862"/>
              <a:ext cx="385173" cy="113542"/>
            </a:xfrm>
            <a:custGeom>
              <a:avLst/>
              <a:gdLst/>
              <a:ahLst/>
              <a:cxnLst/>
              <a:rect l="l" t="t" r="r" b="b"/>
              <a:pathLst>
                <a:path w="13834" h="4078" extrusionOk="0">
                  <a:moveTo>
                    <a:pt x="13834" y="1"/>
                  </a:moveTo>
                  <a:cubicBezTo>
                    <a:pt x="13834" y="285"/>
                    <a:pt x="13603" y="514"/>
                    <a:pt x="13320" y="514"/>
                  </a:cubicBezTo>
                  <a:lnTo>
                    <a:pt x="1782" y="514"/>
                  </a:lnTo>
                  <a:cubicBezTo>
                    <a:pt x="798" y="514"/>
                    <a:pt x="1" y="1312"/>
                    <a:pt x="1" y="2296"/>
                  </a:cubicBezTo>
                  <a:cubicBezTo>
                    <a:pt x="1" y="3280"/>
                    <a:pt x="798" y="4078"/>
                    <a:pt x="1782" y="4078"/>
                  </a:cubicBezTo>
                  <a:lnTo>
                    <a:pt x="13320" y="4078"/>
                  </a:lnTo>
                  <a:cubicBezTo>
                    <a:pt x="13603" y="4078"/>
                    <a:pt x="13834" y="3849"/>
                    <a:pt x="13834" y="3565"/>
                  </a:cubicBezTo>
                  <a:lnTo>
                    <a:pt x="13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3" name="Google Shape;3953;p70"/>
            <p:cNvSpPr/>
            <p:nvPr/>
          </p:nvSpPr>
          <p:spPr>
            <a:xfrm>
              <a:off x="6864060" y="2214499"/>
              <a:ext cx="352848" cy="34636"/>
            </a:xfrm>
            <a:custGeom>
              <a:avLst/>
              <a:gdLst/>
              <a:ahLst/>
              <a:cxnLst/>
              <a:rect l="l" t="t" r="r" b="b"/>
              <a:pathLst>
                <a:path w="12673" h="1244" extrusionOk="0">
                  <a:moveTo>
                    <a:pt x="621" y="0"/>
                  </a:moveTo>
                  <a:cubicBezTo>
                    <a:pt x="279" y="0"/>
                    <a:pt x="1" y="278"/>
                    <a:pt x="1" y="621"/>
                  </a:cubicBezTo>
                  <a:cubicBezTo>
                    <a:pt x="1" y="964"/>
                    <a:pt x="279" y="1243"/>
                    <a:pt x="621" y="1243"/>
                  </a:cubicBezTo>
                  <a:lnTo>
                    <a:pt x="12673" y="1243"/>
                  </a:lnTo>
                  <a:lnTo>
                    <a:pt x="126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4" name="Google Shape;3954;p70"/>
            <p:cNvSpPr/>
            <p:nvPr/>
          </p:nvSpPr>
          <p:spPr>
            <a:xfrm>
              <a:off x="7087193" y="2214499"/>
              <a:ext cx="56687" cy="66906"/>
            </a:xfrm>
            <a:custGeom>
              <a:avLst/>
              <a:gdLst/>
              <a:ahLst/>
              <a:cxnLst/>
              <a:rect l="l" t="t" r="r" b="b"/>
              <a:pathLst>
                <a:path w="2036" h="2403" extrusionOk="0">
                  <a:moveTo>
                    <a:pt x="1" y="0"/>
                  </a:moveTo>
                  <a:lnTo>
                    <a:pt x="1" y="2016"/>
                  </a:lnTo>
                  <a:cubicBezTo>
                    <a:pt x="1" y="2230"/>
                    <a:pt x="174" y="2403"/>
                    <a:pt x="389" y="2403"/>
                  </a:cubicBezTo>
                  <a:lnTo>
                    <a:pt x="1649" y="2403"/>
                  </a:lnTo>
                  <a:cubicBezTo>
                    <a:pt x="1862" y="2403"/>
                    <a:pt x="2035" y="2230"/>
                    <a:pt x="2035" y="2016"/>
                  </a:cubicBezTo>
                  <a:lnTo>
                    <a:pt x="2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5" name="Google Shape;3955;p70"/>
            <p:cNvSpPr/>
            <p:nvPr/>
          </p:nvSpPr>
          <p:spPr>
            <a:xfrm>
              <a:off x="6946280" y="2026782"/>
              <a:ext cx="217673" cy="114739"/>
            </a:xfrm>
            <a:custGeom>
              <a:avLst/>
              <a:gdLst/>
              <a:ahLst/>
              <a:cxnLst/>
              <a:rect l="l" t="t" r="r" b="b"/>
              <a:pathLst>
                <a:path w="7818" h="4121" extrusionOk="0">
                  <a:moveTo>
                    <a:pt x="387" y="0"/>
                  </a:moveTo>
                  <a:cubicBezTo>
                    <a:pt x="174" y="0"/>
                    <a:pt x="0" y="173"/>
                    <a:pt x="0" y="388"/>
                  </a:cubicBezTo>
                  <a:lnTo>
                    <a:pt x="0" y="3733"/>
                  </a:lnTo>
                  <a:cubicBezTo>
                    <a:pt x="0" y="3947"/>
                    <a:pt x="174" y="4120"/>
                    <a:pt x="387" y="4120"/>
                  </a:cubicBezTo>
                  <a:lnTo>
                    <a:pt x="7430" y="4120"/>
                  </a:lnTo>
                  <a:cubicBezTo>
                    <a:pt x="7644" y="4120"/>
                    <a:pt x="7817" y="3947"/>
                    <a:pt x="7817" y="3733"/>
                  </a:cubicBezTo>
                  <a:lnTo>
                    <a:pt x="7817" y="388"/>
                  </a:lnTo>
                  <a:cubicBezTo>
                    <a:pt x="7817" y="173"/>
                    <a:pt x="7644" y="0"/>
                    <a:pt x="7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6" name="Google Shape;3956;p70"/>
            <p:cNvSpPr/>
            <p:nvPr/>
          </p:nvSpPr>
          <p:spPr>
            <a:xfrm>
              <a:off x="6938206" y="1983542"/>
              <a:ext cx="64066" cy="16149"/>
            </a:xfrm>
            <a:custGeom>
              <a:avLst/>
              <a:gdLst/>
              <a:ahLst/>
              <a:cxnLst/>
              <a:rect l="l" t="t" r="r" b="b"/>
              <a:pathLst>
                <a:path w="2301" h="580" extrusionOk="0">
                  <a:moveTo>
                    <a:pt x="290" y="1"/>
                  </a:moveTo>
                  <a:cubicBezTo>
                    <a:pt x="131" y="1"/>
                    <a:pt x="0" y="130"/>
                    <a:pt x="0" y="290"/>
                  </a:cubicBezTo>
                  <a:cubicBezTo>
                    <a:pt x="0" y="451"/>
                    <a:pt x="131" y="580"/>
                    <a:pt x="290" y="580"/>
                  </a:cubicBezTo>
                  <a:lnTo>
                    <a:pt x="2010" y="580"/>
                  </a:lnTo>
                  <a:cubicBezTo>
                    <a:pt x="2170" y="580"/>
                    <a:pt x="2300" y="451"/>
                    <a:pt x="2300" y="290"/>
                  </a:cubicBezTo>
                  <a:cubicBezTo>
                    <a:pt x="2300" y="130"/>
                    <a:pt x="2170"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7" name="Google Shape;3957;p70"/>
            <p:cNvSpPr/>
            <p:nvPr/>
          </p:nvSpPr>
          <p:spPr>
            <a:xfrm>
              <a:off x="6938206" y="1959848"/>
              <a:ext cx="27870" cy="16176"/>
            </a:xfrm>
            <a:custGeom>
              <a:avLst/>
              <a:gdLst/>
              <a:ahLst/>
              <a:cxnLst/>
              <a:rect l="l" t="t" r="r" b="b"/>
              <a:pathLst>
                <a:path w="1001" h="581" extrusionOk="0">
                  <a:moveTo>
                    <a:pt x="290" y="0"/>
                  </a:moveTo>
                  <a:cubicBezTo>
                    <a:pt x="131" y="0"/>
                    <a:pt x="0" y="131"/>
                    <a:pt x="0" y="290"/>
                  </a:cubicBezTo>
                  <a:cubicBezTo>
                    <a:pt x="0" y="450"/>
                    <a:pt x="131" y="581"/>
                    <a:pt x="290" y="581"/>
                  </a:cubicBezTo>
                  <a:lnTo>
                    <a:pt x="711" y="581"/>
                  </a:lnTo>
                  <a:cubicBezTo>
                    <a:pt x="871" y="581"/>
                    <a:pt x="1000" y="450"/>
                    <a:pt x="1000" y="290"/>
                  </a:cubicBezTo>
                  <a:cubicBezTo>
                    <a:pt x="1000" y="131"/>
                    <a:pt x="871" y="0"/>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58" name="Google Shape;3958;p70"/>
          <p:cNvGrpSpPr/>
          <p:nvPr/>
        </p:nvGrpSpPr>
        <p:grpSpPr>
          <a:xfrm>
            <a:off x="2393786" y="2015270"/>
            <a:ext cx="514037" cy="377669"/>
            <a:chOff x="2198834" y="1746153"/>
            <a:chExt cx="537527" cy="402804"/>
          </a:xfrm>
        </p:grpSpPr>
        <p:sp>
          <p:nvSpPr>
            <p:cNvPr id="3959" name="Google Shape;3959;p70"/>
            <p:cNvSpPr/>
            <p:nvPr/>
          </p:nvSpPr>
          <p:spPr>
            <a:xfrm>
              <a:off x="2212282" y="1925852"/>
              <a:ext cx="510659" cy="58358"/>
            </a:xfrm>
            <a:custGeom>
              <a:avLst/>
              <a:gdLst/>
              <a:ahLst/>
              <a:cxnLst/>
              <a:rect l="l" t="t" r="r" b="b"/>
              <a:pathLst>
                <a:path w="18341" h="2096" extrusionOk="0">
                  <a:moveTo>
                    <a:pt x="0" y="0"/>
                  </a:moveTo>
                  <a:lnTo>
                    <a:pt x="0" y="2096"/>
                  </a:lnTo>
                  <a:lnTo>
                    <a:pt x="18340" y="2096"/>
                  </a:lnTo>
                  <a:lnTo>
                    <a:pt x="183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0" name="Google Shape;3960;p70"/>
            <p:cNvSpPr/>
            <p:nvPr/>
          </p:nvSpPr>
          <p:spPr>
            <a:xfrm>
              <a:off x="2212282" y="2030402"/>
              <a:ext cx="510659" cy="61421"/>
            </a:xfrm>
            <a:custGeom>
              <a:avLst/>
              <a:gdLst/>
              <a:ahLst/>
              <a:cxnLst/>
              <a:rect l="l" t="t" r="r" b="b"/>
              <a:pathLst>
                <a:path w="18341" h="2206" extrusionOk="0">
                  <a:moveTo>
                    <a:pt x="0" y="1"/>
                  </a:moveTo>
                  <a:lnTo>
                    <a:pt x="0" y="2206"/>
                  </a:lnTo>
                  <a:lnTo>
                    <a:pt x="18340" y="2206"/>
                  </a:lnTo>
                  <a:lnTo>
                    <a:pt x="183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1" name="Google Shape;3961;p70"/>
            <p:cNvSpPr/>
            <p:nvPr/>
          </p:nvSpPr>
          <p:spPr>
            <a:xfrm>
              <a:off x="2600218" y="1972906"/>
              <a:ext cx="122730" cy="52845"/>
            </a:xfrm>
            <a:custGeom>
              <a:avLst/>
              <a:gdLst/>
              <a:ahLst/>
              <a:cxnLst/>
              <a:rect l="l" t="t" r="r" b="b"/>
              <a:pathLst>
                <a:path w="4408" h="1898" extrusionOk="0">
                  <a:moveTo>
                    <a:pt x="1" y="1"/>
                  </a:moveTo>
                  <a:lnTo>
                    <a:pt x="1" y="1897"/>
                  </a:lnTo>
                  <a:lnTo>
                    <a:pt x="4407" y="1897"/>
                  </a:lnTo>
                  <a:lnTo>
                    <a:pt x="44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2" name="Google Shape;3962;p70"/>
            <p:cNvSpPr/>
            <p:nvPr/>
          </p:nvSpPr>
          <p:spPr>
            <a:xfrm>
              <a:off x="2634632" y="1964860"/>
              <a:ext cx="53903" cy="68966"/>
            </a:xfrm>
            <a:custGeom>
              <a:avLst/>
              <a:gdLst/>
              <a:ahLst/>
              <a:cxnLst/>
              <a:rect l="l" t="t" r="r" b="b"/>
              <a:pathLst>
                <a:path w="1936" h="2477" extrusionOk="0">
                  <a:moveTo>
                    <a:pt x="1355" y="580"/>
                  </a:moveTo>
                  <a:lnTo>
                    <a:pt x="1355" y="1896"/>
                  </a:lnTo>
                  <a:lnTo>
                    <a:pt x="580" y="1896"/>
                  </a:lnTo>
                  <a:lnTo>
                    <a:pt x="580" y="580"/>
                  </a:lnTo>
                  <a:close/>
                  <a:moveTo>
                    <a:pt x="290" y="1"/>
                  </a:moveTo>
                  <a:cubicBezTo>
                    <a:pt x="129" y="1"/>
                    <a:pt x="0" y="130"/>
                    <a:pt x="0" y="290"/>
                  </a:cubicBezTo>
                  <a:lnTo>
                    <a:pt x="0" y="2186"/>
                  </a:lnTo>
                  <a:cubicBezTo>
                    <a:pt x="0" y="2347"/>
                    <a:pt x="129" y="2477"/>
                    <a:pt x="290" y="2477"/>
                  </a:cubicBezTo>
                  <a:lnTo>
                    <a:pt x="1645" y="2477"/>
                  </a:lnTo>
                  <a:cubicBezTo>
                    <a:pt x="1806" y="2477"/>
                    <a:pt x="1936" y="2347"/>
                    <a:pt x="1936" y="2186"/>
                  </a:cubicBezTo>
                  <a:lnTo>
                    <a:pt x="1936" y="290"/>
                  </a:lnTo>
                  <a:cubicBezTo>
                    <a:pt x="1936" y="130"/>
                    <a:pt x="1806"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3" name="Google Shape;3963;p70"/>
            <p:cNvSpPr/>
            <p:nvPr/>
          </p:nvSpPr>
          <p:spPr>
            <a:xfrm>
              <a:off x="2600218" y="2017594"/>
              <a:ext cx="122730" cy="25949"/>
            </a:xfrm>
            <a:custGeom>
              <a:avLst/>
              <a:gdLst/>
              <a:ahLst/>
              <a:cxnLst/>
              <a:rect l="l" t="t" r="r" b="b"/>
              <a:pathLst>
                <a:path w="4408" h="932" extrusionOk="0">
                  <a:moveTo>
                    <a:pt x="1" y="1"/>
                  </a:moveTo>
                  <a:lnTo>
                    <a:pt x="1" y="931"/>
                  </a:lnTo>
                  <a:lnTo>
                    <a:pt x="4407" y="931"/>
                  </a:lnTo>
                  <a:lnTo>
                    <a:pt x="4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4" name="Google Shape;3964;p70"/>
            <p:cNvSpPr/>
            <p:nvPr/>
          </p:nvSpPr>
          <p:spPr>
            <a:xfrm>
              <a:off x="2212282" y="1972906"/>
              <a:ext cx="122674" cy="52845"/>
            </a:xfrm>
            <a:custGeom>
              <a:avLst/>
              <a:gdLst/>
              <a:ahLst/>
              <a:cxnLst/>
              <a:rect l="l" t="t" r="r" b="b"/>
              <a:pathLst>
                <a:path w="4406" h="1898" extrusionOk="0">
                  <a:moveTo>
                    <a:pt x="0" y="1"/>
                  </a:moveTo>
                  <a:lnTo>
                    <a:pt x="0" y="1897"/>
                  </a:lnTo>
                  <a:lnTo>
                    <a:pt x="4406" y="1897"/>
                  </a:lnTo>
                  <a:lnTo>
                    <a:pt x="4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5" name="Google Shape;3965;p70"/>
            <p:cNvSpPr/>
            <p:nvPr/>
          </p:nvSpPr>
          <p:spPr>
            <a:xfrm>
              <a:off x="2246641" y="1964860"/>
              <a:ext cx="53931" cy="68966"/>
            </a:xfrm>
            <a:custGeom>
              <a:avLst/>
              <a:gdLst/>
              <a:ahLst/>
              <a:cxnLst/>
              <a:rect l="l" t="t" r="r" b="b"/>
              <a:pathLst>
                <a:path w="1937" h="2477" extrusionOk="0">
                  <a:moveTo>
                    <a:pt x="1357" y="580"/>
                  </a:moveTo>
                  <a:lnTo>
                    <a:pt x="1357" y="1896"/>
                  </a:lnTo>
                  <a:lnTo>
                    <a:pt x="581" y="1896"/>
                  </a:lnTo>
                  <a:lnTo>
                    <a:pt x="581" y="580"/>
                  </a:lnTo>
                  <a:close/>
                  <a:moveTo>
                    <a:pt x="291" y="1"/>
                  </a:moveTo>
                  <a:cubicBezTo>
                    <a:pt x="130" y="1"/>
                    <a:pt x="1" y="130"/>
                    <a:pt x="1" y="290"/>
                  </a:cubicBezTo>
                  <a:lnTo>
                    <a:pt x="1" y="2186"/>
                  </a:lnTo>
                  <a:cubicBezTo>
                    <a:pt x="1" y="2347"/>
                    <a:pt x="130" y="2477"/>
                    <a:pt x="291" y="2477"/>
                  </a:cubicBezTo>
                  <a:lnTo>
                    <a:pt x="1647" y="2477"/>
                  </a:lnTo>
                  <a:cubicBezTo>
                    <a:pt x="1807" y="2477"/>
                    <a:pt x="1936" y="2347"/>
                    <a:pt x="1936" y="2186"/>
                  </a:cubicBezTo>
                  <a:lnTo>
                    <a:pt x="1936" y="290"/>
                  </a:lnTo>
                  <a:cubicBezTo>
                    <a:pt x="1936" y="130"/>
                    <a:pt x="1807" y="1"/>
                    <a:pt x="1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6" name="Google Shape;3966;p70"/>
            <p:cNvSpPr/>
            <p:nvPr/>
          </p:nvSpPr>
          <p:spPr>
            <a:xfrm>
              <a:off x="2212282" y="2017594"/>
              <a:ext cx="122674" cy="25949"/>
            </a:xfrm>
            <a:custGeom>
              <a:avLst/>
              <a:gdLst/>
              <a:ahLst/>
              <a:cxnLst/>
              <a:rect l="l" t="t" r="r" b="b"/>
              <a:pathLst>
                <a:path w="4406" h="932" extrusionOk="0">
                  <a:moveTo>
                    <a:pt x="0" y="1"/>
                  </a:moveTo>
                  <a:lnTo>
                    <a:pt x="0" y="931"/>
                  </a:lnTo>
                  <a:lnTo>
                    <a:pt x="4406" y="931"/>
                  </a:lnTo>
                  <a:lnTo>
                    <a:pt x="4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7" name="Google Shape;3967;p70"/>
            <p:cNvSpPr/>
            <p:nvPr/>
          </p:nvSpPr>
          <p:spPr>
            <a:xfrm>
              <a:off x="2198834" y="1845191"/>
              <a:ext cx="537527" cy="90238"/>
            </a:xfrm>
            <a:custGeom>
              <a:avLst/>
              <a:gdLst/>
              <a:ahLst/>
              <a:cxnLst/>
              <a:rect l="l" t="t" r="r" b="b"/>
              <a:pathLst>
                <a:path w="19306" h="3241" extrusionOk="0">
                  <a:moveTo>
                    <a:pt x="1684" y="1"/>
                  </a:moveTo>
                  <a:cubicBezTo>
                    <a:pt x="1536" y="1"/>
                    <a:pt x="1403" y="86"/>
                    <a:pt x="1341" y="219"/>
                  </a:cubicBezTo>
                  <a:lnTo>
                    <a:pt x="59" y="2972"/>
                  </a:lnTo>
                  <a:cubicBezTo>
                    <a:pt x="0" y="3096"/>
                    <a:pt x="92" y="3240"/>
                    <a:pt x="230" y="3240"/>
                  </a:cubicBezTo>
                  <a:lnTo>
                    <a:pt x="19076" y="3240"/>
                  </a:lnTo>
                  <a:cubicBezTo>
                    <a:pt x="19215" y="3240"/>
                    <a:pt x="19305" y="3096"/>
                    <a:pt x="19248" y="2972"/>
                  </a:cubicBezTo>
                  <a:lnTo>
                    <a:pt x="17965" y="219"/>
                  </a:lnTo>
                  <a:cubicBezTo>
                    <a:pt x="17902" y="86"/>
                    <a:pt x="17769" y="1"/>
                    <a:pt x="17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8" name="Google Shape;3968;p70"/>
            <p:cNvSpPr/>
            <p:nvPr/>
          </p:nvSpPr>
          <p:spPr>
            <a:xfrm>
              <a:off x="2334931" y="1759239"/>
              <a:ext cx="265311" cy="389711"/>
            </a:xfrm>
            <a:custGeom>
              <a:avLst/>
              <a:gdLst/>
              <a:ahLst/>
              <a:cxnLst/>
              <a:rect l="l" t="t" r="r" b="b"/>
              <a:pathLst>
                <a:path w="9529" h="13997" extrusionOk="0">
                  <a:moveTo>
                    <a:pt x="4765" y="1"/>
                  </a:moveTo>
                  <a:lnTo>
                    <a:pt x="1" y="4116"/>
                  </a:lnTo>
                  <a:lnTo>
                    <a:pt x="1" y="13996"/>
                  </a:lnTo>
                  <a:lnTo>
                    <a:pt x="2247" y="13996"/>
                  </a:lnTo>
                  <a:lnTo>
                    <a:pt x="2247" y="8869"/>
                  </a:lnTo>
                  <a:lnTo>
                    <a:pt x="7065" y="8869"/>
                  </a:lnTo>
                  <a:lnTo>
                    <a:pt x="7065" y="13996"/>
                  </a:lnTo>
                  <a:lnTo>
                    <a:pt x="9529" y="13996"/>
                  </a:lnTo>
                  <a:lnTo>
                    <a:pt x="9529" y="4116"/>
                  </a:lnTo>
                  <a:lnTo>
                    <a:pt x="47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9" name="Google Shape;3969;p70"/>
            <p:cNvSpPr/>
            <p:nvPr/>
          </p:nvSpPr>
          <p:spPr>
            <a:xfrm>
              <a:off x="2408686" y="2021436"/>
              <a:ext cx="117774" cy="127519"/>
            </a:xfrm>
            <a:custGeom>
              <a:avLst/>
              <a:gdLst/>
              <a:ahLst/>
              <a:cxnLst/>
              <a:rect l="l" t="t" r="r" b="b"/>
              <a:pathLst>
                <a:path w="4230" h="4580" extrusionOk="0">
                  <a:moveTo>
                    <a:pt x="1" y="1"/>
                  </a:moveTo>
                  <a:lnTo>
                    <a:pt x="1" y="4579"/>
                  </a:lnTo>
                  <a:lnTo>
                    <a:pt x="4229" y="4579"/>
                  </a:lnTo>
                  <a:lnTo>
                    <a:pt x="42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0" name="Google Shape;3970;p70"/>
            <p:cNvSpPr/>
            <p:nvPr/>
          </p:nvSpPr>
          <p:spPr>
            <a:xfrm>
              <a:off x="2309705" y="1746153"/>
              <a:ext cx="315762" cy="151185"/>
            </a:xfrm>
            <a:custGeom>
              <a:avLst/>
              <a:gdLst/>
              <a:ahLst/>
              <a:cxnLst/>
              <a:rect l="l" t="t" r="r" b="b"/>
              <a:pathLst>
                <a:path w="11341" h="5430" extrusionOk="0">
                  <a:moveTo>
                    <a:pt x="5671" y="0"/>
                  </a:moveTo>
                  <a:cubicBezTo>
                    <a:pt x="5561" y="0"/>
                    <a:pt x="5451" y="38"/>
                    <a:pt x="5362" y="115"/>
                  </a:cubicBezTo>
                  <a:lnTo>
                    <a:pt x="88" y="4669"/>
                  </a:lnTo>
                  <a:cubicBezTo>
                    <a:pt x="10" y="4737"/>
                    <a:pt x="1" y="4857"/>
                    <a:pt x="69" y="4936"/>
                  </a:cubicBezTo>
                  <a:lnTo>
                    <a:pt x="440" y="5364"/>
                  </a:lnTo>
                  <a:cubicBezTo>
                    <a:pt x="476" y="5407"/>
                    <a:pt x="529" y="5430"/>
                    <a:pt x="582" y="5430"/>
                  </a:cubicBezTo>
                  <a:cubicBezTo>
                    <a:pt x="626" y="5430"/>
                    <a:pt x="670" y="5414"/>
                    <a:pt x="706" y="5384"/>
                  </a:cubicBezTo>
                  <a:lnTo>
                    <a:pt x="5671" y="1095"/>
                  </a:lnTo>
                  <a:lnTo>
                    <a:pt x="10636" y="5384"/>
                  </a:lnTo>
                  <a:cubicBezTo>
                    <a:pt x="10672" y="5414"/>
                    <a:pt x="10716" y="5430"/>
                    <a:pt x="10760" y="5430"/>
                  </a:cubicBezTo>
                  <a:cubicBezTo>
                    <a:pt x="10813" y="5430"/>
                    <a:pt x="10865" y="5407"/>
                    <a:pt x="10902" y="5364"/>
                  </a:cubicBezTo>
                  <a:lnTo>
                    <a:pt x="11273" y="4936"/>
                  </a:lnTo>
                  <a:cubicBezTo>
                    <a:pt x="11341" y="4857"/>
                    <a:pt x="11332" y="4737"/>
                    <a:pt x="11253" y="4669"/>
                  </a:cubicBezTo>
                  <a:lnTo>
                    <a:pt x="5979" y="115"/>
                  </a:lnTo>
                  <a:cubicBezTo>
                    <a:pt x="5891" y="38"/>
                    <a:pt x="5781" y="0"/>
                    <a:pt x="5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1" name="Google Shape;3971;p70"/>
            <p:cNvSpPr/>
            <p:nvPr/>
          </p:nvSpPr>
          <p:spPr>
            <a:xfrm>
              <a:off x="2423527" y="1835446"/>
              <a:ext cx="88122" cy="88149"/>
            </a:xfrm>
            <a:custGeom>
              <a:avLst/>
              <a:gdLst/>
              <a:ahLst/>
              <a:cxnLst/>
              <a:rect l="l" t="t" r="r" b="b"/>
              <a:pathLst>
                <a:path w="3165" h="3166" extrusionOk="0">
                  <a:moveTo>
                    <a:pt x="1583" y="1"/>
                  </a:moveTo>
                  <a:cubicBezTo>
                    <a:pt x="709" y="1"/>
                    <a:pt x="1" y="709"/>
                    <a:pt x="1" y="1584"/>
                  </a:cubicBezTo>
                  <a:cubicBezTo>
                    <a:pt x="1" y="2457"/>
                    <a:pt x="709" y="3166"/>
                    <a:pt x="1583" y="3166"/>
                  </a:cubicBezTo>
                  <a:cubicBezTo>
                    <a:pt x="2457" y="3166"/>
                    <a:pt x="3165" y="2457"/>
                    <a:pt x="3165" y="1584"/>
                  </a:cubicBezTo>
                  <a:cubicBezTo>
                    <a:pt x="3165" y="709"/>
                    <a:pt x="2457" y="1"/>
                    <a:pt x="15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2" name="Google Shape;3972;p70"/>
            <p:cNvSpPr/>
            <p:nvPr/>
          </p:nvSpPr>
          <p:spPr>
            <a:xfrm>
              <a:off x="2459500" y="1849840"/>
              <a:ext cx="31629" cy="37754"/>
            </a:xfrm>
            <a:custGeom>
              <a:avLst/>
              <a:gdLst/>
              <a:ahLst/>
              <a:cxnLst/>
              <a:rect l="l" t="t" r="r" b="b"/>
              <a:pathLst>
                <a:path w="1136" h="1356" extrusionOk="0">
                  <a:moveTo>
                    <a:pt x="291" y="1"/>
                  </a:moveTo>
                  <a:cubicBezTo>
                    <a:pt x="131" y="1"/>
                    <a:pt x="0" y="131"/>
                    <a:pt x="0" y="291"/>
                  </a:cubicBezTo>
                  <a:lnTo>
                    <a:pt x="0" y="1067"/>
                  </a:lnTo>
                  <a:cubicBezTo>
                    <a:pt x="0" y="1227"/>
                    <a:pt x="131" y="1356"/>
                    <a:pt x="291" y="1356"/>
                  </a:cubicBezTo>
                  <a:lnTo>
                    <a:pt x="846" y="1356"/>
                  </a:lnTo>
                  <a:cubicBezTo>
                    <a:pt x="1007" y="1356"/>
                    <a:pt x="1136" y="1227"/>
                    <a:pt x="1136" y="1067"/>
                  </a:cubicBezTo>
                  <a:cubicBezTo>
                    <a:pt x="1136" y="906"/>
                    <a:pt x="1007" y="776"/>
                    <a:pt x="846" y="776"/>
                  </a:cubicBezTo>
                  <a:lnTo>
                    <a:pt x="581" y="776"/>
                  </a:lnTo>
                  <a:lnTo>
                    <a:pt x="581" y="291"/>
                  </a:lnTo>
                  <a:cubicBezTo>
                    <a:pt x="581" y="131"/>
                    <a:pt x="45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3" name="Google Shape;3973;p70"/>
            <p:cNvSpPr/>
            <p:nvPr/>
          </p:nvSpPr>
          <p:spPr>
            <a:xfrm>
              <a:off x="2600218" y="2078347"/>
              <a:ext cx="122730" cy="52817"/>
            </a:xfrm>
            <a:custGeom>
              <a:avLst/>
              <a:gdLst/>
              <a:ahLst/>
              <a:cxnLst/>
              <a:rect l="l" t="t" r="r" b="b"/>
              <a:pathLst>
                <a:path w="4408" h="1897" extrusionOk="0">
                  <a:moveTo>
                    <a:pt x="1" y="1"/>
                  </a:moveTo>
                  <a:lnTo>
                    <a:pt x="1" y="1896"/>
                  </a:lnTo>
                  <a:lnTo>
                    <a:pt x="4407" y="1896"/>
                  </a:lnTo>
                  <a:lnTo>
                    <a:pt x="44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4" name="Google Shape;3974;p70"/>
            <p:cNvSpPr/>
            <p:nvPr/>
          </p:nvSpPr>
          <p:spPr>
            <a:xfrm>
              <a:off x="2634632" y="2070273"/>
              <a:ext cx="53903" cy="68966"/>
            </a:xfrm>
            <a:custGeom>
              <a:avLst/>
              <a:gdLst/>
              <a:ahLst/>
              <a:cxnLst/>
              <a:rect l="l" t="t" r="r" b="b"/>
              <a:pathLst>
                <a:path w="1936" h="2477" extrusionOk="0">
                  <a:moveTo>
                    <a:pt x="1355" y="580"/>
                  </a:moveTo>
                  <a:lnTo>
                    <a:pt x="1355" y="1897"/>
                  </a:lnTo>
                  <a:lnTo>
                    <a:pt x="580" y="1897"/>
                  </a:lnTo>
                  <a:lnTo>
                    <a:pt x="580" y="580"/>
                  </a:lnTo>
                  <a:close/>
                  <a:moveTo>
                    <a:pt x="290" y="0"/>
                  </a:moveTo>
                  <a:cubicBezTo>
                    <a:pt x="129" y="0"/>
                    <a:pt x="0" y="130"/>
                    <a:pt x="0" y="291"/>
                  </a:cubicBezTo>
                  <a:lnTo>
                    <a:pt x="0" y="2187"/>
                  </a:lnTo>
                  <a:cubicBezTo>
                    <a:pt x="0" y="2347"/>
                    <a:pt x="129" y="2476"/>
                    <a:pt x="290" y="2476"/>
                  </a:cubicBezTo>
                  <a:lnTo>
                    <a:pt x="1645" y="2476"/>
                  </a:lnTo>
                  <a:cubicBezTo>
                    <a:pt x="1806" y="2476"/>
                    <a:pt x="1936" y="2347"/>
                    <a:pt x="1936" y="2187"/>
                  </a:cubicBezTo>
                  <a:lnTo>
                    <a:pt x="1936" y="291"/>
                  </a:lnTo>
                  <a:cubicBezTo>
                    <a:pt x="1936" y="130"/>
                    <a:pt x="1806" y="0"/>
                    <a:pt x="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5" name="Google Shape;3975;p70"/>
            <p:cNvSpPr/>
            <p:nvPr/>
          </p:nvSpPr>
          <p:spPr>
            <a:xfrm>
              <a:off x="2600218" y="2123007"/>
              <a:ext cx="122730" cy="25949"/>
            </a:xfrm>
            <a:custGeom>
              <a:avLst/>
              <a:gdLst/>
              <a:ahLst/>
              <a:cxnLst/>
              <a:rect l="l" t="t" r="r" b="b"/>
              <a:pathLst>
                <a:path w="4408" h="932" extrusionOk="0">
                  <a:moveTo>
                    <a:pt x="1" y="1"/>
                  </a:moveTo>
                  <a:lnTo>
                    <a:pt x="1" y="931"/>
                  </a:lnTo>
                  <a:lnTo>
                    <a:pt x="4407" y="931"/>
                  </a:lnTo>
                  <a:lnTo>
                    <a:pt x="4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6" name="Google Shape;3976;p70"/>
            <p:cNvSpPr/>
            <p:nvPr/>
          </p:nvSpPr>
          <p:spPr>
            <a:xfrm>
              <a:off x="2212282" y="2078347"/>
              <a:ext cx="122674" cy="52817"/>
            </a:xfrm>
            <a:custGeom>
              <a:avLst/>
              <a:gdLst/>
              <a:ahLst/>
              <a:cxnLst/>
              <a:rect l="l" t="t" r="r" b="b"/>
              <a:pathLst>
                <a:path w="4406" h="1897" extrusionOk="0">
                  <a:moveTo>
                    <a:pt x="0" y="1"/>
                  </a:moveTo>
                  <a:lnTo>
                    <a:pt x="0" y="1896"/>
                  </a:lnTo>
                  <a:lnTo>
                    <a:pt x="4406" y="1896"/>
                  </a:lnTo>
                  <a:lnTo>
                    <a:pt x="4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7" name="Google Shape;3977;p70"/>
            <p:cNvSpPr/>
            <p:nvPr/>
          </p:nvSpPr>
          <p:spPr>
            <a:xfrm>
              <a:off x="2246641" y="2070273"/>
              <a:ext cx="53931" cy="68966"/>
            </a:xfrm>
            <a:custGeom>
              <a:avLst/>
              <a:gdLst/>
              <a:ahLst/>
              <a:cxnLst/>
              <a:rect l="l" t="t" r="r" b="b"/>
              <a:pathLst>
                <a:path w="1937" h="2477" extrusionOk="0">
                  <a:moveTo>
                    <a:pt x="1357" y="580"/>
                  </a:moveTo>
                  <a:lnTo>
                    <a:pt x="1357" y="1897"/>
                  </a:lnTo>
                  <a:lnTo>
                    <a:pt x="581" y="1897"/>
                  </a:lnTo>
                  <a:lnTo>
                    <a:pt x="581" y="580"/>
                  </a:lnTo>
                  <a:close/>
                  <a:moveTo>
                    <a:pt x="291" y="0"/>
                  </a:moveTo>
                  <a:cubicBezTo>
                    <a:pt x="130" y="0"/>
                    <a:pt x="1" y="130"/>
                    <a:pt x="1" y="291"/>
                  </a:cubicBezTo>
                  <a:lnTo>
                    <a:pt x="1" y="2187"/>
                  </a:lnTo>
                  <a:cubicBezTo>
                    <a:pt x="1" y="2347"/>
                    <a:pt x="130" y="2476"/>
                    <a:pt x="291" y="2476"/>
                  </a:cubicBezTo>
                  <a:lnTo>
                    <a:pt x="1647" y="2476"/>
                  </a:lnTo>
                  <a:cubicBezTo>
                    <a:pt x="1807" y="2476"/>
                    <a:pt x="1936" y="2347"/>
                    <a:pt x="1936" y="2187"/>
                  </a:cubicBezTo>
                  <a:lnTo>
                    <a:pt x="1936" y="291"/>
                  </a:lnTo>
                  <a:cubicBezTo>
                    <a:pt x="1936" y="130"/>
                    <a:pt x="1807" y="0"/>
                    <a:pt x="1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8" name="Google Shape;3978;p70"/>
            <p:cNvSpPr/>
            <p:nvPr/>
          </p:nvSpPr>
          <p:spPr>
            <a:xfrm>
              <a:off x="2212282" y="2123007"/>
              <a:ext cx="122674" cy="25949"/>
            </a:xfrm>
            <a:custGeom>
              <a:avLst/>
              <a:gdLst/>
              <a:ahLst/>
              <a:cxnLst/>
              <a:rect l="l" t="t" r="r" b="b"/>
              <a:pathLst>
                <a:path w="4406" h="932" extrusionOk="0">
                  <a:moveTo>
                    <a:pt x="0" y="1"/>
                  </a:moveTo>
                  <a:lnTo>
                    <a:pt x="0" y="931"/>
                  </a:lnTo>
                  <a:lnTo>
                    <a:pt x="4406" y="931"/>
                  </a:lnTo>
                  <a:lnTo>
                    <a:pt x="4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9" name="Google Shape;3979;p70"/>
            <p:cNvSpPr/>
            <p:nvPr/>
          </p:nvSpPr>
          <p:spPr>
            <a:xfrm>
              <a:off x="2526434" y="2017594"/>
              <a:ext cx="26617" cy="131361"/>
            </a:xfrm>
            <a:custGeom>
              <a:avLst/>
              <a:gdLst/>
              <a:ahLst/>
              <a:cxnLst/>
              <a:rect l="l" t="t" r="r" b="b"/>
              <a:pathLst>
                <a:path w="956" h="4718" extrusionOk="0">
                  <a:moveTo>
                    <a:pt x="0" y="1"/>
                  </a:moveTo>
                  <a:lnTo>
                    <a:pt x="0" y="4717"/>
                  </a:lnTo>
                  <a:lnTo>
                    <a:pt x="955" y="4717"/>
                  </a:lnTo>
                  <a:lnTo>
                    <a:pt x="9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0" name="Google Shape;3980;p70"/>
            <p:cNvSpPr/>
            <p:nvPr/>
          </p:nvSpPr>
          <p:spPr>
            <a:xfrm>
              <a:off x="2382152" y="2017594"/>
              <a:ext cx="26617" cy="131361"/>
            </a:xfrm>
            <a:custGeom>
              <a:avLst/>
              <a:gdLst/>
              <a:ahLst/>
              <a:cxnLst/>
              <a:rect l="l" t="t" r="r" b="b"/>
              <a:pathLst>
                <a:path w="956" h="4718" extrusionOk="0">
                  <a:moveTo>
                    <a:pt x="0" y="1"/>
                  </a:moveTo>
                  <a:lnTo>
                    <a:pt x="0" y="4717"/>
                  </a:lnTo>
                  <a:lnTo>
                    <a:pt x="955" y="4717"/>
                  </a:lnTo>
                  <a:lnTo>
                    <a:pt x="9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1" name="Google Shape;3981;p70"/>
            <p:cNvSpPr/>
            <p:nvPr/>
          </p:nvSpPr>
          <p:spPr>
            <a:xfrm>
              <a:off x="2371683" y="1962214"/>
              <a:ext cx="191835" cy="65848"/>
            </a:xfrm>
            <a:custGeom>
              <a:avLst/>
              <a:gdLst/>
              <a:ahLst/>
              <a:cxnLst/>
              <a:rect l="l" t="t" r="r" b="b"/>
              <a:pathLst>
                <a:path w="6890" h="2365" extrusionOk="0">
                  <a:moveTo>
                    <a:pt x="3445" y="1"/>
                  </a:moveTo>
                  <a:cubicBezTo>
                    <a:pt x="3394" y="1"/>
                    <a:pt x="3343" y="11"/>
                    <a:pt x="3295" y="31"/>
                  </a:cubicBezTo>
                  <a:lnTo>
                    <a:pt x="229" y="1354"/>
                  </a:lnTo>
                  <a:cubicBezTo>
                    <a:pt x="91" y="1414"/>
                    <a:pt x="0" y="1551"/>
                    <a:pt x="0" y="1701"/>
                  </a:cubicBezTo>
                  <a:lnTo>
                    <a:pt x="0" y="1987"/>
                  </a:lnTo>
                  <a:cubicBezTo>
                    <a:pt x="0" y="2196"/>
                    <a:pt x="170" y="2364"/>
                    <a:pt x="379" y="2364"/>
                  </a:cubicBezTo>
                  <a:lnTo>
                    <a:pt x="6511" y="2364"/>
                  </a:lnTo>
                  <a:cubicBezTo>
                    <a:pt x="6719" y="2364"/>
                    <a:pt x="6889" y="2196"/>
                    <a:pt x="6889" y="1987"/>
                  </a:cubicBezTo>
                  <a:lnTo>
                    <a:pt x="6889" y="1701"/>
                  </a:lnTo>
                  <a:cubicBezTo>
                    <a:pt x="6889" y="1551"/>
                    <a:pt x="6799" y="1414"/>
                    <a:pt x="6661" y="1354"/>
                  </a:cubicBezTo>
                  <a:lnTo>
                    <a:pt x="3595" y="31"/>
                  </a:lnTo>
                  <a:cubicBezTo>
                    <a:pt x="3547" y="11"/>
                    <a:pt x="3496" y="1"/>
                    <a:pt x="3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2" name="Google Shape;3982;p70"/>
            <p:cNvSpPr/>
            <p:nvPr/>
          </p:nvSpPr>
          <p:spPr>
            <a:xfrm>
              <a:off x="2444242" y="1991255"/>
              <a:ext cx="46692" cy="16176"/>
            </a:xfrm>
            <a:custGeom>
              <a:avLst/>
              <a:gdLst/>
              <a:ahLst/>
              <a:cxnLst/>
              <a:rect l="l" t="t" r="r" b="b"/>
              <a:pathLst>
                <a:path w="1677" h="581" extrusionOk="0">
                  <a:moveTo>
                    <a:pt x="291" y="0"/>
                  </a:moveTo>
                  <a:cubicBezTo>
                    <a:pt x="130" y="0"/>
                    <a:pt x="1" y="131"/>
                    <a:pt x="1" y="291"/>
                  </a:cubicBezTo>
                  <a:cubicBezTo>
                    <a:pt x="1" y="450"/>
                    <a:pt x="130" y="581"/>
                    <a:pt x="291" y="581"/>
                  </a:cubicBezTo>
                  <a:lnTo>
                    <a:pt x="1386" y="581"/>
                  </a:lnTo>
                  <a:cubicBezTo>
                    <a:pt x="1547" y="581"/>
                    <a:pt x="1677" y="450"/>
                    <a:pt x="1677" y="291"/>
                  </a:cubicBezTo>
                  <a:cubicBezTo>
                    <a:pt x="1677" y="131"/>
                    <a:pt x="1547" y="0"/>
                    <a:pt x="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83" name="Google Shape;3983;p70"/>
          <p:cNvGrpSpPr/>
          <p:nvPr/>
        </p:nvGrpSpPr>
        <p:grpSpPr>
          <a:xfrm>
            <a:off x="6113718" y="1980648"/>
            <a:ext cx="511881" cy="417714"/>
            <a:chOff x="5996529" y="1746153"/>
            <a:chExt cx="535272" cy="445514"/>
          </a:xfrm>
        </p:grpSpPr>
        <p:sp>
          <p:nvSpPr>
            <p:cNvPr id="3984" name="Google Shape;3984;p70"/>
            <p:cNvSpPr/>
            <p:nvPr/>
          </p:nvSpPr>
          <p:spPr>
            <a:xfrm>
              <a:off x="6014989" y="1818211"/>
              <a:ext cx="498297" cy="335252"/>
            </a:xfrm>
            <a:custGeom>
              <a:avLst/>
              <a:gdLst/>
              <a:ahLst/>
              <a:cxnLst/>
              <a:rect l="l" t="t" r="r" b="b"/>
              <a:pathLst>
                <a:path w="17897" h="12041" extrusionOk="0">
                  <a:moveTo>
                    <a:pt x="787" y="0"/>
                  </a:moveTo>
                  <a:cubicBezTo>
                    <a:pt x="353" y="0"/>
                    <a:pt x="1" y="351"/>
                    <a:pt x="1" y="786"/>
                  </a:cubicBezTo>
                  <a:lnTo>
                    <a:pt x="1" y="11254"/>
                  </a:lnTo>
                  <a:cubicBezTo>
                    <a:pt x="1" y="11688"/>
                    <a:pt x="353" y="12040"/>
                    <a:pt x="787" y="12040"/>
                  </a:cubicBezTo>
                  <a:lnTo>
                    <a:pt x="17110" y="12040"/>
                  </a:lnTo>
                  <a:cubicBezTo>
                    <a:pt x="17545" y="12040"/>
                    <a:pt x="17897" y="11688"/>
                    <a:pt x="17897" y="11254"/>
                  </a:cubicBezTo>
                  <a:lnTo>
                    <a:pt x="17897" y="786"/>
                  </a:lnTo>
                  <a:cubicBezTo>
                    <a:pt x="17897" y="351"/>
                    <a:pt x="17545" y="0"/>
                    <a:pt x="17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5" name="Google Shape;3985;p70"/>
            <p:cNvSpPr/>
            <p:nvPr/>
          </p:nvSpPr>
          <p:spPr>
            <a:xfrm>
              <a:off x="6047844" y="1851038"/>
              <a:ext cx="432617" cy="254146"/>
            </a:xfrm>
            <a:custGeom>
              <a:avLst/>
              <a:gdLst/>
              <a:ahLst/>
              <a:cxnLst/>
              <a:rect l="l" t="t" r="r" b="b"/>
              <a:pathLst>
                <a:path w="15538" h="9128" extrusionOk="0">
                  <a:moveTo>
                    <a:pt x="0" y="0"/>
                  </a:moveTo>
                  <a:lnTo>
                    <a:pt x="0" y="9127"/>
                  </a:lnTo>
                  <a:lnTo>
                    <a:pt x="15537" y="9127"/>
                  </a:lnTo>
                  <a:lnTo>
                    <a:pt x="155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6" name="Google Shape;3986;p70"/>
            <p:cNvSpPr/>
            <p:nvPr/>
          </p:nvSpPr>
          <p:spPr>
            <a:xfrm>
              <a:off x="5996529" y="2149013"/>
              <a:ext cx="535272" cy="42655"/>
            </a:xfrm>
            <a:custGeom>
              <a:avLst/>
              <a:gdLst/>
              <a:ahLst/>
              <a:cxnLst/>
              <a:rect l="l" t="t" r="r" b="b"/>
              <a:pathLst>
                <a:path w="19225" h="1532" extrusionOk="0">
                  <a:moveTo>
                    <a:pt x="192" y="1"/>
                  </a:moveTo>
                  <a:cubicBezTo>
                    <a:pt x="86" y="1"/>
                    <a:pt x="0" y="86"/>
                    <a:pt x="0" y="192"/>
                  </a:cubicBezTo>
                  <a:lnTo>
                    <a:pt x="0" y="764"/>
                  </a:lnTo>
                  <a:cubicBezTo>
                    <a:pt x="0" y="1188"/>
                    <a:pt x="343" y="1531"/>
                    <a:pt x="767" y="1531"/>
                  </a:cubicBezTo>
                  <a:lnTo>
                    <a:pt x="18457" y="1531"/>
                  </a:lnTo>
                  <a:cubicBezTo>
                    <a:pt x="18880" y="1531"/>
                    <a:pt x="19224" y="1188"/>
                    <a:pt x="19224" y="764"/>
                  </a:cubicBezTo>
                  <a:lnTo>
                    <a:pt x="19224" y="192"/>
                  </a:lnTo>
                  <a:cubicBezTo>
                    <a:pt x="19224" y="86"/>
                    <a:pt x="19139" y="1"/>
                    <a:pt x="19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7" name="Google Shape;3987;p70"/>
            <p:cNvSpPr/>
            <p:nvPr/>
          </p:nvSpPr>
          <p:spPr>
            <a:xfrm>
              <a:off x="6091668" y="1798721"/>
              <a:ext cx="344969" cy="306462"/>
            </a:xfrm>
            <a:custGeom>
              <a:avLst/>
              <a:gdLst/>
              <a:ahLst/>
              <a:cxnLst/>
              <a:rect l="l" t="t" r="r" b="b"/>
              <a:pathLst>
                <a:path w="12390" h="11007" extrusionOk="0">
                  <a:moveTo>
                    <a:pt x="1" y="0"/>
                  </a:moveTo>
                  <a:lnTo>
                    <a:pt x="1" y="11006"/>
                  </a:lnTo>
                  <a:lnTo>
                    <a:pt x="12390" y="11006"/>
                  </a:lnTo>
                  <a:lnTo>
                    <a:pt x="123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8" name="Google Shape;3988;p70"/>
            <p:cNvSpPr/>
            <p:nvPr/>
          </p:nvSpPr>
          <p:spPr>
            <a:xfrm>
              <a:off x="6091668" y="1746153"/>
              <a:ext cx="344969" cy="61810"/>
            </a:xfrm>
            <a:custGeom>
              <a:avLst/>
              <a:gdLst/>
              <a:ahLst/>
              <a:cxnLst/>
              <a:rect l="l" t="t" r="r" b="b"/>
              <a:pathLst>
                <a:path w="12390" h="2220" extrusionOk="0">
                  <a:moveTo>
                    <a:pt x="708" y="0"/>
                  </a:moveTo>
                  <a:cubicBezTo>
                    <a:pt x="318" y="0"/>
                    <a:pt x="1" y="317"/>
                    <a:pt x="1" y="709"/>
                  </a:cubicBezTo>
                  <a:lnTo>
                    <a:pt x="1" y="2220"/>
                  </a:lnTo>
                  <a:lnTo>
                    <a:pt x="12390" y="2220"/>
                  </a:lnTo>
                  <a:lnTo>
                    <a:pt x="12390" y="709"/>
                  </a:lnTo>
                  <a:cubicBezTo>
                    <a:pt x="12390" y="317"/>
                    <a:pt x="12073" y="0"/>
                    <a:pt x="11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9" name="Google Shape;3989;p70"/>
            <p:cNvSpPr/>
            <p:nvPr/>
          </p:nvSpPr>
          <p:spPr>
            <a:xfrm>
              <a:off x="6130147" y="1770544"/>
              <a:ext cx="16622" cy="16538"/>
            </a:xfrm>
            <a:custGeom>
              <a:avLst/>
              <a:gdLst/>
              <a:ahLst/>
              <a:cxnLst/>
              <a:rect l="l" t="t" r="r" b="b"/>
              <a:pathLst>
                <a:path w="597" h="594" extrusionOk="0">
                  <a:moveTo>
                    <a:pt x="297" y="1"/>
                  </a:moveTo>
                  <a:cubicBezTo>
                    <a:pt x="293" y="1"/>
                    <a:pt x="288" y="1"/>
                    <a:pt x="284" y="1"/>
                  </a:cubicBezTo>
                  <a:cubicBezTo>
                    <a:pt x="123" y="9"/>
                    <a:pt x="1" y="146"/>
                    <a:pt x="8" y="306"/>
                  </a:cubicBezTo>
                  <a:lnTo>
                    <a:pt x="9" y="319"/>
                  </a:lnTo>
                  <a:cubicBezTo>
                    <a:pt x="18" y="474"/>
                    <a:pt x="146" y="594"/>
                    <a:pt x="298" y="594"/>
                  </a:cubicBezTo>
                  <a:lnTo>
                    <a:pt x="314" y="594"/>
                  </a:lnTo>
                  <a:cubicBezTo>
                    <a:pt x="474" y="585"/>
                    <a:pt x="597" y="449"/>
                    <a:pt x="588" y="289"/>
                  </a:cubicBezTo>
                  <a:lnTo>
                    <a:pt x="587" y="275"/>
                  </a:lnTo>
                  <a:cubicBezTo>
                    <a:pt x="580" y="120"/>
                    <a:pt x="45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0" name="Google Shape;3990;p70"/>
            <p:cNvSpPr/>
            <p:nvPr/>
          </p:nvSpPr>
          <p:spPr>
            <a:xfrm>
              <a:off x="6156236" y="1770544"/>
              <a:ext cx="16622" cy="16538"/>
            </a:xfrm>
            <a:custGeom>
              <a:avLst/>
              <a:gdLst/>
              <a:ahLst/>
              <a:cxnLst/>
              <a:rect l="l" t="t" r="r" b="b"/>
              <a:pathLst>
                <a:path w="597" h="594" extrusionOk="0">
                  <a:moveTo>
                    <a:pt x="297" y="1"/>
                  </a:moveTo>
                  <a:cubicBezTo>
                    <a:pt x="292" y="1"/>
                    <a:pt x="288" y="1"/>
                    <a:pt x="283" y="1"/>
                  </a:cubicBezTo>
                  <a:cubicBezTo>
                    <a:pt x="122" y="9"/>
                    <a:pt x="0" y="146"/>
                    <a:pt x="8" y="306"/>
                  </a:cubicBezTo>
                  <a:lnTo>
                    <a:pt x="9" y="319"/>
                  </a:lnTo>
                  <a:cubicBezTo>
                    <a:pt x="16" y="474"/>
                    <a:pt x="144" y="594"/>
                    <a:pt x="298" y="594"/>
                  </a:cubicBezTo>
                  <a:lnTo>
                    <a:pt x="314" y="594"/>
                  </a:lnTo>
                  <a:cubicBezTo>
                    <a:pt x="474" y="585"/>
                    <a:pt x="597" y="449"/>
                    <a:pt x="588" y="289"/>
                  </a:cubicBezTo>
                  <a:lnTo>
                    <a:pt x="587" y="275"/>
                  </a:lnTo>
                  <a:cubicBezTo>
                    <a:pt x="580" y="120"/>
                    <a:pt x="45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1" name="Google Shape;3991;p70"/>
            <p:cNvSpPr/>
            <p:nvPr/>
          </p:nvSpPr>
          <p:spPr>
            <a:xfrm>
              <a:off x="6182269" y="1770544"/>
              <a:ext cx="16678" cy="16538"/>
            </a:xfrm>
            <a:custGeom>
              <a:avLst/>
              <a:gdLst/>
              <a:ahLst/>
              <a:cxnLst/>
              <a:rect l="l" t="t" r="r" b="b"/>
              <a:pathLst>
                <a:path w="599" h="594" extrusionOk="0">
                  <a:moveTo>
                    <a:pt x="297" y="1"/>
                  </a:moveTo>
                  <a:cubicBezTo>
                    <a:pt x="293" y="1"/>
                    <a:pt x="288" y="1"/>
                    <a:pt x="284" y="1"/>
                  </a:cubicBezTo>
                  <a:cubicBezTo>
                    <a:pt x="124" y="9"/>
                    <a:pt x="1" y="146"/>
                    <a:pt x="9" y="306"/>
                  </a:cubicBezTo>
                  <a:lnTo>
                    <a:pt x="11" y="319"/>
                  </a:lnTo>
                  <a:cubicBezTo>
                    <a:pt x="18" y="474"/>
                    <a:pt x="146" y="594"/>
                    <a:pt x="300" y="594"/>
                  </a:cubicBezTo>
                  <a:lnTo>
                    <a:pt x="315" y="594"/>
                  </a:lnTo>
                  <a:cubicBezTo>
                    <a:pt x="475" y="585"/>
                    <a:pt x="598" y="449"/>
                    <a:pt x="590" y="289"/>
                  </a:cubicBezTo>
                  <a:lnTo>
                    <a:pt x="589" y="275"/>
                  </a:lnTo>
                  <a:cubicBezTo>
                    <a:pt x="582" y="120"/>
                    <a:pt x="452"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2" name="Google Shape;3992;p70"/>
            <p:cNvSpPr/>
            <p:nvPr/>
          </p:nvSpPr>
          <p:spPr>
            <a:xfrm>
              <a:off x="6131011" y="1852318"/>
              <a:ext cx="77541" cy="112261"/>
            </a:xfrm>
            <a:custGeom>
              <a:avLst/>
              <a:gdLst/>
              <a:ahLst/>
              <a:cxnLst/>
              <a:rect l="l" t="t" r="r" b="b"/>
              <a:pathLst>
                <a:path w="2785" h="4032" extrusionOk="0">
                  <a:moveTo>
                    <a:pt x="2193" y="0"/>
                  </a:moveTo>
                  <a:cubicBezTo>
                    <a:pt x="2067" y="0"/>
                    <a:pt x="1941" y="45"/>
                    <a:pt x="1841" y="135"/>
                  </a:cubicBezTo>
                  <a:lnTo>
                    <a:pt x="177" y="1621"/>
                  </a:lnTo>
                  <a:cubicBezTo>
                    <a:pt x="65" y="1722"/>
                    <a:pt x="0" y="1866"/>
                    <a:pt x="0" y="2017"/>
                  </a:cubicBezTo>
                  <a:cubicBezTo>
                    <a:pt x="0" y="2168"/>
                    <a:pt x="65" y="2312"/>
                    <a:pt x="177" y="2412"/>
                  </a:cubicBezTo>
                  <a:lnTo>
                    <a:pt x="1841" y="3898"/>
                  </a:lnTo>
                  <a:cubicBezTo>
                    <a:pt x="1942" y="3988"/>
                    <a:pt x="2067" y="4032"/>
                    <a:pt x="2194" y="4032"/>
                  </a:cubicBezTo>
                  <a:cubicBezTo>
                    <a:pt x="2339" y="4032"/>
                    <a:pt x="2485" y="3972"/>
                    <a:pt x="2589" y="3855"/>
                  </a:cubicBezTo>
                  <a:cubicBezTo>
                    <a:pt x="2785" y="3637"/>
                    <a:pt x="2766" y="3301"/>
                    <a:pt x="2547" y="3106"/>
                  </a:cubicBezTo>
                  <a:lnTo>
                    <a:pt x="1327" y="2017"/>
                  </a:lnTo>
                  <a:lnTo>
                    <a:pt x="2547" y="927"/>
                  </a:lnTo>
                  <a:cubicBezTo>
                    <a:pt x="2766" y="731"/>
                    <a:pt x="2785" y="396"/>
                    <a:pt x="2589" y="178"/>
                  </a:cubicBezTo>
                  <a:cubicBezTo>
                    <a:pt x="2484" y="60"/>
                    <a:pt x="2339" y="0"/>
                    <a:pt x="2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3" name="Google Shape;3993;p70"/>
            <p:cNvSpPr/>
            <p:nvPr/>
          </p:nvSpPr>
          <p:spPr>
            <a:xfrm>
              <a:off x="6315470" y="1852318"/>
              <a:ext cx="77541" cy="112261"/>
            </a:xfrm>
            <a:custGeom>
              <a:avLst/>
              <a:gdLst/>
              <a:ahLst/>
              <a:cxnLst/>
              <a:rect l="l" t="t" r="r" b="b"/>
              <a:pathLst>
                <a:path w="2785" h="4032" extrusionOk="0">
                  <a:moveTo>
                    <a:pt x="592" y="0"/>
                  </a:moveTo>
                  <a:cubicBezTo>
                    <a:pt x="446" y="0"/>
                    <a:pt x="300" y="60"/>
                    <a:pt x="195" y="178"/>
                  </a:cubicBezTo>
                  <a:cubicBezTo>
                    <a:pt x="0" y="396"/>
                    <a:pt x="20" y="731"/>
                    <a:pt x="238" y="927"/>
                  </a:cubicBezTo>
                  <a:lnTo>
                    <a:pt x="1458" y="2017"/>
                  </a:lnTo>
                  <a:lnTo>
                    <a:pt x="238" y="3106"/>
                  </a:lnTo>
                  <a:cubicBezTo>
                    <a:pt x="20" y="3301"/>
                    <a:pt x="0" y="3637"/>
                    <a:pt x="195" y="3855"/>
                  </a:cubicBezTo>
                  <a:cubicBezTo>
                    <a:pt x="300" y="3972"/>
                    <a:pt x="445" y="4032"/>
                    <a:pt x="592" y="4032"/>
                  </a:cubicBezTo>
                  <a:cubicBezTo>
                    <a:pt x="717" y="4032"/>
                    <a:pt x="843" y="3988"/>
                    <a:pt x="944" y="3898"/>
                  </a:cubicBezTo>
                  <a:lnTo>
                    <a:pt x="2608" y="2412"/>
                  </a:lnTo>
                  <a:cubicBezTo>
                    <a:pt x="2720" y="2312"/>
                    <a:pt x="2785" y="2168"/>
                    <a:pt x="2785" y="2017"/>
                  </a:cubicBezTo>
                  <a:cubicBezTo>
                    <a:pt x="2785" y="1866"/>
                    <a:pt x="2720" y="1722"/>
                    <a:pt x="2608" y="1621"/>
                  </a:cubicBezTo>
                  <a:lnTo>
                    <a:pt x="944" y="135"/>
                  </a:lnTo>
                  <a:cubicBezTo>
                    <a:pt x="843" y="45"/>
                    <a:pt x="717"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4" name="Google Shape;3994;p70"/>
            <p:cNvSpPr/>
            <p:nvPr/>
          </p:nvSpPr>
          <p:spPr>
            <a:xfrm>
              <a:off x="6234002" y="1852318"/>
              <a:ext cx="56019" cy="112261"/>
            </a:xfrm>
            <a:custGeom>
              <a:avLst/>
              <a:gdLst/>
              <a:ahLst/>
              <a:cxnLst/>
              <a:rect l="l" t="t" r="r" b="b"/>
              <a:pathLst>
                <a:path w="2012" h="4032" extrusionOk="0">
                  <a:moveTo>
                    <a:pt x="1420" y="0"/>
                  </a:moveTo>
                  <a:cubicBezTo>
                    <a:pt x="1189" y="0"/>
                    <a:pt x="976" y="154"/>
                    <a:pt x="910" y="389"/>
                  </a:cubicBezTo>
                  <a:lnTo>
                    <a:pt x="80" y="3359"/>
                  </a:lnTo>
                  <a:cubicBezTo>
                    <a:pt x="0" y="3641"/>
                    <a:pt x="166" y="3934"/>
                    <a:pt x="448" y="4012"/>
                  </a:cubicBezTo>
                  <a:cubicBezTo>
                    <a:pt x="495" y="4026"/>
                    <a:pt x="543" y="4032"/>
                    <a:pt x="591" y="4032"/>
                  </a:cubicBezTo>
                  <a:cubicBezTo>
                    <a:pt x="822" y="4032"/>
                    <a:pt x="1036" y="3879"/>
                    <a:pt x="1102" y="3645"/>
                  </a:cubicBezTo>
                  <a:lnTo>
                    <a:pt x="1932" y="674"/>
                  </a:lnTo>
                  <a:cubicBezTo>
                    <a:pt x="2011" y="392"/>
                    <a:pt x="1847" y="100"/>
                    <a:pt x="1564" y="20"/>
                  </a:cubicBezTo>
                  <a:cubicBezTo>
                    <a:pt x="1516" y="7"/>
                    <a:pt x="1468"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5" name="Google Shape;3995;p70"/>
            <p:cNvSpPr/>
            <p:nvPr/>
          </p:nvSpPr>
          <p:spPr>
            <a:xfrm>
              <a:off x="6128226" y="1997798"/>
              <a:ext cx="86702" cy="16204"/>
            </a:xfrm>
            <a:custGeom>
              <a:avLst/>
              <a:gdLst/>
              <a:ahLst/>
              <a:cxnLst/>
              <a:rect l="l" t="t" r="r" b="b"/>
              <a:pathLst>
                <a:path w="3114" h="582" extrusionOk="0">
                  <a:moveTo>
                    <a:pt x="290" y="1"/>
                  </a:moveTo>
                  <a:cubicBezTo>
                    <a:pt x="129" y="1"/>
                    <a:pt x="0" y="130"/>
                    <a:pt x="0" y="291"/>
                  </a:cubicBezTo>
                  <a:cubicBezTo>
                    <a:pt x="0" y="451"/>
                    <a:pt x="129" y="581"/>
                    <a:pt x="290" y="581"/>
                  </a:cubicBezTo>
                  <a:lnTo>
                    <a:pt x="2824" y="581"/>
                  </a:lnTo>
                  <a:cubicBezTo>
                    <a:pt x="2985" y="581"/>
                    <a:pt x="3114" y="451"/>
                    <a:pt x="3114" y="291"/>
                  </a:cubicBezTo>
                  <a:cubicBezTo>
                    <a:pt x="3114" y="130"/>
                    <a:pt x="2985" y="1"/>
                    <a:pt x="2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6" name="Google Shape;3996;p70"/>
            <p:cNvSpPr/>
            <p:nvPr/>
          </p:nvSpPr>
          <p:spPr>
            <a:xfrm>
              <a:off x="6128226" y="2028815"/>
              <a:ext cx="122646" cy="16176"/>
            </a:xfrm>
            <a:custGeom>
              <a:avLst/>
              <a:gdLst/>
              <a:ahLst/>
              <a:cxnLst/>
              <a:rect l="l" t="t" r="r" b="b"/>
              <a:pathLst>
                <a:path w="4405" h="581" extrusionOk="0">
                  <a:moveTo>
                    <a:pt x="290" y="0"/>
                  </a:moveTo>
                  <a:cubicBezTo>
                    <a:pt x="129" y="0"/>
                    <a:pt x="0" y="131"/>
                    <a:pt x="0" y="291"/>
                  </a:cubicBezTo>
                  <a:cubicBezTo>
                    <a:pt x="0" y="450"/>
                    <a:pt x="129" y="581"/>
                    <a:pt x="290" y="581"/>
                  </a:cubicBezTo>
                  <a:lnTo>
                    <a:pt x="4114" y="581"/>
                  </a:lnTo>
                  <a:cubicBezTo>
                    <a:pt x="4274" y="581"/>
                    <a:pt x="4404" y="450"/>
                    <a:pt x="4404" y="291"/>
                  </a:cubicBezTo>
                  <a:cubicBezTo>
                    <a:pt x="4404" y="131"/>
                    <a:pt x="4274" y="0"/>
                    <a:pt x="4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7" name="Google Shape;3997;p70"/>
            <p:cNvSpPr/>
            <p:nvPr/>
          </p:nvSpPr>
          <p:spPr>
            <a:xfrm>
              <a:off x="6128226" y="2059804"/>
              <a:ext cx="58024" cy="16204"/>
            </a:xfrm>
            <a:custGeom>
              <a:avLst/>
              <a:gdLst/>
              <a:ahLst/>
              <a:cxnLst/>
              <a:rect l="l" t="t" r="r" b="b"/>
              <a:pathLst>
                <a:path w="2084" h="582" extrusionOk="0">
                  <a:moveTo>
                    <a:pt x="290" y="1"/>
                  </a:moveTo>
                  <a:cubicBezTo>
                    <a:pt x="129" y="1"/>
                    <a:pt x="0" y="131"/>
                    <a:pt x="0" y="291"/>
                  </a:cubicBezTo>
                  <a:cubicBezTo>
                    <a:pt x="0" y="451"/>
                    <a:pt x="129" y="581"/>
                    <a:pt x="290" y="581"/>
                  </a:cubicBezTo>
                  <a:lnTo>
                    <a:pt x="1793" y="581"/>
                  </a:lnTo>
                  <a:cubicBezTo>
                    <a:pt x="1953" y="581"/>
                    <a:pt x="2083" y="451"/>
                    <a:pt x="2083" y="291"/>
                  </a:cubicBezTo>
                  <a:cubicBezTo>
                    <a:pt x="2083" y="131"/>
                    <a:pt x="1953" y="1"/>
                    <a:pt x="1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8" name="Google Shape;3998;p70"/>
            <p:cNvSpPr/>
            <p:nvPr/>
          </p:nvSpPr>
          <p:spPr>
            <a:xfrm>
              <a:off x="6266940" y="2028815"/>
              <a:ext cx="31796" cy="16176"/>
            </a:xfrm>
            <a:custGeom>
              <a:avLst/>
              <a:gdLst/>
              <a:ahLst/>
              <a:cxnLst/>
              <a:rect l="l" t="t" r="r" b="b"/>
              <a:pathLst>
                <a:path w="1142" h="581" extrusionOk="0">
                  <a:moveTo>
                    <a:pt x="291" y="0"/>
                  </a:moveTo>
                  <a:cubicBezTo>
                    <a:pt x="131" y="0"/>
                    <a:pt x="0" y="131"/>
                    <a:pt x="0" y="291"/>
                  </a:cubicBezTo>
                  <a:cubicBezTo>
                    <a:pt x="0" y="450"/>
                    <a:pt x="131" y="581"/>
                    <a:pt x="291" y="581"/>
                  </a:cubicBezTo>
                  <a:lnTo>
                    <a:pt x="852" y="581"/>
                  </a:lnTo>
                  <a:cubicBezTo>
                    <a:pt x="1011" y="581"/>
                    <a:pt x="1142" y="450"/>
                    <a:pt x="1142" y="291"/>
                  </a:cubicBezTo>
                  <a:cubicBezTo>
                    <a:pt x="1142" y="131"/>
                    <a:pt x="1011" y="0"/>
                    <a:pt x="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9" name="Google Shape;3999;p70"/>
            <p:cNvSpPr/>
            <p:nvPr/>
          </p:nvSpPr>
          <p:spPr>
            <a:xfrm>
              <a:off x="6203458" y="2059804"/>
              <a:ext cx="87481" cy="16204"/>
            </a:xfrm>
            <a:custGeom>
              <a:avLst/>
              <a:gdLst/>
              <a:ahLst/>
              <a:cxnLst/>
              <a:rect l="l" t="t" r="r" b="b"/>
              <a:pathLst>
                <a:path w="3142" h="582" extrusionOk="0">
                  <a:moveTo>
                    <a:pt x="290" y="1"/>
                  </a:moveTo>
                  <a:cubicBezTo>
                    <a:pt x="130" y="1"/>
                    <a:pt x="1" y="131"/>
                    <a:pt x="1" y="291"/>
                  </a:cubicBezTo>
                  <a:cubicBezTo>
                    <a:pt x="1" y="451"/>
                    <a:pt x="130" y="581"/>
                    <a:pt x="290" y="581"/>
                  </a:cubicBezTo>
                  <a:lnTo>
                    <a:pt x="2851" y="581"/>
                  </a:lnTo>
                  <a:cubicBezTo>
                    <a:pt x="3011" y="581"/>
                    <a:pt x="3141" y="451"/>
                    <a:pt x="3141" y="291"/>
                  </a:cubicBezTo>
                  <a:cubicBezTo>
                    <a:pt x="3141" y="131"/>
                    <a:pt x="3011" y="1"/>
                    <a:pt x="2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0" name="Google Shape;4000;p70"/>
            <p:cNvSpPr/>
            <p:nvPr/>
          </p:nvSpPr>
          <p:spPr>
            <a:xfrm>
              <a:off x="6306894" y="2059804"/>
              <a:ext cx="25058" cy="16204"/>
            </a:xfrm>
            <a:custGeom>
              <a:avLst/>
              <a:gdLst/>
              <a:ahLst/>
              <a:cxnLst/>
              <a:rect l="l" t="t" r="r" b="b"/>
              <a:pathLst>
                <a:path w="900" h="582" extrusionOk="0">
                  <a:moveTo>
                    <a:pt x="291" y="1"/>
                  </a:moveTo>
                  <a:cubicBezTo>
                    <a:pt x="131" y="1"/>
                    <a:pt x="1" y="131"/>
                    <a:pt x="1" y="291"/>
                  </a:cubicBezTo>
                  <a:cubicBezTo>
                    <a:pt x="1" y="451"/>
                    <a:pt x="131" y="581"/>
                    <a:pt x="291" y="581"/>
                  </a:cubicBezTo>
                  <a:lnTo>
                    <a:pt x="611" y="581"/>
                  </a:lnTo>
                  <a:cubicBezTo>
                    <a:pt x="770" y="581"/>
                    <a:pt x="900" y="451"/>
                    <a:pt x="900" y="291"/>
                  </a:cubicBezTo>
                  <a:cubicBezTo>
                    <a:pt x="900" y="131"/>
                    <a:pt x="770" y="1"/>
                    <a:pt x="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01" name="Google Shape;4001;p70"/>
          <p:cNvGrpSpPr/>
          <p:nvPr/>
        </p:nvGrpSpPr>
        <p:grpSpPr>
          <a:xfrm>
            <a:off x="5440062" y="1998907"/>
            <a:ext cx="357771" cy="501845"/>
            <a:chOff x="5322423" y="1746153"/>
            <a:chExt cx="374120" cy="535244"/>
          </a:xfrm>
        </p:grpSpPr>
        <p:sp>
          <p:nvSpPr>
            <p:cNvPr id="4002" name="Google Shape;4002;p70"/>
            <p:cNvSpPr/>
            <p:nvPr/>
          </p:nvSpPr>
          <p:spPr>
            <a:xfrm>
              <a:off x="5322423" y="1746153"/>
              <a:ext cx="374120" cy="535244"/>
            </a:xfrm>
            <a:custGeom>
              <a:avLst/>
              <a:gdLst/>
              <a:ahLst/>
              <a:cxnLst/>
              <a:rect l="l" t="t" r="r" b="b"/>
              <a:pathLst>
                <a:path w="13437" h="19224" extrusionOk="0">
                  <a:moveTo>
                    <a:pt x="4988" y="0"/>
                  </a:moveTo>
                  <a:lnTo>
                    <a:pt x="0" y="4990"/>
                  </a:lnTo>
                  <a:lnTo>
                    <a:pt x="0" y="18645"/>
                  </a:lnTo>
                  <a:cubicBezTo>
                    <a:pt x="0" y="18964"/>
                    <a:pt x="260" y="19224"/>
                    <a:pt x="579" y="19224"/>
                  </a:cubicBezTo>
                  <a:lnTo>
                    <a:pt x="12858" y="19224"/>
                  </a:lnTo>
                  <a:cubicBezTo>
                    <a:pt x="13177" y="19224"/>
                    <a:pt x="13437" y="18964"/>
                    <a:pt x="13437" y="18645"/>
                  </a:cubicBezTo>
                  <a:lnTo>
                    <a:pt x="13437" y="581"/>
                  </a:lnTo>
                  <a:cubicBezTo>
                    <a:pt x="13437" y="260"/>
                    <a:pt x="13177" y="0"/>
                    <a:pt x="1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3" name="Google Shape;4003;p70"/>
            <p:cNvSpPr/>
            <p:nvPr/>
          </p:nvSpPr>
          <p:spPr>
            <a:xfrm>
              <a:off x="5322423" y="1746153"/>
              <a:ext cx="138906" cy="138934"/>
            </a:xfrm>
            <a:custGeom>
              <a:avLst/>
              <a:gdLst/>
              <a:ahLst/>
              <a:cxnLst/>
              <a:rect l="l" t="t" r="r" b="b"/>
              <a:pathLst>
                <a:path w="4989" h="4990" extrusionOk="0">
                  <a:moveTo>
                    <a:pt x="4988" y="0"/>
                  </a:moveTo>
                  <a:lnTo>
                    <a:pt x="0" y="4990"/>
                  </a:lnTo>
                  <a:lnTo>
                    <a:pt x="4408" y="4990"/>
                  </a:lnTo>
                  <a:cubicBezTo>
                    <a:pt x="4729" y="4990"/>
                    <a:pt x="4988" y="4730"/>
                    <a:pt x="4988" y="4409"/>
                  </a:cubicBezTo>
                  <a:lnTo>
                    <a:pt x="4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4" name="Google Shape;4004;p70"/>
            <p:cNvSpPr/>
            <p:nvPr/>
          </p:nvSpPr>
          <p:spPr>
            <a:xfrm>
              <a:off x="5383650" y="1956924"/>
              <a:ext cx="51397" cy="51369"/>
            </a:xfrm>
            <a:custGeom>
              <a:avLst/>
              <a:gdLst/>
              <a:ahLst/>
              <a:cxnLst/>
              <a:rect l="l" t="t" r="r" b="b"/>
              <a:pathLst>
                <a:path w="1846" h="1845" extrusionOk="0">
                  <a:moveTo>
                    <a:pt x="205" y="0"/>
                  </a:moveTo>
                  <a:cubicBezTo>
                    <a:pt x="92" y="0"/>
                    <a:pt x="0" y="91"/>
                    <a:pt x="0" y="204"/>
                  </a:cubicBezTo>
                  <a:lnTo>
                    <a:pt x="0" y="1641"/>
                  </a:lnTo>
                  <a:cubicBezTo>
                    <a:pt x="0" y="1754"/>
                    <a:pt x="92" y="1844"/>
                    <a:pt x="205" y="1844"/>
                  </a:cubicBezTo>
                  <a:lnTo>
                    <a:pt x="1642" y="1844"/>
                  </a:lnTo>
                  <a:cubicBezTo>
                    <a:pt x="1754" y="1844"/>
                    <a:pt x="1845" y="1754"/>
                    <a:pt x="1845" y="1641"/>
                  </a:cubicBezTo>
                  <a:lnTo>
                    <a:pt x="1845" y="204"/>
                  </a:lnTo>
                  <a:cubicBezTo>
                    <a:pt x="1845" y="91"/>
                    <a:pt x="1754"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5" name="Google Shape;4005;p70"/>
            <p:cNvSpPr/>
            <p:nvPr/>
          </p:nvSpPr>
          <p:spPr>
            <a:xfrm>
              <a:off x="5457016" y="1948850"/>
              <a:ext cx="159816" cy="16149"/>
            </a:xfrm>
            <a:custGeom>
              <a:avLst/>
              <a:gdLst/>
              <a:ahLst/>
              <a:cxnLst/>
              <a:rect l="l" t="t" r="r" b="b"/>
              <a:pathLst>
                <a:path w="5740" h="580" extrusionOk="0">
                  <a:moveTo>
                    <a:pt x="291" y="0"/>
                  </a:moveTo>
                  <a:cubicBezTo>
                    <a:pt x="131" y="0"/>
                    <a:pt x="1" y="129"/>
                    <a:pt x="1" y="289"/>
                  </a:cubicBezTo>
                  <a:cubicBezTo>
                    <a:pt x="1" y="450"/>
                    <a:pt x="131" y="579"/>
                    <a:pt x="291" y="579"/>
                  </a:cubicBezTo>
                  <a:lnTo>
                    <a:pt x="5449" y="579"/>
                  </a:lnTo>
                  <a:cubicBezTo>
                    <a:pt x="5610" y="579"/>
                    <a:pt x="5739" y="450"/>
                    <a:pt x="5739" y="289"/>
                  </a:cubicBezTo>
                  <a:cubicBezTo>
                    <a:pt x="5739" y="129"/>
                    <a:pt x="5610" y="0"/>
                    <a:pt x="5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6" name="Google Shape;4006;p70"/>
            <p:cNvSpPr/>
            <p:nvPr/>
          </p:nvSpPr>
          <p:spPr>
            <a:xfrm>
              <a:off x="5485026" y="1982428"/>
              <a:ext cx="45634" cy="16176"/>
            </a:xfrm>
            <a:custGeom>
              <a:avLst/>
              <a:gdLst/>
              <a:ahLst/>
              <a:cxnLst/>
              <a:rect l="l" t="t" r="r" b="b"/>
              <a:pathLst>
                <a:path w="1639" h="581" extrusionOk="0">
                  <a:moveTo>
                    <a:pt x="290" y="0"/>
                  </a:moveTo>
                  <a:cubicBezTo>
                    <a:pt x="130" y="0"/>
                    <a:pt x="1" y="130"/>
                    <a:pt x="1" y="291"/>
                  </a:cubicBezTo>
                  <a:cubicBezTo>
                    <a:pt x="1" y="450"/>
                    <a:pt x="130" y="581"/>
                    <a:pt x="290" y="581"/>
                  </a:cubicBezTo>
                  <a:lnTo>
                    <a:pt x="1349" y="581"/>
                  </a:lnTo>
                  <a:cubicBezTo>
                    <a:pt x="1508" y="581"/>
                    <a:pt x="1639" y="450"/>
                    <a:pt x="1639" y="291"/>
                  </a:cubicBezTo>
                  <a:cubicBezTo>
                    <a:pt x="1639" y="130"/>
                    <a:pt x="1508" y="0"/>
                    <a:pt x="1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7" name="Google Shape;4007;p70"/>
            <p:cNvSpPr/>
            <p:nvPr/>
          </p:nvSpPr>
          <p:spPr>
            <a:xfrm>
              <a:off x="5457016" y="1982345"/>
              <a:ext cx="16204" cy="16316"/>
            </a:xfrm>
            <a:custGeom>
              <a:avLst/>
              <a:gdLst/>
              <a:ahLst/>
              <a:cxnLst/>
              <a:rect l="l" t="t" r="r" b="b"/>
              <a:pathLst>
                <a:path w="582" h="586" extrusionOk="0">
                  <a:moveTo>
                    <a:pt x="291" y="1"/>
                  </a:moveTo>
                  <a:cubicBezTo>
                    <a:pt x="131" y="1"/>
                    <a:pt x="1" y="131"/>
                    <a:pt x="1" y="291"/>
                  </a:cubicBezTo>
                  <a:lnTo>
                    <a:pt x="1" y="295"/>
                  </a:lnTo>
                  <a:cubicBezTo>
                    <a:pt x="1" y="456"/>
                    <a:pt x="131" y="585"/>
                    <a:pt x="291" y="585"/>
                  </a:cubicBezTo>
                  <a:cubicBezTo>
                    <a:pt x="451" y="585"/>
                    <a:pt x="581" y="456"/>
                    <a:pt x="581" y="295"/>
                  </a:cubicBezTo>
                  <a:lnTo>
                    <a:pt x="581" y="291"/>
                  </a:lnTo>
                  <a:cubicBezTo>
                    <a:pt x="581" y="131"/>
                    <a:pt x="451"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8" name="Google Shape;4008;p70"/>
            <p:cNvSpPr/>
            <p:nvPr/>
          </p:nvSpPr>
          <p:spPr>
            <a:xfrm>
              <a:off x="5597735" y="1982428"/>
              <a:ext cx="45690" cy="16176"/>
            </a:xfrm>
            <a:custGeom>
              <a:avLst/>
              <a:gdLst/>
              <a:ahLst/>
              <a:cxnLst/>
              <a:rect l="l" t="t" r="r" b="b"/>
              <a:pathLst>
                <a:path w="1641" h="581" extrusionOk="0">
                  <a:moveTo>
                    <a:pt x="291" y="0"/>
                  </a:moveTo>
                  <a:cubicBezTo>
                    <a:pt x="131" y="0"/>
                    <a:pt x="1" y="130"/>
                    <a:pt x="1" y="291"/>
                  </a:cubicBezTo>
                  <a:cubicBezTo>
                    <a:pt x="1" y="450"/>
                    <a:pt x="131" y="581"/>
                    <a:pt x="291" y="581"/>
                  </a:cubicBezTo>
                  <a:lnTo>
                    <a:pt x="1350" y="581"/>
                  </a:lnTo>
                  <a:cubicBezTo>
                    <a:pt x="1510" y="581"/>
                    <a:pt x="1640" y="450"/>
                    <a:pt x="1640" y="291"/>
                  </a:cubicBezTo>
                  <a:cubicBezTo>
                    <a:pt x="1640" y="130"/>
                    <a:pt x="1510" y="0"/>
                    <a:pt x="1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9" name="Google Shape;4009;p70"/>
            <p:cNvSpPr/>
            <p:nvPr/>
          </p:nvSpPr>
          <p:spPr>
            <a:xfrm>
              <a:off x="5569752" y="1982345"/>
              <a:ext cx="16204" cy="16316"/>
            </a:xfrm>
            <a:custGeom>
              <a:avLst/>
              <a:gdLst/>
              <a:ahLst/>
              <a:cxnLst/>
              <a:rect l="l" t="t" r="r" b="b"/>
              <a:pathLst>
                <a:path w="582" h="586" extrusionOk="0">
                  <a:moveTo>
                    <a:pt x="291" y="1"/>
                  </a:moveTo>
                  <a:cubicBezTo>
                    <a:pt x="130" y="1"/>
                    <a:pt x="1" y="131"/>
                    <a:pt x="1" y="291"/>
                  </a:cubicBezTo>
                  <a:lnTo>
                    <a:pt x="1" y="295"/>
                  </a:lnTo>
                  <a:cubicBezTo>
                    <a:pt x="1" y="456"/>
                    <a:pt x="130" y="585"/>
                    <a:pt x="291" y="585"/>
                  </a:cubicBezTo>
                  <a:cubicBezTo>
                    <a:pt x="451" y="585"/>
                    <a:pt x="582" y="456"/>
                    <a:pt x="582" y="295"/>
                  </a:cubicBezTo>
                  <a:lnTo>
                    <a:pt x="582" y="291"/>
                  </a:lnTo>
                  <a:cubicBezTo>
                    <a:pt x="582" y="131"/>
                    <a:pt x="451"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0" name="Google Shape;4010;p70"/>
            <p:cNvSpPr/>
            <p:nvPr/>
          </p:nvSpPr>
          <p:spPr>
            <a:xfrm>
              <a:off x="5485026" y="2009018"/>
              <a:ext cx="45634" cy="16176"/>
            </a:xfrm>
            <a:custGeom>
              <a:avLst/>
              <a:gdLst/>
              <a:ahLst/>
              <a:cxnLst/>
              <a:rect l="l" t="t" r="r" b="b"/>
              <a:pathLst>
                <a:path w="1639" h="581" extrusionOk="0">
                  <a:moveTo>
                    <a:pt x="290" y="0"/>
                  </a:moveTo>
                  <a:cubicBezTo>
                    <a:pt x="130" y="0"/>
                    <a:pt x="1" y="131"/>
                    <a:pt x="1" y="291"/>
                  </a:cubicBezTo>
                  <a:cubicBezTo>
                    <a:pt x="1" y="450"/>
                    <a:pt x="130" y="581"/>
                    <a:pt x="290" y="581"/>
                  </a:cubicBezTo>
                  <a:lnTo>
                    <a:pt x="1349" y="581"/>
                  </a:lnTo>
                  <a:cubicBezTo>
                    <a:pt x="1508" y="581"/>
                    <a:pt x="1639" y="450"/>
                    <a:pt x="1639" y="291"/>
                  </a:cubicBezTo>
                  <a:cubicBezTo>
                    <a:pt x="1639" y="131"/>
                    <a:pt x="1508"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1" name="Google Shape;4011;p70"/>
            <p:cNvSpPr/>
            <p:nvPr/>
          </p:nvSpPr>
          <p:spPr>
            <a:xfrm>
              <a:off x="5457016" y="2008991"/>
              <a:ext cx="16204" cy="16288"/>
            </a:xfrm>
            <a:custGeom>
              <a:avLst/>
              <a:gdLst/>
              <a:ahLst/>
              <a:cxnLst/>
              <a:rect l="l" t="t" r="r" b="b"/>
              <a:pathLst>
                <a:path w="582" h="585" extrusionOk="0">
                  <a:moveTo>
                    <a:pt x="291" y="0"/>
                  </a:moveTo>
                  <a:cubicBezTo>
                    <a:pt x="131" y="0"/>
                    <a:pt x="1" y="129"/>
                    <a:pt x="1" y="289"/>
                  </a:cubicBezTo>
                  <a:lnTo>
                    <a:pt x="1" y="294"/>
                  </a:lnTo>
                  <a:cubicBezTo>
                    <a:pt x="1" y="454"/>
                    <a:pt x="131" y="584"/>
                    <a:pt x="291" y="584"/>
                  </a:cubicBezTo>
                  <a:cubicBezTo>
                    <a:pt x="451" y="584"/>
                    <a:pt x="581" y="454"/>
                    <a:pt x="581" y="294"/>
                  </a:cubicBezTo>
                  <a:lnTo>
                    <a:pt x="581" y="289"/>
                  </a:lnTo>
                  <a:cubicBezTo>
                    <a:pt x="581" y="129"/>
                    <a:pt x="451"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2" name="Google Shape;4012;p70"/>
            <p:cNvSpPr/>
            <p:nvPr/>
          </p:nvSpPr>
          <p:spPr>
            <a:xfrm>
              <a:off x="5597735" y="2009018"/>
              <a:ext cx="45690" cy="16176"/>
            </a:xfrm>
            <a:custGeom>
              <a:avLst/>
              <a:gdLst/>
              <a:ahLst/>
              <a:cxnLst/>
              <a:rect l="l" t="t" r="r" b="b"/>
              <a:pathLst>
                <a:path w="1641" h="581" extrusionOk="0">
                  <a:moveTo>
                    <a:pt x="291" y="0"/>
                  </a:moveTo>
                  <a:cubicBezTo>
                    <a:pt x="131" y="0"/>
                    <a:pt x="1" y="131"/>
                    <a:pt x="1" y="291"/>
                  </a:cubicBezTo>
                  <a:cubicBezTo>
                    <a:pt x="1" y="450"/>
                    <a:pt x="131" y="581"/>
                    <a:pt x="291" y="581"/>
                  </a:cubicBezTo>
                  <a:lnTo>
                    <a:pt x="1350" y="581"/>
                  </a:lnTo>
                  <a:cubicBezTo>
                    <a:pt x="1510" y="581"/>
                    <a:pt x="1640" y="450"/>
                    <a:pt x="1640" y="291"/>
                  </a:cubicBezTo>
                  <a:cubicBezTo>
                    <a:pt x="1640" y="131"/>
                    <a:pt x="1510" y="0"/>
                    <a:pt x="1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3" name="Google Shape;4013;p70"/>
            <p:cNvSpPr/>
            <p:nvPr/>
          </p:nvSpPr>
          <p:spPr>
            <a:xfrm>
              <a:off x="5569752" y="2008991"/>
              <a:ext cx="16204" cy="16288"/>
            </a:xfrm>
            <a:custGeom>
              <a:avLst/>
              <a:gdLst/>
              <a:ahLst/>
              <a:cxnLst/>
              <a:rect l="l" t="t" r="r" b="b"/>
              <a:pathLst>
                <a:path w="582" h="585" extrusionOk="0">
                  <a:moveTo>
                    <a:pt x="291" y="0"/>
                  </a:moveTo>
                  <a:cubicBezTo>
                    <a:pt x="130" y="0"/>
                    <a:pt x="1" y="129"/>
                    <a:pt x="1" y="289"/>
                  </a:cubicBezTo>
                  <a:lnTo>
                    <a:pt x="1" y="294"/>
                  </a:lnTo>
                  <a:cubicBezTo>
                    <a:pt x="1" y="454"/>
                    <a:pt x="130" y="584"/>
                    <a:pt x="291" y="584"/>
                  </a:cubicBezTo>
                  <a:cubicBezTo>
                    <a:pt x="451" y="584"/>
                    <a:pt x="582" y="454"/>
                    <a:pt x="582" y="294"/>
                  </a:cubicBezTo>
                  <a:lnTo>
                    <a:pt x="582" y="289"/>
                  </a:lnTo>
                  <a:cubicBezTo>
                    <a:pt x="582" y="129"/>
                    <a:pt x="451"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4" name="Google Shape;4014;p70"/>
            <p:cNvSpPr/>
            <p:nvPr/>
          </p:nvSpPr>
          <p:spPr>
            <a:xfrm>
              <a:off x="5383650" y="2062950"/>
              <a:ext cx="51397" cy="51397"/>
            </a:xfrm>
            <a:custGeom>
              <a:avLst/>
              <a:gdLst/>
              <a:ahLst/>
              <a:cxnLst/>
              <a:rect l="l" t="t" r="r" b="b"/>
              <a:pathLst>
                <a:path w="1846" h="1846" extrusionOk="0">
                  <a:moveTo>
                    <a:pt x="205" y="0"/>
                  </a:moveTo>
                  <a:cubicBezTo>
                    <a:pt x="92" y="0"/>
                    <a:pt x="0" y="92"/>
                    <a:pt x="0" y="205"/>
                  </a:cubicBezTo>
                  <a:lnTo>
                    <a:pt x="0" y="1642"/>
                  </a:lnTo>
                  <a:cubicBezTo>
                    <a:pt x="0" y="1755"/>
                    <a:pt x="92" y="1845"/>
                    <a:pt x="205" y="1845"/>
                  </a:cubicBezTo>
                  <a:lnTo>
                    <a:pt x="1642" y="1845"/>
                  </a:lnTo>
                  <a:cubicBezTo>
                    <a:pt x="1754" y="1845"/>
                    <a:pt x="1845" y="1755"/>
                    <a:pt x="1845" y="1642"/>
                  </a:cubicBezTo>
                  <a:lnTo>
                    <a:pt x="1845" y="205"/>
                  </a:lnTo>
                  <a:cubicBezTo>
                    <a:pt x="1845" y="92"/>
                    <a:pt x="1754"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5" name="Google Shape;4015;p70"/>
            <p:cNvSpPr/>
            <p:nvPr/>
          </p:nvSpPr>
          <p:spPr>
            <a:xfrm>
              <a:off x="5518800" y="2054848"/>
              <a:ext cx="124623" cy="16204"/>
            </a:xfrm>
            <a:custGeom>
              <a:avLst/>
              <a:gdLst/>
              <a:ahLst/>
              <a:cxnLst/>
              <a:rect l="l" t="t" r="r" b="b"/>
              <a:pathLst>
                <a:path w="4476" h="582" extrusionOk="0">
                  <a:moveTo>
                    <a:pt x="291" y="1"/>
                  </a:moveTo>
                  <a:cubicBezTo>
                    <a:pt x="130" y="1"/>
                    <a:pt x="0" y="131"/>
                    <a:pt x="0" y="291"/>
                  </a:cubicBezTo>
                  <a:cubicBezTo>
                    <a:pt x="0" y="452"/>
                    <a:pt x="130" y="581"/>
                    <a:pt x="291" y="581"/>
                  </a:cubicBezTo>
                  <a:lnTo>
                    <a:pt x="4185" y="581"/>
                  </a:lnTo>
                  <a:cubicBezTo>
                    <a:pt x="4345" y="581"/>
                    <a:pt x="4475" y="452"/>
                    <a:pt x="4475" y="291"/>
                  </a:cubicBezTo>
                  <a:cubicBezTo>
                    <a:pt x="4475" y="131"/>
                    <a:pt x="4345" y="1"/>
                    <a:pt x="4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6" name="Google Shape;4016;p70"/>
            <p:cNvSpPr/>
            <p:nvPr/>
          </p:nvSpPr>
          <p:spPr>
            <a:xfrm>
              <a:off x="5457016" y="2054848"/>
              <a:ext cx="48557" cy="16204"/>
            </a:xfrm>
            <a:custGeom>
              <a:avLst/>
              <a:gdLst/>
              <a:ahLst/>
              <a:cxnLst/>
              <a:rect l="l" t="t" r="r" b="b"/>
              <a:pathLst>
                <a:path w="1744" h="582" extrusionOk="0">
                  <a:moveTo>
                    <a:pt x="291" y="1"/>
                  </a:moveTo>
                  <a:cubicBezTo>
                    <a:pt x="131" y="1"/>
                    <a:pt x="1" y="131"/>
                    <a:pt x="1" y="291"/>
                  </a:cubicBezTo>
                  <a:cubicBezTo>
                    <a:pt x="1" y="452"/>
                    <a:pt x="131" y="581"/>
                    <a:pt x="291" y="581"/>
                  </a:cubicBezTo>
                  <a:lnTo>
                    <a:pt x="1453" y="581"/>
                  </a:lnTo>
                  <a:cubicBezTo>
                    <a:pt x="1614" y="581"/>
                    <a:pt x="1744" y="452"/>
                    <a:pt x="1744" y="291"/>
                  </a:cubicBezTo>
                  <a:cubicBezTo>
                    <a:pt x="1744" y="131"/>
                    <a:pt x="1614" y="1"/>
                    <a:pt x="1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7" name="Google Shape;4017;p70"/>
            <p:cNvSpPr/>
            <p:nvPr/>
          </p:nvSpPr>
          <p:spPr>
            <a:xfrm>
              <a:off x="5485026" y="2088482"/>
              <a:ext cx="45634" cy="16176"/>
            </a:xfrm>
            <a:custGeom>
              <a:avLst/>
              <a:gdLst/>
              <a:ahLst/>
              <a:cxnLst/>
              <a:rect l="l" t="t" r="r" b="b"/>
              <a:pathLst>
                <a:path w="1639" h="581" extrusionOk="0">
                  <a:moveTo>
                    <a:pt x="290" y="0"/>
                  </a:moveTo>
                  <a:cubicBezTo>
                    <a:pt x="130" y="0"/>
                    <a:pt x="1" y="130"/>
                    <a:pt x="1" y="290"/>
                  </a:cubicBezTo>
                  <a:cubicBezTo>
                    <a:pt x="1" y="450"/>
                    <a:pt x="130" y="581"/>
                    <a:pt x="290" y="581"/>
                  </a:cubicBezTo>
                  <a:lnTo>
                    <a:pt x="1349" y="581"/>
                  </a:lnTo>
                  <a:cubicBezTo>
                    <a:pt x="1508" y="581"/>
                    <a:pt x="1639" y="450"/>
                    <a:pt x="1639" y="290"/>
                  </a:cubicBezTo>
                  <a:cubicBezTo>
                    <a:pt x="1639" y="130"/>
                    <a:pt x="1508"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8" name="Google Shape;4018;p70"/>
            <p:cNvSpPr/>
            <p:nvPr/>
          </p:nvSpPr>
          <p:spPr>
            <a:xfrm>
              <a:off x="5457016" y="2088399"/>
              <a:ext cx="16204" cy="16288"/>
            </a:xfrm>
            <a:custGeom>
              <a:avLst/>
              <a:gdLst/>
              <a:ahLst/>
              <a:cxnLst/>
              <a:rect l="l" t="t" r="r" b="b"/>
              <a:pathLst>
                <a:path w="582" h="585" extrusionOk="0">
                  <a:moveTo>
                    <a:pt x="291" y="1"/>
                  </a:moveTo>
                  <a:cubicBezTo>
                    <a:pt x="131" y="1"/>
                    <a:pt x="1" y="131"/>
                    <a:pt x="1" y="291"/>
                  </a:cubicBezTo>
                  <a:lnTo>
                    <a:pt x="1" y="295"/>
                  </a:lnTo>
                  <a:cubicBezTo>
                    <a:pt x="1" y="456"/>
                    <a:pt x="131" y="585"/>
                    <a:pt x="291" y="585"/>
                  </a:cubicBezTo>
                  <a:cubicBezTo>
                    <a:pt x="451" y="585"/>
                    <a:pt x="581" y="456"/>
                    <a:pt x="581" y="295"/>
                  </a:cubicBezTo>
                  <a:lnTo>
                    <a:pt x="581" y="291"/>
                  </a:lnTo>
                  <a:cubicBezTo>
                    <a:pt x="581" y="131"/>
                    <a:pt x="451"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9" name="Google Shape;4019;p70"/>
            <p:cNvSpPr/>
            <p:nvPr/>
          </p:nvSpPr>
          <p:spPr>
            <a:xfrm>
              <a:off x="5597735" y="2088482"/>
              <a:ext cx="45690" cy="16176"/>
            </a:xfrm>
            <a:custGeom>
              <a:avLst/>
              <a:gdLst/>
              <a:ahLst/>
              <a:cxnLst/>
              <a:rect l="l" t="t" r="r" b="b"/>
              <a:pathLst>
                <a:path w="1641" h="581" extrusionOk="0">
                  <a:moveTo>
                    <a:pt x="291" y="0"/>
                  </a:moveTo>
                  <a:cubicBezTo>
                    <a:pt x="131" y="0"/>
                    <a:pt x="1" y="130"/>
                    <a:pt x="1" y="290"/>
                  </a:cubicBezTo>
                  <a:cubicBezTo>
                    <a:pt x="1" y="450"/>
                    <a:pt x="131" y="581"/>
                    <a:pt x="291" y="581"/>
                  </a:cubicBezTo>
                  <a:lnTo>
                    <a:pt x="1350" y="581"/>
                  </a:lnTo>
                  <a:cubicBezTo>
                    <a:pt x="1510" y="581"/>
                    <a:pt x="1640" y="450"/>
                    <a:pt x="1640" y="290"/>
                  </a:cubicBezTo>
                  <a:cubicBezTo>
                    <a:pt x="1640" y="130"/>
                    <a:pt x="1510" y="0"/>
                    <a:pt x="1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0" name="Google Shape;4020;p70"/>
            <p:cNvSpPr/>
            <p:nvPr/>
          </p:nvSpPr>
          <p:spPr>
            <a:xfrm>
              <a:off x="5569752" y="2088399"/>
              <a:ext cx="16204" cy="16288"/>
            </a:xfrm>
            <a:custGeom>
              <a:avLst/>
              <a:gdLst/>
              <a:ahLst/>
              <a:cxnLst/>
              <a:rect l="l" t="t" r="r" b="b"/>
              <a:pathLst>
                <a:path w="582" h="585" extrusionOk="0">
                  <a:moveTo>
                    <a:pt x="291" y="1"/>
                  </a:moveTo>
                  <a:cubicBezTo>
                    <a:pt x="130" y="1"/>
                    <a:pt x="1" y="131"/>
                    <a:pt x="1" y="291"/>
                  </a:cubicBezTo>
                  <a:lnTo>
                    <a:pt x="1" y="295"/>
                  </a:lnTo>
                  <a:cubicBezTo>
                    <a:pt x="1" y="456"/>
                    <a:pt x="130" y="585"/>
                    <a:pt x="291" y="585"/>
                  </a:cubicBezTo>
                  <a:cubicBezTo>
                    <a:pt x="451" y="585"/>
                    <a:pt x="582" y="456"/>
                    <a:pt x="582" y="295"/>
                  </a:cubicBezTo>
                  <a:lnTo>
                    <a:pt x="582" y="291"/>
                  </a:lnTo>
                  <a:cubicBezTo>
                    <a:pt x="582" y="131"/>
                    <a:pt x="451"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1" name="Google Shape;4021;p70"/>
            <p:cNvSpPr/>
            <p:nvPr/>
          </p:nvSpPr>
          <p:spPr>
            <a:xfrm>
              <a:off x="5485026" y="2115072"/>
              <a:ext cx="45634" cy="16176"/>
            </a:xfrm>
            <a:custGeom>
              <a:avLst/>
              <a:gdLst/>
              <a:ahLst/>
              <a:cxnLst/>
              <a:rect l="l" t="t" r="r" b="b"/>
              <a:pathLst>
                <a:path w="1639" h="581" extrusionOk="0">
                  <a:moveTo>
                    <a:pt x="290" y="0"/>
                  </a:moveTo>
                  <a:cubicBezTo>
                    <a:pt x="130" y="0"/>
                    <a:pt x="1" y="131"/>
                    <a:pt x="1" y="290"/>
                  </a:cubicBezTo>
                  <a:cubicBezTo>
                    <a:pt x="1" y="450"/>
                    <a:pt x="130" y="581"/>
                    <a:pt x="290" y="581"/>
                  </a:cubicBezTo>
                  <a:lnTo>
                    <a:pt x="1349" y="581"/>
                  </a:lnTo>
                  <a:cubicBezTo>
                    <a:pt x="1508" y="581"/>
                    <a:pt x="1639" y="450"/>
                    <a:pt x="1639" y="290"/>
                  </a:cubicBezTo>
                  <a:cubicBezTo>
                    <a:pt x="1639" y="131"/>
                    <a:pt x="1508"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2" name="Google Shape;4022;p70"/>
            <p:cNvSpPr/>
            <p:nvPr/>
          </p:nvSpPr>
          <p:spPr>
            <a:xfrm>
              <a:off x="5457016" y="2114989"/>
              <a:ext cx="16204" cy="16288"/>
            </a:xfrm>
            <a:custGeom>
              <a:avLst/>
              <a:gdLst/>
              <a:ahLst/>
              <a:cxnLst/>
              <a:rect l="l" t="t" r="r" b="b"/>
              <a:pathLst>
                <a:path w="582" h="585" extrusionOk="0">
                  <a:moveTo>
                    <a:pt x="291" y="1"/>
                  </a:moveTo>
                  <a:cubicBezTo>
                    <a:pt x="131" y="1"/>
                    <a:pt x="1" y="131"/>
                    <a:pt x="1" y="291"/>
                  </a:cubicBezTo>
                  <a:lnTo>
                    <a:pt x="1" y="296"/>
                  </a:lnTo>
                  <a:cubicBezTo>
                    <a:pt x="1" y="456"/>
                    <a:pt x="131" y="585"/>
                    <a:pt x="291" y="585"/>
                  </a:cubicBezTo>
                  <a:cubicBezTo>
                    <a:pt x="451" y="585"/>
                    <a:pt x="581" y="456"/>
                    <a:pt x="581" y="296"/>
                  </a:cubicBezTo>
                  <a:lnTo>
                    <a:pt x="581" y="291"/>
                  </a:lnTo>
                  <a:cubicBezTo>
                    <a:pt x="581" y="131"/>
                    <a:pt x="451"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3" name="Google Shape;4023;p70"/>
            <p:cNvSpPr/>
            <p:nvPr/>
          </p:nvSpPr>
          <p:spPr>
            <a:xfrm>
              <a:off x="5597735" y="2115072"/>
              <a:ext cx="45690" cy="16176"/>
            </a:xfrm>
            <a:custGeom>
              <a:avLst/>
              <a:gdLst/>
              <a:ahLst/>
              <a:cxnLst/>
              <a:rect l="l" t="t" r="r" b="b"/>
              <a:pathLst>
                <a:path w="1641" h="581" extrusionOk="0">
                  <a:moveTo>
                    <a:pt x="291" y="0"/>
                  </a:moveTo>
                  <a:cubicBezTo>
                    <a:pt x="131" y="0"/>
                    <a:pt x="1" y="131"/>
                    <a:pt x="1" y="290"/>
                  </a:cubicBezTo>
                  <a:cubicBezTo>
                    <a:pt x="1" y="450"/>
                    <a:pt x="131" y="581"/>
                    <a:pt x="291" y="581"/>
                  </a:cubicBezTo>
                  <a:lnTo>
                    <a:pt x="1350" y="581"/>
                  </a:lnTo>
                  <a:cubicBezTo>
                    <a:pt x="1510" y="581"/>
                    <a:pt x="1640" y="450"/>
                    <a:pt x="1640" y="290"/>
                  </a:cubicBezTo>
                  <a:cubicBezTo>
                    <a:pt x="1640" y="131"/>
                    <a:pt x="1510" y="0"/>
                    <a:pt x="1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4" name="Google Shape;4024;p70"/>
            <p:cNvSpPr/>
            <p:nvPr/>
          </p:nvSpPr>
          <p:spPr>
            <a:xfrm>
              <a:off x="5569752" y="2114989"/>
              <a:ext cx="16204" cy="16288"/>
            </a:xfrm>
            <a:custGeom>
              <a:avLst/>
              <a:gdLst/>
              <a:ahLst/>
              <a:cxnLst/>
              <a:rect l="l" t="t" r="r" b="b"/>
              <a:pathLst>
                <a:path w="582" h="585" extrusionOk="0">
                  <a:moveTo>
                    <a:pt x="291" y="1"/>
                  </a:moveTo>
                  <a:cubicBezTo>
                    <a:pt x="130" y="1"/>
                    <a:pt x="1" y="131"/>
                    <a:pt x="1" y="291"/>
                  </a:cubicBezTo>
                  <a:lnTo>
                    <a:pt x="1" y="296"/>
                  </a:lnTo>
                  <a:cubicBezTo>
                    <a:pt x="1" y="456"/>
                    <a:pt x="130" y="585"/>
                    <a:pt x="291" y="585"/>
                  </a:cubicBezTo>
                  <a:cubicBezTo>
                    <a:pt x="451" y="585"/>
                    <a:pt x="582" y="456"/>
                    <a:pt x="582" y="296"/>
                  </a:cubicBezTo>
                  <a:lnTo>
                    <a:pt x="582" y="291"/>
                  </a:lnTo>
                  <a:cubicBezTo>
                    <a:pt x="582" y="131"/>
                    <a:pt x="451"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5" name="Google Shape;4025;p70"/>
            <p:cNvSpPr/>
            <p:nvPr/>
          </p:nvSpPr>
          <p:spPr>
            <a:xfrm>
              <a:off x="5383650" y="2168976"/>
              <a:ext cx="51397" cy="51425"/>
            </a:xfrm>
            <a:custGeom>
              <a:avLst/>
              <a:gdLst/>
              <a:ahLst/>
              <a:cxnLst/>
              <a:rect l="l" t="t" r="r" b="b"/>
              <a:pathLst>
                <a:path w="1846" h="1847" extrusionOk="0">
                  <a:moveTo>
                    <a:pt x="205" y="1"/>
                  </a:moveTo>
                  <a:cubicBezTo>
                    <a:pt x="92" y="1"/>
                    <a:pt x="0" y="92"/>
                    <a:pt x="0" y="206"/>
                  </a:cubicBezTo>
                  <a:lnTo>
                    <a:pt x="0" y="1643"/>
                  </a:lnTo>
                  <a:cubicBezTo>
                    <a:pt x="0" y="1755"/>
                    <a:pt x="92" y="1846"/>
                    <a:pt x="205" y="1846"/>
                  </a:cubicBezTo>
                  <a:lnTo>
                    <a:pt x="1642" y="1846"/>
                  </a:lnTo>
                  <a:cubicBezTo>
                    <a:pt x="1754" y="1846"/>
                    <a:pt x="1845" y="1755"/>
                    <a:pt x="1845" y="1643"/>
                  </a:cubicBezTo>
                  <a:lnTo>
                    <a:pt x="1845" y="206"/>
                  </a:lnTo>
                  <a:cubicBezTo>
                    <a:pt x="1845" y="92"/>
                    <a:pt x="1754" y="1"/>
                    <a:pt x="1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6" name="Google Shape;4026;p70"/>
            <p:cNvSpPr/>
            <p:nvPr/>
          </p:nvSpPr>
          <p:spPr>
            <a:xfrm>
              <a:off x="5457016" y="2160902"/>
              <a:ext cx="102182" cy="16204"/>
            </a:xfrm>
            <a:custGeom>
              <a:avLst/>
              <a:gdLst/>
              <a:ahLst/>
              <a:cxnLst/>
              <a:rect l="l" t="t" r="r" b="b"/>
              <a:pathLst>
                <a:path w="3670" h="582" extrusionOk="0">
                  <a:moveTo>
                    <a:pt x="291" y="1"/>
                  </a:moveTo>
                  <a:cubicBezTo>
                    <a:pt x="131" y="1"/>
                    <a:pt x="1" y="131"/>
                    <a:pt x="1" y="291"/>
                  </a:cubicBezTo>
                  <a:cubicBezTo>
                    <a:pt x="1" y="452"/>
                    <a:pt x="131" y="581"/>
                    <a:pt x="291" y="581"/>
                  </a:cubicBezTo>
                  <a:lnTo>
                    <a:pt x="3379" y="581"/>
                  </a:lnTo>
                  <a:cubicBezTo>
                    <a:pt x="3539" y="581"/>
                    <a:pt x="3669" y="452"/>
                    <a:pt x="3669" y="291"/>
                  </a:cubicBezTo>
                  <a:cubicBezTo>
                    <a:pt x="3669" y="131"/>
                    <a:pt x="3539" y="1"/>
                    <a:pt x="3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7" name="Google Shape;4027;p70"/>
            <p:cNvSpPr/>
            <p:nvPr/>
          </p:nvSpPr>
          <p:spPr>
            <a:xfrm>
              <a:off x="5485026" y="2194536"/>
              <a:ext cx="45634" cy="16149"/>
            </a:xfrm>
            <a:custGeom>
              <a:avLst/>
              <a:gdLst/>
              <a:ahLst/>
              <a:cxnLst/>
              <a:rect l="l" t="t" r="r" b="b"/>
              <a:pathLst>
                <a:path w="1639" h="580" extrusionOk="0">
                  <a:moveTo>
                    <a:pt x="290" y="0"/>
                  </a:moveTo>
                  <a:cubicBezTo>
                    <a:pt x="130" y="0"/>
                    <a:pt x="1" y="129"/>
                    <a:pt x="1" y="290"/>
                  </a:cubicBezTo>
                  <a:cubicBezTo>
                    <a:pt x="1" y="450"/>
                    <a:pt x="130" y="579"/>
                    <a:pt x="290" y="579"/>
                  </a:cubicBezTo>
                  <a:lnTo>
                    <a:pt x="1349" y="579"/>
                  </a:lnTo>
                  <a:cubicBezTo>
                    <a:pt x="1508" y="579"/>
                    <a:pt x="1639" y="450"/>
                    <a:pt x="1639" y="290"/>
                  </a:cubicBezTo>
                  <a:cubicBezTo>
                    <a:pt x="1639" y="129"/>
                    <a:pt x="1508"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8" name="Google Shape;4028;p70"/>
            <p:cNvSpPr/>
            <p:nvPr/>
          </p:nvSpPr>
          <p:spPr>
            <a:xfrm>
              <a:off x="5457016" y="2194452"/>
              <a:ext cx="16204" cy="16288"/>
            </a:xfrm>
            <a:custGeom>
              <a:avLst/>
              <a:gdLst/>
              <a:ahLst/>
              <a:cxnLst/>
              <a:rect l="l" t="t" r="r" b="b"/>
              <a:pathLst>
                <a:path w="582" h="585" extrusionOk="0">
                  <a:moveTo>
                    <a:pt x="291" y="1"/>
                  </a:moveTo>
                  <a:cubicBezTo>
                    <a:pt x="131" y="1"/>
                    <a:pt x="1" y="130"/>
                    <a:pt x="1" y="291"/>
                  </a:cubicBezTo>
                  <a:lnTo>
                    <a:pt x="1" y="295"/>
                  </a:lnTo>
                  <a:cubicBezTo>
                    <a:pt x="1" y="454"/>
                    <a:pt x="131" y="585"/>
                    <a:pt x="291" y="585"/>
                  </a:cubicBezTo>
                  <a:cubicBezTo>
                    <a:pt x="451" y="585"/>
                    <a:pt x="581" y="454"/>
                    <a:pt x="581" y="295"/>
                  </a:cubicBezTo>
                  <a:lnTo>
                    <a:pt x="581" y="291"/>
                  </a:lnTo>
                  <a:cubicBezTo>
                    <a:pt x="581" y="130"/>
                    <a:pt x="451"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9" name="Google Shape;4029;p70"/>
            <p:cNvSpPr/>
            <p:nvPr/>
          </p:nvSpPr>
          <p:spPr>
            <a:xfrm>
              <a:off x="5597735" y="2194536"/>
              <a:ext cx="45690" cy="16149"/>
            </a:xfrm>
            <a:custGeom>
              <a:avLst/>
              <a:gdLst/>
              <a:ahLst/>
              <a:cxnLst/>
              <a:rect l="l" t="t" r="r" b="b"/>
              <a:pathLst>
                <a:path w="1641" h="580" extrusionOk="0">
                  <a:moveTo>
                    <a:pt x="291" y="0"/>
                  </a:moveTo>
                  <a:cubicBezTo>
                    <a:pt x="131" y="0"/>
                    <a:pt x="1" y="129"/>
                    <a:pt x="1" y="290"/>
                  </a:cubicBezTo>
                  <a:cubicBezTo>
                    <a:pt x="1" y="450"/>
                    <a:pt x="131" y="579"/>
                    <a:pt x="291" y="579"/>
                  </a:cubicBezTo>
                  <a:lnTo>
                    <a:pt x="1350" y="579"/>
                  </a:lnTo>
                  <a:cubicBezTo>
                    <a:pt x="1510" y="579"/>
                    <a:pt x="1640" y="450"/>
                    <a:pt x="1640" y="290"/>
                  </a:cubicBezTo>
                  <a:cubicBezTo>
                    <a:pt x="1640" y="129"/>
                    <a:pt x="1510" y="0"/>
                    <a:pt x="1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0" name="Google Shape;4030;p70"/>
            <p:cNvSpPr/>
            <p:nvPr/>
          </p:nvSpPr>
          <p:spPr>
            <a:xfrm>
              <a:off x="5569752" y="2194452"/>
              <a:ext cx="16204" cy="16288"/>
            </a:xfrm>
            <a:custGeom>
              <a:avLst/>
              <a:gdLst/>
              <a:ahLst/>
              <a:cxnLst/>
              <a:rect l="l" t="t" r="r" b="b"/>
              <a:pathLst>
                <a:path w="582" h="585" extrusionOk="0">
                  <a:moveTo>
                    <a:pt x="291" y="1"/>
                  </a:moveTo>
                  <a:cubicBezTo>
                    <a:pt x="130" y="1"/>
                    <a:pt x="1" y="130"/>
                    <a:pt x="1" y="291"/>
                  </a:cubicBezTo>
                  <a:lnTo>
                    <a:pt x="1" y="295"/>
                  </a:lnTo>
                  <a:cubicBezTo>
                    <a:pt x="1" y="454"/>
                    <a:pt x="130" y="585"/>
                    <a:pt x="291" y="585"/>
                  </a:cubicBezTo>
                  <a:cubicBezTo>
                    <a:pt x="451" y="585"/>
                    <a:pt x="582" y="454"/>
                    <a:pt x="582" y="295"/>
                  </a:cubicBezTo>
                  <a:lnTo>
                    <a:pt x="582" y="291"/>
                  </a:lnTo>
                  <a:cubicBezTo>
                    <a:pt x="582" y="130"/>
                    <a:pt x="451"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1" name="Google Shape;4031;p70"/>
            <p:cNvSpPr/>
            <p:nvPr/>
          </p:nvSpPr>
          <p:spPr>
            <a:xfrm>
              <a:off x="5485026" y="2221126"/>
              <a:ext cx="45634" cy="16176"/>
            </a:xfrm>
            <a:custGeom>
              <a:avLst/>
              <a:gdLst/>
              <a:ahLst/>
              <a:cxnLst/>
              <a:rect l="l" t="t" r="r" b="b"/>
              <a:pathLst>
                <a:path w="1639" h="581" extrusionOk="0">
                  <a:moveTo>
                    <a:pt x="290" y="0"/>
                  </a:moveTo>
                  <a:cubicBezTo>
                    <a:pt x="130" y="0"/>
                    <a:pt x="1" y="129"/>
                    <a:pt x="1" y="290"/>
                  </a:cubicBezTo>
                  <a:cubicBezTo>
                    <a:pt x="1" y="450"/>
                    <a:pt x="130" y="581"/>
                    <a:pt x="290" y="581"/>
                  </a:cubicBezTo>
                  <a:lnTo>
                    <a:pt x="1349" y="581"/>
                  </a:lnTo>
                  <a:cubicBezTo>
                    <a:pt x="1508" y="581"/>
                    <a:pt x="1639" y="450"/>
                    <a:pt x="1639" y="290"/>
                  </a:cubicBezTo>
                  <a:cubicBezTo>
                    <a:pt x="1639" y="129"/>
                    <a:pt x="1508" y="0"/>
                    <a:pt x="1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2" name="Google Shape;4032;p70"/>
            <p:cNvSpPr/>
            <p:nvPr/>
          </p:nvSpPr>
          <p:spPr>
            <a:xfrm>
              <a:off x="5457016" y="2221042"/>
              <a:ext cx="16204" cy="16288"/>
            </a:xfrm>
            <a:custGeom>
              <a:avLst/>
              <a:gdLst/>
              <a:ahLst/>
              <a:cxnLst/>
              <a:rect l="l" t="t" r="r" b="b"/>
              <a:pathLst>
                <a:path w="582" h="585" extrusionOk="0">
                  <a:moveTo>
                    <a:pt x="291" y="1"/>
                  </a:moveTo>
                  <a:cubicBezTo>
                    <a:pt x="131" y="1"/>
                    <a:pt x="1" y="131"/>
                    <a:pt x="1" y="291"/>
                  </a:cubicBezTo>
                  <a:lnTo>
                    <a:pt x="1" y="295"/>
                  </a:lnTo>
                  <a:cubicBezTo>
                    <a:pt x="1" y="456"/>
                    <a:pt x="131" y="585"/>
                    <a:pt x="291" y="585"/>
                  </a:cubicBezTo>
                  <a:cubicBezTo>
                    <a:pt x="451" y="585"/>
                    <a:pt x="581" y="456"/>
                    <a:pt x="581" y="295"/>
                  </a:cubicBezTo>
                  <a:lnTo>
                    <a:pt x="581" y="291"/>
                  </a:lnTo>
                  <a:cubicBezTo>
                    <a:pt x="581" y="131"/>
                    <a:pt x="451"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3" name="Google Shape;4033;p70"/>
            <p:cNvSpPr/>
            <p:nvPr/>
          </p:nvSpPr>
          <p:spPr>
            <a:xfrm>
              <a:off x="5597735" y="2221126"/>
              <a:ext cx="45690" cy="16176"/>
            </a:xfrm>
            <a:custGeom>
              <a:avLst/>
              <a:gdLst/>
              <a:ahLst/>
              <a:cxnLst/>
              <a:rect l="l" t="t" r="r" b="b"/>
              <a:pathLst>
                <a:path w="1641" h="581" extrusionOk="0">
                  <a:moveTo>
                    <a:pt x="291" y="0"/>
                  </a:moveTo>
                  <a:cubicBezTo>
                    <a:pt x="131" y="0"/>
                    <a:pt x="1" y="129"/>
                    <a:pt x="1" y="290"/>
                  </a:cubicBezTo>
                  <a:cubicBezTo>
                    <a:pt x="1" y="450"/>
                    <a:pt x="131" y="581"/>
                    <a:pt x="291" y="581"/>
                  </a:cubicBezTo>
                  <a:lnTo>
                    <a:pt x="1350" y="581"/>
                  </a:lnTo>
                  <a:cubicBezTo>
                    <a:pt x="1510" y="581"/>
                    <a:pt x="1640" y="450"/>
                    <a:pt x="1640" y="290"/>
                  </a:cubicBezTo>
                  <a:cubicBezTo>
                    <a:pt x="1640" y="129"/>
                    <a:pt x="1510" y="0"/>
                    <a:pt x="1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4" name="Google Shape;4034;p70"/>
            <p:cNvSpPr/>
            <p:nvPr/>
          </p:nvSpPr>
          <p:spPr>
            <a:xfrm>
              <a:off x="5569752" y="2221042"/>
              <a:ext cx="16204" cy="16288"/>
            </a:xfrm>
            <a:custGeom>
              <a:avLst/>
              <a:gdLst/>
              <a:ahLst/>
              <a:cxnLst/>
              <a:rect l="l" t="t" r="r" b="b"/>
              <a:pathLst>
                <a:path w="582" h="585" extrusionOk="0">
                  <a:moveTo>
                    <a:pt x="291" y="1"/>
                  </a:moveTo>
                  <a:cubicBezTo>
                    <a:pt x="130" y="1"/>
                    <a:pt x="1" y="131"/>
                    <a:pt x="1" y="291"/>
                  </a:cubicBezTo>
                  <a:lnTo>
                    <a:pt x="1" y="295"/>
                  </a:lnTo>
                  <a:cubicBezTo>
                    <a:pt x="1" y="456"/>
                    <a:pt x="130" y="585"/>
                    <a:pt x="291" y="585"/>
                  </a:cubicBezTo>
                  <a:cubicBezTo>
                    <a:pt x="451" y="585"/>
                    <a:pt x="582" y="456"/>
                    <a:pt x="582" y="295"/>
                  </a:cubicBezTo>
                  <a:lnTo>
                    <a:pt x="582" y="291"/>
                  </a:lnTo>
                  <a:cubicBezTo>
                    <a:pt x="582" y="131"/>
                    <a:pt x="451"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5" name="Google Shape;4035;p70"/>
            <p:cNvSpPr/>
            <p:nvPr/>
          </p:nvSpPr>
          <p:spPr>
            <a:xfrm>
              <a:off x="5518800" y="1776418"/>
              <a:ext cx="137486" cy="137514"/>
            </a:xfrm>
            <a:custGeom>
              <a:avLst/>
              <a:gdLst/>
              <a:ahLst/>
              <a:cxnLst/>
              <a:rect l="l" t="t" r="r" b="b"/>
              <a:pathLst>
                <a:path w="4938" h="4939" extrusionOk="0">
                  <a:moveTo>
                    <a:pt x="2469" y="1"/>
                  </a:moveTo>
                  <a:cubicBezTo>
                    <a:pt x="1108" y="1"/>
                    <a:pt x="0" y="1108"/>
                    <a:pt x="0" y="2469"/>
                  </a:cubicBezTo>
                  <a:cubicBezTo>
                    <a:pt x="0" y="3831"/>
                    <a:pt x="1108" y="4938"/>
                    <a:pt x="2469" y="4938"/>
                  </a:cubicBezTo>
                  <a:cubicBezTo>
                    <a:pt x="3830" y="4938"/>
                    <a:pt x="4937" y="3831"/>
                    <a:pt x="4937" y="2469"/>
                  </a:cubicBezTo>
                  <a:cubicBezTo>
                    <a:pt x="4937" y="2310"/>
                    <a:pt x="4807" y="2179"/>
                    <a:pt x="4647" y="2179"/>
                  </a:cubicBezTo>
                  <a:cubicBezTo>
                    <a:pt x="4487" y="2179"/>
                    <a:pt x="4357" y="2310"/>
                    <a:pt x="4357" y="2469"/>
                  </a:cubicBezTo>
                  <a:cubicBezTo>
                    <a:pt x="4357" y="3511"/>
                    <a:pt x="3510" y="4357"/>
                    <a:pt x="2469" y="4357"/>
                  </a:cubicBezTo>
                  <a:cubicBezTo>
                    <a:pt x="1427" y="4357"/>
                    <a:pt x="581" y="3511"/>
                    <a:pt x="581" y="2469"/>
                  </a:cubicBezTo>
                  <a:cubicBezTo>
                    <a:pt x="581" y="1428"/>
                    <a:pt x="1427" y="581"/>
                    <a:pt x="2469" y="581"/>
                  </a:cubicBezTo>
                  <a:cubicBezTo>
                    <a:pt x="2629" y="581"/>
                    <a:pt x="2759" y="451"/>
                    <a:pt x="2759" y="291"/>
                  </a:cubicBezTo>
                  <a:cubicBezTo>
                    <a:pt x="2759" y="131"/>
                    <a:pt x="2629" y="1"/>
                    <a:pt x="2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6" name="Google Shape;4036;p70"/>
            <p:cNvSpPr/>
            <p:nvPr/>
          </p:nvSpPr>
          <p:spPr>
            <a:xfrm>
              <a:off x="5556026" y="1803148"/>
              <a:ext cx="63230" cy="78265"/>
            </a:xfrm>
            <a:custGeom>
              <a:avLst/>
              <a:gdLst/>
              <a:ahLst/>
              <a:cxnLst/>
              <a:rect l="l" t="t" r="r" b="b"/>
              <a:pathLst>
                <a:path w="2271" h="2811" extrusionOk="0">
                  <a:moveTo>
                    <a:pt x="1109" y="1205"/>
                  </a:moveTo>
                  <a:lnTo>
                    <a:pt x="1175" y="1461"/>
                  </a:lnTo>
                  <a:lnTo>
                    <a:pt x="1003" y="1461"/>
                  </a:lnTo>
                  <a:lnTo>
                    <a:pt x="1109" y="1205"/>
                  </a:lnTo>
                  <a:close/>
                  <a:moveTo>
                    <a:pt x="1174" y="0"/>
                  </a:moveTo>
                  <a:cubicBezTo>
                    <a:pt x="1057" y="0"/>
                    <a:pt x="951" y="70"/>
                    <a:pt x="906" y="179"/>
                  </a:cubicBezTo>
                  <a:lnTo>
                    <a:pt x="61" y="2217"/>
                  </a:lnTo>
                  <a:cubicBezTo>
                    <a:pt x="0" y="2364"/>
                    <a:pt x="70" y="2534"/>
                    <a:pt x="218" y="2595"/>
                  </a:cubicBezTo>
                  <a:cubicBezTo>
                    <a:pt x="255" y="2610"/>
                    <a:pt x="293" y="2618"/>
                    <a:pt x="330" y="2618"/>
                  </a:cubicBezTo>
                  <a:cubicBezTo>
                    <a:pt x="443" y="2618"/>
                    <a:pt x="550" y="2550"/>
                    <a:pt x="596" y="2439"/>
                  </a:cubicBezTo>
                  <a:lnTo>
                    <a:pt x="762" y="2041"/>
                  </a:lnTo>
                  <a:lnTo>
                    <a:pt x="1323" y="2041"/>
                  </a:lnTo>
                  <a:lnTo>
                    <a:pt x="1465" y="2593"/>
                  </a:lnTo>
                  <a:cubicBezTo>
                    <a:pt x="1499" y="2724"/>
                    <a:pt x="1617" y="2811"/>
                    <a:pt x="1747" y="2811"/>
                  </a:cubicBezTo>
                  <a:cubicBezTo>
                    <a:pt x="1770" y="2811"/>
                    <a:pt x="1794" y="2808"/>
                    <a:pt x="1819" y="2802"/>
                  </a:cubicBezTo>
                  <a:cubicBezTo>
                    <a:pt x="1973" y="2762"/>
                    <a:pt x="2067" y="2605"/>
                    <a:pt x="2027" y="2449"/>
                  </a:cubicBezTo>
                  <a:lnTo>
                    <a:pt x="1922" y="2041"/>
                  </a:lnTo>
                  <a:lnTo>
                    <a:pt x="1981" y="2041"/>
                  </a:lnTo>
                  <a:cubicBezTo>
                    <a:pt x="2142" y="2041"/>
                    <a:pt x="2271" y="1911"/>
                    <a:pt x="2271" y="1751"/>
                  </a:cubicBezTo>
                  <a:cubicBezTo>
                    <a:pt x="2271" y="1591"/>
                    <a:pt x="2142" y="1461"/>
                    <a:pt x="1981" y="1461"/>
                  </a:cubicBezTo>
                  <a:lnTo>
                    <a:pt x="1773" y="1461"/>
                  </a:lnTo>
                  <a:lnTo>
                    <a:pt x="1455" y="218"/>
                  </a:lnTo>
                  <a:cubicBezTo>
                    <a:pt x="1425" y="97"/>
                    <a:pt x="1320" y="11"/>
                    <a:pt x="1194" y="1"/>
                  </a:cubicBezTo>
                  <a:cubicBezTo>
                    <a:pt x="1187" y="0"/>
                    <a:pt x="1181" y="0"/>
                    <a:pt x="1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7" name="Google Shape;4037;p70"/>
            <p:cNvSpPr/>
            <p:nvPr/>
          </p:nvSpPr>
          <p:spPr>
            <a:xfrm>
              <a:off x="5604194" y="1784604"/>
              <a:ext cx="43184" cy="43239"/>
            </a:xfrm>
            <a:custGeom>
              <a:avLst/>
              <a:gdLst/>
              <a:ahLst/>
              <a:cxnLst/>
              <a:rect l="l" t="t" r="r" b="b"/>
              <a:pathLst>
                <a:path w="1551" h="1553" extrusionOk="0">
                  <a:moveTo>
                    <a:pt x="775" y="1"/>
                  </a:moveTo>
                  <a:cubicBezTo>
                    <a:pt x="615" y="1"/>
                    <a:pt x="485" y="131"/>
                    <a:pt x="485" y="291"/>
                  </a:cubicBezTo>
                  <a:lnTo>
                    <a:pt x="485" y="486"/>
                  </a:lnTo>
                  <a:lnTo>
                    <a:pt x="290" y="486"/>
                  </a:lnTo>
                  <a:cubicBezTo>
                    <a:pt x="130" y="486"/>
                    <a:pt x="1" y="617"/>
                    <a:pt x="1" y="777"/>
                  </a:cubicBezTo>
                  <a:cubicBezTo>
                    <a:pt x="1" y="936"/>
                    <a:pt x="130" y="1067"/>
                    <a:pt x="290" y="1067"/>
                  </a:cubicBezTo>
                  <a:lnTo>
                    <a:pt x="485" y="1067"/>
                  </a:lnTo>
                  <a:lnTo>
                    <a:pt x="485" y="1262"/>
                  </a:lnTo>
                  <a:cubicBezTo>
                    <a:pt x="485" y="1422"/>
                    <a:pt x="615" y="1552"/>
                    <a:pt x="775" y="1552"/>
                  </a:cubicBezTo>
                  <a:cubicBezTo>
                    <a:pt x="936" y="1552"/>
                    <a:pt x="1065" y="1422"/>
                    <a:pt x="1065" y="1262"/>
                  </a:cubicBezTo>
                  <a:lnTo>
                    <a:pt x="1065" y="1067"/>
                  </a:lnTo>
                  <a:lnTo>
                    <a:pt x="1261" y="1067"/>
                  </a:lnTo>
                  <a:cubicBezTo>
                    <a:pt x="1420" y="1067"/>
                    <a:pt x="1551" y="936"/>
                    <a:pt x="1551" y="777"/>
                  </a:cubicBezTo>
                  <a:cubicBezTo>
                    <a:pt x="1551" y="617"/>
                    <a:pt x="1420" y="486"/>
                    <a:pt x="1261" y="486"/>
                  </a:cubicBezTo>
                  <a:lnTo>
                    <a:pt x="1065" y="486"/>
                  </a:lnTo>
                  <a:lnTo>
                    <a:pt x="1065" y="291"/>
                  </a:lnTo>
                  <a:cubicBezTo>
                    <a:pt x="1065" y="131"/>
                    <a:pt x="936" y="1"/>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38" name="Google Shape;4038;p70"/>
          <p:cNvGrpSpPr/>
          <p:nvPr/>
        </p:nvGrpSpPr>
        <p:grpSpPr>
          <a:xfrm>
            <a:off x="925245" y="2016378"/>
            <a:ext cx="496551" cy="501852"/>
            <a:chOff x="545548" y="1746153"/>
            <a:chExt cx="519241" cy="535252"/>
          </a:xfrm>
        </p:grpSpPr>
        <p:sp>
          <p:nvSpPr>
            <p:cNvPr id="4039" name="Google Shape;4039;p70"/>
            <p:cNvSpPr/>
            <p:nvPr/>
          </p:nvSpPr>
          <p:spPr>
            <a:xfrm>
              <a:off x="1001253" y="2061642"/>
              <a:ext cx="16176" cy="49615"/>
            </a:xfrm>
            <a:custGeom>
              <a:avLst/>
              <a:gdLst/>
              <a:ahLst/>
              <a:cxnLst/>
              <a:rect l="l" t="t" r="r" b="b"/>
              <a:pathLst>
                <a:path w="581" h="1782" extrusionOk="0">
                  <a:moveTo>
                    <a:pt x="291" y="1"/>
                  </a:moveTo>
                  <a:cubicBezTo>
                    <a:pt x="130" y="1"/>
                    <a:pt x="0" y="131"/>
                    <a:pt x="0" y="291"/>
                  </a:cubicBezTo>
                  <a:lnTo>
                    <a:pt x="0" y="1491"/>
                  </a:lnTo>
                  <a:cubicBezTo>
                    <a:pt x="0" y="1652"/>
                    <a:pt x="130" y="1781"/>
                    <a:pt x="291" y="1781"/>
                  </a:cubicBezTo>
                  <a:cubicBezTo>
                    <a:pt x="450" y="1781"/>
                    <a:pt x="581" y="1652"/>
                    <a:pt x="581" y="1491"/>
                  </a:cubicBezTo>
                  <a:lnTo>
                    <a:pt x="581" y="291"/>
                  </a:lnTo>
                  <a:cubicBezTo>
                    <a:pt x="581" y="131"/>
                    <a:pt x="45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0" name="Google Shape;4040;p70"/>
            <p:cNvSpPr/>
            <p:nvPr/>
          </p:nvSpPr>
          <p:spPr>
            <a:xfrm>
              <a:off x="619248" y="2152883"/>
              <a:ext cx="398176" cy="121031"/>
            </a:xfrm>
            <a:custGeom>
              <a:avLst/>
              <a:gdLst/>
              <a:ahLst/>
              <a:cxnLst/>
              <a:rect l="l" t="t" r="r" b="b"/>
              <a:pathLst>
                <a:path w="14301" h="4347" extrusionOk="0">
                  <a:moveTo>
                    <a:pt x="290" y="1"/>
                  </a:moveTo>
                  <a:cubicBezTo>
                    <a:pt x="130" y="1"/>
                    <a:pt x="1" y="130"/>
                    <a:pt x="1" y="291"/>
                  </a:cubicBezTo>
                  <a:lnTo>
                    <a:pt x="1" y="4056"/>
                  </a:lnTo>
                  <a:cubicBezTo>
                    <a:pt x="1" y="4217"/>
                    <a:pt x="130" y="4346"/>
                    <a:pt x="290" y="4346"/>
                  </a:cubicBezTo>
                  <a:lnTo>
                    <a:pt x="14011" y="4346"/>
                  </a:lnTo>
                  <a:cubicBezTo>
                    <a:pt x="14170" y="4346"/>
                    <a:pt x="14301" y="4217"/>
                    <a:pt x="14301" y="4056"/>
                  </a:cubicBezTo>
                  <a:lnTo>
                    <a:pt x="14301" y="2041"/>
                  </a:lnTo>
                  <a:cubicBezTo>
                    <a:pt x="14301" y="1882"/>
                    <a:pt x="14170" y="1752"/>
                    <a:pt x="14011" y="1752"/>
                  </a:cubicBezTo>
                  <a:cubicBezTo>
                    <a:pt x="13850" y="1752"/>
                    <a:pt x="13720" y="1882"/>
                    <a:pt x="13720" y="2041"/>
                  </a:cubicBezTo>
                  <a:lnTo>
                    <a:pt x="13720" y="3766"/>
                  </a:lnTo>
                  <a:lnTo>
                    <a:pt x="580" y="3766"/>
                  </a:lnTo>
                  <a:lnTo>
                    <a:pt x="580" y="291"/>
                  </a:lnTo>
                  <a:cubicBezTo>
                    <a:pt x="580" y="130"/>
                    <a:pt x="451"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1" name="Google Shape;4041;p70"/>
            <p:cNvSpPr/>
            <p:nvPr/>
          </p:nvSpPr>
          <p:spPr>
            <a:xfrm>
              <a:off x="1001253" y="1975997"/>
              <a:ext cx="16176" cy="49615"/>
            </a:xfrm>
            <a:custGeom>
              <a:avLst/>
              <a:gdLst/>
              <a:ahLst/>
              <a:cxnLst/>
              <a:rect l="l" t="t" r="r" b="b"/>
              <a:pathLst>
                <a:path w="581" h="1782" extrusionOk="0">
                  <a:moveTo>
                    <a:pt x="291" y="1"/>
                  </a:moveTo>
                  <a:cubicBezTo>
                    <a:pt x="130" y="1"/>
                    <a:pt x="0" y="131"/>
                    <a:pt x="0" y="291"/>
                  </a:cubicBezTo>
                  <a:lnTo>
                    <a:pt x="0" y="1491"/>
                  </a:lnTo>
                  <a:cubicBezTo>
                    <a:pt x="0" y="1652"/>
                    <a:pt x="130" y="1781"/>
                    <a:pt x="291" y="1781"/>
                  </a:cubicBezTo>
                  <a:cubicBezTo>
                    <a:pt x="450" y="1781"/>
                    <a:pt x="581" y="1652"/>
                    <a:pt x="581" y="1491"/>
                  </a:cubicBezTo>
                  <a:lnTo>
                    <a:pt x="581" y="291"/>
                  </a:lnTo>
                  <a:cubicBezTo>
                    <a:pt x="581" y="131"/>
                    <a:pt x="45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2" name="Google Shape;4042;p70"/>
            <p:cNvSpPr/>
            <p:nvPr/>
          </p:nvSpPr>
          <p:spPr>
            <a:xfrm>
              <a:off x="619248" y="1798303"/>
              <a:ext cx="398176" cy="127379"/>
            </a:xfrm>
            <a:custGeom>
              <a:avLst/>
              <a:gdLst/>
              <a:ahLst/>
              <a:cxnLst/>
              <a:rect l="l" t="t" r="r" b="b"/>
              <a:pathLst>
                <a:path w="14301" h="4575" extrusionOk="0">
                  <a:moveTo>
                    <a:pt x="290" y="0"/>
                  </a:moveTo>
                  <a:cubicBezTo>
                    <a:pt x="130" y="0"/>
                    <a:pt x="1" y="130"/>
                    <a:pt x="1" y="289"/>
                  </a:cubicBezTo>
                  <a:lnTo>
                    <a:pt x="1" y="4284"/>
                  </a:lnTo>
                  <a:cubicBezTo>
                    <a:pt x="1" y="4444"/>
                    <a:pt x="130" y="4574"/>
                    <a:pt x="290" y="4574"/>
                  </a:cubicBezTo>
                  <a:cubicBezTo>
                    <a:pt x="451" y="4574"/>
                    <a:pt x="580" y="4444"/>
                    <a:pt x="580" y="4284"/>
                  </a:cubicBezTo>
                  <a:lnTo>
                    <a:pt x="580" y="580"/>
                  </a:lnTo>
                  <a:lnTo>
                    <a:pt x="13720" y="580"/>
                  </a:lnTo>
                  <a:lnTo>
                    <a:pt x="13720" y="3309"/>
                  </a:lnTo>
                  <a:cubicBezTo>
                    <a:pt x="13720" y="3470"/>
                    <a:pt x="13850" y="3600"/>
                    <a:pt x="14011" y="3600"/>
                  </a:cubicBezTo>
                  <a:cubicBezTo>
                    <a:pt x="14170" y="3600"/>
                    <a:pt x="14301" y="3470"/>
                    <a:pt x="14301" y="3309"/>
                  </a:cubicBezTo>
                  <a:lnTo>
                    <a:pt x="14301" y="289"/>
                  </a:lnTo>
                  <a:cubicBezTo>
                    <a:pt x="14301" y="130"/>
                    <a:pt x="14170" y="0"/>
                    <a:pt x="1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3" name="Google Shape;4043;p70"/>
            <p:cNvSpPr/>
            <p:nvPr/>
          </p:nvSpPr>
          <p:spPr>
            <a:xfrm>
              <a:off x="545548" y="1985881"/>
              <a:ext cx="163296" cy="196652"/>
            </a:xfrm>
            <a:custGeom>
              <a:avLst/>
              <a:gdLst/>
              <a:ahLst/>
              <a:cxnLst/>
              <a:rect l="l" t="t" r="r" b="b"/>
              <a:pathLst>
                <a:path w="5865" h="7063" extrusionOk="0">
                  <a:moveTo>
                    <a:pt x="1886" y="1"/>
                  </a:moveTo>
                  <a:lnTo>
                    <a:pt x="1886" y="56"/>
                  </a:lnTo>
                  <a:cubicBezTo>
                    <a:pt x="1886" y="775"/>
                    <a:pt x="1564" y="1451"/>
                    <a:pt x="1022" y="1920"/>
                  </a:cubicBezTo>
                  <a:cubicBezTo>
                    <a:pt x="395" y="2463"/>
                    <a:pt x="1" y="3267"/>
                    <a:pt x="9" y="4162"/>
                  </a:cubicBezTo>
                  <a:cubicBezTo>
                    <a:pt x="24" y="5762"/>
                    <a:pt x="1341" y="7063"/>
                    <a:pt x="2937" y="7063"/>
                  </a:cubicBezTo>
                  <a:cubicBezTo>
                    <a:pt x="2947" y="7063"/>
                    <a:pt x="2956" y="7062"/>
                    <a:pt x="2966" y="7062"/>
                  </a:cubicBezTo>
                  <a:cubicBezTo>
                    <a:pt x="4570" y="7047"/>
                    <a:pt x="5865" y="5742"/>
                    <a:pt x="5865" y="4135"/>
                  </a:cubicBezTo>
                  <a:cubicBezTo>
                    <a:pt x="5865" y="3250"/>
                    <a:pt x="5472" y="2457"/>
                    <a:pt x="4851" y="1920"/>
                  </a:cubicBezTo>
                  <a:cubicBezTo>
                    <a:pt x="4309" y="1451"/>
                    <a:pt x="3988" y="774"/>
                    <a:pt x="3988" y="56"/>
                  </a:cubicBezTo>
                  <a:lnTo>
                    <a:pt x="3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4" name="Google Shape;4044;p70"/>
            <p:cNvSpPr/>
            <p:nvPr/>
          </p:nvSpPr>
          <p:spPr>
            <a:xfrm>
              <a:off x="597920" y="1910928"/>
              <a:ext cx="58803" cy="43546"/>
            </a:xfrm>
            <a:custGeom>
              <a:avLst/>
              <a:gdLst/>
              <a:ahLst/>
              <a:cxnLst/>
              <a:rect l="l" t="t" r="r" b="b"/>
              <a:pathLst>
                <a:path w="2112" h="1564" extrusionOk="0">
                  <a:moveTo>
                    <a:pt x="745" y="1"/>
                  </a:moveTo>
                  <a:cubicBezTo>
                    <a:pt x="334" y="1"/>
                    <a:pt x="1" y="334"/>
                    <a:pt x="1" y="745"/>
                  </a:cubicBezTo>
                  <a:lnTo>
                    <a:pt x="1" y="1563"/>
                  </a:lnTo>
                  <a:lnTo>
                    <a:pt x="2112" y="1563"/>
                  </a:lnTo>
                  <a:lnTo>
                    <a:pt x="2112" y="745"/>
                  </a:lnTo>
                  <a:cubicBezTo>
                    <a:pt x="2112" y="334"/>
                    <a:pt x="1778" y="1"/>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5" name="Google Shape;4045;p70"/>
            <p:cNvSpPr/>
            <p:nvPr/>
          </p:nvSpPr>
          <p:spPr>
            <a:xfrm>
              <a:off x="585948" y="1954029"/>
              <a:ext cx="82776" cy="34385"/>
            </a:xfrm>
            <a:custGeom>
              <a:avLst/>
              <a:gdLst/>
              <a:ahLst/>
              <a:cxnLst/>
              <a:rect l="l" t="t" r="r" b="b"/>
              <a:pathLst>
                <a:path w="2973" h="1235" extrusionOk="0">
                  <a:moveTo>
                    <a:pt x="617" y="1"/>
                  </a:moveTo>
                  <a:cubicBezTo>
                    <a:pt x="276" y="1"/>
                    <a:pt x="0" y="278"/>
                    <a:pt x="0" y="618"/>
                  </a:cubicBezTo>
                  <a:cubicBezTo>
                    <a:pt x="0" y="958"/>
                    <a:pt x="276" y="1235"/>
                    <a:pt x="617" y="1235"/>
                  </a:cubicBezTo>
                  <a:lnTo>
                    <a:pt x="2355" y="1235"/>
                  </a:lnTo>
                  <a:cubicBezTo>
                    <a:pt x="2695" y="1235"/>
                    <a:pt x="2972" y="958"/>
                    <a:pt x="2972" y="618"/>
                  </a:cubicBezTo>
                  <a:cubicBezTo>
                    <a:pt x="2972" y="278"/>
                    <a:pt x="2695" y="1"/>
                    <a:pt x="2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6" name="Google Shape;4046;p70"/>
            <p:cNvSpPr/>
            <p:nvPr/>
          </p:nvSpPr>
          <p:spPr>
            <a:xfrm>
              <a:off x="953864" y="2098840"/>
              <a:ext cx="110925" cy="110897"/>
            </a:xfrm>
            <a:custGeom>
              <a:avLst/>
              <a:gdLst/>
              <a:ahLst/>
              <a:cxnLst/>
              <a:rect l="l" t="t" r="r" b="b"/>
              <a:pathLst>
                <a:path w="3984" h="3983" extrusionOk="0">
                  <a:moveTo>
                    <a:pt x="1993" y="0"/>
                  </a:moveTo>
                  <a:cubicBezTo>
                    <a:pt x="892" y="0"/>
                    <a:pt x="1" y="892"/>
                    <a:pt x="1" y="1992"/>
                  </a:cubicBezTo>
                  <a:cubicBezTo>
                    <a:pt x="1" y="3091"/>
                    <a:pt x="892" y="3982"/>
                    <a:pt x="1993" y="3982"/>
                  </a:cubicBezTo>
                  <a:cubicBezTo>
                    <a:pt x="3092" y="3982"/>
                    <a:pt x="3983" y="3091"/>
                    <a:pt x="3983" y="1992"/>
                  </a:cubicBezTo>
                  <a:cubicBezTo>
                    <a:pt x="3983" y="892"/>
                    <a:pt x="3092" y="0"/>
                    <a:pt x="1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7" name="Google Shape;4047;p70"/>
            <p:cNvSpPr/>
            <p:nvPr/>
          </p:nvSpPr>
          <p:spPr>
            <a:xfrm>
              <a:off x="982821" y="2127796"/>
              <a:ext cx="53012" cy="53012"/>
            </a:xfrm>
            <a:custGeom>
              <a:avLst/>
              <a:gdLst/>
              <a:ahLst/>
              <a:cxnLst/>
              <a:rect l="l" t="t" r="r" b="b"/>
              <a:pathLst>
                <a:path w="1904" h="1904" extrusionOk="0">
                  <a:moveTo>
                    <a:pt x="953" y="1"/>
                  </a:moveTo>
                  <a:cubicBezTo>
                    <a:pt x="792" y="1"/>
                    <a:pt x="662" y="130"/>
                    <a:pt x="662" y="291"/>
                  </a:cubicBezTo>
                  <a:lnTo>
                    <a:pt x="662" y="662"/>
                  </a:lnTo>
                  <a:lnTo>
                    <a:pt x="290" y="662"/>
                  </a:lnTo>
                  <a:cubicBezTo>
                    <a:pt x="131" y="662"/>
                    <a:pt x="0" y="792"/>
                    <a:pt x="0" y="952"/>
                  </a:cubicBezTo>
                  <a:cubicBezTo>
                    <a:pt x="0" y="1112"/>
                    <a:pt x="131" y="1242"/>
                    <a:pt x="290" y="1242"/>
                  </a:cubicBezTo>
                  <a:lnTo>
                    <a:pt x="662" y="1242"/>
                  </a:lnTo>
                  <a:lnTo>
                    <a:pt x="662" y="1613"/>
                  </a:lnTo>
                  <a:cubicBezTo>
                    <a:pt x="662" y="1774"/>
                    <a:pt x="792" y="1903"/>
                    <a:pt x="953" y="1903"/>
                  </a:cubicBezTo>
                  <a:cubicBezTo>
                    <a:pt x="1112" y="1903"/>
                    <a:pt x="1243" y="1774"/>
                    <a:pt x="1243" y="1613"/>
                  </a:cubicBezTo>
                  <a:lnTo>
                    <a:pt x="1243" y="1242"/>
                  </a:lnTo>
                  <a:lnTo>
                    <a:pt x="1614" y="1242"/>
                  </a:lnTo>
                  <a:cubicBezTo>
                    <a:pt x="1773" y="1242"/>
                    <a:pt x="1904" y="1112"/>
                    <a:pt x="1904" y="952"/>
                  </a:cubicBezTo>
                  <a:cubicBezTo>
                    <a:pt x="1904" y="792"/>
                    <a:pt x="1773" y="662"/>
                    <a:pt x="1614" y="662"/>
                  </a:cubicBezTo>
                  <a:lnTo>
                    <a:pt x="1243" y="662"/>
                  </a:lnTo>
                  <a:lnTo>
                    <a:pt x="1243" y="291"/>
                  </a:lnTo>
                  <a:cubicBezTo>
                    <a:pt x="1243" y="130"/>
                    <a:pt x="111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8" name="Google Shape;4048;p70"/>
            <p:cNvSpPr/>
            <p:nvPr/>
          </p:nvSpPr>
          <p:spPr>
            <a:xfrm>
              <a:off x="953864" y="1877516"/>
              <a:ext cx="110925" cy="110897"/>
            </a:xfrm>
            <a:custGeom>
              <a:avLst/>
              <a:gdLst/>
              <a:ahLst/>
              <a:cxnLst/>
              <a:rect l="l" t="t" r="r" b="b"/>
              <a:pathLst>
                <a:path w="3984" h="3983" extrusionOk="0">
                  <a:moveTo>
                    <a:pt x="1993" y="1"/>
                  </a:moveTo>
                  <a:cubicBezTo>
                    <a:pt x="892" y="1"/>
                    <a:pt x="1" y="892"/>
                    <a:pt x="1" y="1991"/>
                  </a:cubicBezTo>
                  <a:cubicBezTo>
                    <a:pt x="1" y="3091"/>
                    <a:pt x="892" y="3983"/>
                    <a:pt x="1993" y="3983"/>
                  </a:cubicBezTo>
                  <a:cubicBezTo>
                    <a:pt x="3092" y="3983"/>
                    <a:pt x="3983" y="3091"/>
                    <a:pt x="3983" y="1991"/>
                  </a:cubicBezTo>
                  <a:cubicBezTo>
                    <a:pt x="3983" y="892"/>
                    <a:pt x="3092"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9" name="Google Shape;4049;p70"/>
            <p:cNvSpPr/>
            <p:nvPr/>
          </p:nvSpPr>
          <p:spPr>
            <a:xfrm>
              <a:off x="982821" y="1924849"/>
              <a:ext cx="53012" cy="16204"/>
            </a:xfrm>
            <a:custGeom>
              <a:avLst/>
              <a:gdLst/>
              <a:ahLst/>
              <a:cxnLst/>
              <a:rect l="l" t="t" r="r" b="b"/>
              <a:pathLst>
                <a:path w="1904" h="582" extrusionOk="0">
                  <a:moveTo>
                    <a:pt x="290" y="1"/>
                  </a:moveTo>
                  <a:cubicBezTo>
                    <a:pt x="131" y="1"/>
                    <a:pt x="0" y="131"/>
                    <a:pt x="0" y="291"/>
                  </a:cubicBezTo>
                  <a:cubicBezTo>
                    <a:pt x="0" y="452"/>
                    <a:pt x="131" y="582"/>
                    <a:pt x="290" y="582"/>
                  </a:cubicBezTo>
                  <a:lnTo>
                    <a:pt x="1614" y="582"/>
                  </a:lnTo>
                  <a:cubicBezTo>
                    <a:pt x="1773" y="582"/>
                    <a:pt x="1904" y="452"/>
                    <a:pt x="1904" y="291"/>
                  </a:cubicBezTo>
                  <a:cubicBezTo>
                    <a:pt x="1904" y="131"/>
                    <a:pt x="1773" y="1"/>
                    <a:pt x="1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0" name="Google Shape;4050;p70"/>
            <p:cNvSpPr/>
            <p:nvPr/>
          </p:nvSpPr>
          <p:spPr>
            <a:xfrm>
              <a:off x="960964" y="2057326"/>
              <a:ext cx="96725" cy="16204"/>
            </a:xfrm>
            <a:custGeom>
              <a:avLst/>
              <a:gdLst/>
              <a:ahLst/>
              <a:cxnLst/>
              <a:rect l="l" t="t" r="r" b="b"/>
              <a:pathLst>
                <a:path w="3474" h="582" extrusionOk="0">
                  <a:moveTo>
                    <a:pt x="291" y="1"/>
                  </a:moveTo>
                  <a:cubicBezTo>
                    <a:pt x="130" y="1"/>
                    <a:pt x="1" y="131"/>
                    <a:pt x="1" y="291"/>
                  </a:cubicBezTo>
                  <a:cubicBezTo>
                    <a:pt x="1" y="451"/>
                    <a:pt x="130" y="581"/>
                    <a:pt x="291" y="581"/>
                  </a:cubicBezTo>
                  <a:lnTo>
                    <a:pt x="3184" y="581"/>
                  </a:lnTo>
                  <a:cubicBezTo>
                    <a:pt x="3344" y="581"/>
                    <a:pt x="3473" y="451"/>
                    <a:pt x="3473" y="291"/>
                  </a:cubicBezTo>
                  <a:cubicBezTo>
                    <a:pt x="3473" y="131"/>
                    <a:pt x="3344" y="1"/>
                    <a:pt x="3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1" name="Google Shape;4051;p70"/>
            <p:cNvSpPr/>
            <p:nvPr/>
          </p:nvSpPr>
          <p:spPr>
            <a:xfrm>
              <a:off x="977782" y="2013724"/>
              <a:ext cx="63091" cy="16204"/>
            </a:xfrm>
            <a:custGeom>
              <a:avLst/>
              <a:gdLst/>
              <a:ahLst/>
              <a:cxnLst/>
              <a:rect l="l" t="t" r="r" b="b"/>
              <a:pathLst>
                <a:path w="2266" h="582" extrusionOk="0">
                  <a:moveTo>
                    <a:pt x="291" y="1"/>
                  </a:moveTo>
                  <a:cubicBezTo>
                    <a:pt x="131" y="1"/>
                    <a:pt x="1" y="131"/>
                    <a:pt x="1" y="291"/>
                  </a:cubicBezTo>
                  <a:cubicBezTo>
                    <a:pt x="1" y="452"/>
                    <a:pt x="131" y="581"/>
                    <a:pt x="291" y="581"/>
                  </a:cubicBezTo>
                  <a:lnTo>
                    <a:pt x="1975" y="581"/>
                  </a:lnTo>
                  <a:cubicBezTo>
                    <a:pt x="2136" y="581"/>
                    <a:pt x="2265" y="452"/>
                    <a:pt x="2265" y="291"/>
                  </a:cubicBezTo>
                  <a:cubicBezTo>
                    <a:pt x="2265" y="131"/>
                    <a:pt x="2136" y="1"/>
                    <a:pt x="1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2" name="Google Shape;4052;p70"/>
            <p:cNvSpPr/>
            <p:nvPr/>
          </p:nvSpPr>
          <p:spPr>
            <a:xfrm>
              <a:off x="704642" y="1780261"/>
              <a:ext cx="221320" cy="88316"/>
            </a:xfrm>
            <a:custGeom>
              <a:avLst/>
              <a:gdLst/>
              <a:ahLst/>
              <a:cxnLst/>
              <a:rect l="l" t="t" r="r" b="b"/>
              <a:pathLst>
                <a:path w="7949" h="3172" extrusionOk="0">
                  <a:moveTo>
                    <a:pt x="431" y="1"/>
                  </a:moveTo>
                  <a:cubicBezTo>
                    <a:pt x="194" y="1"/>
                    <a:pt x="1" y="193"/>
                    <a:pt x="1" y="433"/>
                  </a:cubicBezTo>
                  <a:lnTo>
                    <a:pt x="1" y="2740"/>
                  </a:lnTo>
                  <a:cubicBezTo>
                    <a:pt x="1" y="2978"/>
                    <a:pt x="194" y="3172"/>
                    <a:pt x="431" y="3172"/>
                  </a:cubicBezTo>
                  <a:lnTo>
                    <a:pt x="7516" y="3172"/>
                  </a:lnTo>
                  <a:cubicBezTo>
                    <a:pt x="7754" y="3172"/>
                    <a:pt x="7947" y="2978"/>
                    <a:pt x="7948" y="2740"/>
                  </a:cubicBezTo>
                  <a:lnTo>
                    <a:pt x="7948" y="433"/>
                  </a:lnTo>
                  <a:cubicBezTo>
                    <a:pt x="7948" y="193"/>
                    <a:pt x="7754" y="1"/>
                    <a:pt x="7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3" name="Google Shape;4053;p70"/>
            <p:cNvSpPr/>
            <p:nvPr/>
          </p:nvSpPr>
          <p:spPr>
            <a:xfrm>
              <a:off x="753813" y="1746153"/>
              <a:ext cx="118665" cy="156558"/>
            </a:xfrm>
            <a:custGeom>
              <a:avLst/>
              <a:gdLst/>
              <a:ahLst/>
              <a:cxnLst/>
              <a:rect l="l" t="t" r="r" b="b"/>
              <a:pathLst>
                <a:path w="4262" h="5623" extrusionOk="0">
                  <a:moveTo>
                    <a:pt x="1885" y="0"/>
                  </a:moveTo>
                  <a:cubicBezTo>
                    <a:pt x="1734" y="0"/>
                    <a:pt x="1596" y="85"/>
                    <a:pt x="1528" y="220"/>
                  </a:cubicBezTo>
                  <a:lnTo>
                    <a:pt x="68" y="3122"/>
                  </a:lnTo>
                  <a:cubicBezTo>
                    <a:pt x="1" y="3255"/>
                    <a:pt x="97" y="3413"/>
                    <a:pt x="246" y="3413"/>
                  </a:cubicBezTo>
                  <a:lnTo>
                    <a:pt x="1639" y="3413"/>
                  </a:lnTo>
                  <a:lnTo>
                    <a:pt x="1041" y="5363"/>
                  </a:lnTo>
                  <a:cubicBezTo>
                    <a:pt x="997" y="5507"/>
                    <a:pt x="1112" y="5622"/>
                    <a:pt x="1234" y="5622"/>
                  </a:cubicBezTo>
                  <a:cubicBezTo>
                    <a:pt x="1285" y="5622"/>
                    <a:pt x="1337" y="5602"/>
                    <a:pt x="1379" y="5555"/>
                  </a:cubicBezTo>
                  <a:lnTo>
                    <a:pt x="4144" y="2528"/>
                  </a:lnTo>
                  <a:cubicBezTo>
                    <a:pt x="4261" y="2399"/>
                    <a:pt x="4171" y="2193"/>
                    <a:pt x="3997" y="2193"/>
                  </a:cubicBezTo>
                  <a:lnTo>
                    <a:pt x="2734" y="2193"/>
                  </a:lnTo>
                  <a:lnTo>
                    <a:pt x="3721" y="292"/>
                  </a:lnTo>
                  <a:cubicBezTo>
                    <a:pt x="3790" y="159"/>
                    <a:pt x="3694" y="0"/>
                    <a:pt x="3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4" name="Google Shape;4054;p70"/>
            <p:cNvSpPr/>
            <p:nvPr/>
          </p:nvSpPr>
          <p:spPr>
            <a:xfrm>
              <a:off x="743455" y="2229312"/>
              <a:ext cx="92465" cy="52093"/>
            </a:xfrm>
            <a:custGeom>
              <a:avLst/>
              <a:gdLst/>
              <a:ahLst/>
              <a:cxnLst/>
              <a:rect l="l" t="t" r="r" b="b"/>
              <a:pathLst>
                <a:path w="3321" h="1871" extrusionOk="0">
                  <a:moveTo>
                    <a:pt x="388" y="0"/>
                  </a:moveTo>
                  <a:cubicBezTo>
                    <a:pt x="174" y="0"/>
                    <a:pt x="1" y="173"/>
                    <a:pt x="1" y="387"/>
                  </a:cubicBezTo>
                  <a:lnTo>
                    <a:pt x="1" y="1484"/>
                  </a:lnTo>
                  <a:cubicBezTo>
                    <a:pt x="1" y="1698"/>
                    <a:pt x="174" y="1871"/>
                    <a:pt x="388" y="1871"/>
                  </a:cubicBezTo>
                  <a:lnTo>
                    <a:pt x="3321" y="1871"/>
                  </a:lnTo>
                  <a:lnTo>
                    <a:pt x="33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5" name="Google Shape;4055;p70"/>
            <p:cNvSpPr/>
            <p:nvPr/>
          </p:nvSpPr>
          <p:spPr>
            <a:xfrm>
              <a:off x="792375" y="2229312"/>
              <a:ext cx="106080" cy="52093"/>
            </a:xfrm>
            <a:custGeom>
              <a:avLst/>
              <a:gdLst/>
              <a:ahLst/>
              <a:cxnLst/>
              <a:rect l="l" t="t" r="r" b="b"/>
              <a:pathLst>
                <a:path w="3810" h="1871" extrusionOk="0">
                  <a:moveTo>
                    <a:pt x="0" y="0"/>
                  </a:moveTo>
                  <a:lnTo>
                    <a:pt x="0" y="1871"/>
                  </a:lnTo>
                  <a:lnTo>
                    <a:pt x="3423" y="1871"/>
                  </a:lnTo>
                  <a:cubicBezTo>
                    <a:pt x="3636" y="1871"/>
                    <a:pt x="3809" y="1698"/>
                    <a:pt x="3809" y="1484"/>
                  </a:cubicBezTo>
                  <a:lnTo>
                    <a:pt x="3809" y="387"/>
                  </a:lnTo>
                  <a:cubicBezTo>
                    <a:pt x="3809" y="173"/>
                    <a:pt x="3636" y="0"/>
                    <a:pt x="3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6" name="Google Shape;4056;p70"/>
            <p:cNvSpPr/>
            <p:nvPr/>
          </p:nvSpPr>
          <p:spPr>
            <a:xfrm>
              <a:off x="822752" y="2229312"/>
              <a:ext cx="75704" cy="52093"/>
            </a:xfrm>
            <a:custGeom>
              <a:avLst/>
              <a:gdLst/>
              <a:ahLst/>
              <a:cxnLst/>
              <a:rect l="l" t="t" r="r" b="b"/>
              <a:pathLst>
                <a:path w="2719" h="1871" extrusionOk="0">
                  <a:moveTo>
                    <a:pt x="1" y="0"/>
                  </a:moveTo>
                  <a:lnTo>
                    <a:pt x="1" y="1871"/>
                  </a:lnTo>
                  <a:lnTo>
                    <a:pt x="2332" y="1871"/>
                  </a:lnTo>
                  <a:cubicBezTo>
                    <a:pt x="2545" y="1871"/>
                    <a:pt x="2718" y="1698"/>
                    <a:pt x="2718" y="1484"/>
                  </a:cubicBezTo>
                  <a:lnTo>
                    <a:pt x="2718" y="387"/>
                  </a:lnTo>
                  <a:cubicBezTo>
                    <a:pt x="2718" y="173"/>
                    <a:pt x="2545" y="0"/>
                    <a:pt x="2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57" name="Google Shape;4057;p70"/>
          <p:cNvGrpSpPr/>
          <p:nvPr/>
        </p:nvGrpSpPr>
        <p:grpSpPr>
          <a:xfrm>
            <a:off x="4669392" y="1922326"/>
            <a:ext cx="513905" cy="501872"/>
            <a:chOff x="4486105" y="1746153"/>
            <a:chExt cx="537389" cy="535273"/>
          </a:xfrm>
        </p:grpSpPr>
        <p:sp>
          <p:nvSpPr>
            <p:cNvPr id="4058" name="Google Shape;4058;p70"/>
            <p:cNvSpPr/>
            <p:nvPr/>
          </p:nvSpPr>
          <p:spPr>
            <a:xfrm>
              <a:off x="4516036" y="1774998"/>
              <a:ext cx="507457" cy="506427"/>
            </a:xfrm>
            <a:custGeom>
              <a:avLst/>
              <a:gdLst/>
              <a:ahLst/>
              <a:cxnLst/>
              <a:rect l="l" t="t" r="r" b="b"/>
              <a:pathLst>
                <a:path w="18226" h="18189" extrusionOk="0">
                  <a:moveTo>
                    <a:pt x="15358" y="1"/>
                  </a:moveTo>
                  <a:lnTo>
                    <a:pt x="0" y="15358"/>
                  </a:lnTo>
                  <a:lnTo>
                    <a:pt x="2718" y="18076"/>
                  </a:lnTo>
                  <a:cubicBezTo>
                    <a:pt x="2793" y="18151"/>
                    <a:pt x="2892" y="18188"/>
                    <a:pt x="2991" y="18188"/>
                  </a:cubicBezTo>
                  <a:cubicBezTo>
                    <a:pt x="3090" y="18188"/>
                    <a:pt x="3188" y="18151"/>
                    <a:pt x="3264" y="18076"/>
                  </a:cubicBezTo>
                  <a:lnTo>
                    <a:pt x="18075" y="3264"/>
                  </a:lnTo>
                  <a:cubicBezTo>
                    <a:pt x="18226" y="3113"/>
                    <a:pt x="18226" y="2869"/>
                    <a:pt x="18075" y="2718"/>
                  </a:cubicBezTo>
                  <a:lnTo>
                    <a:pt x="153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9" name="Google Shape;4059;p70"/>
            <p:cNvSpPr/>
            <p:nvPr/>
          </p:nvSpPr>
          <p:spPr>
            <a:xfrm>
              <a:off x="4486105" y="1746153"/>
              <a:ext cx="466585" cy="465499"/>
            </a:xfrm>
            <a:custGeom>
              <a:avLst/>
              <a:gdLst/>
              <a:ahLst/>
              <a:cxnLst/>
              <a:rect l="l" t="t" r="r" b="b"/>
              <a:pathLst>
                <a:path w="16758" h="16719" extrusionOk="0">
                  <a:moveTo>
                    <a:pt x="15235" y="0"/>
                  </a:moveTo>
                  <a:cubicBezTo>
                    <a:pt x="15137" y="0"/>
                    <a:pt x="15038" y="38"/>
                    <a:pt x="14962" y="113"/>
                  </a:cubicBezTo>
                  <a:lnTo>
                    <a:pt x="14352" y="723"/>
                  </a:lnTo>
                  <a:lnTo>
                    <a:pt x="13943" y="1133"/>
                  </a:lnTo>
                  <a:lnTo>
                    <a:pt x="13529" y="1547"/>
                  </a:lnTo>
                  <a:lnTo>
                    <a:pt x="13119" y="1956"/>
                  </a:lnTo>
                  <a:lnTo>
                    <a:pt x="12705" y="2370"/>
                  </a:lnTo>
                  <a:lnTo>
                    <a:pt x="12295" y="2781"/>
                  </a:lnTo>
                  <a:lnTo>
                    <a:pt x="11881" y="3194"/>
                  </a:lnTo>
                  <a:lnTo>
                    <a:pt x="11472" y="3604"/>
                  </a:lnTo>
                  <a:lnTo>
                    <a:pt x="11057" y="4018"/>
                  </a:lnTo>
                  <a:lnTo>
                    <a:pt x="10647" y="4427"/>
                  </a:lnTo>
                  <a:lnTo>
                    <a:pt x="10647" y="4429"/>
                  </a:lnTo>
                  <a:lnTo>
                    <a:pt x="10234" y="4842"/>
                  </a:lnTo>
                  <a:lnTo>
                    <a:pt x="9824" y="5252"/>
                  </a:lnTo>
                  <a:lnTo>
                    <a:pt x="9410" y="5665"/>
                  </a:lnTo>
                  <a:lnTo>
                    <a:pt x="8999" y="6075"/>
                  </a:lnTo>
                  <a:lnTo>
                    <a:pt x="8999" y="6076"/>
                  </a:lnTo>
                  <a:lnTo>
                    <a:pt x="8586" y="6490"/>
                  </a:lnTo>
                  <a:lnTo>
                    <a:pt x="8176" y="6900"/>
                  </a:lnTo>
                  <a:lnTo>
                    <a:pt x="7763" y="7313"/>
                  </a:lnTo>
                  <a:lnTo>
                    <a:pt x="7352" y="7724"/>
                  </a:lnTo>
                  <a:lnTo>
                    <a:pt x="6938" y="8137"/>
                  </a:lnTo>
                  <a:lnTo>
                    <a:pt x="6528" y="8547"/>
                  </a:lnTo>
                  <a:lnTo>
                    <a:pt x="6115" y="8961"/>
                  </a:lnTo>
                  <a:lnTo>
                    <a:pt x="4056" y="11018"/>
                  </a:lnTo>
                  <a:lnTo>
                    <a:pt x="3643" y="11433"/>
                  </a:lnTo>
                  <a:lnTo>
                    <a:pt x="3233" y="11843"/>
                  </a:lnTo>
                  <a:lnTo>
                    <a:pt x="2819" y="12256"/>
                  </a:lnTo>
                  <a:lnTo>
                    <a:pt x="2408" y="12666"/>
                  </a:lnTo>
                  <a:lnTo>
                    <a:pt x="1996" y="13079"/>
                  </a:lnTo>
                  <a:lnTo>
                    <a:pt x="1995" y="13079"/>
                  </a:lnTo>
                  <a:lnTo>
                    <a:pt x="1585" y="13490"/>
                  </a:lnTo>
                  <a:lnTo>
                    <a:pt x="1172" y="13904"/>
                  </a:lnTo>
                  <a:lnTo>
                    <a:pt x="152" y="14924"/>
                  </a:lnTo>
                  <a:cubicBezTo>
                    <a:pt x="1" y="15075"/>
                    <a:pt x="1" y="15319"/>
                    <a:pt x="152" y="15470"/>
                  </a:cubicBezTo>
                  <a:lnTo>
                    <a:pt x="1401" y="16719"/>
                  </a:lnTo>
                  <a:lnTo>
                    <a:pt x="16758" y="1361"/>
                  </a:lnTo>
                  <a:lnTo>
                    <a:pt x="15509" y="113"/>
                  </a:lnTo>
                  <a:cubicBezTo>
                    <a:pt x="15433" y="38"/>
                    <a:pt x="15334" y="0"/>
                    <a:pt x="15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0" name="Google Shape;4060;p70"/>
            <p:cNvSpPr/>
            <p:nvPr/>
          </p:nvSpPr>
          <p:spPr>
            <a:xfrm>
              <a:off x="4704728" y="1964498"/>
              <a:ext cx="117579" cy="115964"/>
            </a:xfrm>
            <a:custGeom>
              <a:avLst/>
              <a:gdLst/>
              <a:ahLst/>
              <a:cxnLst/>
              <a:rect l="l" t="t" r="r" b="b"/>
              <a:pathLst>
                <a:path w="4223" h="4165" extrusionOk="0">
                  <a:moveTo>
                    <a:pt x="3903" y="1"/>
                  </a:moveTo>
                  <a:cubicBezTo>
                    <a:pt x="3829" y="1"/>
                    <a:pt x="3754" y="29"/>
                    <a:pt x="3698" y="86"/>
                  </a:cubicBezTo>
                  <a:lnTo>
                    <a:pt x="114" y="3669"/>
                  </a:lnTo>
                  <a:cubicBezTo>
                    <a:pt x="1" y="3782"/>
                    <a:pt x="1" y="3967"/>
                    <a:pt x="114" y="4079"/>
                  </a:cubicBezTo>
                  <a:cubicBezTo>
                    <a:pt x="170" y="4136"/>
                    <a:pt x="245" y="4164"/>
                    <a:pt x="319" y="4164"/>
                  </a:cubicBezTo>
                  <a:cubicBezTo>
                    <a:pt x="394" y="4164"/>
                    <a:pt x="468" y="4136"/>
                    <a:pt x="524" y="4079"/>
                  </a:cubicBezTo>
                  <a:lnTo>
                    <a:pt x="4109" y="495"/>
                  </a:lnTo>
                  <a:cubicBezTo>
                    <a:pt x="4222" y="382"/>
                    <a:pt x="4222" y="199"/>
                    <a:pt x="4109" y="86"/>
                  </a:cubicBezTo>
                  <a:cubicBezTo>
                    <a:pt x="4052" y="29"/>
                    <a:pt x="3978" y="1"/>
                    <a:pt x="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1" name="Google Shape;4061;p70"/>
            <p:cNvSpPr/>
            <p:nvPr/>
          </p:nvSpPr>
          <p:spPr>
            <a:xfrm>
              <a:off x="4507293" y="2133254"/>
              <a:ext cx="31156" cy="30376"/>
            </a:xfrm>
            <a:custGeom>
              <a:avLst/>
              <a:gdLst/>
              <a:ahLst/>
              <a:cxnLst/>
              <a:rect l="l" t="t" r="r" b="b"/>
              <a:pathLst>
                <a:path w="1119" h="1091" extrusionOk="0">
                  <a:moveTo>
                    <a:pt x="411" y="1"/>
                  </a:moveTo>
                  <a:lnTo>
                    <a:pt x="1" y="411"/>
                  </a:lnTo>
                  <a:lnTo>
                    <a:pt x="594" y="1005"/>
                  </a:lnTo>
                  <a:cubicBezTo>
                    <a:pt x="651" y="1062"/>
                    <a:pt x="725" y="1090"/>
                    <a:pt x="800" y="1090"/>
                  </a:cubicBezTo>
                  <a:cubicBezTo>
                    <a:pt x="874" y="1090"/>
                    <a:pt x="947" y="1062"/>
                    <a:pt x="1005" y="1005"/>
                  </a:cubicBezTo>
                  <a:cubicBezTo>
                    <a:pt x="1118" y="891"/>
                    <a:pt x="1118" y="708"/>
                    <a:pt x="1005" y="595"/>
                  </a:cubicBezTo>
                  <a:lnTo>
                    <a:pt x="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2" name="Google Shape;4062;p70"/>
            <p:cNvSpPr/>
            <p:nvPr/>
          </p:nvSpPr>
          <p:spPr>
            <a:xfrm>
              <a:off x="4530236" y="2110311"/>
              <a:ext cx="26562" cy="25810"/>
            </a:xfrm>
            <a:custGeom>
              <a:avLst/>
              <a:gdLst/>
              <a:ahLst/>
              <a:cxnLst/>
              <a:rect l="l" t="t" r="r" b="b"/>
              <a:pathLst>
                <a:path w="954" h="927" extrusionOk="0">
                  <a:moveTo>
                    <a:pt x="410" y="0"/>
                  </a:moveTo>
                  <a:lnTo>
                    <a:pt x="0" y="411"/>
                  </a:lnTo>
                  <a:lnTo>
                    <a:pt x="431" y="841"/>
                  </a:lnTo>
                  <a:cubicBezTo>
                    <a:pt x="487" y="898"/>
                    <a:pt x="561" y="926"/>
                    <a:pt x="636" y="926"/>
                  </a:cubicBezTo>
                  <a:cubicBezTo>
                    <a:pt x="710" y="926"/>
                    <a:pt x="784" y="898"/>
                    <a:pt x="840" y="841"/>
                  </a:cubicBezTo>
                  <a:cubicBezTo>
                    <a:pt x="954" y="727"/>
                    <a:pt x="954" y="544"/>
                    <a:pt x="840" y="431"/>
                  </a:cubicBezTo>
                  <a:lnTo>
                    <a:pt x="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3" name="Google Shape;4063;p70"/>
            <p:cNvSpPr/>
            <p:nvPr/>
          </p:nvSpPr>
          <p:spPr>
            <a:xfrm>
              <a:off x="4553151" y="2087396"/>
              <a:ext cx="26590" cy="25754"/>
            </a:xfrm>
            <a:custGeom>
              <a:avLst/>
              <a:gdLst/>
              <a:ahLst/>
              <a:cxnLst/>
              <a:rect l="l" t="t" r="r" b="b"/>
              <a:pathLst>
                <a:path w="955" h="925" extrusionOk="0">
                  <a:moveTo>
                    <a:pt x="411" y="0"/>
                  </a:moveTo>
                  <a:lnTo>
                    <a:pt x="0" y="410"/>
                  </a:lnTo>
                  <a:lnTo>
                    <a:pt x="431" y="841"/>
                  </a:lnTo>
                  <a:cubicBezTo>
                    <a:pt x="487" y="897"/>
                    <a:pt x="561" y="925"/>
                    <a:pt x="636" y="925"/>
                  </a:cubicBezTo>
                  <a:cubicBezTo>
                    <a:pt x="710" y="925"/>
                    <a:pt x="785" y="897"/>
                    <a:pt x="841" y="841"/>
                  </a:cubicBezTo>
                  <a:cubicBezTo>
                    <a:pt x="954" y="727"/>
                    <a:pt x="954" y="543"/>
                    <a:pt x="841" y="430"/>
                  </a:cubicBezTo>
                  <a:lnTo>
                    <a:pt x="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4" name="Google Shape;4064;p70"/>
            <p:cNvSpPr/>
            <p:nvPr/>
          </p:nvSpPr>
          <p:spPr>
            <a:xfrm>
              <a:off x="4576093" y="2064454"/>
              <a:ext cx="26590" cy="25782"/>
            </a:xfrm>
            <a:custGeom>
              <a:avLst/>
              <a:gdLst/>
              <a:ahLst/>
              <a:cxnLst/>
              <a:rect l="l" t="t" r="r" b="b"/>
              <a:pathLst>
                <a:path w="955" h="926" extrusionOk="0">
                  <a:moveTo>
                    <a:pt x="411" y="1"/>
                  </a:moveTo>
                  <a:lnTo>
                    <a:pt x="1" y="411"/>
                  </a:lnTo>
                  <a:lnTo>
                    <a:pt x="430" y="840"/>
                  </a:lnTo>
                  <a:cubicBezTo>
                    <a:pt x="488" y="897"/>
                    <a:pt x="562" y="925"/>
                    <a:pt x="636" y="925"/>
                  </a:cubicBezTo>
                  <a:cubicBezTo>
                    <a:pt x="709" y="925"/>
                    <a:pt x="784" y="897"/>
                    <a:pt x="841" y="840"/>
                  </a:cubicBezTo>
                  <a:cubicBezTo>
                    <a:pt x="955" y="727"/>
                    <a:pt x="955" y="544"/>
                    <a:pt x="841" y="430"/>
                  </a:cubicBezTo>
                  <a:lnTo>
                    <a:pt x="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5" name="Google Shape;4065;p70"/>
            <p:cNvSpPr/>
            <p:nvPr/>
          </p:nvSpPr>
          <p:spPr>
            <a:xfrm>
              <a:off x="4599036" y="2041511"/>
              <a:ext cx="31156" cy="30348"/>
            </a:xfrm>
            <a:custGeom>
              <a:avLst/>
              <a:gdLst/>
              <a:ahLst/>
              <a:cxnLst/>
              <a:rect l="l" t="t" r="r" b="b"/>
              <a:pathLst>
                <a:path w="1119" h="1090" extrusionOk="0">
                  <a:moveTo>
                    <a:pt x="411" y="0"/>
                  </a:moveTo>
                  <a:lnTo>
                    <a:pt x="0" y="410"/>
                  </a:lnTo>
                  <a:lnTo>
                    <a:pt x="594" y="1004"/>
                  </a:lnTo>
                  <a:cubicBezTo>
                    <a:pt x="651" y="1060"/>
                    <a:pt x="726" y="1090"/>
                    <a:pt x="800" y="1090"/>
                  </a:cubicBezTo>
                  <a:cubicBezTo>
                    <a:pt x="873" y="1090"/>
                    <a:pt x="948" y="1060"/>
                    <a:pt x="1005" y="1004"/>
                  </a:cubicBezTo>
                  <a:cubicBezTo>
                    <a:pt x="1119" y="891"/>
                    <a:pt x="1119" y="708"/>
                    <a:pt x="1005" y="594"/>
                  </a:cubicBezTo>
                  <a:lnTo>
                    <a:pt x="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6" name="Google Shape;4066;p70"/>
            <p:cNvSpPr/>
            <p:nvPr/>
          </p:nvSpPr>
          <p:spPr>
            <a:xfrm>
              <a:off x="4621978" y="2018541"/>
              <a:ext cx="26590" cy="25810"/>
            </a:xfrm>
            <a:custGeom>
              <a:avLst/>
              <a:gdLst/>
              <a:ahLst/>
              <a:cxnLst/>
              <a:rect l="l" t="t" r="r" b="b"/>
              <a:pathLst>
                <a:path w="955" h="927" extrusionOk="0">
                  <a:moveTo>
                    <a:pt x="410" y="1"/>
                  </a:moveTo>
                  <a:lnTo>
                    <a:pt x="1" y="412"/>
                  </a:lnTo>
                  <a:lnTo>
                    <a:pt x="430" y="841"/>
                  </a:lnTo>
                  <a:cubicBezTo>
                    <a:pt x="487" y="899"/>
                    <a:pt x="562" y="927"/>
                    <a:pt x="636" y="927"/>
                  </a:cubicBezTo>
                  <a:cubicBezTo>
                    <a:pt x="709" y="927"/>
                    <a:pt x="784" y="899"/>
                    <a:pt x="841" y="841"/>
                  </a:cubicBezTo>
                  <a:cubicBezTo>
                    <a:pt x="954" y="728"/>
                    <a:pt x="954" y="545"/>
                    <a:pt x="841" y="432"/>
                  </a:cubicBezTo>
                  <a:lnTo>
                    <a:pt x="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7" name="Google Shape;4067;p70"/>
            <p:cNvSpPr/>
            <p:nvPr/>
          </p:nvSpPr>
          <p:spPr>
            <a:xfrm>
              <a:off x="4644893" y="1995626"/>
              <a:ext cx="26590" cy="25782"/>
            </a:xfrm>
            <a:custGeom>
              <a:avLst/>
              <a:gdLst/>
              <a:ahLst/>
              <a:cxnLst/>
              <a:rect l="l" t="t" r="r" b="b"/>
              <a:pathLst>
                <a:path w="955" h="926" extrusionOk="0">
                  <a:moveTo>
                    <a:pt x="412" y="1"/>
                  </a:moveTo>
                  <a:lnTo>
                    <a:pt x="1" y="411"/>
                  </a:lnTo>
                  <a:lnTo>
                    <a:pt x="431" y="841"/>
                  </a:lnTo>
                  <a:cubicBezTo>
                    <a:pt x="488" y="897"/>
                    <a:pt x="562" y="925"/>
                    <a:pt x="636" y="925"/>
                  </a:cubicBezTo>
                  <a:cubicBezTo>
                    <a:pt x="711" y="925"/>
                    <a:pt x="785" y="897"/>
                    <a:pt x="841" y="841"/>
                  </a:cubicBezTo>
                  <a:cubicBezTo>
                    <a:pt x="955" y="728"/>
                    <a:pt x="955" y="543"/>
                    <a:pt x="841" y="430"/>
                  </a:cubicBezTo>
                  <a:lnTo>
                    <a:pt x="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8" name="Google Shape;4068;p70"/>
            <p:cNvSpPr/>
            <p:nvPr/>
          </p:nvSpPr>
          <p:spPr>
            <a:xfrm>
              <a:off x="4667864" y="1972683"/>
              <a:ext cx="26590" cy="25782"/>
            </a:xfrm>
            <a:custGeom>
              <a:avLst/>
              <a:gdLst/>
              <a:ahLst/>
              <a:cxnLst/>
              <a:rect l="l" t="t" r="r" b="b"/>
              <a:pathLst>
                <a:path w="955" h="926" extrusionOk="0">
                  <a:moveTo>
                    <a:pt x="410" y="0"/>
                  </a:moveTo>
                  <a:lnTo>
                    <a:pt x="0" y="411"/>
                  </a:lnTo>
                  <a:lnTo>
                    <a:pt x="430" y="841"/>
                  </a:lnTo>
                  <a:cubicBezTo>
                    <a:pt x="487" y="898"/>
                    <a:pt x="561" y="926"/>
                    <a:pt x="636" y="926"/>
                  </a:cubicBezTo>
                  <a:cubicBezTo>
                    <a:pt x="709" y="926"/>
                    <a:pt x="783" y="898"/>
                    <a:pt x="841" y="841"/>
                  </a:cubicBezTo>
                  <a:cubicBezTo>
                    <a:pt x="954" y="727"/>
                    <a:pt x="954" y="544"/>
                    <a:pt x="841" y="431"/>
                  </a:cubicBezTo>
                  <a:lnTo>
                    <a:pt x="4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9" name="Google Shape;4069;p70"/>
            <p:cNvSpPr/>
            <p:nvPr/>
          </p:nvSpPr>
          <p:spPr>
            <a:xfrm>
              <a:off x="4690778" y="1949741"/>
              <a:ext cx="31128" cy="30376"/>
            </a:xfrm>
            <a:custGeom>
              <a:avLst/>
              <a:gdLst/>
              <a:ahLst/>
              <a:cxnLst/>
              <a:rect l="l" t="t" r="r" b="b"/>
              <a:pathLst>
                <a:path w="1118" h="1091" extrusionOk="0">
                  <a:moveTo>
                    <a:pt x="412" y="1"/>
                  </a:moveTo>
                  <a:lnTo>
                    <a:pt x="1" y="412"/>
                  </a:lnTo>
                  <a:lnTo>
                    <a:pt x="595" y="1005"/>
                  </a:lnTo>
                  <a:cubicBezTo>
                    <a:pt x="652" y="1062"/>
                    <a:pt x="725" y="1090"/>
                    <a:pt x="799" y="1090"/>
                  </a:cubicBezTo>
                  <a:cubicBezTo>
                    <a:pt x="874" y="1090"/>
                    <a:pt x="948" y="1062"/>
                    <a:pt x="1006" y="1005"/>
                  </a:cubicBezTo>
                  <a:cubicBezTo>
                    <a:pt x="1118" y="893"/>
                    <a:pt x="1118" y="708"/>
                    <a:pt x="1006" y="595"/>
                  </a:cubicBezTo>
                  <a:lnTo>
                    <a:pt x="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0" name="Google Shape;4070;p70"/>
            <p:cNvSpPr/>
            <p:nvPr/>
          </p:nvSpPr>
          <p:spPr>
            <a:xfrm>
              <a:off x="4713749" y="1926826"/>
              <a:ext cx="26562" cy="25782"/>
            </a:xfrm>
            <a:custGeom>
              <a:avLst/>
              <a:gdLst/>
              <a:ahLst/>
              <a:cxnLst/>
              <a:rect l="l" t="t" r="r" b="b"/>
              <a:pathLst>
                <a:path w="954" h="926" extrusionOk="0">
                  <a:moveTo>
                    <a:pt x="410" y="1"/>
                  </a:moveTo>
                  <a:lnTo>
                    <a:pt x="0" y="411"/>
                  </a:lnTo>
                  <a:lnTo>
                    <a:pt x="429" y="841"/>
                  </a:lnTo>
                  <a:cubicBezTo>
                    <a:pt x="487" y="897"/>
                    <a:pt x="561" y="925"/>
                    <a:pt x="636" y="925"/>
                  </a:cubicBezTo>
                  <a:cubicBezTo>
                    <a:pt x="709" y="925"/>
                    <a:pt x="783" y="897"/>
                    <a:pt x="840" y="841"/>
                  </a:cubicBezTo>
                  <a:cubicBezTo>
                    <a:pt x="954" y="728"/>
                    <a:pt x="954" y="543"/>
                    <a:pt x="840" y="430"/>
                  </a:cubicBezTo>
                  <a:lnTo>
                    <a:pt x="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1" name="Google Shape;4071;p70"/>
            <p:cNvSpPr/>
            <p:nvPr/>
          </p:nvSpPr>
          <p:spPr>
            <a:xfrm>
              <a:off x="4736663" y="1903883"/>
              <a:ext cx="26590" cy="25782"/>
            </a:xfrm>
            <a:custGeom>
              <a:avLst/>
              <a:gdLst/>
              <a:ahLst/>
              <a:cxnLst/>
              <a:rect l="l" t="t" r="r" b="b"/>
              <a:pathLst>
                <a:path w="955" h="926" extrusionOk="0">
                  <a:moveTo>
                    <a:pt x="411" y="0"/>
                  </a:moveTo>
                  <a:lnTo>
                    <a:pt x="0" y="410"/>
                  </a:lnTo>
                  <a:lnTo>
                    <a:pt x="0" y="411"/>
                  </a:lnTo>
                  <a:lnTo>
                    <a:pt x="431" y="841"/>
                  </a:lnTo>
                  <a:cubicBezTo>
                    <a:pt x="487" y="898"/>
                    <a:pt x="561" y="926"/>
                    <a:pt x="636" y="926"/>
                  </a:cubicBezTo>
                  <a:cubicBezTo>
                    <a:pt x="710" y="926"/>
                    <a:pt x="785" y="898"/>
                    <a:pt x="841" y="841"/>
                  </a:cubicBezTo>
                  <a:cubicBezTo>
                    <a:pt x="954" y="727"/>
                    <a:pt x="954" y="544"/>
                    <a:pt x="841" y="431"/>
                  </a:cubicBezTo>
                  <a:lnTo>
                    <a:pt x="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2" name="Google Shape;4072;p70"/>
            <p:cNvSpPr/>
            <p:nvPr/>
          </p:nvSpPr>
          <p:spPr>
            <a:xfrm>
              <a:off x="4759606" y="1880941"/>
              <a:ext cx="26562" cy="25782"/>
            </a:xfrm>
            <a:custGeom>
              <a:avLst/>
              <a:gdLst/>
              <a:ahLst/>
              <a:cxnLst/>
              <a:rect l="l" t="t" r="r" b="b"/>
              <a:pathLst>
                <a:path w="954" h="926" extrusionOk="0">
                  <a:moveTo>
                    <a:pt x="411" y="1"/>
                  </a:moveTo>
                  <a:lnTo>
                    <a:pt x="1" y="411"/>
                  </a:lnTo>
                  <a:lnTo>
                    <a:pt x="430" y="841"/>
                  </a:lnTo>
                  <a:cubicBezTo>
                    <a:pt x="486" y="897"/>
                    <a:pt x="561" y="925"/>
                    <a:pt x="635" y="925"/>
                  </a:cubicBezTo>
                  <a:cubicBezTo>
                    <a:pt x="709" y="925"/>
                    <a:pt x="784" y="897"/>
                    <a:pt x="840" y="841"/>
                  </a:cubicBezTo>
                  <a:cubicBezTo>
                    <a:pt x="953" y="728"/>
                    <a:pt x="953" y="544"/>
                    <a:pt x="840" y="430"/>
                  </a:cubicBezTo>
                  <a:lnTo>
                    <a:pt x="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3" name="Google Shape;4073;p70"/>
            <p:cNvSpPr/>
            <p:nvPr/>
          </p:nvSpPr>
          <p:spPr>
            <a:xfrm>
              <a:off x="4782549" y="1857998"/>
              <a:ext cx="31128" cy="30348"/>
            </a:xfrm>
            <a:custGeom>
              <a:avLst/>
              <a:gdLst/>
              <a:ahLst/>
              <a:cxnLst/>
              <a:rect l="l" t="t" r="r" b="b"/>
              <a:pathLst>
                <a:path w="1118" h="1090" extrusionOk="0">
                  <a:moveTo>
                    <a:pt x="410" y="1"/>
                  </a:moveTo>
                  <a:lnTo>
                    <a:pt x="0" y="410"/>
                  </a:lnTo>
                  <a:lnTo>
                    <a:pt x="0" y="412"/>
                  </a:lnTo>
                  <a:lnTo>
                    <a:pt x="594" y="1004"/>
                  </a:lnTo>
                  <a:cubicBezTo>
                    <a:pt x="650" y="1062"/>
                    <a:pt x="725" y="1090"/>
                    <a:pt x="799" y="1090"/>
                  </a:cubicBezTo>
                  <a:cubicBezTo>
                    <a:pt x="873" y="1090"/>
                    <a:pt x="948" y="1062"/>
                    <a:pt x="1004" y="1004"/>
                  </a:cubicBezTo>
                  <a:cubicBezTo>
                    <a:pt x="1117" y="892"/>
                    <a:pt x="1117" y="708"/>
                    <a:pt x="1004" y="594"/>
                  </a:cubicBezTo>
                  <a:lnTo>
                    <a:pt x="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4" name="Google Shape;4074;p70"/>
            <p:cNvSpPr/>
            <p:nvPr/>
          </p:nvSpPr>
          <p:spPr>
            <a:xfrm>
              <a:off x="4805491" y="1835084"/>
              <a:ext cx="26562" cy="25754"/>
            </a:xfrm>
            <a:custGeom>
              <a:avLst/>
              <a:gdLst/>
              <a:ahLst/>
              <a:cxnLst/>
              <a:rect l="l" t="t" r="r" b="b"/>
              <a:pathLst>
                <a:path w="954" h="925" extrusionOk="0">
                  <a:moveTo>
                    <a:pt x="410" y="0"/>
                  </a:moveTo>
                  <a:lnTo>
                    <a:pt x="1" y="410"/>
                  </a:lnTo>
                  <a:lnTo>
                    <a:pt x="430" y="841"/>
                  </a:lnTo>
                  <a:cubicBezTo>
                    <a:pt x="486" y="897"/>
                    <a:pt x="560" y="925"/>
                    <a:pt x="635" y="925"/>
                  </a:cubicBezTo>
                  <a:cubicBezTo>
                    <a:pt x="709" y="925"/>
                    <a:pt x="784" y="897"/>
                    <a:pt x="840" y="841"/>
                  </a:cubicBezTo>
                  <a:cubicBezTo>
                    <a:pt x="953" y="727"/>
                    <a:pt x="953" y="543"/>
                    <a:pt x="840" y="430"/>
                  </a:cubicBezTo>
                  <a:lnTo>
                    <a:pt x="4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5" name="Google Shape;4075;p70"/>
            <p:cNvSpPr/>
            <p:nvPr/>
          </p:nvSpPr>
          <p:spPr>
            <a:xfrm>
              <a:off x="4828406" y="1812113"/>
              <a:ext cx="26590" cy="25810"/>
            </a:xfrm>
            <a:custGeom>
              <a:avLst/>
              <a:gdLst/>
              <a:ahLst/>
              <a:cxnLst/>
              <a:rect l="l" t="t" r="r" b="b"/>
              <a:pathLst>
                <a:path w="955" h="927" extrusionOk="0">
                  <a:moveTo>
                    <a:pt x="411" y="1"/>
                  </a:moveTo>
                  <a:lnTo>
                    <a:pt x="1" y="412"/>
                  </a:lnTo>
                  <a:lnTo>
                    <a:pt x="431" y="841"/>
                  </a:lnTo>
                  <a:cubicBezTo>
                    <a:pt x="487" y="898"/>
                    <a:pt x="562" y="926"/>
                    <a:pt x="636" y="926"/>
                  </a:cubicBezTo>
                  <a:cubicBezTo>
                    <a:pt x="711" y="926"/>
                    <a:pt x="784" y="898"/>
                    <a:pt x="841" y="841"/>
                  </a:cubicBezTo>
                  <a:cubicBezTo>
                    <a:pt x="955" y="728"/>
                    <a:pt x="955" y="545"/>
                    <a:pt x="841" y="431"/>
                  </a:cubicBezTo>
                  <a:lnTo>
                    <a:pt x="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6" name="Google Shape;4076;p70"/>
            <p:cNvSpPr/>
            <p:nvPr/>
          </p:nvSpPr>
          <p:spPr>
            <a:xfrm>
              <a:off x="4851376" y="1789198"/>
              <a:ext cx="26534" cy="25782"/>
            </a:xfrm>
            <a:custGeom>
              <a:avLst/>
              <a:gdLst/>
              <a:ahLst/>
              <a:cxnLst/>
              <a:rect l="l" t="t" r="r" b="b"/>
              <a:pathLst>
                <a:path w="953" h="926" extrusionOk="0">
                  <a:moveTo>
                    <a:pt x="410" y="1"/>
                  </a:moveTo>
                  <a:lnTo>
                    <a:pt x="0" y="410"/>
                  </a:lnTo>
                  <a:lnTo>
                    <a:pt x="430" y="841"/>
                  </a:lnTo>
                  <a:cubicBezTo>
                    <a:pt x="487" y="897"/>
                    <a:pt x="560" y="925"/>
                    <a:pt x="635" y="925"/>
                  </a:cubicBezTo>
                  <a:cubicBezTo>
                    <a:pt x="709" y="925"/>
                    <a:pt x="783" y="897"/>
                    <a:pt x="839" y="841"/>
                  </a:cubicBezTo>
                  <a:cubicBezTo>
                    <a:pt x="953" y="727"/>
                    <a:pt x="953" y="543"/>
                    <a:pt x="839" y="430"/>
                  </a:cubicBezTo>
                  <a:lnTo>
                    <a:pt x="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7" name="Google Shape;4077;p70"/>
            <p:cNvSpPr/>
            <p:nvPr/>
          </p:nvSpPr>
          <p:spPr>
            <a:xfrm>
              <a:off x="4874291" y="1766256"/>
              <a:ext cx="31128" cy="30348"/>
            </a:xfrm>
            <a:custGeom>
              <a:avLst/>
              <a:gdLst/>
              <a:ahLst/>
              <a:cxnLst/>
              <a:rect l="l" t="t" r="r" b="b"/>
              <a:pathLst>
                <a:path w="1118" h="1090" extrusionOk="0">
                  <a:moveTo>
                    <a:pt x="410" y="0"/>
                  </a:moveTo>
                  <a:lnTo>
                    <a:pt x="1" y="411"/>
                  </a:lnTo>
                  <a:lnTo>
                    <a:pt x="595" y="1005"/>
                  </a:lnTo>
                  <a:cubicBezTo>
                    <a:pt x="651" y="1061"/>
                    <a:pt x="725" y="1089"/>
                    <a:pt x="799" y="1089"/>
                  </a:cubicBezTo>
                  <a:cubicBezTo>
                    <a:pt x="874" y="1089"/>
                    <a:pt x="948" y="1061"/>
                    <a:pt x="1004" y="1005"/>
                  </a:cubicBezTo>
                  <a:cubicBezTo>
                    <a:pt x="1118" y="892"/>
                    <a:pt x="1118" y="707"/>
                    <a:pt x="1004" y="594"/>
                  </a:cubicBezTo>
                  <a:lnTo>
                    <a:pt x="4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78" name="Google Shape;4078;p70"/>
          <p:cNvGrpSpPr/>
          <p:nvPr/>
        </p:nvGrpSpPr>
        <p:grpSpPr>
          <a:xfrm>
            <a:off x="3968710" y="2022143"/>
            <a:ext cx="511881" cy="350153"/>
            <a:chOff x="3651958" y="1746153"/>
            <a:chExt cx="535272" cy="373457"/>
          </a:xfrm>
        </p:grpSpPr>
        <p:sp>
          <p:nvSpPr>
            <p:cNvPr id="4079" name="Google Shape;4079;p70"/>
            <p:cNvSpPr/>
            <p:nvPr/>
          </p:nvSpPr>
          <p:spPr>
            <a:xfrm>
              <a:off x="3670418" y="1746153"/>
              <a:ext cx="498297" cy="335252"/>
            </a:xfrm>
            <a:custGeom>
              <a:avLst/>
              <a:gdLst/>
              <a:ahLst/>
              <a:cxnLst/>
              <a:rect l="l" t="t" r="r" b="b"/>
              <a:pathLst>
                <a:path w="17897" h="12041" extrusionOk="0">
                  <a:moveTo>
                    <a:pt x="788" y="0"/>
                  </a:moveTo>
                  <a:cubicBezTo>
                    <a:pt x="353" y="0"/>
                    <a:pt x="1" y="352"/>
                    <a:pt x="1" y="787"/>
                  </a:cubicBezTo>
                  <a:lnTo>
                    <a:pt x="1" y="11254"/>
                  </a:lnTo>
                  <a:cubicBezTo>
                    <a:pt x="1" y="11689"/>
                    <a:pt x="353" y="12040"/>
                    <a:pt x="788" y="12040"/>
                  </a:cubicBezTo>
                  <a:lnTo>
                    <a:pt x="17110" y="12040"/>
                  </a:lnTo>
                  <a:cubicBezTo>
                    <a:pt x="17544" y="12040"/>
                    <a:pt x="17897" y="11689"/>
                    <a:pt x="17897" y="11254"/>
                  </a:cubicBezTo>
                  <a:lnTo>
                    <a:pt x="17897" y="787"/>
                  </a:lnTo>
                  <a:cubicBezTo>
                    <a:pt x="17897" y="352"/>
                    <a:pt x="17544" y="0"/>
                    <a:pt x="17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0" name="Google Shape;4080;p70"/>
            <p:cNvSpPr/>
            <p:nvPr/>
          </p:nvSpPr>
          <p:spPr>
            <a:xfrm>
              <a:off x="3703272" y="1778980"/>
              <a:ext cx="432617" cy="254174"/>
            </a:xfrm>
            <a:custGeom>
              <a:avLst/>
              <a:gdLst/>
              <a:ahLst/>
              <a:cxnLst/>
              <a:rect l="l" t="t" r="r" b="b"/>
              <a:pathLst>
                <a:path w="15538" h="9129" extrusionOk="0">
                  <a:moveTo>
                    <a:pt x="0" y="0"/>
                  </a:moveTo>
                  <a:lnTo>
                    <a:pt x="0" y="9128"/>
                  </a:lnTo>
                  <a:lnTo>
                    <a:pt x="15537" y="9128"/>
                  </a:lnTo>
                  <a:lnTo>
                    <a:pt x="155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1" name="Google Shape;4081;p70"/>
            <p:cNvSpPr/>
            <p:nvPr/>
          </p:nvSpPr>
          <p:spPr>
            <a:xfrm>
              <a:off x="3703272" y="1906055"/>
              <a:ext cx="216336" cy="127101"/>
            </a:xfrm>
            <a:custGeom>
              <a:avLst/>
              <a:gdLst/>
              <a:ahLst/>
              <a:cxnLst/>
              <a:rect l="l" t="t" r="r" b="b"/>
              <a:pathLst>
                <a:path w="7770" h="4565" extrusionOk="0">
                  <a:moveTo>
                    <a:pt x="0" y="0"/>
                  </a:moveTo>
                  <a:lnTo>
                    <a:pt x="0" y="4564"/>
                  </a:lnTo>
                  <a:lnTo>
                    <a:pt x="7769" y="4564"/>
                  </a:lnTo>
                  <a:lnTo>
                    <a:pt x="7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2" name="Google Shape;4082;p70"/>
            <p:cNvSpPr/>
            <p:nvPr/>
          </p:nvSpPr>
          <p:spPr>
            <a:xfrm>
              <a:off x="3919584" y="1906055"/>
              <a:ext cx="216308" cy="127101"/>
            </a:xfrm>
            <a:custGeom>
              <a:avLst/>
              <a:gdLst/>
              <a:ahLst/>
              <a:cxnLst/>
              <a:rect l="l" t="t" r="r" b="b"/>
              <a:pathLst>
                <a:path w="7769" h="4565" extrusionOk="0">
                  <a:moveTo>
                    <a:pt x="0" y="0"/>
                  </a:moveTo>
                  <a:lnTo>
                    <a:pt x="0" y="4564"/>
                  </a:lnTo>
                  <a:lnTo>
                    <a:pt x="7768" y="4564"/>
                  </a:lnTo>
                  <a:lnTo>
                    <a:pt x="77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3" name="Google Shape;4083;p70"/>
            <p:cNvSpPr/>
            <p:nvPr/>
          </p:nvSpPr>
          <p:spPr>
            <a:xfrm>
              <a:off x="3703272" y="1778980"/>
              <a:ext cx="216336" cy="127101"/>
            </a:xfrm>
            <a:custGeom>
              <a:avLst/>
              <a:gdLst/>
              <a:ahLst/>
              <a:cxnLst/>
              <a:rect l="l" t="t" r="r" b="b"/>
              <a:pathLst>
                <a:path w="7770" h="4565" extrusionOk="0">
                  <a:moveTo>
                    <a:pt x="0" y="0"/>
                  </a:moveTo>
                  <a:lnTo>
                    <a:pt x="0" y="4564"/>
                  </a:lnTo>
                  <a:lnTo>
                    <a:pt x="7769" y="4564"/>
                  </a:lnTo>
                  <a:lnTo>
                    <a:pt x="77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4" name="Google Shape;4084;p70"/>
            <p:cNvSpPr/>
            <p:nvPr/>
          </p:nvSpPr>
          <p:spPr>
            <a:xfrm>
              <a:off x="3651958" y="2076955"/>
              <a:ext cx="535272" cy="42655"/>
            </a:xfrm>
            <a:custGeom>
              <a:avLst/>
              <a:gdLst/>
              <a:ahLst/>
              <a:cxnLst/>
              <a:rect l="l" t="t" r="r" b="b"/>
              <a:pathLst>
                <a:path w="19225" h="1532" extrusionOk="0">
                  <a:moveTo>
                    <a:pt x="192" y="1"/>
                  </a:moveTo>
                  <a:cubicBezTo>
                    <a:pt x="86" y="1"/>
                    <a:pt x="0" y="87"/>
                    <a:pt x="0" y="193"/>
                  </a:cubicBezTo>
                  <a:lnTo>
                    <a:pt x="0" y="764"/>
                  </a:lnTo>
                  <a:cubicBezTo>
                    <a:pt x="0" y="1189"/>
                    <a:pt x="343" y="1531"/>
                    <a:pt x="768" y="1531"/>
                  </a:cubicBezTo>
                  <a:lnTo>
                    <a:pt x="18457" y="1531"/>
                  </a:lnTo>
                  <a:cubicBezTo>
                    <a:pt x="18881" y="1531"/>
                    <a:pt x="19224" y="1189"/>
                    <a:pt x="19224" y="764"/>
                  </a:cubicBezTo>
                  <a:lnTo>
                    <a:pt x="19224" y="193"/>
                  </a:lnTo>
                  <a:cubicBezTo>
                    <a:pt x="19224" y="87"/>
                    <a:pt x="19138" y="1"/>
                    <a:pt x="19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5" name="Google Shape;4085;p70"/>
            <p:cNvSpPr/>
            <p:nvPr/>
          </p:nvSpPr>
          <p:spPr>
            <a:xfrm>
              <a:off x="3989136" y="1854936"/>
              <a:ext cx="75314" cy="51147"/>
            </a:xfrm>
            <a:custGeom>
              <a:avLst/>
              <a:gdLst/>
              <a:ahLst/>
              <a:cxnLst/>
              <a:rect l="l" t="t" r="r" b="b"/>
              <a:pathLst>
                <a:path w="2705" h="1837" extrusionOk="0">
                  <a:moveTo>
                    <a:pt x="1352" y="1"/>
                  </a:moveTo>
                  <a:cubicBezTo>
                    <a:pt x="605" y="1"/>
                    <a:pt x="0" y="606"/>
                    <a:pt x="0" y="1352"/>
                  </a:cubicBezTo>
                  <a:lnTo>
                    <a:pt x="0" y="1836"/>
                  </a:lnTo>
                  <a:lnTo>
                    <a:pt x="2704" y="1836"/>
                  </a:lnTo>
                  <a:lnTo>
                    <a:pt x="2704" y="1352"/>
                  </a:lnTo>
                  <a:cubicBezTo>
                    <a:pt x="2704" y="606"/>
                    <a:pt x="2099"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6" name="Google Shape;4086;p70"/>
            <p:cNvSpPr/>
            <p:nvPr/>
          </p:nvSpPr>
          <p:spPr>
            <a:xfrm>
              <a:off x="4000913" y="1805988"/>
              <a:ext cx="51704" cy="55156"/>
            </a:xfrm>
            <a:custGeom>
              <a:avLst/>
              <a:gdLst/>
              <a:ahLst/>
              <a:cxnLst/>
              <a:rect l="l" t="t" r="r" b="b"/>
              <a:pathLst>
                <a:path w="1857" h="1981" extrusionOk="0">
                  <a:moveTo>
                    <a:pt x="929" y="0"/>
                  </a:moveTo>
                  <a:cubicBezTo>
                    <a:pt x="416" y="0"/>
                    <a:pt x="0" y="444"/>
                    <a:pt x="0" y="990"/>
                  </a:cubicBezTo>
                  <a:cubicBezTo>
                    <a:pt x="0" y="1538"/>
                    <a:pt x="416" y="1981"/>
                    <a:pt x="929" y="1981"/>
                  </a:cubicBezTo>
                  <a:cubicBezTo>
                    <a:pt x="1442" y="1981"/>
                    <a:pt x="1857" y="1538"/>
                    <a:pt x="1857" y="990"/>
                  </a:cubicBezTo>
                  <a:cubicBezTo>
                    <a:pt x="1857" y="444"/>
                    <a:pt x="1442" y="0"/>
                    <a:pt x="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7" name="Google Shape;4087;p70"/>
            <p:cNvSpPr/>
            <p:nvPr/>
          </p:nvSpPr>
          <p:spPr>
            <a:xfrm>
              <a:off x="3774717" y="1854936"/>
              <a:ext cx="75314" cy="51147"/>
            </a:xfrm>
            <a:custGeom>
              <a:avLst/>
              <a:gdLst/>
              <a:ahLst/>
              <a:cxnLst/>
              <a:rect l="l" t="t" r="r" b="b"/>
              <a:pathLst>
                <a:path w="2705" h="1837" extrusionOk="0">
                  <a:moveTo>
                    <a:pt x="1353" y="1"/>
                  </a:moveTo>
                  <a:cubicBezTo>
                    <a:pt x="607" y="1"/>
                    <a:pt x="0" y="606"/>
                    <a:pt x="0" y="1352"/>
                  </a:cubicBezTo>
                  <a:lnTo>
                    <a:pt x="0" y="1836"/>
                  </a:lnTo>
                  <a:lnTo>
                    <a:pt x="2704" y="1836"/>
                  </a:lnTo>
                  <a:lnTo>
                    <a:pt x="2704" y="1352"/>
                  </a:lnTo>
                  <a:cubicBezTo>
                    <a:pt x="2704" y="606"/>
                    <a:pt x="2099"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8" name="Google Shape;4088;p70"/>
            <p:cNvSpPr/>
            <p:nvPr/>
          </p:nvSpPr>
          <p:spPr>
            <a:xfrm>
              <a:off x="3786523" y="1805988"/>
              <a:ext cx="51731" cy="55156"/>
            </a:xfrm>
            <a:custGeom>
              <a:avLst/>
              <a:gdLst/>
              <a:ahLst/>
              <a:cxnLst/>
              <a:rect l="l" t="t" r="r" b="b"/>
              <a:pathLst>
                <a:path w="1858" h="1981" extrusionOk="0">
                  <a:moveTo>
                    <a:pt x="929" y="0"/>
                  </a:moveTo>
                  <a:cubicBezTo>
                    <a:pt x="417" y="0"/>
                    <a:pt x="1" y="444"/>
                    <a:pt x="1" y="990"/>
                  </a:cubicBezTo>
                  <a:cubicBezTo>
                    <a:pt x="1" y="1538"/>
                    <a:pt x="417" y="1981"/>
                    <a:pt x="929" y="1981"/>
                  </a:cubicBezTo>
                  <a:cubicBezTo>
                    <a:pt x="1441" y="1981"/>
                    <a:pt x="1857" y="1538"/>
                    <a:pt x="1857" y="990"/>
                  </a:cubicBezTo>
                  <a:cubicBezTo>
                    <a:pt x="1857" y="444"/>
                    <a:pt x="1441"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9" name="Google Shape;4089;p70"/>
            <p:cNvSpPr/>
            <p:nvPr/>
          </p:nvSpPr>
          <p:spPr>
            <a:xfrm>
              <a:off x="3989136" y="1982011"/>
              <a:ext cx="75314" cy="51147"/>
            </a:xfrm>
            <a:custGeom>
              <a:avLst/>
              <a:gdLst/>
              <a:ahLst/>
              <a:cxnLst/>
              <a:rect l="l" t="t" r="r" b="b"/>
              <a:pathLst>
                <a:path w="2705" h="1837" extrusionOk="0">
                  <a:moveTo>
                    <a:pt x="1352" y="1"/>
                  </a:moveTo>
                  <a:cubicBezTo>
                    <a:pt x="605" y="1"/>
                    <a:pt x="0" y="606"/>
                    <a:pt x="0" y="1352"/>
                  </a:cubicBezTo>
                  <a:lnTo>
                    <a:pt x="0" y="1836"/>
                  </a:lnTo>
                  <a:lnTo>
                    <a:pt x="2704" y="1836"/>
                  </a:lnTo>
                  <a:lnTo>
                    <a:pt x="2704" y="1352"/>
                  </a:lnTo>
                  <a:cubicBezTo>
                    <a:pt x="2704" y="606"/>
                    <a:pt x="2099" y="1"/>
                    <a:pt x="1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0" name="Google Shape;4090;p70"/>
            <p:cNvSpPr/>
            <p:nvPr/>
          </p:nvSpPr>
          <p:spPr>
            <a:xfrm>
              <a:off x="4000913" y="1933035"/>
              <a:ext cx="51704" cy="55184"/>
            </a:xfrm>
            <a:custGeom>
              <a:avLst/>
              <a:gdLst/>
              <a:ahLst/>
              <a:cxnLst/>
              <a:rect l="l" t="t" r="r" b="b"/>
              <a:pathLst>
                <a:path w="1857" h="1982" extrusionOk="0">
                  <a:moveTo>
                    <a:pt x="929" y="1"/>
                  </a:moveTo>
                  <a:cubicBezTo>
                    <a:pt x="416" y="1"/>
                    <a:pt x="0" y="445"/>
                    <a:pt x="0" y="991"/>
                  </a:cubicBezTo>
                  <a:cubicBezTo>
                    <a:pt x="0" y="1538"/>
                    <a:pt x="416" y="1982"/>
                    <a:pt x="929" y="1982"/>
                  </a:cubicBezTo>
                  <a:cubicBezTo>
                    <a:pt x="1442" y="1982"/>
                    <a:pt x="1857" y="1538"/>
                    <a:pt x="1857" y="991"/>
                  </a:cubicBezTo>
                  <a:cubicBezTo>
                    <a:pt x="1857" y="445"/>
                    <a:pt x="1442" y="1"/>
                    <a:pt x="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1" name="Google Shape;4091;p70"/>
            <p:cNvSpPr/>
            <p:nvPr/>
          </p:nvSpPr>
          <p:spPr>
            <a:xfrm>
              <a:off x="3774717" y="1982011"/>
              <a:ext cx="75314" cy="51147"/>
            </a:xfrm>
            <a:custGeom>
              <a:avLst/>
              <a:gdLst/>
              <a:ahLst/>
              <a:cxnLst/>
              <a:rect l="l" t="t" r="r" b="b"/>
              <a:pathLst>
                <a:path w="2705" h="1837" extrusionOk="0">
                  <a:moveTo>
                    <a:pt x="1353" y="1"/>
                  </a:moveTo>
                  <a:cubicBezTo>
                    <a:pt x="607" y="1"/>
                    <a:pt x="0" y="606"/>
                    <a:pt x="0" y="1352"/>
                  </a:cubicBezTo>
                  <a:lnTo>
                    <a:pt x="0" y="1836"/>
                  </a:lnTo>
                  <a:lnTo>
                    <a:pt x="2704" y="1836"/>
                  </a:lnTo>
                  <a:lnTo>
                    <a:pt x="2704" y="1352"/>
                  </a:lnTo>
                  <a:cubicBezTo>
                    <a:pt x="2704" y="606"/>
                    <a:pt x="2099" y="1"/>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2" name="Google Shape;4092;p70"/>
            <p:cNvSpPr/>
            <p:nvPr/>
          </p:nvSpPr>
          <p:spPr>
            <a:xfrm>
              <a:off x="3786523" y="1933035"/>
              <a:ext cx="51731" cy="55184"/>
            </a:xfrm>
            <a:custGeom>
              <a:avLst/>
              <a:gdLst/>
              <a:ahLst/>
              <a:cxnLst/>
              <a:rect l="l" t="t" r="r" b="b"/>
              <a:pathLst>
                <a:path w="1858" h="1982" extrusionOk="0">
                  <a:moveTo>
                    <a:pt x="929" y="1"/>
                  </a:moveTo>
                  <a:cubicBezTo>
                    <a:pt x="417" y="1"/>
                    <a:pt x="1" y="445"/>
                    <a:pt x="1" y="991"/>
                  </a:cubicBezTo>
                  <a:cubicBezTo>
                    <a:pt x="1" y="1538"/>
                    <a:pt x="417" y="1982"/>
                    <a:pt x="929" y="1982"/>
                  </a:cubicBezTo>
                  <a:cubicBezTo>
                    <a:pt x="1441" y="1982"/>
                    <a:pt x="1857" y="1538"/>
                    <a:pt x="1857" y="991"/>
                  </a:cubicBezTo>
                  <a:cubicBezTo>
                    <a:pt x="1857" y="445"/>
                    <a:pt x="1441"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93" name="Google Shape;4093;p70"/>
          <p:cNvGrpSpPr/>
          <p:nvPr/>
        </p:nvGrpSpPr>
        <p:grpSpPr>
          <a:xfrm>
            <a:off x="1733732" y="1972259"/>
            <a:ext cx="513349" cy="441389"/>
            <a:chOff x="1363963" y="1746153"/>
            <a:chExt cx="536808" cy="470765"/>
          </a:xfrm>
        </p:grpSpPr>
        <p:sp>
          <p:nvSpPr>
            <p:cNvPr id="4094" name="Google Shape;4094;p70"/>
            <p:cNvSpPr/>
            <p:nvPr/>
          </p:nvSpPr>
          <p:spPr>
            <a:xfrm>
              <a:off x="1420679" y="1746153"/>
              <a:ext cx="423373" cy="65291"/>
            </a:xfrm>
            <a:custGeom>
              <a:avLst/>
              <a:gdLst/>
              <a:ahLst/>
              <a:cxnLst/>
              <a:rect l="l" t="t" r="r" b="b"/>
              <a:pathLst>
                <a:path w="15206" h="2345" extrusionOk="0">
                  <a:moveTo>
                    <a:pt x="0" y="0"/>
                  </a:moveTo>
                  <a:lnTo>
                    <a:pt x="0" y="2344"/>
                  </a:lnTo>
                  <a:lnTo>
                    <a:pt x="15206" y="2344"/>
                  </a:lnTo>
                  <a:lnTo>
                    <a:pt x="15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5" name="Google Shape;4095;p70"/>
            <p:cNvSpPr/>
            <p:nvPr/>
          </p:nvSpPr>
          <p:spPr>
            <a:xfrm>
              <a:off x="1420679" y="1792901"/>
              <a:ext cx="423373" cy="56353"/>
            </a:xfrm>
            <a:custGeom>
              <a:avLst/>
              <a:gdLst/>
              <a:ahLst/>
              <a:cxnLst/>
              <a:rect l="l" t="t" r="r" b="b"/>
              <a:pathLst>
                <a:path w="15206" h="2024" extrusionOk="0">
                  <a:moveTo>
                    <a:pt x="0" y="0"/>
                  </a:moveTo>
                  <a:lnTo>
                    <a:pt x="0" y="2024"/>
                  </a:lnTo>
                  <a:lnTo>
                    <a:pt x="15206" y="2024"/>
                  </a:lnTo>
                  <a:lnTo>
                    <a:pt x="15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6" name="Google Shape;4096;p70"/>
            <p:cNvSpPr/>
            <p:nvPr/>
          </p:nvSpPr>
          <p:spPr>
            <a:xfrm>
              <a:off x="1379166" y="1746153"/>
              <a:ext cx="299335" cy="343214"/>
            </a:xfrm>
            <a:custGeom>
              <a:avLst/>
              <a:gdLst/>
              <a:ahLst/>
              <a:cxnLst/>
              <a:rect l="l" t="t" r="r" b="b"/>
              <a:pathLst>
                <a:path w="10751" h="12327" extrusionOk="0">
                  <a:moveTo>
                    <a:pt x="1490" y="0"/>
                  </a:moveTo>
                  <a:lnTo>
                    <a:pt x="1" y="1983"/>
                  </a:lnTo>
                  <a:lnTo>
                    <a:pt x="7771" y="12327"/>
                  </a:lnTo>
                  <a:lnTo>
                    <a:pt x="10751" y="12327"/>
                  </a:lnTo>
                  <a:lnTo>
                    <a:pt x="1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7" name="Google Shape;4097;p70"/>
            <p:cNvSpPr/>
            <p:nvPr/>
          </p:nvSpPr>
          <p:spPr>
            <a:xfrm>
              <a:off x="1363963" y="1785440"/>
              <a:ext cx="255483" cy="303929"/>
            </a:xfrm>
            <a:custGeom>
              <a:avLst/>
              <a:gdLst/>
              <a:ahLst/>
              <a:cxnLst/>
              <a:rect l="l" t="t" r="r" b="b"/>
              <a:pathLst>
                <a:path w="9176" h="10916" extrusionOk="0">
                  <a:moveTo>
                    <a:pt x="976" y="0"/>
                  </a:moveTo>
                  <a:lnTo>
                    <a:pt x="110" y="1153"/>
                  </a:lnTo>
                  <a:cubicBezTo>
                    <a:pt x="0" y="1300"/>
                    <a:pt x="0" y="1503"/>
                    <a:pt x="110" y="1650"/>
                  </a:cubicBezTo>
                  <a:lnTo>
                    <a:pt x="7072" y="10916"/>
                  </a:lnTo>
                  <a:lnTo>
                    <a:pt x="9176" y="10916"/>
                  </a:lnTo>
                  <a:lnTo>
                    <a:pt x="9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8" name="Google Shape;4098;p70"/>
            <p:cNvSpPr/>
            <p:nvPr/>
          </p:nvSpPr>
          <p:spPr>
            <a:xfrm>
              <a:off x="1586206" y="1746153"/>
              <a:ext cx="295270" cy="343214"/>
            </a:xfrm>
            <a:custGeom>
              <a:avLst/>
              <a:gdLst/>
              <a:ahLst/>
              <a:cxnLst/>
              <a:rect l="l" t="t" r="r" b="b"/>
              <a:pathLst>
                <a:path w="10605" h="12327" extrusionOk="0">
                  <a:moveTo>
                    <a:pt x="9262" y="0"/>
                  </a:moveTo>
                  <a:lnTo>
                    <a:pt x="1" y="12327"/>
                  </a:lnTo>
                  <a:lnTo>
                    <a:pt x="2687" y="12327"/>
                  </a:lnTo>
                  <a:lnTo>
                    <a:pt x="10605" y="1788"/>
                  </a:lnTo>
                  <a:lnTo>
                    <a:pt x="92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9" name="Google Shape;4099;p70"/>
            <p:cNvSpPr/>
            <p:nvPr/>
          </p:nvSpPr>
          <p:spPr>
            <a:xfrm>
              <a:off x="1645261" y="1785440"/>
              <a:ext cx="255511" cy="303929"/>
            </a:xfrm>
            <a:custGeom>
              <a:avLst/>
              <a:gdLst/>
              <a:ahLst/>
              <a:cxnLst/>
              <a:rect l="l" t="t" r="r" b="b"/>
              <a:pathLst>
                <a:path w="9177" h="10916" extrusionOk="0">
                  <a:moveTo>
                    <a:pt x="8201" y="0"/>
                  </a:moveTo>
                  <a:lnTo>
                    <a:pt x="1" y="10916"/>
                  </a:lnTo>
                  <a:lnTo>
                    <a:pt x="2105" y="10916"/>
                  </a:lnTo>
                  <a:lnTo>
                    <a:pt x="9067" y="1650"/>
                  </a:lnTo>
                  <a:cubicBezTo>
                    <a:pt x="9176" y="1503"/>
                    <a:pt x="9176" y="1300"/>
                    <a:pt x="9067" y="1153"/>
                  </a:cubicBezTo>
                  <a:lnTo>
                    <a:pt x="8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0" name="Google Shape;4100;p70"/>
            <p:cNvSpPr/>
            <p:nvPr/>
          </p:nvSpPr>
          <p:spPr>
            <a:xfrm>
              <a:off x="1529267" y="2010745"/>
              <a:ext cx="206202" cy="206174"/>
            </a:xfrm>
            <a:custGeom>
              <a:avLst/>
              <a:gdLst/>
              <a:ahLst/>
              <a:cxnLst/>
              <a:rect l="l" t="t" r="r" b="b"/>
              <a:pathLst>
                <a:path w="7406" h="7405" extrusionOk="0">
                  <a:moveTo>
                    <a:pt x="3703" y="0"/>
                  </a:moveTo>
                  <a:cubicBezTo>
                    <a:pt x="1658" y="0"/>
                    <a:pt x="1" y="1658"/>
                    <a:pt x="1" y="3703"/>
                  </a:cubicBezTo>
                  <a:cubicBezTo>
                    <a:pt x="1" y="5747"/>
                    <a:pt x="1658" y="7405"/>
                    <a:pt x="3703" y="7405"/>
                  </a:cubicBezTo>
                  <a:cubicBezTo>
                    <a:pt x="5748" y="7405"/>
                    <a:pt x="7405" y="5747"/>
                    <a:pt x="7405" y="3703"/>
                  </a:cubicBezTo>
                  <a:cubicBezTo>
                    <a:pt x="7405" y="1658"/>
                    <a:pt x="5748" y="0"/>
                    <a:pt x="3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1" name="Google Shape;4101;p70"/>
            <p:cNvSpPr/>
            <p:nvPr/>
          </p:nvSpPr>
          <p:spPr>
            <a:xfrm>
              <a:off x="1566827" y="2048305"/>
              <a:ext cx="131082" cy="131055"/>
            </a:xfrm>
            <a:custGeom>
              <a:avLst/>
              <a:gdLst/>
              <a:ahLst/>
              <a:cxnLst/>
              <a:rect l="l" t="t" r="r" b="b"/>
              <a:pathLst>
                <a:path w="4708" h="4707" extrusionOk="0">
                  <a:moveTo>
                    <a:pt x="2354" y="0"/>
                  </a:moveTo>
                  <a:cubicBezTo>
                    <a:pt x="1054" y="0"/>
                    <a:pt x="1" y="1054"/>
                    <a:pt x="1" y="2354"/>
                  </a:cubicBezTo>
                  <a:cubicBezTo>
                    <a:pt x="1" y="3653"/>
                    <a:pt x="1054" y="4707"/>
                    <a:pt x="2354" y="4707"/>
                  </a:cubicBezTo>
                  <a:cubicBezTo>
                    <a:pt x="3653" y="4707"/>
                    <a:pt x="4707" y="3653"/>
                    <a:pt x="4707" y="2354"/>
                  </a:cubicBezTo>
                  <a:cubicBezTo>
                    <a:pt x="4707" y="1054"/>
                    <a:pt x="3653" y="0"/>
                    <a:pt x="2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02" name="Google Shape;4102;p70"/>
          <p:cNvGrpSpPr/>
          <p:nvPr/>
        </p:nvGrpSpPr>
        <p:grpSpPr>
          <a:xfrm>
            <a:off x="3309270" y="1970410"/>
            <a:ext cx="303348" cy="501878"/>
            <a:chOff x="3034763" y="1746125"/>
            <a:chExt cx="317210" cy="535280"/>
          </a:xfrm>
        </p:grpSpPr>
        <p:sp>
          <p:nvSpPr>
            <p:cNvPr id="4103" name="Google Shape;4103;p70"/>
            <p:cNvSpPr/>
            <p:nvPr/>
          </p:nvSpPr>
          <p:spPr>
            <a:xfrm>
              <a:off x="3153263" y="2231567"/>
              <a:ext cx="80632" cy="49838"/>
            </a:xfrm>
            <a:custGeom>
              <a:avLst/>
              <a:gdLst/>
              <a:ahLst/>
              <a:cxnLst/>
              <a:rect l="l" t="t" r="r" b="b"/>
              <a:pathLst>
                <a:path w="2896" h="1790" extrusionOk="0">
                  <a:moveTo>
                    <a:pt x="1" y="1"/>
                  </a:moveTo>
                  <a:lnTo>
                    <a:pt x="1" y="624"/>
                  </a:lnTo>
                  <a:cubicBezTo>
                    <a:pt x="1" y="1268"/>
                    <a:pt x="524" y="1790"/>
                    <a:pt x="1168" y="1790"/>
                  </a:cubicBezTo>
                  <a:lnTo>
                    <a:pt x="1729" y="1790"/>
                  </a:lnTo>
                  <a:cubicBezTo>
                    <a:pt x="2373" y="1790"/>
                    <a:pt x="2895" y="1268"/>
                    <a:pt x="2895" y="624"/>
                  </a:cubicBezTo>
                  <a:lnTo>
                    <a:pt x="28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4" name="Google Shape;4104;p70"/>
            <p:cNvSpPr/>
            <p:nvPr/>
          </p:nvSpPr>
          <p:spPr>
            <a:xfrm>
              <a:off x="3034763" y="1746125"/>
              <a:ext cx="317210" cy="375679"/>
            </a:xfrm>
            <a:custGeom>
              <a:avLst/>
              <a:gdLst/>
              <a:ahLst/>
              <a:cxnLst/>
              <a:rect l="l" t="t" r="r" b="b"/>
              <a:pathLst>
                <a:path w="11393" h="13493" extrusionOk="0">
                  <a:moveTo>
                    <a:pt x="5705" y="1"/>
                  </a:moveTo>
                  <a:cubicBezTo>
                    <a:pt x="2603" y="1"/>
                    <a:pt x="44" y="2528"/>
                    <a:pt x="16" y="5637"/>
                  </a:cubicBezTo>
                  <a:cubicBezTo>
                    <a:pt x="0" y="7377"/>
                    <a:pt x="765" y="8939"/>
                    <a:pt x="1982" y="9992"/>
                  </a:cubicBezTo>
                  <a:cubicBezTo>
                    <a:pt x="3007" y="10879"/>
                    <a:pt x="3626" y="12143"/>
                    <a:pt x="3662" y="13493"/>
                  </a:cubicBezTo>
                  <a:lnTo>
                    <a:pt x="7747" y="13493"/>
                  </a:lnTo>
                  <a:cubicBezTo>
                    <a:pt x="7783" y="12143"/>
                    <a:pt x="8400" y="10880"/>
                    <a:pt x="9424" y="9994"/>
                  </a:cubicBezTo>
                  <a:cubicBezTo>
                    <a:pt x="10631" y="8951"/>
                    <a:pt x="11393" y="7409"/>
                    <a:pt x="11393" y="5691"/>
                  </a:cubicBezTo>
                  <a:cubicBezTo>
                    <a:pt x="11393" y="2567"/>
                    <a:pt x="8877" y="32"/>
                    <a:pt x="5761" y="1"/>
                  </a:cubicBezTo>
                  <a:cubicBezTo>
                    <a:pt x="5742" y="1"/>
                    <a:pt x="5724" y="1"/>
                    <a:pt x="5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5" name="Google Shape;4105;p70"/>
            <p:cNvSpPr/>
            <p:nvPr/>
          </p:nvSpPr>
          <p:spPr>
            <a:xfrm>
              <a:off x="3159444" y="2023246"/>
              <a:ext cx="68465" cy="25225"/>
            </a:xfrm>
            <a:custGeom>
              <a:avLst/>
              <a:gdLst/>
              <a:ahLst/>
              <a:cxnLst/>
              <a:rect l="l" t="t" r="r" b="b"/>
              <a:pathLst>
                <a:path w="2459" h="906" extrusionOk="0">
                  <a:moveTo>
                    <a:pt x="1923" y="14"/>
                  </a:moveTo>
                  <a:lnTo>
                    <a:pt x="1919" y="20"/>
                  </a:lnTo>
                  <a:lnTo>
                    <a:pt x="1920" y="20"/>
                  </a:lnTo>
                  <a:lnTo>
                    <a:pt x="1920" y="20"/>
                  </a:lnTo>
                  <a:cubicBezTo>
                    <a:pt x="1922" y="17"/>
                    <a:pt x="1923" y="15"/>
                    <a:pt x="1923" y="14"/>
                  </a:cubicBezTo>
                  <a:close/>
                  <a:moveTo>
                    <a:pt x="524" y="0"/>
                  </a:moveTo>
                  <a:lnTo>
                    <a:pt x="526" y="5"/>
                  </a:lnTo>
                  <a:lnTo>
                    <a:pt x="1" y="252"/>
                  </a:lnTo>
                  <a:cubicBezTo>
                    <a:pt x="14" y="278"/>
                    <a:pt x="318" y="905"/>
                    <a:pt x="1242" y="905"/>
                  </a:cubicBezTo>
                  <a:cubicBezTo>
                    <a:pt x="2178" y="905"/>
                    <a:pt x="2446" y="265"/>
                    <a:pt x="2458" y="237"/>
                  </a:cubicBezTo>
                  <a:lnTo>
                    <a:pt x="1920" y="20"/>
                  </a:lnTo>
                  <a:lnTo>
                    <a:pt x="1920" y="20"/>
                  </a:lnTo>
                  <a:cubicBezTo>
                    <a:pt x="1896" y="65"/>
                    <a:pt x="1736" y="325"/>
                    <a:pt x="1242" y="325"/>
                  </a:cubicBezTo>
                  <a:cubicBezTo>
                    <a:pt x="700" y="325"/>
                    <a:pt x="531" y="14"/>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6" name="Google Shape;4106;p70"/>
            <p:cNvSpPr/>
            <p:nvPr/>
          </p:nvSpPr>
          <p:spPr>
            <a:xfrm>
              <a:off x="3130738" y="2126766"/>
              <a:ext cx="125737" cy="119027"/>
            </a:xfrm>
            <a:custGeom>
              <a:avLst/>
              <a:gdLst/>
              <a:ahLst/>
              <a:cxnLst/>
              <a:rect l="l" t="t" r="r" b="b"/>
              <a:pathLst>
                <a:path w="4516" h="4275" extrusionOk="0">
                  <a:moveTo>
                    <a:pt x="427" y="1"/>
                  </a:moveTo>
                  <a:cubicBezTo>
                    <a:pt x="190" y="1"/>
                    <a:pt x="0" y="192"/>
                    <a:pt x="0" y="428"/>
                  </a:cubicBezTo>
                  <a:lnTo>
                    <a:pt x="0" y="3223"/>
                  </a:lnTo>
                  <a:cubicBezTo>
                    <a:pt x="0" y="3804"/>
                    <a:pt x="471" y="4275"/>
                    <a:pt x="1051" y="4275"/>
                  </a:cubicBezTo>
                  <a:lnTo>
                    <a:pt x="3464" y="4275"/>
                  </a:lnTo>
                  <a:cubicBezTo>
                    <a:pt x="4044" y="4275"/>
                    <a:pt x="4515" y="3804"/>
                    <a:pt x="4515" y="3223"/>
                  </a:cubicBezTo>
                  <a:lnTo>
                    <a:pt x="4515" y="428"/>
                  </a:lnTo>
                  <a:cubicBezTo>
                    <a:pt x="4515" y="192"/>
                    <a:pt x="4324" y="1"/>
                    <a:pt x="4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7" name="Google Shape;4107;p70"/>
            <p:cNvSpPr/>
            <p:nvPr/>
          </p:nvSpPr>
          <p:spPr>
            <a:xfrm>
              <a:off x="3130738" y="2126766"/>
              <a:ext cx="125737" cy="100484"/>
            </a:xfrm>
            <a:custGeom>
              <a:avLst/>
              <a:gdLst/>
              <a:ahLst/>
              <a:cxnLst/>
              <a:rect l="l" t="t" r="r" b="b"/>
              <a:pathLst>
                <a:path w="4516" h="3609" extrusionOk="0">
                  <a:moveTo>
                    <a:pt x="426" y="1"/>
                  </a:moveTo>
                  <a:cubicBezTo>
                    <a:pt x="190" y="1"/>
                    <a:pt x="0" y="192"/>
                    <a:pt x="0" y="428"/>
                  </a:cubicBezTo>
                  <a:lnTo>
                    <a:pt x="0" y="3223"/>
                  </a:lnTo>
                  <a:cubicBezTo>
                    <a:pt x="0" y="3360"/>
                    <a:pt x="26" y="3489"/>
                    <a:pt x="73" y="3609"/>
                  </a:cubicBezTo>
                  <a:lnTo>
                    <a:pt x="4442" y="3609"/>
                  </a:lnTo>
                  <a:cubicBezTo>
                    <a:pt x="4488" y="3489"/>
                    <a:pt x="4515" y="3360"/>
                    <a:pt x="4515" y="3223"/>
                  </a:cubicBezTo>
                  <a:lnTo>
                    <a:pt x="4515" y="428"/>
                  </a:lnTo>
                  <a:cubicBezTo>
                    <a:pt x="4515" y="192"/>
                    <a:pt x="4324" y="1"/>
                    <a:pt x="4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8" name="Google Shape;4108;p70"/>
            <p:cNvSpPr/>
            <p:nvPr/>
          </p:nvSpPr>
          <p:spPr>
            <a:xfrm>
              <a:off x="3127118" y="1992702"/>
              <a:ext cx="47778" cy="126823"/>
            </a:xfrm>
            <a:custGeom>
              <a:avLst/>
              <a:gdLst/>
              <a:ahLst/>
              <a:cxnLst/>
              <a:rect l="l" t="t" r="r" b="b"/>
              <a:pathLst>
                <a:path w="1716" h="4555" extrusionOk="0">
                  <a:moveTo>
                    <a:pt x="858" y="581"/>
                  </a:moveTo>
                  <a:cubicBezTo>
                    <a:pt x="1011" y="581"/>
                    <a:pt x="1135" y="706"/>
                    <a:pt x="1135" y="858"/>
                  </a:cubicBezTo>
                  <a:cubicBezTo>
                    <a:pt x="1135" y="1011"/>
                    <a:pt x="1011" y="1135"/>
                    <a:pt x="858" y="1135"/>
                  </a:cubicBezTo>
                  <a:cubicBezTo>
                    <a:pt x="706" y="1135"/>
                    <a:pt x="581" y="1011"/>
                    <a:pt x="581" y="858"/>
                  </a:cubicBezTo>
                  <a:cubicBezTo>
                    <a:pt x="581" y="706"/>
                    <a:pt x="706" y="581"/>
                    <a:pt x="858" y="581"/>
                  </a:cubicBezTo>
                  <a:close/>
                  <a:moveTo>
                    <a:pt x="858" y="1"/>
                  </a:moveTo>
                  <a:cubicBezTo>
                    <a:pt x="385" y="1"/>
                    <a:pt x="1" y="385"/>
                    <a:pt x="1" y="858"/>
                  </a:cubicBezTo>
                  <a:cubicBezTo>
                    <a:pt x="1" y="1331"/>
                    <a:pt x="385" y="1716"/>
                    <a:pt x="858" y="1716"/>
                  </a:cubicBezTo>
                  <a:cubicBezTo>
                    <a:pt x="954" y="1716"/>
                    <a:pt x="1048" y="1699"/>
                    <a:pt x="1135" y="1669"/>
                  </a:cubicBezTo>
                  <a:lnTo>
                    <a:pt x="1135" y="4265"/>
                  </a:lnTo>
                  <a:cubicBezTo>
                    <a:pt x="1135" y="4426"/>
                    <a:pt x="1264" y="4555"/>
                    <a:pt x="1425" y="4555"/>
                  </a:cubicBezTo>
                  <a:cubicBezTo>
                    <a:pt x="1585" y="4555"/>
                    <a:pt x="1716" y="4426"/>
                    <a:pt x="1716" y="4265"/>
                  </a:cubicBezTo>
                  <a:lnTo>
                    <a:pt x="1716" y="858"/>
                  </a:lnTo>
                  <a:cubicBezTo>
                    <a:pt x="1716" y="385"/>
                    <a:pt x="1330"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9" name="Google Shape;4109;p70"/>
            <p:cNvSpPr/>
            <p:nvPr/>
          </p:nvSpPr>
          <p:spPr>
            <a:xfrm>
              <a:off x="3212290" y="1992702"/>
              <a:ext cx="47778" cy="126823"/>
            </a:xfrm>
            <a:custGeom>
              <a:avLst/>
              <a:gdLst/>
              <a:ahLst/>
              <a:cxnLst/>
              <a:rect l="l" t="t" r="r" b="b"/>
              <a:pathLst>
                <a:path w="1716" h="4555" extrusionOk="0">
                  <a:moveTo>
                    <a:pt x="858" y="581"/>
                  </a:moveTo>
                  <a:cubicBezTo>
                    <a:pt x="1010" y="581"/>
                    <a:pt x="1135" y="706"/>
                    <a:pt x="1135" y="858"/>
                  </a:cubicBezTo>
                  <a:cubicBezTo>
                    <a:pt x="1135" y="1011"/>
                    <a:pt x="1010" y="1135"/>
                    <a:pt x="858" y="1135"/>
                  </a:cubicBezTo>
                  <a:cubicBezTo>
                    <a:pt x="706" y="1135"/>
                    <a:pt x="581" y="1011"/>
                    <a:pt x="581" y="858"/>
                  </a:cubicBezTo>
                  <a:cubicBezTo>
                    <a:pt x="581" y="706"/>
                    <a:pt x="706" y="581"/>
                    <a:pt x="858" y="581"/>
                  </a:cubicBezTo>
                  <a:close/>
                  <a:moveTo>
                    <a:pt x="858" y="1"/>
                  </a:moveTo>
                  <a:cubicBezTo>
                    <a:pt x="385" y="1"/>
                    <a:pt x="1" y="385"/>
                    <a:pt x="1" y="858"/>
                  </a:cubicBezTo>
                  <a:lnTo>
                    <a:pt x="1" y="4265"/>
                  </a:lnTo>
                  <a:cubicBezTo>
                    <a:pt x="1" y="4426"/>
                    <a:pt x="131" y="4555"/>
                    <a:pt x="291" y="4555"/>
                  </a:cubicBezTo>
                  <a:cubicBezTo>
                    <a:pt x="451" y="4555"/>
                    <a:pt x="581" y="4426"/>
                    <a:pt x="581" y="4265"/>
                  </a:cubicBezTo>
                  <a:lnTo>
                    <a:pt x="581" y="1669"/>
                  </a:lnTo>
                  <a:cubicBezTo>
                    <a:pt x="668" y="1699"/>
                    <a:pt x="760" y="1716"/>
                    <a:pt x="858" y="1716"/>
                  </a:cubicBezTo>
                  <a:cubicBezTo>
                    <a:pt x="1330" y="1716"/>
                    <a:pt x="1715" y="1331"/>
                    <a:pt x="1715" y="858"/>
                  </a:cubicBezTo>
                  <a:cubicBezTo>
                    <a:pt x="1715" y="385"/>
                    <a:pt x="1330"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0" name="Google Shape;4110;p70"/>
            <p:cNvSpPr/>
            <p:nvPr/>
          </p:nvSpPr>
          <p:spPr>
            <a:xfrm>
              <a:off x="3114979" y="2113680"/>
              <a:ext cx="157254" cy="33773"/>
            </a:xfrm>
            <a:custGeom>
              <a:avLst/>
              <a:gdLst/>
              <a:ahLst/>
              <a:cxnLst/>
              <a:rect l="l" t="t" r="r" b="b"/>
              <a:pathLst>
                <a:path w="5648" h="1213" extrusionOk="0">
                  <a:moveTo>
                    <a:pt x="606" y="0"/>
                  </a:moveTo>
                  <a:cubicBezTo>
                    <a:pt x="271" y="0"/>
                    <a:pt x="0" y="272"/>
                    <a:pt x="0" y="606"/>
                  </a:cubicBezTo>
                  <a:cubicBezTo>
                    <a:pt x="0" y="942"/>
                    <a:pt x="271" y="1213"/>
                    <a:pt x="606" y="1213"/>
                  </a:cubicBezTo>
                  <a:lnTo>
                    <a:pt x="5041" y="1213"/>
                  </a:lnTo>
                  <a:cubicBezTo>
                    <a:pt x="5375" y="1213"/>
                    <a:pt x="5647" y="942"/>
                    <a:pt x="5647" y="606"/>
                  </a:cubicBezTo>
                  <a:cubicBezTo>
                    <a:pt x="5647" y="272"/>
                    <a:pt x="5375" y="0"/>
                    <a:pt x="5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1" name="Google Shape;4111;p70"/>
            <p:cNvSpPr/>
            <p:nvPr/>
          </p:nvSpPr>
          <p:spPr>
            <a:xfrm>
              <a:off x="3114979" y="2174155"/>
              <a:ext cx="157254" cy="33773"/>
            </a:xfrm>
            <a:custGeom>
              <a:avLst/>
              <a:gdLst/>
              <a:ahLst/>
              <a:cxnLst/>
              <a:rect l="l" t="t" r="r" b="b"/>
              <a:pathLst>
                <a:path w="5648" h="1213" extrusionOk="0">
                  <a:moveTo>
                    <a:pt x="606" y="0"/>
                  </a:moveTo>
                  <a:cubicBezTo>
                    <a:pt x="271" y="0"/>
                    <a:pt x="0" y="271"/>
                    <a:pt x="0" y="607"/>
                  </a:cubicBezTo>
                  <a:cubicBezTo>
                    <a:pt x="0" y="941"/>
                    <a:pt x="271" y="1213"/>
                    <a:pt x="606" y="1213"/>
                  </a:cubicBezTo>
                  <a:lnTo>
                    <a:pt x="5041" y="1213"/>
                  </a:lnTo>
                  <a:cubicBezTo>
                    <a:pt x="5375" y="1213"/>
                    <a:pt x="5647" y="941"/>
                    <a:pt x="5647" y="607"/>
                  </a:cubicBezTo>
                  <a:cubicBezTo>
                    <a:pt x="5647" y="271"/>
                    <a:pt x="5375" y="0"/>
                    <a:pt x="5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2" name="Google Shape;4112;p70"/>
            <p:cNvSpPr/>
            <p:nvPr/>
          </p:nvSpPr>
          <p:spPr>
            <a:xfrm>
              <a:off x="3134190" y="1871864"/>
              <a:ext cx="118804" cy="77263"/>
            </a:xfrm>
            <a:custGeom>
              <a:avLst/>
              <a:gdLst/>
              <a:ahLst/>
              <a:cxnLst/>
              <a:rect l="l" t="t" r="r" b="b"/>
              <a:pathLst>
                <a:path w="4267" h="2775" extrusionOk="0">
                  <a:moveTo>
                    <a:pt x="250" y="0"/>
                  </a:moveTo>
                  <a:cubicBezTo>
                    <a:pt x="250" y="0"/>
                    <a:pt x="10" y="844"/>
                    <a:pt x="0" y="2065"/>
                  </a:cubicBezTo>
                  <a:cubicBezTo>
                    <a:pt x="0" y="2110"/>
                    <a:pt x="22" y="2154"/>
                    <a:pt x="59" y="2180"/>
                  </a:cubicBezTo>
                  <a:cubicBezTo>
                    <a:pt x="250" y="2315"/>
                    <a:pt x="911" y="2714"/>
                    <a:pt x="2134" y="2775"/>
                  </a:cubicBezTo>
                  <a:cubicBezTo>
                    <a:pt x="3354" y="2714"/>
                    <a:pt x="4017" y="2315"/>
                    <a:pt x="4207" y="2180"/>
                  </a:cubicBezTo>
                  <a:cubicBezTo>
                    <a:pt x="4245" y="2154"/>
                    <a:pt x="4267" y="2110"/>
                    <a:pt x="4266" y="2065"/>
                  </a:cubicBezTo>
                  <a:cubicBezTo>
                    <a:pt x="4257" y="844"/>
                    <a:pt x="4015" y="0"/>
                    <a:pt x="4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3" name="Google Shape;4113;p70"/>
            <p:cNvSpPr/>
            <p:nvPr/>
          </p:nvSpPr>
          <p:spPr>
            <a:xfrm>
              <a:off x="3099554" y="1834694"/>
              <a:ext cx="188076" cy="66404"/>
            </a:xfrm>
            <a:custGeom>
              <a:avLst/>
              <a:gdLst/>
              <a:ahLst/>
              <a:cxnLst/>
              <a:rect l="l" t="t" r="r" b="b"/>
              <a:pathLst>
                <a:path w="6755" h="2385" extrusionOk="0">
                  <a:moveTo>
                    <a:pt x="3377" y="1"/>
                  </a:moveTo>
                  <a:cubicBezTo>
                    <a:pt x="3348" y="1"/>
                    <a:pt x="3318" y="6"/>
                    <a:pt x="3290" y="15"/>
                  </a:cubicBezTo>
                  <a:lnTo>
                    <a:pt x="127" y="1061"/>
                  </a:lnTo>
                  <a:cubicBezTo>
                    <a:pt x="0" y="1103"/>
                    <a:pt x="0" y="1283"/>
                    <a:pt x="127" y="1324"/>
                  </a:cubicBezTo>
                  <a:lnTo>
                    <a:pt x="3290" y="2371"/>
                  </a:lnTo>
                  <a:cubicBezTo>
                    <a:pt x="3318" y="2380"/>
                    <a:pt x="3348" y="2384"/>
                    <a:pt x="3377" y="2384"/>
                  </a:cubicBezTo>
                  <a:cubicBezTo>
                    <a:pt x="3407" y="2384"/>
                    <a:pt x="3436" y="2380"/>
                    <a:pt x="3464" y="2371"/>
                  </a:cubicBezTo>
                  <a:lnTo>
                    <a:pt x="6628" y="1324"/>
                  </a:lnTo>
                  <a:cubicBezTo>
                    <a:pt x="6755" y="1283"/>
                    <a:pt x="6755" y="1103"/>
                    <a:pt x="6628" y="1061"/>
                  </a:cubicBezTo>
                  <a:lnTo>
                    <a:pt x="3464" y="15"/>
                  </a:lnTo>
                  <a:cubicBezTo>
                    <a:pt x="3436" y="6"/>
                    <a:pt x="3407" y="1"/>
                    <a:pt x="3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14" name="Google Shape;4114;p70"/>
          <p:cNvGrpSpPr/>
          <p:nvPr/>
        </p:nvGrpSpPr>
        <p:grpSpPr>
          <a:xfrm>
            <a:off x="4028870" y="2574283"/>
            <a:ext cx="391561" cy="501871"/>
            <a:chOff x="3649814" y="2470849"/>
            <a:chExt cx="409454" cy="535272"/>
          </a:xfrm>
        </p:grpSpPr>
        <p:sp>
          <p:nvSpPr>
            <p:cNvPr id="4115" name="Google Shape;4115;p70"/>
            <p:cNvSpPr/>
            <p:nvPr/>
          </p:nvSpPr>
          <p:spPr>
            <a:xfrm>
              <a:off x="3770569" y="2470849"/>
              <a:ext cx="288699" cy="535272"/>
            </a:xfrm>
            <a:custGeom>
              <a:avLst/>
              <a:gdLst/>
              <a:ahLst/>
              <a:cxnLst/>
              <a:rect l="l" t="t" r="r" b="b"/>
              <a:pathLst>
                <a:path w="10369" h="19225" extrusionOk="0">
                  <a:moveTo>
                    <a:pt x="1160" y="0"/>
                  </a:moveTo>
                  <a:cubicBezTo>
                    <a:pt x="520" y="0"/>
                    <a:pt x="1" y="520"/>
                    <a:pt x="1" y="1160"/>
                  </a:cubicBezTo>
                  <a:lnTo>
                    <a:pt x="1" y="18064"/>
                  </a:lnTo>
                  <a:cubicBezTo>
                    <a:pt x="1" y="18705"/>
                    <a:pt x="520" y="19224"/>
                    <a:pt x="1160" y="19224"/>
                  </a:cubicBezTo>
                  <a:lnTo>
                    <a:pt x="9208" y="19224"/>
                  </a:lnTo>
                  <a:cubicBezTo>
                    <a:pt x="9849" y="19224"/>
                    <a:pt x="10369" y="18705"/>
                    <a:pt x="10369" y="18064"/>
                  </a:cubicBezTo>
                  <a:lnTo>
                    <a:pt x="10369" y="1160"/>
                  </a:lnTo>
                  <a:cubicBezTo>
                    <a:pt x="10369" y="520"/>
                    <a:pt x="9849" y="0"/>
                    <a:pt x="9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6" name="Google Shape;4116;p70"/>
            <p:cNvSpPr/>
            <p:nvPr/>
          </p:nvSpPr>
          <p:spPr>
            <a:xfrm>
              <a:off x="3832714" y="2470849"/>
              <a:ext cx="164382" cy="36167"/>
            </a:xfrm>
            <a:custGeom>
              <a:avLst/>
              <a:gdLst/>
              <a:ahLst/>
              <a:cxnLst/>
              <a:rect l="l" t="t" r="r" b="b"/>
              <a:pathLst>
                <a:path w="5904" h="1299" extrusionOk="0">
                  <a:moveTo>
                    <a:pt x="1" y="0"/>
                  </a:moveTo>
                  <a:lnTo>
                    <a:pt x="440" y="959"/>
                  </a:lnTo>
                  <a:cubicBezTo>
                    <a:pt x="535" y="1166"/>
                    <a:pt x="741" y="1298"/>
                    <a:pt x="968" y="1298"/>
                  </a:cubicBezTo>
                  <a:lnTo>
                    <a:pt x="4938" y="1298"/>
                  </a:lnTo>
                  <a:cubicBezTo>
                    <a:pt x="5165" y="1298"/>
                    <a:pt x="5371" y="1166"/>
                    <a:pt x="5466" y="959"/>
                  </a:cubicBezTo>
                  <a:lnTo>
                    <a:pt x="5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7" name="Google Shape;4117;p70"/>
            <p:cNvSpPr/>
            <p:nvPr/>
          </p:nvSpPr>
          <p:spPr>
            <a:xfrm>
              <a:off x="3649814" y="2587734"/>
              <a:ext cx="374621" cy="197487"/>
            </a:xfrm>
            <a:custGeom>
              <a:avLst/>
              <a:gdLst/>
              <a:ahLst/>
              <a:cxnLst/>
              <a:rect l="l" t="t" r="r" b="b"/>
              <a:pathLst>
                <a:path w="13455" h="7093" extrusionOk="0">
                  <a:moveTo>
                    <a:pt x="357" y="0"/>
                  </a:moveTo>
                  <a:cubicBezTo>
                    <a:pt x="160" y="0"/>
                    <a:pt x="1" y="159"/>
                    <a:pt x="1" y="357"/>
                  </a:cubicBezTo>
                  <a:lnTo>
                    <a:pt x="1" y="6736"/>
                  </a:lnTo>
                  <a:cubicBezTo>
                    <a:pt x="1" y="6933"/>
                    <a:pt x="160" y="7093"/>
                    <a:pt x="357" y="7093"/>
                  </a:cubicBezTo>
                  <a:lnTo>
                    <a:pt x="13098" y="7093"/>
                  </a:lnTo>
                  <a:cubicBezTo>
                    <a:pt x="13295" y="7093"/>
                    <a:pt x="13454" y="6933"/>
                    <a:pt x="13454" y="6736"/>
                  </a:cubicBezTo>
                  <a:lnTo>
                    <a:pt x="13454" y="357"/>
                  </a:lnTo>
                  <a:cubicBezTo>
                    <a:pt x="13454" y="159"/>
                    <a:pt x="13295" y="0"/>
                    <a:pt x="13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8" name="Google Shape;4118;p70"/>
            <p:cNvSpPr/>
            <p:nvPr/>
          </p:nvSpPr>
          <p:spPr>
            <a:xfrm>
              <a:off x="3679996" y="2562397"/>
              <a:ext cx="157115" cy="191751"/>
            </a:xfrm>
            <a:custGeom>
              <a:avLst/>
              <a:gdLst/>
              <a:ahLst/>
              <a:cxnLst/>
              <a:rect l="l" t="t" r="r" b="b"/>
              <a:pathLst>
                <a:path w="5643" h="6887" extrusionOk="0">
                  <a:moveTo>
                    <a:pt x="358" y="1"/>
                  </a:moveTo>
                  <a:cubicBezTo>
                    <a:pt x="161" y="1"/>
                    <a:pt x="1" y="160"/>
                    <a:pt x="1" y="357"/>
                  </a:cubicBezTo>
                  <a:lnTo>
                    <a:pt x="1" y="6530"/>
                  </a:lnTo>
                  <a:cubicBezTo>
                    <a:pt x="1" y="6727"/>
                    <a:pt x="161" y="6887"/>
                    <a:pt x="358" y="6887"/>
                  </a:cubicBezTo>
                  <a:lnTo>
                    <a:pt x="5643" y="6887"/>
                  </a:lnTo>
                  <a:lnTo>
                    <a:pt x="5643" y="1426"/>
                  </a:lnTo>
                  <a:cubicBezTo>
                    <a:pt x="5643" y="638"/>
                    <a:pt x="5005" y="1"/>
                    <a:pt x="4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9" name="Google Shape;4119;p70"/>
            <p:cNvSpPr/>
            <p:nvPr/>
          </p:nvSpPr>
          <p:spPr>
            <a:xfrm>
              <a:off x="3679996" y="2714475"/>
              <a:ext cx="157115" cy="39676"/>
            </a:xfrm>
            <a:custGeom>
              <a:avLst/>
              <a:gdLst/>
              <a:ahLst/>
              <a:cxnLst/>
              <a:rect l="l" t="t" r="r" b="b"/>
              <a:pathLst>
                <a:path w="5643" h="1425" extrusionOk="0">
                  <a:moveTo>
                    <a:pt x="358" y="0"/>
                  </a:moveTo>
                  <a:cubicBezTo>
                    <a:pt x="161" y="0"/>
                    <a:pt x="1" y="160"/>
                    <a:pt x="1" y="356"/>
                  </a:cubicBezTo>
                  <a:lnTo>
                    <a:pt x="1" y="1068"/>
                  </a:lnTo>
                  <a:cubicBezTo>
                    <a:pt x="1" y="1266"/>
                    <a:pt x="161" y="1425"/>
                    <a:pt x="358" y="1425"/>
                  </a:cubicBezTo>
                  <a:lnTo>
                    <a:pt x="5643" y="1425"/>
                  </a:lnTo>
                  <a:cubicBezTo>
                    <a:pt x="5643" y="638"/>
                    <a:pt x="5005" y="0"/>
                    <a:pt x="4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0" name="Google Shape;4120;p70"/>
            <p:cNvSpPr/>
            <p:nvPr/>
          </p:nvSpPr>
          <p:spPr>
            <a:xfrm>
              <a:off x="3837086" y="2562397"/>
              <a:ext cx="157115" cy="191751"/>
            </a:xfrm>
            <a:custGeom>
              <a:avLst/>
              <a:gdLst/>
              <a:ahLst/>
              <a:cxnLst/>
              <a:rect l="l" t="t" r="r" b="b"/>
              <a:pathLst>
                <a:path w="5643" h="6887" extrusionOk="0">
                  <a:moveTo>
                    <a:pt x="1427" y="1"/>
                  </a:moveTo>
                  <a:cubicBezTo>
                    <a:pt x="639" y="1"/>
                    <a:pt x="1" y="638"/>
                    <a:pt x="1" y="1426"/>
                  </a:cubicBezTo>
                  <a:lnTo>
                    <a:pt x="1" y="6887"/>
                  </a:lnTo>
                  <a:lnTo>
                    <a:pt x="5287" y="6887"/>
                  </a:lnTo>
                  <a:cubicBezTo>
                    <a:pt x="5483" y="6887"/>
                    <a:pt x="5643" y="6727"/>
                    <a:pt x="5643" y="6530"/>
                  </a:cubicBezTo>
                  <a:lnTo>
                    <a:pt x="5643" y="357"/>
                  </a:lnTo>
                  <a:cubicBezTo>
                    <a:pt x="5643" y="160"/>
                    <a:pt x="5483" y="1"/>
                    <a:pt x="5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1" name="Google Shape;4121;p70"/>
            <p:cNvSpPr/>
            <p:nvPr/>
          </p:nvSpPr>
          <p:spPr>
            <a:xfrm>
              <a:off x="3837086" y="2714475"/>
              <a:ext cx="157115" cy="39676"/>
            </a:xfrm>
            <a:custGeom>
              <a:avLst/>
              <a:gdLst/>
              <a:ahLst/>
              <a:cxnLst/>
              <a:rect l="l" t="t" r="r" b="b"/>
              <a:pathLst>
                <a:path w="5643" h="1425" extrusionOk="0">
                  <a:moveTo>
                    <a:pt x="1427" y="0"/>
                  </a:moveTo>
                  <a:cubicBezTo>
                    <a:pt x="639" y="0"/>
                    <a:pt x="1" y="638"/>
                    <a:pt x="1" y="1425"/>
                  </a:cubicBezTo>
                  <a:lnTo>
                    <a:pt x="5287" y="1425"/>
                  </a:lnTo>
                  <a:cubicBezTo>
                    <a:pt x="5483" y="1425"/>
                    <a:pt x="5643" y="1266"/>
                    <a:pt x="5643" y="1068"/>
                  </a:cubicBezTo>
                  <a:lnTo>
                    <a:pt x="5643" y="356"/>
                  </a:lnTo>
                  <a:cubicBezTo>
                    <a:pt x="5643" y="160"/>
                    <a:pt x="5483" y="0"/>
                    <a:pt x="5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2" name="Google Shape;4122;p70"/>
            <p:cNvSpPr/>
            <p:nvPr/>
          </p:nvSpPr>
          <p:spPr>
            <a:xfrm>
              <a:off x="3706808" y="2586815"/>
              <a:ext cx="88762" cy="16176"/>
            </a:xfrm>
            <a:custGeom>
              <a:avLst/>
              <a:gdLst/>
              <a:ahLst/>
              <a:cxnLst/>
              <a:rect l="l" t="t" r="r" b="b"/>
              <a:pathLst>
                <a:path w="3188" h="581" extrusionOk="0">
                  <a:moveTo>
                    <a:pt x="290" y="0"/>
                  </a:moveTo>
                  <a:cubicBezTo>
                    <a:pt x="129" y="0"/>
                    <a:pt x="0" y="131"/>
                    <a:pt x="0" y="291"/>
                  </a:cubicBezTo>
                  <a:cubicBezTo>
                    <a:pt x="0" y="452"/>
                    <a:pt x="129" y="581"/>
                    <a:pt x="290" y="581"/>
                  </a:cubicBezTo>
                  <a:lnTo>
                    <a:pt x="2897" y="581"/>
                  </a:lnTo>
                  <a:cubicBezTo>
                    <a:pt x="3058" y="581"/>
                    <a:pt x="3187" y="452"/>
                    <a:pt x="3187" y="291"/>
                  </a:cubicBezTo>
                  <a:cubicBezTo>
                    <a:pt x="3187" y="131"/>
                    <a:pt x="3058" y="0"/>
                    <a:pt x="2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3" name="Google Shape;4123;p70"/>
            <p:cNvSpPr/>
            <p:nvPr/>
          </p:nvSpPr>
          <p:spPr>
            <a:xfrm>
              <a:off x="3706808" y="2614630"/>
              <a:ext cx="88762" cy="16176"/>
            </a:xfrm>
            <a:custGeom>
              <a:avLst/>
              <a:gdLst/>
              <a:ahLst/>
              <a:cxnLst/>
              <a:rect l="l" t="t" r="r" b="b"/>
              <a:pathLst>
                <a:path w="3188" h="581" extrusionOk="0">
                  <a:moveTo>
                    <a:pt x="290" y="0"/>
                  </a:moveTo>
                  <a:cubicBezTo>
                    <a:pt x="129" y="0"/>
                    <a:pt x="0" y="131"/>
                    <a:pt x="0" y="291"/>
                  </a:cubicBezTo>
                  <a:cubicBezTo>
                    <a:pt x="0" y="450"/>
                    <a:pt x="129" y="581"/>
                    <a:pt x="290" y="581"/>
                  </a:cubicBezTo>
                  <a:lnTo>
                    <a:pt x="2897" y="581"/>
                  </a:lnTo>
                  <a:cubicBezTo>
                    <a:pt x="3058" y="581"/>
                    <a:pt x="3187" y="450"/>
                    <a:pt x="3187" y="291"/>
                  </a:cubicBezTo>
                  <a:cubicBezTo>
                    <a:pt x="3187" y="131"/>
                    <a:pt x="3058" y="0"/>
                    <a:pt x="2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4" name="Google Shape;4124;p70"/>
            <p:cNvSpPr/>
            <p:nvPr/>
          </p:nvSpPr>
          <p:spPr>
            <a:xfrm>
              <a:off x="3706808" y="2642445"/>
              <a:ext cx="88762" cy="16149"/>
            </a:xfrm>
            <a:custGeom>
              <a:avLst/>
              <a:gdLst/>
              <a:ahLst/>
              <a:cxnLst/>
              <a:rect l="l" t="t" r="r" b="b"/>
              <a:pathLst>
                <a:path w="3188" h="580" extrusionOk="0">
                  <a:moveTo>
                    <a:pt x="290" y="0"/>
                  </a:moveTo>
                  <a:cubicBezTo>
                    <a:pt x="129" y="0"/>
                    <a:pt x="0" y="130"/>
                    <a:pt x="0" y="290"/>
                  </a:cubicBezTo>
                  <a:cubicBezTo>
                    <a:pt x="0" y="450"/>
                    <a:pt x="129" y="580"/>
                    <a:pt x="290" y="580"/>
                  </a:cubicBezTo>
                  <a:lnTo>
                    <a:pt x="2897" y="580"/>
                  </a:lnTo>
                  <a:cubicBezTo>
                    <a:pt x="3058" y="580"/>
                    <a:pt x="3187" y="450"/>
                    <a:pt x="3187" y="290"/>
                  </a:cubicBezTo>
                  <a:cubicBezTo>
                    <a:pt x="3187" y="130"/>
                    <a:pt x="3058" y="0"/>
                    <a:pt x="2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5" name="Google Shape;4125;p70"/>
            <p:cNvSpPr/>
            <p:nvPr/>
          </p:nvSpPr>
          <p:spPr>
            <a:xfrm>
              <a:off x="3706808" y="2670205"/>
              <a:ext cx="88762" cy="16204"/>
            </a:xfrm>
            <a:custGeom>
              <a:avLst/>
              <a:gdLst/>
              <a:ahLst/>
              <a:cxnLst/>
              <a:rect l="l" t="t" r="r" b="b"/>
              <a:pathLst>
                <a:path w="3188" h="582" extrusionOk="0">
                  <a:moveTo>
                    <a:pt x="290" y="1"/>
                  </a:moveTo>
                  <a:cubicBezTo>
                    <a:pt x="129" y="1"/>
                    <a:pt x="0" y="131"/>
                    <a:pt x="0" y="291"/>
                  </a:cubicBezTo>
                  <a:cubicBezTo>
                    <a:pt x="0" y="452"/>
                    <a:pt x="129" y="581"/>
                    <a:pt x="290" y="581"/>
                  </a:cubicBezTo>
                  <a:lnTo>
                    <a:pt x="2897" y="581"/>
                  </a:lnTo>
                  <a:cubicBezTo>
                    <a:pt x="3058" y="581"/>
                    <a:pt x="3187" y="452"/>
                    <a:pt x="3187" y="291"/>
                  </a:cubicBezTo>
                  <a:cubicBezTo>
                    <a:pt x="3187" y="131"/>
                    <a:pt x="3058" y="1"/>
                    <a:pt x="2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6" name="Google Shape;4126;p70"/>
            <p:cNvSpPr/>
            <p:nvPr/>
          </p:nvSpPr>
          <p:spPr>
            <a:xfrm>
              <a:off x="3878655" y="2586815"/>
              <a:ext cx="88790" cy="16176"/>
            </a:xfrm>
            <a:custGeom>
              <a:avLst/>
              <a:gdLst/>
              <a:ahLst/>
              <a:cxnLst/>
              <a:rect l="l" t="t" r="r" b="b"/>
              <a:pathLst>
                <a:path w="3189" h="581" extrusionOk="0">
                  <a:moveTo>
                    <a:pt x="291" y="0"/>
                  </a:moveTo>
                  <a:cubicBezTo>
                    <a:pt x="131" y="0"/>
                    <a:pt x="1" y="131"/>
                    <a:pt x="1" y="291"/>
                  </a:cubicBezTo>
                  <a:cubicBezTo>
                    <a:pt x="1" y="452"/>
                    <a:pt x="131" y="581"/>
                    <a:pt x="291" y="581"/>
                  </a:cubicBezTo>
                  <a:lnTo>
                    <a:pt x="2899" y="581"/>
                  </a:lnTo>
                  <a:cubicBezTo>
                    <a:pt x="3058" y="581"/>
                    <a:pt x="3189" y="452"/>
                    <a:pt x="3189" y="291"/>
                  </a:cubicBezTo>
                  <a:cubicBezTo>
                    <a:pt x="3189" y="131"/>
                    <a:pt x="3058" y="0"/>
                    <a:pt x="2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7" name="Google Shape;4127;p70"/>
            <p:cNvSpPr/>
            <p:nvPr/>
          </p:nvSpPr>
          <p:spPr>
            <a:xfrm>
              <a:off x="3878655" y="2614630"/>
              <a:ext cx="88790" cy="16176"/>
            </a:xfrm>
            <a:custGeom>
              <a:avLst/>
              <a:gdLst/>
              <a:ahLst/>
              <a:cxnLst/>
              <a:rect l="l" t="t" r="r" b="b"/>
              <a:pathLst>
                <a:path w="3189" h="581" extrusionOk="0">
                  <a:moveTo>
                    <a:pt x="291" y="0"/>
                  </a:moveTo>
                  <a:cubicBezTo>
                    <a:pt x="131" y="0"/>
                    <a:pt x="1" y="131"/>
                    <a:pt x="1" y="291"/>
                  </a:cubicBezTo>
                  <a:cubicBezTo>
                    <a:pt x="1" y="450"/>
                    <a:pt x="131" y="581"/>
                    <a:pt x="291" y="581"/>
                  </a:cubicBezTo>
                  <a:lnTo>
                    <a:pt x="2899" y="581"/>
                  </a:lnTo>
                  <a:cubicBezTo>
                    <a:pt x="3058" y="581"/>
                    <a:pt x="3189" y="450"/>
                    <a:pt x="3189" y="291"/>
                  </a:cubicBezTo>
                  <a:cubicBezTo>
                    <a:pt x="3189" y="131"/>
                    <a:pt x="3058" y="0"/>
                    <a:pt x="2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8" name="Google Shape;4128;p70"/>
            <p:cNvSpPr/>
            <p:nvPr/>
          </p:nvSpPr>
          <p:spPr>
            <a:xfrm>
              <a:off x="3878655" y="2642445"/>
              <a:ext cx="88790" cy="16149"/>
            </a:xfrm>
            <a:custGeom>
              <a:avLst/>
              <a:gdLst/>
              <a:ahLst/>
              <a:cxnLst/>
              <a:rect l="l" t="t" r="r" b="b"/>
              <a:pathLst>
                <a:path w="3189" h="580" extrusionOk="0">
                  <a:moveTo>
                    <a:pt x="291" y="0"/>
                  </a:moveTo>
                  <a:cubicBezTo>
                    <a:pt x="131" y="0"/>
                    <a:pt x="1" y="130"/>
                    <a:pt x="1" y="290"/>
                  </a:cubicBezTo>
                  <a:cubicBezTo>
                    <a:pt x="1" y="450"/>
                    <a:pt x="131" y="580"/>
                    <a:pt x="291" y="580"/>
                  </a:cubicBezTo>
                  <a:lnTo>
                    <a:pt x="2899" y="580"/>
                  </a:lnTo>
                  <a:cubicBezTo>
                    <a:pt x="3058" y="580"/>
                    <a:pt x="3189" y="450"/>
                    <a:pt x="3189" y="290"/>
                  </a:cubicBezTo>
                  <a:cubicBezTo>
                    <a:pt x="3189" y="130"/>
                    <a:pt x="3058" y="0"/>
                    <a:pt x="2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9" name="Google Shape;4129;p70"/>
            <p:cNvSpPr/>
            <p:nvPr/>
          </p:nvSpPr>
          <p:spPr>
            <a:xfrm>
              <a:off x="3878655" y="2670205"/>
              <a:ext cx="88790" cy="16204"/>
            </a:xfrm>
            <a:custGeom>
              <a:avLst/>
              <a:gdLst/>
              <a:ahLst/>
              <a:cxnLst/>
              <a:rect l="l" t="t" r="r" b="b"/>
              <a:pathLst>
                <a:path w="3189" h="582" extrusionOk="0">
                  <a:moveTo>
                    <a:pt x="291" y="1"/>
                  </a:moveTo>
                  <a:cubicBezTo>
                    <a:pt x="131" y="1"/>
                    <a:pt x="1" y="131"/>
                    <a:pt x="1" y="291"/>
                  </a:cubicBezTo>
                  <a:cubicBezTo>
                    <a:pt x="1" y="452"/>
                    <a:pt x="131" y="581"/>
                    <a:pt x="291" y="581"/>
                  </a:cubicBezTo>
                  <a:lnTo>
                    <a:pt x="2899" y="581"/>
                  </a:lnTo>
                  <a:cubicBezTo>
                    <a:pt x="3058" y="581"/>
                    <a:pt x="3189" y="452"/>
                    <a:pt x="3189" y="291"/>
                  </a:cubicBezTo>
                  <a:cubicBezTo>
                    <a:pt x="3189" y="131"/>
                    <a:pt x="3058" y="1"/>
                    <a:pt x="2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0" name="Google Shape;4130;p70"/>
            <p:cNvSpPr/>
            <p:nvPr/>
          </p:nvSpPr>
          <p:spPr>
            <a:xfrm>
              <a:off x="3864594" y="2945238"/>
              <a:ext cx="100651" cy="16204"/>
            </a:xfrm>
            <a:custGeom>
              <a:avLst/>
              <a:gdLst/>
              <a:ahLst/>
              <a:cxnLst/>
              <a:rect l="l" t="t" r="r" b="b"/>
              <a:pathLst>
                <a:path w="3615" h="582" extrusionOk="0">
                  <a:moveTo>
                    <a:pt x="290" y="1"/>
                  </a:moveTo>
                  <a:cubicBezTo>
                    <a:pt x="130" y="1"/>
                    <a:pt x="1" y="131"/>
                    <a:pt x="1" y="291"/>
                  </a:cubicBezTo>
                  <a:cubicBezTo>
                    <a:pt x="1" y="451"/>
                    <a:pt x="130" y="581"/>
                    <a:pt x="290" y="581"/>
                  </a:cubicBezTo>
                  <a:lnTo>
                    <a:pt x="3324" y="581"/>
                  </a:lnTo>
                  <a:cubicBezTo>
                    <a:pt x="3484" y="581"/>
                    <a:pt x="3615" y="451"/>
                    <a:pt x="3615" y="291"/>
                  </a:cubicBezTo>
                  <a:cubicBezTo>
                    <a:pt x="3615" y="131"/>
                    <a:pt x="3484" y="1"/>
                    <a:pt x="3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1" name="Google Shape;4131;p70"/>
            <p:cNvSpPr/>
            <p:nvPr/>
          </p:nvSpPr>
          <p:spPr>
            <a:xfrm>
              <a:off x="3807516" y="2881171"/>
              <a:ext cx="146869" cy="16149"/>
            </a:xfrm>
            <a:custGeom>
              <a:avLst/>
              <a:gdLst/>
              <a:ahLst/>
              <a:cxnLst/>
              <a:rect l="l" t="t" r="r" b="b"/>
              <a:pathLst>
                <a:path w="5275" h="580" extrusionOk="0">
                  <a:moveTo>
                    <a:pt x="291" y="0"/>
                  </a:moveTo>
                  <a:cubicBezTo>
                    <a:pt x="131" y="0"/>
                    <a:pt x="1" y="130"/>
                    <a:pt x="1" y="291"/>
                  </a:cubicBezTo>
                  <a:cubicBezTo>
                    <a:pt x="1" y="450"/>
                    <a:pt x="131" y="580"/>
                    <a:pt x="291" y="580"/>
                  </a:cubicBezTo>
                  <a:lnTo>
                    <a:pt x="4984" y="580"/>
                  </a:lnTo>
                  <a:cubicBezTo>
                    <a:pt x="5144" y="580"/>
                    <a:pt x="5274" y="450"/>
                    <a:pt x="5274" y="291"/>
                  </a:cubicBezTo>
                  <a:cubicBezTo>
                    <a:pt x="5274" y="130"/>
                    <a:pt x="5144" y="0"/>
                    <a:pt x="4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2" name="Google Shape;4132;p70"/>
            <p:cNvSpPr/>
            <p:nvPr/>
          </p:nvSpPr>
          <p:spPr>
            <a:xfrm>
              <a:off x="3807516" y="2850154"/>
              <a:ext cx="98980" cy="16176"/>
            </a:xfrm>
            <a:custGeom>
              <a:avLst/>
              <a:gdLst/>
              <a:ahLst/>
              <a:cxnLst/>
              <a:rect l="l" t="t" r="r" b="b"/>
              <a:pathLst>
                <a:path w="3555" h="581" extrusionOk="0">
                  <a:moveTo>
                    <a:pt x="291" y="1"/>
                  </a:moveTo>
                  <a:cubicBezTo>
                    <a:pt x="131" y="1"/>
                    <a:pt x="1" y="130"/>
                    <a:pt x="1" y="290"/>
                  </a:cubicBezTo>
                  <a:cubicBezTo>
                    <a:pt x="1" y="451"/>
                    <a:pt x="131" y="580"/>
                    <a:pt x="291" y="580"/>
                  </a:cubicBezTo>
                  <a:lnTo>
                    <a:pt x="3264" y="580"/>
                  </a:lnTo>
                  <a:cubicBezTo>
                    <a:pt x="3424" y="580"/>
                    <a:pt x="3555" y="451"/>
                    <a:pt x="3555" y="290"/>
                  </a:cubicBezTo>
                  <a:cubicBezTo>
                    <a:pt x="3555" y="130"/>
                    <a:pt x="3424"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3" name="Google Shape;4133;p70"/>
            <p:cNvSpPr/>
            <p:nvPr/>
          </p:nvSpPr>
          <p:spPr>
            <a:xfrm>
              <a:off x="3807516" y="2819137"/>
              <a:ext cx="34358" cy="16176"/>
            </a:xfrm>
            <a:custGeom>
              <a:avLst/>
              <a:gdLst/>
              <a:ahLst/>
              <a:cxnLst/>
              <a:rect l="l" t="t" r="r" b="b"/>
              <a:pathLst>
                <a:path w="1234" h="581" extrusionOk="0">
                  <a:moveTo>
                    <a:pt x="291" y="0"/>
                  </a:moveTo>
                  <a:cubicBezTo>
                    <a:pt x="131" y="0"/>
                    <a:pt x="1" y="131"/>
                    <a:pt x="1" y="290"/>
                  </a:cubicBezTo>
                  <a:cubicBezTo>
                    <a:pt x="1" y="451"/>
                    <a:pt x="131" y="581"/>
                    <a:pt x="291" y="581"/>
                  </a:cubicBezTo>
                  <a:lnTo>
                    <a:pt x="943" y="581"/>
                  </a:lnTo>
                  <a:cubicBezTo>
                    <a:pt x="1103" y="581"/>
                    <a:pt x="1234" y="451"/>
                    <a:pt x="1234" y="290"/>
                  </a:cubicBezTo>
                  <a:cubicBezTo>
                    <a:pt x="1234" y="131"/>
                    <a:pt x="1103" y="0"/>
                    <a:pt x="9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4" name="Google Shape;4134;p70"/>
            <p:cNvSpPr/>
            <p:nvPr/>
          </p:nvSpPr>
          <p:spPr>
            <a:xfrm>
              <a:off x="3922563" y="2850154"/>
              <a:ext cx="31824" cy="16176"/>
            </a:xfrm>
            <a:custGeom>
              <a:avLst/>
              <a:gdLst/>
              <a:ahLst/>
              <a:cxnLst/>
              <a:rect l="l" t="t" r="r" b="b"/>
              <a:pathLst>
                <a:path w="1143" h="581" extrusionOk="0">
                  <a:moveTo>
                    <a:pt x="291" y="1"/>
                  </a:moveTo>
                  <a:cubicBezTo>
                    <a:pt x="131" y="1"/>
                    <a:pt x="1" y="130"/>
                    <a:pt x="1" y="290"/>
                  </a:cubicBezTo>
                  <a:cubicBezTo>
                    <a:pt x="1" y="451"/>
                    <a:pt x="131" y="580"/>
                    <a:pt x="291" y="580"/>
                  </a:cubicBezTo>
                  <a:lnTo>
                    <a:pt x="852" y="580"/>
                  </a:lnTo>
                  <a:cubicBezTo>
                    <a:pt x="1012" y="580"/>
                    <a:pt x="1142" y="451"/>
                    <a:pt x="1142" y="290"/>
                  </a:cubicBezTo>
                  <a:cubicBezTo>
                    <a:pt x="1142" y="130"/>
                    <a:pt x="1012" y="1"/>
                    <a:pt x="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5" name="Google Shape;4135;p70"/>
            <p:cNvSpPr/>
            <p:nvPr/>
          </p:nvSpPr>
          <p:spPr>
            <a:xfrm>
              <a:off x="3859081" y="2819137"/>
              <a:ext cx="52873" cy="16176"/>
            </a:xfrm>
            <a:custGeom>
              <a:avLst/>
              <a:gdLst/>
              <a:ahLst/>
              <a:cxnLst/>
              <a:rect l="l" t="t" r="r" b="b"/>
              <a:pathLst>
                <a:path w="1899" h="581" extrusionOk="0">
                  <a:moveTo>
                    <a:pt x="290" y="0"/>
                  </a:moveTo>
                  <a:cubicBezTo>
                    <a:pt x="131" y="0"/>
                    <a:pt x="0" y="131"/>
                    <a:pt x="0" y="290"/>
                  </a:cubicBezTo>
                  <a:cubicBezTo>
                    <a:pt x="0" y="451"/>
                    <a:pt x="131" y="581"/>
                    <a:pt x="290" y="581"/>
                  </a:cubicBezTo>
                  <a:lnTo>
                    <a:pt x="1610" y="581"/>
                  </a:lnTo>
                  <a:cubicBezTo>
                    <a:pt x="1770" y="581"/>
                    <a:pt x="1899" y="451"/>
                    <a:pt x="1899" y="290"/>
                  </a:cubicBezTo>
                  <a:cubicBezTo>
                    <a:pt x="1899" y="131"/>
                    <a:pt x="1770" y="0"/>
                    <a:pt x="16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6" name="Google Shape;4136;p70"/>
            <p:cNvSpPr/>
            <p:nvPr/>
          </p:nvSpPr>
          <p:spPr>
            <a:xfrm>
              <a:off x="3927965" y="2819137"/>
              <a:ext cx="25058" cy="16176"/>
            </a:xfrm>
            <a:custGeom>
              <a:avLst/>
              <a:gdLst/>
              <a:ahLst/>
              <a:cxnLst/>
              <a:rect l="l" t="t" r="r" b="b"/>
              <a:pathLst>
                <a:path w="900" h="581" extrusionOk="0">
                  <a:moveTo>
                    <a:pt x="291" y="0"/>
                  </a:moveTo>
                  <a:cubicBezTo>
                    <a:pt x="130" y="0"/>
                    <a:pt x="1" y="131"/>
                    <a:pt x="1" y="290"/>
                  </a:cubicBezTo>
                  <a:cubicBezTo>
                    <a:pt x="1" y="451"/>
                    <a:pt x="130" y="581"/>
                    <a:pt x="291" y="581"/>
                  </a:cubicBezTo>
                  <a:lnTo>
                    <a:pt x="609" y="581"/>
                  </a:lnTo>
                  <a:cubicBezTo>
                    <a:pt x="769" y="581"/>
                    <a:pt x="900" y="451"/>
                    <a:pt x="900" y="290"/>
                  </a:cubicBezTo>
                  <a:cubicBezTo>
                    <a:pt x="900" y="131"/>
                    <a:pt x="770" y="0"/>
                    <a:pt x="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7" name="Google Shape;4137;p70"/>
            <p:cNvSpPr/>
            <p:nvPr/>
          </p:nvSpPr>
          <p:spPr>
            <a:xfrm>
              <a:off x="3980616" y="2819137"/>
              <a:ext cx="16176" cy="78182"/>
            </a:xfrm>
            <a:custGeom>
              <a:avLst/>
              <a:gdLst/>
              <a:ahLst/>
              <a:cxnLst/>
              <a:rect l="l" t="t" r="r" b="b"/>
              <a:pathLst>
                <a:path w="581" h="2808" extrusionOk="0">
                  <a:moveTo>
                    <a:pt x="290" y="0"/>
                  </a:moveTo>
                  <a:cubicBezTo>
                    <a:pt x="129" y="0"/>
                    <a:pt x="0" y="131"/>
                    <a:pt x="0" y="290"/>
                  </a:cubicBezTo>
                  <a:lnTo>
                    <a:pt x="0" y="2519"/>
                  </a:lnTo>
                  <a:cubicBezTo>
                    <a:pt x="0" y="2678"/>
                    <a:pt x="129" y="2808"/>
                    <a:pt x="290" y="2808"/>
                  </a:cubicBezTo>
                  <a:cubicBezTo>
                    <a:pt x="450" y="2808"/>
                    <a:pt x="581" y="2678"/>
                    <a:pt x="581" y="2519"/>
                  </a:cubicBezTo>
                  <a:lnTo>
                    <a:pt x="581" y="290"/>
                  </a:lnTo>
                  <a:cubicBezTo>
                    <a:pt x="581" y="131"/>
                    <a:pt x="450"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8" name="Google Shape;4138;p70"/>
            <p:cNvSpPr/>
            <p:nvPr/>
          </p:nvSpPr>
          <p:spPr>
            <a:xfrm>
              <a:off x="4006148" y="2819137"/>
              <a:ext cx="16149" cy="78182"/>
            </a:xfrm>
            <a:custGeom>
              <a:avLst/>
              <a:gdLst/>
              <a:ahLst/>
              <a:cxnLst/>
              <a:rect l="l" t="t" r="r" b="b"/>
              <a:pathLst>
                <a:path w="580" h="2808" extrusionOk="0">
                  <a:moveTo>
                    <a:pt x="289" y="0"/>
                  </a:moveTo>
                  <a:cubicBezTo>
                    <a:pt x="130" y="0"/>
                    <a:pt x="0" y="131"/>
                    <a:pt x="0" y="290"/>
                  </a:cubicBezTo>
                  <a:lnTo>
                    <a:pt x="0" y="2519"/>
                  </a:lnTo>
                  <a:cubicBezTo>
                    <a:pt x="0" y="2678"/>
                    <a:pt x="130" y="2808"/>
                    <a:pt x="289" y="2808"/>
                  </a:cubicBezTo>
                  <a:cubicBezTo>
                    <a:pt x="450" y="2808"/>
                    <a:pt x="580" y="2678"/>
                    <a:pt x="580" y="2519"/>
                  </a:cubicBezTo>
                  <a:lnTo>
                    <a:pt x="580" y="290"/>
                  </a:lnTo>
                  <a:cubicBezTo>
                    <a:pt x="580" y="131"/>
                    <a:pt x="450"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39" name="Google Shape;4139;p70"/>
          <p:cNvGrpSpPr/>
          <p:nvPr/>
        </p:nvGrpSpPr>
        <p:grpSpPr>
          <a:xfrm>
            <a:off x="3241252" y="2640945"/>
            <a:ext cx="439384" cy="501877"/>
            <a:chOff x="2913006" y="2470849"/>
            <a:chExt cx="459463" cy="535278"/>
          </a:xfrm>
        </p:grpSpPr>
        <p:sp>
          <p:nvSpPr>
            <p:cNvPr id="4140" name="Google Shape;4140;p70"/>
            <p:cNvSpPr/>
            <p:nvPr/>
          </p:nvSpPr>
          <p:spPr>
            <a:xfrm>
              <a:off x="3284459" y="2562035"/>
              <a:ext cx="88010" cy="169700"/>
            </a:xfrm>
            <a:custGeom>
              <a:avLst/>
              <a:gdLst/>
              <a:ahLst/>
              <a:cxnLst/>
              <a:rect l="l" t="t" r="r" b="b"/>
              <a:pathLst>
                <a:path w="3161" h="6095" extrusionOk="0">
                  <a:moveTo>
                    <a:pt x="0" y="0"/>
                  </a:moveTo>
                  <a:lnTo>
                    <a:pt x="0" y="5945"/>
                  </a:lnTo>
                  <a:lnTo>
                    <a:pt x="37" y="5981"/>
                  </a:lnTo>
                  <a:cubicBezTo>
                    <a:pt x="113" y="6057"/>
                    <a:pt x="212" y="6095"/>
                    <a:pt x="311" y="6095"/>
                  </a:cubicBezTo>
                  <a:cubicBezTo>
                    <a:pt x="410" y="6095"/>
                    <a:pt x="509" y="6057"/>
                    <a:pt x="585" y="5981"/>
                  </a:cubicBezTo>
                  <a:lnTo>
                    <a:pt x="3009" y="3557"/>
                  </a:lnTo>
                  <a:cubicBezTo>
                    <a:pt x="3160" y="3405"/>
                    <a:pt x="3160" y="3160"/>
                    <a:pt x="3009" y="301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1" name="Google Shape;4141;p70"/>
            <p:cNvSpPr/>
            <p:nvPr/>
          </p:nvSpPr>
          <p:spPr>
            <a:xfrm>
              <a:off x="3270816" y="2483657"/>
              <a:ext cx="88010" cy="169700"/>
            </a:xfrm>
            <a:custGeom>
              <a:avLst/>
              <a:gdLst/>
              <a:ahLst/>
              <a:cxnLst/>
              <a:rect l="l" t="t" r="r" b="b"/>
              <a:pathLst>
                <a:path w="3161" h="6095" extrusionOk="0">
                  <a:moveTo>
                    <a:pt x="0" y="0"/>
                  </a:moveTo>
                  <a:lnTo>
                    <a:pt x="0" y="5945"/>
                  </a:lnTo>
                  <a:lnTo>
                    <a:pt x="37" y="5981"/>
                  </a:lnTo>
                  <a:cubicBezTo>
                    <a:pt x="112" y="6057"/>
                    <a:pt x="211" y="6095"/>
                    <a:pt x="310" y="6095"/>
                  </a:cubicBezTo>
                  <a:cubicBezTo>
                    <a:pt x="409" y="6095"/>
                    <a:pt x="508" y="6057"/>
                    <a:pt x="583" y="5981"/>
                  </a:cubicBezTo>
                  <a:lnTo>
                    <a:pt x="3009" y="3557"/>
                  </a:lnTo>
                  <a:cubicBezTo>
                    <a:pt x="3160" y="3405"/>
                    <a:pt x="3160" y="3160"/>
                    <a:pt x="3009" y="300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2" name="Google Shape;4142;p70"/>
            <p:cNvSpPr/>
            <p:nvPr/>
          </p:nvSpPr>
          <p:spPr>
            <a:xfrm>
              <a:off x="3270816" y="2727005"/>
              <a:ext cx="88010" cy="169672"/>
            </a:xfrm>
            <a:custGeom>
              <a:avLst/>
              <a:gdLst/>
              <a:ahLst/>
              <a:cxnLst/>
              <a:rect l="l" t="t" r="r" b="b"/>
              <a:pathLst>
                <a:path w="3161" h="6094" extrusionOk="0">
                  <a:moveTo>
                    <a:pt x="0" y="0"/>
                  </a:moveTo>
                  <a:lnTo>
                    <a:pt x="0" y="5943"/>
                  </a:lnTo>
                  <a:lnTo>
                    <a:pt x="37" y="5980"/>
                  </a:lnTo>
                  <a:cubicBezTo>
                    <a:pt x="112" y="6056"/>
                    <a:pt x="211" y="6093"/>
                    <a:pt x="310" y="6093"/>
                  </a:cubicBezTo>
                  <a:cubicBezTo>
                    <a:pt x="409" y="6093"/>
                    <a:pt x="508" y="6056"/>
                    <a:pt x="583" y="5980"/>
                  </a:cubicBezTo>
                  <a:lnTo>
                    <a:pt x="3009" y="3555"/>
                  </a:lnTo>
                  <a:cubicBezTo>
                    <a:pt x="3160" y="3404"/>
                    <a:pt x="3160" y="3160"/>
                    <a:pt x="3009" y="3009"/>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3" name="Google Shape;4143;p70"/>
            <p:cNvSpPr/>
            <p:nvPr/>
          </p:nvSpPr>
          <p:spPr>
            <a:xfrm>
              <a:off x="2973314" y="2860344"/>
              <a:ext cx="344078" cy="145783"/>
            </a:xfrm>
            <a:custGeom>
              <a:avLst/>
              <a:gdLst/>
              <a:ahLst/>
              <a:cxnLst/>
              <a:rect l="l" t="t" r="r" b="b"/>
              <a:pathLst>
                <a:path w="12358" h="5236" extrusionOk="0">
                  <a:moveTo>
                    <a:pt x="1" y="1"/>
                  </a:moveTo>
                  <a:lnTo>
                    <a:pt x="1" y="4462"/>
                  </a:lnTo>
                  <a:cubicBezTo>
                    <a:pt x="1" y="4890"/>
                    <a:pt x="347" y="5235"/>
                    <a:pt x="774" y="5235"/>
                  </a:cubicBezTo>
                  <a:lnTo>
                    <a:pt x="11585" y="5235"/>
                  </a:lnTo>
                  <a:cubicBezTo>
                    <a:pt x="12012" y="5235"/>
                    <a:pt x="12357" y="4890"/>
                    <a:pt x="12357" y="4462"/>
                  </a:cubicBezTo>
                  <a:lnTo>
                    <a:pt x="12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4" name="Google Shape;4144;p70"/>
            <p:cNvSpPr/>
            <p:nvPr/>
          </p:nvSpPr>
          <p:spPr>
            <a:xfrm>
              <a:off x="3003133" y="2860344"/>
              <a:ext cx="284467" cy="117050"/>
            </a:xfrm>
            <a:custGeom>
              <a:avLst/>
              <a:gdLst/>
              <a:ahLst/>
              <a:cxnLst/>
              <a:rect l="l" t="t" r="r" b="b"/>
              <a:pathLst>
                <a:path w="10217" h="4204" extrusionOk="0">
                  <a:moveTo>
                    <a:pt x="387" y="1"/>
                  </a:moveTo>
                  <a:cubicBezTo>
                    <a:pt x="174" y="1"/>
                    <a:pt x="1" y="174"/>
                    <a:pt x="1" y="387"/>
                  </a:cubicBezTo>
                  <a:lnTo>
                    <a:pt x="1" y="3817"/>
                  </a:lnTo>
                  <a:cubicBezTo>
                    <a:pt x="1" y="4030"/>
                    <a:pt x="174" y="4204"/>
                    <a:pt x="387" y="4204"/>
                  </a:cubicBezTo>
                  <a:lnTo>
                    <a:pt x="9830" y="4204"/>
                  </a:lnTo>
                  <a:cubicBezTo>
                    <a:pt x="10043" y="4204"/>
                    <a:pt x="10217" y="4030"/>
                    <a:pt x="10217" y="3817"/>
                  </a:cubicBezTo>
                  <a:lnTo>
                    <a:pt x="10217" y="387"/>
                  </a:lnTo>
                  <a:cubicBezTo>
                    <a:pt x="10217" y="174"/>
                    <a:pt x="10043" y="1"/>
                    <a:pt x="9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5" name="Google Shape;4145;p70"/>
            <p:cNvSpPr/>
            <p:nvPr/>
          </p:nvSpPr>
          <p:spPr>
            <a:xfrm>
              <a:off x="3003133" y="2950973"/>
              <a:ext cx="284467" cy="26423"/>
            </a:xfrm>
            <a:custGeom>
              <a:avLst/>
              <a:gdLst/>
              <a:ahLst/>
              <a:cxnLst/>
              <a:rect l="l" t="t" r="r" b="b"/>
              <a:pathLst>
                <a:path w="10217" h="949" extrusionOk="0">
                  <a:moveTo>
                    <a:pt x="1" y="1"/>
                  </a:moveTo>
                  <a:lnTo>
                    <a:pt x="1" y="562"/>
                  </a:lnTo>
                  <a:cubicBezTo>
                    <a:pt x="1" y="775"/>
                    <a:pt x="174" y="949"/>
                    <a:pt x="387" y="949"/>
                  </a:cubicBezTo>
                  <a:lnTo>
                    <a:pt x="9830" y="949"/>
                  </a:lnTo>
                  <a:cubicBezTo>
                    <a:pt x="10043" y="949"/>
                    <a:pt x="10217" y="775"/>
                    <a:pt x="10217" y="562"/>
                  </a:cubicBezTo>
                  <a:lnTo>
                    <a:pt x="102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6" name="Google Shape;4146;p70"/>
            <p:cNvSpPr/>
            <p:nvPr/>
          </p:nvSpPr>
          <p:spPr>
            <a:xfrm>
              <a:off x="2973314" y="2470849"/>
              <a:ext cx="344078" cy="455253"/>
            </a:xfrm>
            <a:custGeom>
              <a:avLst/>
              <a:gdLst/>
              <a:ahLst/>
              <a:cxnLst/>
              <a:rect l="l" t="t" r="r" b="b"/>
              <a:pathLst>
                <a:path w="12358" h="16351" extrusionOk="0">
                  <a:moveTo>
                    <a:pt x="774" y="0"/>
                  </a:moveTo>
                  <a:cubicBezTo>
                    <a:pt x="347" y="0"/>
                    <a:pt x="1" y="347"/>
                    <a:pt x="1" y="774"/>
                  </a:cubicBezTo>
                  <a:lnTo>
                    <a:pt x="1" y="15578"/>
                  </a:lnTo>
                  <a:cubicBezTo>
                    <a:pt x="1" y="16005"/>
                    <a:pt x="347" y="16351"/>
                    <a:pt x="774" y="16351"/>
                  </a:cubicBezTo>
                  <a:lnTo>
                    <a:pt x="11585" y="16351"/>
                  </a:lnTo>
                  <a:cubicBezTo>
                    <a:pt x="12012" y="16351"/>
                    <a:pt x="12357" y="16005"/>
                    <a:pt x="12357" y="15578"/>
                  </a:cubicBezTo>
                  <a:lnTo>
                    <a:pt x="12357" y="774"/>
                  </a:lnTo>
                  <a:cubicBezTo>
                    <a:pt x="12357" y="347"/>
                    <a:pt x="12012" y="0"/>
                    <a:pt x="11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7" name="Google Shape;4147;p70"/>
            <p:cNvSpPr/>
            <p:nvPr/>
          </p:nvSpPr>
          <p:spPr>
            <a:xfrm>
              <a:off x="2913006" y="2492650"/>
              <a:ext cx="120697" cy="120697"/>
            </a:xfrm>
            <a:custGeom>
              <a:avLst/>
              <a:gdLst/>
              <a:ahLst/>
              <a:cxnLst/>
              <a:rect l="l" t="t" r="r" b="b"/>
              <a:pathLst>
                <a:path w="4335" h="4335" extrusionOk="0">
                  <a:moveTo>
                    <a:pt x="2167" y="0"/>
                  </a:moveTo>
                  <a:cubicBezTo>
                    <a:pt x="973" y="0"/>
                    <a:pt x="1" y="972"/>
                    <a:pt x="1" y="2168"/>
                  </a:cubicBezTo>
                  <a:cubicBezTo>
                    <a:pt x="1" y="3363"/>
                    <a:pt x="973" y="4335"/>
                    <a:pt x="2167" y="4335"/>
                  </a:cubicBezTo>
                  <a:lnTo>
                    <a:pt x="2167" y="3368"/>
                  </a:lnTo>
                  <a:cubicBezTo>
                    <a:pt x="1506" y="3368"/>
                    <a:pt x="967" y="2830"/>
                    <a:pt x="967" y="2168"/>
                  </a:cubicBezTo>
                  <a:cubicBezTo>
                    <a:pt x="967" y="1505"/>
                    <a:pt x="1506" y="968"/>
                    <a:pt x="2167" y="968"/>
                  </a:cubicBezTo>
                  <a:cubicBezTo>
                    <a:pt x="2829" y="968"/>
                    <a:pt x="3368" y="1505"/>
                    <a:pt x="3368" y="2168"/>
                  </a:cubicBezTo>
                  <a:cubicBezTo>
                    <a:pt x="3368" y="2435"/>
                    <a:pt x="3584" y="2651"/>
                    <a:pt x="3851" y="2651"/>
                  </a:cubicBezTo>
                  <a:cubicBezTo>
                    <a:pt x="4118" y="2651"/>
                    <a:pt x="4334" y="2435"/>
                    <a:pt x="4334" y="2168"/>
                  </a:cubicBezTo>
                  <a:cubicBezTo>
                    <a:pt x="4334" y="972"/>
                    <a:pt x="3362" y="0"/>
                    <a:pt x="2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8" name="Google Shape;4148;p70"/>
            <p:cNvSpPr/>
            <p:nvPr/>
          </p:nvSpPr>
          <p:spPr>
            <a:xfrm>
              <a:off x="2913006" y="2586398"/>
              <a:ext cx="120697" cy="120725"/>
            </a:xfrm>
            <a:custGeom>
              <a:avLst/>
              <a:gdLst/>
              <a:ahLst/>
              <a:cxnLst/>
              <a:rect l="l" t="t" r="r" b="b"/>
              <a:pathLst>
                <a:path w="4335" h="4336" extrusionOk="0">
                  <a:moveTo>
                    <a:pt x="2167" y="1"/>
                  </a:moveTo>
                  <a:cubicBezTo>
                    <a:pt x="973" y="1"/>
                    <a:pt x="1" y="973"/>
                    <a:pt x="1" y="2168"/>
                  </a:cubicBezTo>
                  <a:cubicBezTo>
                    <a:pt x="1" y="3363"/>
                    <a:pt x="973" y="4335"/>
                    <a:pt x="2167" y="4335"/>
                  </a:cubicBezTo>
                  <a:lnTo>
                    <a:pt x="2167" y="3368"/>
                  </a:lnTo>
                  <a:cubicBezTo>
                    <a:pt x="1506" y="3368"/>
                    <a:pt x="967" y="2830"/>
                    <a:pt x="967" y="2168"/>
                  </a:cubicBezTo>
                  <a:cubicBezTo>
                    <a:pt x="967" y="1506"/>
                    <a:pt x="1506" y="968"/>
                    <a:pt x="2167" y="968"/>
                  </a:cubicBezTo>
                  <a:cubicBezTo>
                    <a:pt x="2829" y="968"/>
                    <a:pt x="3368" y="1506"/>
                    <a:pt x="3368" y="2168"/>
                  </a:cubicBezTo>
                  <a:cubicBezTo>
                    <a:pt x="3368" y="2435"/>
                    <a:pt x="3584" y="2651"/>
                    <a:pt x="3851" y="2651"/>
                  </a:cubicBezTo>
                  <a:cubicBezTo>
                    <a:pt x="4118" y="2651"/>
                    <a:pt x="4334" y="2435"/>
                    <a:pt x="4334" y="2168"/>
                  </a:cubicBezTo>
                  <a:cubicBezTo>
                    <a:pt x="4334" y="973"/>
                    <a:pt x="3362" y="1"/>
                    <a:pt x="2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9" name="Google Shape;4149;p70"/>
            <p:cNvSpPr/>
            <p:nvPr/>
          </p:nvSpPr>
          <p:spPr>
            <a:xfrm>
              <a:off x="2913006" y="2680173"/>
              <a:ext cx="120697" cy="120697"/>
            </a:xfrm>
            <a:custGeom>
              <a:avLst/>
              <a:gdLst/>
              <a:ahLst/>
              <a:cxnLst/>
              <a:rect l="l" t="t" r="r" b="b"/>
              <a:pathLst>
                <a:path w="4335" h="4335" extrusionOk="0">
                  <a:moveTo>
                    <a:pt x="2167" y="0"/>
                  </a:moveTo>
                  <a:cubicBezTo>
                    <a:pt x="973" y="0"/>
                    <a:pt x="1" y="972"/>
                    <a:pt x="1" y="2168"/>
                  </a:cubicBezTo>
                  <a:cubicBezTo>
                    <a:pt x="1" y="3363"/>
                    <a:pt x="973" y="4335"/>
                    <a:pt x="2167" y="4335"/>
                  </a:cubicBezTo>
                  <a:lnTo>
                    <a:pt x="2167" y="3368"/>
                  </a:lnTo>
                  <a:cubicBezTo>
                    <a:pt x="1506" y="3368"/>
                    <a:pt x="967" y="2830"/>
                    <a:pt x="967" y="2168"/>
                  </a:cubicBezTo>
                  <a:cubicBezTo>
                    <a:pt x="967" y="1505"/>
                    <a:pt x="1506" y="967"/>
                    <a:pt x="2167" y="967"/>
                  </a:cubicBezTo>
                  <a:cubicBezTo>
                    <a:pt x="2829" y="967"/>
                    <a:pt x="3368" y="1505"/>
                    <a:pt x="3368" y="2168"/>
                  </a:cubicBezTo>
                  <a:cubicBezTo>
                    <a:pt x="3368" y="2435"/>
                    <a:pt x="3584" y="2651"/>
                    <a:pt x="3851" y="2651"/>
                  </a:cubicBezTo>
                  <a:cubicBezTo>
                    <a:pt x="4118" y="2651"/>
                    <a:pt x="4334" y="2435"/>
                    <a:pt x="4334" y="2168"/>
                  </a:cubicBezTo>
                  <a:cubicBezTo>
                    <a:pt x="4334" y="972"/>
                    <a:pt x="3362" y="0"/>
                    <a:pt x="2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0" name="Google Shape;4150;p70"/>
            <p:cNvSpPr/>
            <p:nvPr/>
          </p:nvSpPr>
          <p:spPr>
            <a:xfrm>
              <a:off x="2913006" y="2773920"/>
              <a:ext cx="120697" cy="120725"/>
            </a:xfrm>
            <a:custGeom>
              <a:avLst/>
              <a:gdLst/>
              <a:ahLst/>
              <a:cxnLst/>
              <a:rect l="l" t="t" r="r" b="b"/>
              <a:pathLst>
                <a:path w="4335" h="4336" extrusionOk="0">
                  <a:moveTo>
                    <a:pt x="2167" y="1"/>
                  </a:moveTo>
                  <a:cubicBezTo>
                    <a:pt x="973" y="1"/>
                    <a:pt x="1" y="973"/>
                    <a:pt x="1" y="2168"/>
                  </a:cubicBezTo>
                  <a:cubicBezTo>
                    <a:pt x="1" y="3363"/>
                    <a:pt x="973" y="4335"/>
                    <a:pt x="2167" y="4335"/>
                  </a:cubicBezTo>
                  <a:lnTo>
                    <a:pt x="2167" y="3368"/>
                  </a:lnTo>
                  <a:cubicBezTo>
                    <a:pt x="1506" y="3368"/>
                    <a:pt x="967" y="2830"/>
                    <a:pt x="967" y="2168"/>
                  </a:cubicBezTo>
                  <a:cubicBezTo>
                    <a:pt x="967" y="1506"/>
                    <a:pt x="1506" y="968"/>
                    <a:pt x="2167" y="968"/>
                  </a:cubicBezTo>
                  <a:cubicBezTo>
                    <a:pt x="2829" y="968"/>
                    <a:pt x="3368" y="1506"/>
                    <a:pt x="3368" y="2168"/>
                  </a:cubicBezTo>
                  <a:cubicBezTo>
                    <a:pt x="3368" y="2435"/>
                    <a:pt x="3584" y="2651"/>
                    <a:pt x="3851" y="2651"/>
                  </a:cubicBezTo>
                  <a:cubicBezTo>
                    <a:pt x="4118" y="2651"/>
                    <a:pt x="4334" y="2435"/>
                    <a:pt x="4334" y="2168"/>
                  </a:cubicBezTo>
                  <a:cubicBezTo>
                    <a:pt x="4334" y="973"/>
                    <a:pt x="3362" y="1"/>
                    <a:pt x="2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1" name="Google Shape;4151;p70"/>
            <p:cNvSpPr/>
            <p:nvPr/>
          </p:nvSpPr>
          <p:spPr>
            <a:xfrm>
              <a:off x="3150562" y="2834005"/>
              <a:ext cx="120280" cy="48028"/>
            </a:xfrm>
            <a:custGeom>
              <a:avLst/>
              <a:gdLst/>
              <a:ahLst/>
              <a:cxnLst/>
              <a:rect l="l" t="t" r="r" b="b"/>
              <a:pathLst>
                <a:path w="4320" h="1725" extrusionOk="0">
                  <a:moveTo>
                    <a:pt x="388" y="0"/>
                  </a:moveTo>
                  <a:cubicBezTo>
                    <a:pt x="173" y="0"/>
                    <a:pt x="0" y="173"/>
                    <a:pt x="0" y="387"/>
                  </a:cubicBezTo>
                  <a:lnTo>
                    <a:pt x="0" y="1337"/>
                  </a:lnTo>
                  <a:cubicBezTo>
                    <a:pt x="0" y="1552"/>
                    <a:pt x="173" y="1725"/>
                    <a:pt x="388" y="1725"/>
                  </a:cubicBezTo>
                  <a:lnTo>
                    <a:pt x="3931" y="1725"/>
                  </a:lnTo>
                  <a:cubicBezTo>
                    <a:pt x="4146" y="1725"/>
                    <a:pt x="4319" y="1552"/>
                    <a:pt x="4319" y="1337"/>
                  </a:cubicBezTo>
                  <a:lnTo>
                    <a:pt x="4319" y="387"/>
                  </a:lnTo>
                  <a:cubicBezTo>
                    <a:pt x="4319" y="173"/>
                    <a:pt x="4146" y="0"/>
                    <a:pt x="3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52" name="Google Shape;4152;p70"/>
          <p:cNvGrpSpPr/>
          <p:nvPr/>
        </p:nvGrpSpPr>
        <p:grpSpPr>
          <a:xfrm>
            <a:off x="5353832" y="2679501"/>
            <a:ext cx="530229" cy="501824"/>
            <a:chOff x="5147737" y="2470905"/>
            <a:chExt cx="554459" cy="535221"/>
          </a:xfrm>
        </p:grpSpPr>
        <p:sp>
          <p:nvSpPr>
            <p:cNvPr id="4153" name="Google Shape;4153;p70"/>
            <p:cNvSpPr/>
            <p:nvPr/>
          </p:nvSpPr>
          <p:spPr>
            <a:xfrm>
              <a:off x="5295332" y="2714642"/>
              <a:ext cx="146507" cy="146981"/>
            </a:xfrm>
            <a:custGeom>
              <a:avLst/>
              <a:gdLst/>
              <a:ahLst/>
              <a:cxnLst/>
              <a:rect l="l" t="t" r="r" b="b"/>
              <a:pathLst>
                <a:path w="5262" h="5279" extrusionOk="0">
                  <a:moveTo>
                    <a:pt x="4328" y="0"/>
                  </a:moveTo>
                  <a:lnTo>
                    <a:pt x="1" y="4342"/>
                  </a:lnTo>
                  <a:lnTo>
                    <a:pt x="934" y="5279"/>
                  </a:lnTo>
                  <a:lnTo>
                    <a:pt x="5261" y="936"/>
                  </a:lnTo>
                  <a:lnTo>
                    <a:pt x="4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4" name="Google Shape;4154;p70"/>
            <p:cNvSpPr/>
            <p:nvPr/>
          </p:nvSpPr>
          <p:spPr>
            <a:xfrm>
              <a:off x="5147737" y="2788844"/>
              <a:ext cx="220123" cy="217283"/>
            </a:xfrm>
            <a:custGeom>
              <a:avLst/>
              <a:gdLst/>
              <a:ahLst/>
              <a:cxnLst/>
              <a:rect l="l" t="t" r="r" b="b"/>
              <a:pathLst>
                <a:path w="7906" h="7804" extrusionOk="0">
                  <a:moveTo>
                    <a:pt x="5646" y="0"/>
                  </a:moveTo>
                  <a:lnTo>
                    <a:pt x="487" y="5562"/>
                  </a:lnTo>
                  <a:cubicBezTo>
                    <a:pt x="0" y="6087"/>
                    <a:pt x="15" y="6906"/>
                    <a:pt x="520" y="7413"/>
                  </a:cubicBezTo>
                  <a:cubicBezTo>
                    <a:pt x="779" y="7673"/>
                    <a:pt x="1119" y="7803"/>
                    <a:pt x="1459" y="7803"/>
                  </a:cubicBezTo>
                  <a:cubicBezTo>
                    <a:pt x="1784" y="7803"/>
                    <a:pt x="2109" y="7685"/>
                    <a:pt x="2365" y="7446"/>
                  </a:cubicBezTo>
                  <a:lnTo>
                    <a:pt x="7906" y="2269"/>
                  </a:lnTo>
                  <a:lnTo>
                    <a:pt x="5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5" name="Google Shape;4155;p70"/>
            <p:cNvSpPr/>
            <p:nvPr/>
          </p:nvSpPr>
          <p:spPr>
            <a:xfrm>
              <a:off x="5291044" y="2752230"/>
              <a:ext cx="114154" cy="112901"/>
            </a:xfrm>
            <a:custGeom>
              <a:avLst/>
              <a:gdLst/>
              <a:ahLst/>
              <a:cxnLst/>
              <a:rect l="l" t="t" r="r" b="b"/>
              <a:pathLst>
                <a:path w="4100" h="4055" extrusionOk="0">
                  <a:moveTo>
                    <a:pt x="1720" y="1"/>
                  </a:moveTo>
                  <a:cubicBezTo>
                    <a:pt x="1640" y="1"/>
                    <a:pt x="1560" y="31"/>
                    <a:pt x="1499" y="93"/>
                  </a:cubicBezTo>
                  <a:lnTo>
                    <a:pt x="122" y="1475"/>
                  </a:lnTo>
                  <a:cubicBezTo>
                    <a:pt x="0" y="1598"/>
                    <a:pt x="0" y="1797"/>
                    <a:pt x="122" y="1920"/>
                  </a:cubicBezTo>
                  <a:lnTo>
                    <a:pt x="2156" y="3962"/>
                  </a:lnTo>
                  <a:cubicBezTo>
                    <a:pt x="2218" y="4023"/>
                    <a:pt x="2298" y="4054"/>
                    <a:pt x="2378" y="4054"/>
                  </a:cubicBezTo>
                  <a:cubicBezTo>
                    <a:pt x="2459" y="4054"/>
                    <a:pt x="2539" y="4023"/>
                    <a:pt x="2600" y="3962"/>
                  </a:cubicBezTo>
                  <a:lnTo>
                    <a:pt x="3977" y="2580"/>
                  </a:lnTo>
                  <a:cubicBezTo>
                    <a:pt x="4099" y="2457"/>
                    <a:pt x="4099" y="2258"/>
                    <a:pt x="3977" y="2135"/>
                  </a:cubicBezTo>
                  <a:lnTo>
                    <a:pt x="1942" y="93"/>
                  </a:lnTo>
                  <a:cubicBezTo>
                    <a:pt x="1881" y="31"/>
                    <a:pt x="1801" y="1"/>
                    <a:pt x="1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6" name="Google Shape;4156;p70"/>
            <p:cNvSpPr/>
            <p:nvPr/>
          </p:nvSpPr>
          <p:spPr>
            <a:xfrm>
              <a:off x="5352410" y="2470905"/>
              <a:ext cx="349785" cy="318546"/>
            </a:xfrm>
            <a:custGeom>
              <a:avLst/>
              <a:gdLst/>
              <a:ahLst/>
              <a:cxnLst/>
              <a:rect l="l" t="t" r="r" b="b"/>
              <a:pathLst>
                <a:path w="12563" h="11441" extrusionOk="0">
                  <a:moveTo>
                    <a:pt x="6261" y="0"/>
                  </a:moveTo>
                  <a:cubicBezTo>
                    <a:pt x="4800" y="0"/>
                    <a:pt x="3342" y="556"/>
                    <a:pt x="2230" y="1668"/>
                  </a:cubicBezTo>
                  <a:cubicBezTo>
                    <a:pt x="0" y="3899"/>
                    <a:pt x="6" y="7520"/>
                    <a:pt x="2244" y="9758"/>
                  </a:cubicBezTo>
                  <a:cubicBezTo>
                    <a:pt x="3366" y="10880"/>
                    <a:pt x="4835" y="11441"/>
                    <a:pt x="6302" y="11441"/>
                  </a:cubicBezTo>
                  <a:cubicBezTo>
                    <a:pt x="7762" y="11441"/>
                    <a:pt x="9221" y="10885"/>
                    <a:pt x="10333" y="9773"/>
                  </a:cubicBezTo>
                  <a:cubicBezTo>
                    <a:pt x="12562" y="7542"/>
                    <a:pt x="12556" y="3921"/>
                    <a:pt x="10318" y="1683"/>
                  </a:cubicBezTo>
                  <a:cubicBezTo>
                    <a:pt x="9197" y="561"/>
                    <a:pt x="7728" y="0"/>
                    <a:pt x="6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7" name="Google Shape;4157;p70"/>
            <p:cNvSpPr/>
            <p:nvPr/>
          </p:nvSpPr>
          <p:spPr>
            <a:xfrm>
              <a:off x="5391084" y="2506154"/>
              <a:ext cx="272439" cy="248049"/>
            </a:xfrm>
            <a:custGeom>
              <a:avLst/>
              <a:gdLst/>
              <a:ahLst/>
              <a:cxnLst/>
              <a:rect l="l" t="t" r="r" b="b"/>
              <a:pathLst>
                <a:path w="9785" h="8909" extrusionOk="0">
                  <a:moveTo>
                    <a:pt x="4876" y="0"/>
                  </a:moveTo>
                  <a:cubicBezTo>
                    <a:pt x="3739" y="0"/>
                    <a:pt x="2603" y="433"/>
                    <a:pt x="1737" y="1299"/>
                  </a:cubicBezTo>
                  <a:cubicBezTo>
                    <a:pt x="0" y="3035"/>
                    <a:pt x="5" y="5856"/>
                    <a:pt x="1748" y="7598"/>
                  </a:cubicBezTo>
                  <a:cubicBezTo>
                    <a:pt x="2622" y="8472"/>
                    <a:pt x="3766" y="8908"/>
                    <a:pt x="4909" y="8908"/>
                  </a:cubicBezTo>
                  <a:cubicBezTo>
                    <a:pt x="6046" y="8908"/>
                    <a:pt x="7182" y="8476"/>
                    <a:pt x="8047" y="7610"/>
                  </a:cubicBezTo>
                  <a:cubicBezTo>
                    <a:pt x="9784" y="5873"/>
                    <a:pt x="9779" y="3052"/>
                    <a:pt x="8036" y="1311"/>
                  </a:cubicBezTo>
                  <a:cubicBezTo>
                    <a:pt x="7163" y="437"/>
                    <a:pt x="6019" y="0"/>
                    <a:pt x="4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8" name="Google Shape;4158;p70"/>
            <p:cNvSpPr/>
            <p:nvPr/>
          </p:nvSpPr>
          <p:spPr>
            <a:xfrm>
              <a:off x="5471188" y="2610955"/>
              <a:ext cx="112177" cy="73198"/>
            </a:xfrm>
            <a:custGeom>
              <a:avLst/>
              <a:gdLst/>
              <a:ahLst/>
              <a:cxnLst/>
              <a:rect l="l" t="t" r="r" b="b"/>
              <a:pathLst>
                <a:path w="4029" h="2629" extrusionOk="0">
                  <a:moveTo>
                    <a:pt x="239" y="1"/>
                  </a:moveTo>
                  <a:cubicBezTo>
                    <a:pt x="239" y="1"/>
                    <a:pt x="11" y="797"/>
                    <a:pt x="0" y="1950"/>
                  </a:cubicBezTo>
                  <a:cubicBezTo>
                    <a:pt x="0" y="1994"/>
                    <a:pt x="21" y="2034"/>
                    <a:pt x="56" y="2058"/>
                  </a:cubicBezTo>
                  <a:cubicBezTo>
                    <a:pt x="236" y="2187"/>
                    <a:pt x="860" y="2567"/>
                    <a:pt x="2014" y="2629"/>
                  </a:cubicBezTo>
                  <a:cubicBezTo>
                    <a:pt x="3168" y="2578"/>
                    <a:pt x="3793" y="2205"/>
                    <a:pt x="3974" y="2078"/>
                  </a:cubicBezTo>
                  <a:cubicBezTo>
                    <a:pt x="4009" y="2052"/>
                    <a:pt x="4029" y="2012"/>
                    <a:pt x="4029" y="1969"/>
                  </a:cubicBezTo>
                  <a:cubicBezTo>
                    <a:pt x="4022" y="817"/>
                    <a:pt x="3796" y="18"/>
                    <a:pt x="3796" y="18"/>
                  </a:cubicBezTo>
                  <a:lnTo>
                    <a:pt x="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9" name="Google Shape;4159;p70"/>
            <p:cNvSpPr/>
            <p:nvPr/>
          </p:nvSpPr>
          <p:spPr>
            <a:xfrm>
              <a:off x="5438556" y="2576096"/>
              <a:ext cx="177607" cy="62701"/>
            </a:xfrm>
            <a:custGeom>
              <a:avLst/>
              <a:gdLst/>
              <a:ahLst/>
              <a:cxnLst/>
              <a:rect l="l" t="t" r="r" b="b"/>
              <a:pathLst>
                <a:path w="6379" h="2252" extrusionOk="0">
                  <a:moveTo>
                    <a:pt x="3189" y="1"/>
                  </a:moveTo>
                  <a:cubicBezTo>
                    <a:pt x="3162" y="1"/>
                    <a:pt x="3134" y="5"/>
                    <a:pt x="3108" y="13"/>
                  </a:cubicBezTo>
                  <a:lnTo>
                    <a:pt x="120" y="988"/>
                  </a:lnTo>
                  <a:cubicBezTo>
                    <a:pt x="0" y="1027"/>
                    <a:pt x="0" y="1197"/>
                    <a:pt x="120" y="1237"/>
                  </a:cubicBezTo>
                  <a:lnTo>
                    <a:pt x="3105" y="2238"/>
                  </a:lnTo>
                  <a:cubicBezTo>
                    <a:pt x="3133" y="2247"/>
                    <a:pt x="3161" y="2252"/>
                    <a:pt x="3189" y="2252"/>
                  </a:cubicBezTo>
                  <a:cubicBezTo>
                    <a:pt x="3217" y="2252"/>
                    <a:pt x="3244" y="2248"/>
                    <a:pt x="3270" y="2239"/>
                  </a:cubicBezTo>
                  <a:lnTo>
                    <a:pt x="6258" y="1266"/>
                  </a:lnTo>
                  <a:cubicBezTo>
                    <a:pt x="6379" y="1227"/>
                    <a:pt x="6379" y="1057"/>
                    <a:pt x="6259" y="1017"/>
                  </a:cubicBezTo>
                  <a:lnTo>
                    <a:pt x="3273" y="15"/>
                  </a:lnTo>
                  <a:cubicBezTo>
                    <a:pt x="3246" y="5"/>
                    <a:pt x="3218" y="1"/>
                    <a:pt x="3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60" name="Google Shape;4160;p70"/>
          <p:cNvGrpSpPr/>
          <p:nvPr/>
        </p:nvGrpSpPr>
        <p:grpSpPr>
          <a:xfrm>
            <a:off x="919094" y="2714448"/>
            <a:ext cx="518274" cy="373256"/>
            <a:chOff x="539116" y="2470849"/>
            <a:chExt cx="541957" cy="398098"/>
          </a:xfrm>
        </p:grpSpPr>
        <p:sp>
          <p:nvSpPr>
            <p:cNvPr id="4161" name="Google Shape;4161;p70"/>
            <p:cNvSpPr/>
            <p:nvPr/>
          </p:nvSpPr>
          <p:spPr>
            <a:xfrm>
              <a:off x="1017541" y="2567966"/>
              <a:ext cx="35276" cy="272717"/>
            </a:xfrm>
            <a:custGeom>
              <a:avLst/>
              <a:gdLst/>
              <a:ahLst/>
              <a:cxnLst/>
              <a:rect l="l" t="t" r="r" b="b"/>
              <a:pathLst>
                <a:path w="1267" h="9795" extrusionOk="0">
                  <a:moveTo>
                    <a:pt x="1" y="1"/>
                  </a:moveTo>
                  <a:lnTo>
                    <a:pt x="1" y="9794"/>
                  </a:lnTo>
                  <a:lnTo>
                    <a:pt x="1267" y="9794"/>
                  </a:lnTo>
                  <a:lnTo>
                    <a:pt x="1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2" name="Google Shape;4162;p70"/>
            <p:cNvSpPr/>
            <p:nvPr/>
          </p:nvSpPr>
          <p:spPr>
            <a:xfrm>
              <a:off x="750973" y="2567966"/>
              <a:ext cx="35276" cy="272717"/>
            </a:xfrm>
            <a:custGeom>
              <a:avLst/>
              <a:gdLst/>
              <a:ahLst/>
              <a:cxnLst/>
              <a:rect l="l" t="t" r="r" b="b"/>
              <a:pathLst>
                <a:path w="1267" h="9795" extrusionOk="0">
                  <a:moveTo>
                    <a:pt x="1" y="1"/>
                  </a:moveTo>
                  <a:lnTo>
                    <a:pt x="1" y="9794"/>
                  </a:lnTo>
                  <a:lnTo>
                    <a:pt x="1267" y="9794"/>
                  </a:lnTo>
                  <a:lnTo>
                    <a:pt x="1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3" name="Google Shape;4163;p70"/>
            <p:cNvSpPr/>
            <p:nvPr/>
          </p:nvSpPr>
          <p:spPr>
            <a:xfrm>
              <a:off x="934931" y="2500669"/>
              <a:ext cx="82637" cy="251418"/>
            </a:xfrm>
            <a:custGeom>
              <a:avLst/>
              <a:gdLst/>
              <a:ahLst/>
              <a:cxnLst/>
              <a:rect l="l" t="t" r="r" b="b"/>
              <a:pathLst>
                <a:path w="2968" h="9030" extrusionOk="0">
                  <a:moveTo>
                    <a:pt x="0" y="0"/>
                  </a:moveTo>
                  <a:lnTo>
                    <a:pt x="0" y="7545"/>
                  </a:lnTo>
                  <a:cubicBezTo>
                    <a:pt x="0" y="8365"/>
                    <a:pt x="664" y="9029"/>
                    <a:pt x="1483" y="9029"/>
                  </a:cubicBezTo>
                  <a:cubicBezTo>
                    <a:pt x="2303" y="9029"/>
                    <a:pt x="2968" y="8365"/>
                    <a:pt x="2968" y="7545"/>
                  </a:cubicBezTo>
                  <a:lnTo>
                    <a:pt x="29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4" name="Google Shape;4164;p70"/>
            <p:cNvSpPr/>
            <p:nvPr/>
          </p:nvSpPr>
          <p:spPr>
            <a:xfrm>
              <a:off x="934931" y="2575957"/>
              <a:ext cx="82637" cy="176132"/>
            </a:xfrm>
            <a:custGeom>
              <a:avLst/>
              <a:gdLst/>
              <a:ahLst/>
              <a:cxnLst/>
              <a:rect l="l" t="t" r="r" b="b"/>
              <a:pathLst>
                <a:path w="2968" h="6326" extrusionOk="0">
                  <a:moveTo>
                    <a:pt x="0" y="0"/>
                  </a:moveTo>
                  <a:lnTo>
                    <a:pt x="0" y="4841"/>
                  </a:lnTo>
                  <a:cubicBezTo>
                    <a:pt x="0" y="5661"/>
                    <a:pt x="664" y="6325"/>
                    <a:pt x="1483" y="6325"/>
                  </a:cubicBezTo>
                  <a:cubicBezTo>
                    <a:pt x="2303" y="6325"/>
                    <a:pt x="2968" y="5661"/>
                    <a:pt x="2968" y="4841"/>
                  </a:cubicBezTo>
                  <a:lnTo>
                    <a:pt x="29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5" name="Google Shape;4165;p70"/>
            <p:cNvSpPr/>
            <p:nvPr/>
          </p:nvSpPr>
          <p:spPr>
            <a:xfrm>
              <a:off x="926857" y="2567854"/>
              <a:ext cx="98813" cy="16176"/>
            </a:xfrm>
            <a:custGeom>
              <a:avLst/>
              <a:gdLst/>
              <a:ahLst/>
              <a:cxnLst/>
              <a:rect l="l" t="t" r="r" b="b"/>
              <a:pathLst>
                <a:path w="3549" h="581" extrusionOk="0">
                  <a:moveTo>
                    <a:pt x="290" y="1"/>
                  </a:moveTo>
                  <a:cubicBezTo>
                    <a:pt x="129" y="1"/>
                    <a:pt x="0" y="130"/>
                    <a:pt x="0" y="291"/>
                  </a:cubicBezTo>
                  <a:cubicBezTo>
                    <a:pt x="0" y="451"/>
                    <a:pt x="129" y="580"/>
                    <a:pt x="290" y="580"/>
                  </a:cubicBezTo>
                  <a:lnTo>
                    <a:pt x="3258" y="580"/>
                  </a:lnTo>
                  <a:cubicBezTo>
                    <a:pt x="3418" y="580"/>
                    <a:pt x="3548" y="451"/>
                    <a:pt x="3548" y="291"/>
                  </a:cubicBezTo>
                  <a:cubicBezTo>
                    <a:pt x="3548" y="130"/>
                    <a:pt x="3418" y="1"/>
                    <a:pt x="32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6" name="Google Shape;4166;p70"/>
            <p:cNvSpPr/>
            <p:nvPr/>
          </p:nvSpPr>
          <p:spPr>
            <a:xfrm>
              <a:off x="916054" y="2470849"/>
              <a:ext cx="120363" cy="39481"/>
            </a:xfrm>
            <a:custGeom>
              <a:avLst/>
              <a:gdLst/>
              <a:ahLst/>
              <a:cxnLst/>
              <a:rect l="l" t="t" r="r" b="b"/>
              <a:pathLst>
                <a:path w="4323" h="1418" extrusionOk="0">
                  <a:moveTo>
                    <a:pt x="710" y="0"/>
                  </a:moveTo>
                  <a:cubicBezTo>
                    <a:pt x="319" y="0"/>
                    <a:pt x="0" y="317"/>
                    <a:pt x="0" y="709"/>
                  </a:cubicBezTo>
                  <a:cubicBezTo>
                    <a:pt x="0" y="1100"/>
                    <a:pt x="319" y="1418"/>
                    <a:pt x="710" y="1418"/>
                  </a:cubicBezTo>
                  <a:lnTo>
                    <a:pt x="3614" y="1418"/>
                  </a:lnTo>
                  <a:cubicBezTo>
                    <a:pt x="4006" y="1418"/>
                    <a:pt x="4323" y="1100"/>
                    <a:pt x="4323" y="709"/>
                  </a:cubicBezTo>
                  <a:cubicBezTo>
                    <a:pt x="4323" y="317"/>
                    <a:pt x="4006" y="0"/>
                    <a:pt x="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7" name="Google Shape;4167;p70"/>
            <p:cNvSpPr/>
            <p:nvPr/>
          </p:nvSpPr>
          <p:spPr>
            <a:xfrm>
              <a:off x="965726" y="2621981"/>
              <a:ext cx="21522" cy="16204"/>
            </a:xfrm>
            <a:custGeom>
              <a:avLst/>
              <a:gdLst/>
              <a:ahLst/>
              <a:cxnLst/>
              <a:rect l="l" t="t" r="r" b="b"/>
              <a:pathLst>
                <a:path w="773" h="582" extrusionOk="0">
                  <a:moveTo>
                    <a:pt x="291" y="1"/>
                  </a:moveTo>
                  <a:cubicBezTo>
                    <a:pt x="131" y="1"/>
                    <a:pt x="1" y="132"/>
                    <a:pt x="1" y="291"/>
                  </a:cubicBezTo>
                  <a:cubicBezTo>
                    <a:pt x="1" y="452"/>
                    <a:pt x="131" y="582"/>
                    <a:pt x="291" y="582"/>
                  </a:cubicBezTo>
                  <a:lnTo>
                    <a:pt x="484" y="582"/>
                  </a:lnTo>
                  <a:cubicBezTo>
                    <a:pt x="643" y="582"/>
                    <a:pt x="773" y="452"/>
                    <a:pt x="773" y="291"/>
                  </a:cubicBezTo>
                  <a:cubicBezTo>
                    <a:pt x="773" y="132"/>
                    <a:pt x="643" y="1"/>
                    <a:pt x="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8" name="Google Shape;4168;p70"/>
            <p:cNvSpPr/>
            <p:nvPr/>
          </p:nvSpPr>
          <p:spPr>
            <a:xfrm>
              <a:off x="978283" y="2659318"/>
              <a:ext cx="21522" cy="16176"/>
            </a:xfrm>
            <a:custGeom>
              <a:avLst/>
              <a:gdLst/>
              <a:ahLst/>
              <a:cxnLst/>
              <a:rect l="l" t="t" r="r" b="b"/>
              <a:pathLst>
                <a:path w="773" h="581" extrusionOk="0">
                  <a:moveTo>
                    <a:pt x="291" y="0"/>
                  </a:moveTo>
                  <a:cubicBezTo>
                    <a:pt x="130" y="0"/>
                    <a:pt x="1" y="131"/>
                    <a:pt x="1" y="291"/>
                  </a:cubicBezTo>
                  <a:cubicBezTo>
                    <a:pt x="1" y="452"/>
                    <a:pt x="130" y="581"/>
                    <a:pt x="291" y="581"/>
                  </a:cubicBezTo>
                  <a:lnTo>
                    <a:pt x="483" y="581"/>
                  </a:lnTo>
                  <a:cubicBezTo>
                    <a:pt x="642" y="581"/>
                    <a:pt x="773" y="452"/>
                    <a:pt x="773" y="291"/>
                  </a:cubicBezTo>
                  <a:cubicBezTo>
                    <a:pt x="773" y="131"/>
                    <a:pt x="642" y="0"/>
                    <a:pt x="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9" name="Google Shape;4169;p70"/>
            <p:cNvSpPr/>
            <p:nvPr/>
          </p:nvSpPr>
          <p:spPr>
            <a:xfrm>
              <a:off x="960408" y="2704229"/>
              <a:ext cx="21522" cy="16204"/>
            </a:xfrm>
            <a:custGeom>
              <a:avLst/>
              <a:gdLst/>
              <a:ahLst/>
              <a:cxnLst/>
              <a:rect l="l" t="t" r="r" b="b"/>
              <a:pathLst>
                <a:path w="773" h="582" extrusionOk="0">
                  <a:moveTo>
                    <a:pt x="290" y="1"/>
                  </a:moveTo>
                  <a:cubicBezTo>
                    <a:pt x="129" y="1"/>
                    <a:pt x="0" y="131"/>
                    <a:pt x="0" y="291"/>
                  </a:cubicBezTo>
                  <a:cubicBezTo>
                    <a:pt x="0" y="451"/>
                    <a:pt x="129" y="582"/>
                    <a:pt x="290" y="582"/>
                  </a:cubicBezTo>
                  <a:lnTo>
                    <a:pt x="482" y="582"/>
                  </a:lnTo>
                  <a:cubicBezTo>
                    <a:pt x="643" y="582"/>
                    <a:pt x="772" y="451"/>
                    <a:pt x="772" y="291"/>
                  </a:cubicBezTo>
                  <a:cubicBezTo>
                    <a:pt x="772" y="131"/>
                    <a:pt x="643" y="1"/>
                    <a:pt x="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0" name="Google Shape;4170;p70"/>
            <p:cNvSpPr/>
            <p:nvPr/>
          </p:nvSpPr>
          <p:spPr>
            <a:xfrm>
              <a:off x="786222" y="2500669"/>
              <a:ext cx="82692" cy="251418"/>
            </a:xfrm>
            <a:custGeom>
              <a:avLst/>
              <a:gdLst/>
              <a:ahLst/>
              <a:cxnLst/>
              <a:rect l="l" t="t" r="r" b="b"/>
              <a:pathLst>
                <a:path w="2970" h="9030" extrusionOk="0">
                  <a:moveTo>
                    <a:pt x="1" y="0"/>
                  </a:moveTo>
                  <a:lnTo>
                    <a:pt x="1" y="7545"/>
                  </a:lnTo>
                  <a:cubicBezTo>
                    <a:pt x="1" y="8365"/>
                    <a:pt x="665" y="9029"/>
                    <a:pt x="1485" y="9029"/>
                  </a:cubicBezTo>
                  <a:cubicBezTo>
                    <a:pt x="2304" y="9029"/>
                    <a:pt x="2969" y="8365"/>
                    <a:pt x="2969" y="7545"/>
                  </a:cubicBezTo>
                  <a:lnTo>
                    <a:pt x="29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1" name="Google Shape;4171;p70"/>
            <p:cNvSpPr/>
            <p:nvPr/>
          </p:nvSpPr>
          <p:spPr>
            <a:xfrm>
              <a:off x="786222" y="2575957"/>
              <a:ext cx="82692" cy="176132"/>
            </a:xfrm>
            <a:custGeom>
              <a:avLst/>
              <a:gdLst/>
              <a:ahLst/>
              <a:cxnLst/>
              <a:rect l="l" t="t" r="r" b="b"/>
              <a:pathLst>
                <a:path w="2970" h="6326" extrusionOk="0">
                  <a:moveTo>
                    <a:pt x="1" y="0"/>
                  </a:moveTo>
                  <a:lnTo>
                    <a:pt x="1" y="4841"/>
                  </a:lnTo>
                  <a:cubicBezTo>
                    <a:pt x="1" y="5661"/>
                    <a:pt x="665" y="6325"/>
                    <a:pt x="1485" y="6325"/>
                  </a:cubicBezTo>
                  <a:cubicBezTo>
                    <a:pt x="2304" y="6325"/>
                    <a:pt x="2969" y="5661"/>
                    <a:pt x="2969" y="4841"/>
                  </a:cubicBezTo>
                  <a:lnTo>
                    <a:pt x="29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2" name="Google Shape;4172;p70"/>
            <p:cNvSpPr/>
            <p:nvPr/>
          </p:nvSpPr>
          <p:spPr>
            <a:xfrm>
              <a:off x="778148" y="2567854"/>
              <a:ext cx="98841" cy="16176"/>
            </a:xfrm>
            <a:custGeom>
              <a:avLst/>
              <a:gdLst/>
              <a:ahLst/>
              <a:cxnLst/>
              <a:rect l="l" t="t" r="r" b="b"/>
              <a:pathLst>
                <a:path w="3550" h="581" extrusionOk="0">
                  <a:moveTo>
                    <a:pt x="291" y="1"/>
                  </a:moveTo>
                  <a:cubicBezTo>
                    <a:pt x="131" y="1"/>
                    <a:pt x="0" y="130"/>
                    <a:pt x="0" y="291"/>
                  </a:cubicBezTo>
                  <a:cubicBezTo>
                    <a:pt x="0" y="451"/>
                    <a:pt x="131" y="580"/>
                    <a:pt x="291" y="580"/>
                  </a:cubicBezTo>
                  <a:lnTo>
                    <a:pt x="3259" y="580"/>
                  </a:lnTo>
                  <a:cubicBezTo>
                    <a:pt x="3419" y="580"/>
                    <a:pt x="3549" y="451"/>
                    <a:pt x="3549" y="291"/>
                  </a:cubicBezTo>
                  <a:cubicBezTo>
                    <a:pt x="3549" y="130"/>
                    <a:pt x="3419" y="1"/>
                    <a:pt x="3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3" name="Google Shape;4173;p70"/>
            <p:cNvSpPr/>
            <p:nvPr/>
          </p:nvSpPr>
          <p:spPr>
            <a:xfrm>
              <a:off x="767372" y="2470849"/>
              <a:ext cx="120391" cy="39481"/>
            </a:xfrm>
            <a:custGeom>
              <a:avLst/>
              <a:gdLst/>
              <a:ahLst/>
              <a:cxnLst/>
              <a:rect l="l" t="t" r="r" b="b"/>
              <a:pathLst>
                <a:path w="4324" h="1418" extrusionOk="0">
                  <a:moveTo>
                    <a:pt x="709" y="0"/>
                  </a:moveTo>
                  <a:cubicBezTo>
                    <a:pt x="318" y="0"/>
                    <a:pt x="1" y="317"/>
                    <a:pt x="1" y="709"/>
                  </a:cubicBezTo>
                  <a:cubicBezTo>
                    <a:pt x="1" y="1100"/>
                    <a:pt x="318" y="1418"/>
                    <a:pt x="709" y="1418"/>
                  </a:cubicBezTo>
                  <a:lnTo>
                    <a:pt x="3614" y="1418"/>
                  </a:lnTo>
                  <a:cubicBezTo>
                    <a:pt x="4006" y="1418"/>
                    <a:pt x="4323" y="1100"/>
                    <a:pt x="4323" y="709"/>
                  </a:cubicBezTo>
                  <a:cubicBezTo>
                    <a:pt x="4323" y="317"/>
                    <a:pt x="4006" y="0"/>
                    <a:pt x="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4" name="Google Shape;4174;p70"/>
            <p:cNvSpPr/>
            <p:nvPr/>
          </p:nvSpPr>
          <p:spPr>
            <a:xfrm>
              <a:off x="817044" y="2621981"/>
              <a:ext cx="21550" cy="16204"/>
            </a:xfrm>
            <a:custGeom>
              <a:avLst/>
              <a:gdLst/>
              <a:ahLst/>
              <a:cxnLst/>
              <a:rect l="l" t="t" r="r" b="b"/>
              <a:pathLst>
                <a:path w="774" h="582" extrusionOk="0">
                  <a:moveTo>
                    <a:pt x="291" y="1"/>
                  </a:moveTo>
                  <a:cubicBezTo>
                    <a:pt x="130" y="1"/>
                    <a:pt x="1" y="132"/>
                    <a:pt x="1" y="291"/>
                  </a:cubicBezTo>
                  <a:cubicBezTo>
                    <a:pt x="1" y="452"/>
                    <a:pt x="130" y="582"/>
                    <a:pt x="291" y="582"/>
                  </a:cubicBezTo>
                  <a:lnTo>
                    <a:pt x="483" y="582"/>
                  </a:lnTo>
                  <a:cubicBezTo>
                    <a:pt x="644" y="582"/>
                    <a:pt x="773" y="452"/>
                    <a:pt x="773" y="291"/>
                  </a:cubicBezTo>
                  <a:cubicBezTo>
                    <a:pt x="773" y="132"/>
                    <a:pt x="644" y="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5" name="Google Shape;4175;p70"/>
            <p:cNvSpPr/>
            <p:nvPr/>
          </p:nvSpPr>
          <p:spPr>
            <a:xfrm>
              <a:off x="829601" y="2659318"/>
              <a:ext cx="21522" cy="16176"/>
            </a:xfrm>
            <a:custGeom>
              <a:avLst/>
              <a:gdLst/>
              <a:ahLst/>
              <a:cxnLst/>
              <a:rect l="l" t="t" r="r" b="b"/>
              <a:pathLst>
                <a:path w="773" h="581" extrusionOk="0">
                  <a:moveTo>
                    <a:pt x="290" y="0"/>
                  </a:moveTo>
                  <a:cubicBezTo>
                    <a:pt x="131" y="0"/>
                    <a:pt x="0" y="131"/>
                    <a:pt x="0" y="291"/>
                  </a:cubicBezTo>
                  <a:cubicBezTo>
                    <a:pt x="0" y="452"/>
                    <a:pt x="131" y="581"/>
                    <a:pt x="290" y="581"/>
                  </a:cubicBezTo>
                  <a:lnTo>
                    <a:pt x="483" y="581"/>
                  </a:lnTo>
                  <a:cubicBezTo>
                    <a:pt x="643" y="581"/>
                    <a:pt x="772" y="452"/>
                    <a:pt x="772" y="291"/>
                  </a:cubicBezTo>
                  <a:cubicBezTo>
                    <a:pt x="772" y="131"/>
                    <a:pt x="643" y="0"/>
                    <a:pt x="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6" name="Google Shape;4176;p70"/>
            <p:cNvSpPr/>
            <p:nvPr/>
          </p:nvSpPr>
          <p:spPr>
            <a:xfrm>
              <a:off x="811726" y="2704229"/>
              <a:ext cx="21522" cy="16204"/>
            </a:xfrm>
            <a:custGeom>
              <a:avLst/>
              <a:gdLst/>
              <a:ahLst/>
              <a:cxnLst/>
              <a:rect l="l" t="t" r="r" b="b"/>
              <a:pathLst>
                <a:path w="773" h="582" extrusionOk="0">
                  <a:moveTo>
                    <a:pt x="290" y="1"/>
                  </a:moveTo>
                  <a:cubicBezTo>
                    <a:pt x="130" y="1"/>
                    <a:pt x="0" y="131"/>
                    <a:pt x="0" y="291"/>
                  </a:cubicBezTo>
                  <a:cubicBezTo>
                    <a:pt x="0" y="451"/>
                    <a:pt x="130" y="582"/>
                    <a:pt x="290" y="582"/>
                  </a:cubicBezTo>
                  <a:lnTo>
                    <a:pt x="482" y="582"/>
                  </a:lnTo>
                  <a:cubicBezTo>
                    <a:pt x="642" y="582"/>
                    <a:pt x="773" y="451"/>
                    <a:pt x="773" y="291"/>
                  </a:cubicBezTo>
                  <a:cubicBezTo>
                    <a:pt x="773" y="131"/>
                    <a:pt x="642" y="1"/>
                    <a:pt x="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7" name="Google Shape;4177;p70"/>
            <p:cNvSpPr/>
            <p:nvPr/>
          </p:nvSpPr>
          <p:spPr>
            <a:xfrm>
              <a:off x="722712" y="2546471"/>
              <a:ext cx="358361" cy="43045"/>
            </a:xfrm>
            <a:custGeom>
              <a:avLst/>
              <a:gdLst/>
              <a:ahLst/>
              <a:cxnLst/>
              <a:rect l="l" t="t" r="r" b="b"/>
              <a:pathLst>
                <a:path w="12871" h="1546" extrusionOk="0">
                  <a:moveTo>
                    <a:pt x="400" y="1"/>
                  </a:moveTo>
                  <a:cubicBezTo>
                    <a:pt x="179" y="1"/>
                    <a:pt x="1" y="179"/>
                    <a:pt x="1" y="399"/>
                  </a:cubicBezTo>
                  <a:lnTo>
                    <a:pt x="1" y="1147"/>
                  </a:lnTo>
                  <a:cubicBezTo>
                    <a:pt x="1" y="1368"/>
                    <a:pt x="179" y="1546"/>
                    <a:pt x="400" y="1546"/>
                  </a:cubicBezTo>
                  <a:lnTo>
                    <a:pt x="12473" y="1546"/>
                  </a:lnTo>
                  <a:cubicBezTo>
                    <a:pt x="12692" y="1546"/>
                    <a:pt x="12871" y="1368"/>
                    <a:pt x="12871" y="1147"/>
                  </a:cubicBezTo>
                  <a:lnTo>
                    <a:pt x="12871" y="399"/>
                  </a:lnTo>
                  <a:cubicBezTo>
                    <a:pt x="12871" y="179"/>
                    <a:pt x="12692" y="1"/>
                    <a:pt x="12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8" name="Google Shape;4178;p70"/>
            <p:cNvSpPr/>
            <p:nvPr/>
          </p:nvSpPr>
          <p:spPr>
            <a:xfrm>
              <a:off x="722712" y="2825875"/>
              <a:ext cx="358361" cy="43072"/>
            </a:xfrm>
            <a:custGeom>
              <a:avLst/>
              <a:gdLst/>
              <a:ahLst/>
              <a:cxnLst/>
              <a:rect l="l" t="t" r="r" b="b"/>
              <a:pathLst>
                <a:path w="12871" h="1547" extrusionOk="0">
                  <a:moveTo>
                    <a:pt x="400" y="1"/>
                  </a:moveTo>
                  <a:cubicBezTo>
                    <a:pt x="179" y="1"/>
                    <a:pt x="1" y="179"/>
                    <a:pt x="1" y="400"/>
                  </a:cubicBezTo>
                  <a:lnTo>
                    <a:pt x="1" y="1147"/>
                  </a:lnTo>
                  <a:cubicBezTo>
                    <a:pt x="1" y="1368"/>
                    <a:pt x="179" y="1546"/>
                    <a:pt x="400" y="1546"/>
                  </a:cubicBezTo>
                  <a:lnTo>
                    <a:pt x="12473" y="1546"/>
                  </a:lnTo>
                  <a:cubicBezTo>
                    <a:pt x="12692" y="1546"/>
                    <a:pt x="12871" y="1368"/>
                    <a:pt x="12871" y="1147"/>
                  </a:cubicBezTo>
                  <a:lnTo>
                    <a:pt x="12871" y="400"/>
                  </a:lnTo>
                  <a:cubicBezTo>
                    <a:pt x="12871" y="179"/>
                    <a:pt x="12692" y="1"/>
                    <a:pt x="12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9" name="Google Shape;4179;p70"/>
            <p:cNvSpPr/>
            <p:nvPr/>
          </p:nvSpPr>
          <p:spPr>
            <a:xfrm>
              <a:off x="577678" y="2532438"/>
              <a:ext cx="207816" cy="236355"/>
            </a:xfrm>
            <a:custGeom>
              <a:avLst/>
              <a:gdLst/>
              <a:ahLst/>
              <a:cxnLst/>
              <a:rect l="l" t="t" r="r" b="b"/>
              <a:pathLst>
                <a:path w="7464" h="8489" extrusionOk="0">
                  <a:moveTo>
                    <a:pt x="2192" y="1"/>
                  </a:moveTo>
                  <a:lnTo>
                    <a:pt x="2192" y="4115"/>
                  </a:lnTo>
                  <a:lnTo>
                    <a:pt x="1" y="8488"/>
                  </a:lnTo>
                  <a:lnTo>
                    <a:pt x="7464" y="8488"/>
                  </a:lnTo>
                  <a:lnTo>
                    <a:pt x="5272" y="4115"/>
                  </a:lnTo>
                  <a:lnTo>
                    <a:pt x="52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0" name="Google Shape;4180;p70"/>
            <p:cNvSpPr/>
            <p:nvPr/>
          </p:nvSpPr>
          <p:spPr>
            <a:xfrm>
              <a:off x="539116" y="2755989"/>
              <a:ext cx="284968" cy="112957"/>
            </a:xfrm>
            <a:custGeom>
              <a:avLst/>
              <a:gdLst/>
              <a:ahLst/>
              <a:cxnLst/>
              <a:rect l="l" t="t" r="r" b="b"/>
              <a:pathLst>
                <a:path w="10235" h="4057" extrusionOk="0">
                  <a:moveTo>
                    <a:pt x="1615" y="1"/>
                  </a:moveTo>
                  <a:lnTo>
                    <a:pt x="354" y="2517"/>
                  </a:lnTo>
                  <a:cubicBezTo>
                    <a:pt x="0" y="3224"/>
                    <a:pt x="514" y="4056"/>
                    <a:pt x="1304" y="4056"/>
                  </a:cubicBezTo>
                  <a:lnTo>
                    <a:pt x="8930" y="4056"/>
                  </a:lnTo>
                  <a:cubicBezTo>
                    <a:pt x="9721" y="4056"/>
                    <a:pt x="10234" y="3224"/>
                    <a:pt x="9881" y="2517"/>
                  </a:cubicBezTo>
                  <a:lnTo>
                    <a:pt x="86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1" name="Google Shape;4181;p70"/>
            <p:cNvSpPr/>
            <p:nvPr/>
          </p:nvSpPr>
          <p:spPr>
            <a:xfrm>
              <a:off x="632056" y="2727617"/>
              <a:ext cx="56827" cy="56827"/>
            </a:xfrm>
            <a:custGeom>
              <a:avLst/>
              <a:gdLst/>
              <a:ahLst/>
              <a:cxnLst/>
              <a:rect l="l" t="t" r="r" b="b"/>
              <a:pathLst>
                <a:path w="2041" h="2041" extrusionOk="0">
                  <a:moveTo>
                    <a:pt x="1021" y="0"/>
                  </a:moveTo>
                  <a:cubicBezTo>
                    <a:pt x="458" y="0"/>
                    <a:pt x="0" y="456"/>
                    <a:pt x="0" y="1020"/>
                  </a:cubicBezTo>
                  <a:cubicBezTo>
                    <a:pt x="0" y="1584"/>
                    <a:pt x="458" y="2041"/>
                    <a:pt x="1021" y="2041"/>
                  </a:cubicBezTo>
                  <a:cubicBezTo>
                    <a:pt x="1585" y="2041"/>
                    <a:pt x="2041" y="1584"/>
                    <a:pt x="2041" y="1020"/>
                  </a:cubicBezTo>
                  <a:cubicBezTo>
                    <a:pt x="2041" y="456"/>
                    <a:pt x="1585" y="0"/>
                    <a:pt x="1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2" name="Google Shape;4182;p70"/>
            <p:cNvSpPr/>
            <p:nvPr/>
          </p:nvSpPr>
          <p:spPr>
            <a:xfrm>
              <a:off x="632056" y="2755989"/>
              <a:ext cx="56827" cy="28455"/>
            </a:xfrm>
            <a:custGeom>
              <a:avLst/>
              <a:gdLst/>
              <a:ahLst/>
              <a:cxnLst/>
              <a:rect l="l" t="t" r="r" b="b"/>
              <a:pathLst>
                <a:path w="2041" h="1022" extrusionOk="0">
                  <a:moveTo>
                    <a:pt x="0" y="1"/>
                  </a:moveTo>
                  <a:cubicBezTo>
                    <a:pt x="0" y="565"/>
                    <a:pt x="458" y="1022"/>
                    <a:pt x="1021" y="1022"/>
                  </a:cubicBezTo>
                  <a:cubicBezTo>
                    <a:pt x="1585" y="1022"/>
                    <a:pt x="2041" y="565"/>
                    <a:pt x="2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3" name="Google Shape;4183;p70"/>
            <p:cNvSpPr/>
            <p:nvPr/>
          </p:nvSpPr>
          <p:spPr>
            <a:xfrm>
              <a:off x="611006" y="2512809"/>
              <a:ext cx="141189" cy="46330"/>
            </a:xfrm>
            <a:custGeom>
              <a:avLst/>
              <a:gdLst/>
              <a:ahLst/>
              <a:cxnLst/>
              <a:rect l="l" t="t" r="r" b="b"/>
              <a:pathLst>
                <a:path w="5071" h="1664" extrusionOk="0">
                  <a:moveTo>
                    <a:pt x="831" y="1"/>
                  </a:moveTo>
                  <a:cubicBezTo>
                    <a:pt x="372" y="1"/>
                    <a:pt x="0" y="373"/>
                    <a:pt x="0" y="831"/>
                  </a:cubicBezTo>
                  <a:cubicBezTo>
                    <a:pt x="0" y="1291"/>
                    <a:pt x="372" y="1663"/>
                    <a:pt x="831" y="1663"/>
                  </a:cubicBezTo>
                  <a:lnTo>
                    <a:pt x="4240" y="1663"/>
                  </a:lnTo>
                  <a:cubicBezTo>
                    <a:pt x="4698" y="1663"/>
                    <a:pt x="5070" y="1291"/>
                    <a:pt x="5070" y="831"/>
                  </a:cubicBezTo>
                  <a:cubicBezTo>
                    <a:pt x="5070" y="373"/>
                    <a:pt x="4698" y="1"/>
                    <a:pt x="4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4" name="Google Shape;4184;p70"/>
            <p:cNvSpPr/>
            <p:nvPr/>
          </p:nvSpPr>
          <p:spPr>
            <a:xfrm>
              <a:off x="596862" y="2804380"/>
              <a:ext cx="21522" cy="16204"/>
            </a:xfrm>
            <a:custGeom>
              <a:avLst/>
              <a:gdLst/>
              <a:ahLst/>
              <a:cxnLst/>
              <a:rect l="l" t="t" r="r" b="b"/>
              <a:pathLst>
                <a:path w="773" h="582" extrusionOk="0">
                  <a:moveTo>
                    <a:pt x="290" y="1"/>
                  </a:moveTo>
                  <a:cubicBezTo>
                    <a:pt x="130" y="1"/>
                    <a:pt x="1" y="131"/>
                    <a:pt x="1" y="291"/>
                  </a:cubicBezTo>
                  <a:cubicBezTo>
                    <a:pt x="1" y="451"/>
                    <a:pt x="130" y="581"/>
                    <a:pt x="290" y="581"/>
                  </a:cubicBezTo>
                  <a:lnTo>
                    <a:pt x="483" y="581"/>
                  </a:lnTo>
                  <a:cubicBezTo>
                    <a:pt x="642" y="581"/>
                    <a:pt x="773" y="451"/>
                    <a:pt x="773" y="291"/>
                  </a:cubicBezTo>
                  <a:cubicBezTo>
                    <a:pt x="773" y="131"/>
                    <a:pt x="642"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5" name="Google Shape;4185;p70"/>
            <p:cNvSpPr/>
            <p:nvPr/>
          </p:nvSpPr>
          <p:spPr>
            <a:xfrm>
              <a:off x="636761" y="2822311"/>
              <a:ext cx="21522" cy="16204"/>
            </a:xfrm>
            <a:custGeom>
              <a:avLst/>
              <a:gdLst/>
              <a:ahLst/>
              <a:cxnLst/>
              <a:rect l="l" t="t" r="r" b="b"/>
              <a:pathLst>
                <a:path w="773" h="582" extrusionOk="0">
                  <a:moveTo>
                    <a:pt x="291" y="1"/>
                  </a:moveTo>
                  <a:cubicBezTo>
                    <a:pt x="130" y="1"/>
                    <a:pt x="1" y="131"/>
                    <a:pt x="1" y="291"/>
                  </a:cubicBezTo>
                  <a:cubicBezTo>
                    <a:pt x="1" y="452"/>
                    <a:pt x="130" y="581"/>
                    <a:pt x="291" y="581"/>
                  </a:cubicBezTo>
                  <a:lnTo>
                    <a:pt x="483" y="581"/>
                  </a:lnTo>
                  <a:cubicBezTo>
                    <a:pt x="642" y="581"/>
                    <a:pt x="773" y="452"/>
                    <a:pt x="773" y="291"/>
                  </a:cubicBezTo>
                  <a:cubicBezTo>
                    <a:pt x="773" y="131"/>
                    <a:pt x="642"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6" name="Google Shape;4186;p70"/>
            <p:cNvSpPr/>
            <p:nvPr/>
          </p:nvSpPr>
          <p:spPr>
            <a:xfrm>
              <a:off x="705700" y="2790013"/>
              <a:ext cx="37560" cy="37560"/>
            </a:xfrm>
            <a:custGeom>
              <a:avLst/>
              <a:gdLst/>
              <a:ahLst/>
              <a:cxnLst/>
              <a:rect l="l" t="t" r="r" b="b"/>
              <a:pathLst>
                <a:path w="1349" h="1349" extrusionOk="0">
                  <a:moveTo>
                    <a:pt x="674" y="1"/>
                  </a:moveTo>
                  <a:cubicBezTo>
                    <a:pt x="302" y="1"/>
                    <a:pt x="1" y="303"/>
                    <a:pt x="1" y="675"/>
                  </a:cubicBezTo>
                  <a:cubicBezTo>
                    <a:pt x="1" y="1047"/>
                    <a:pt x="302" y="1348"/>
                    <a:pt x="674" y="1348"/>
                  </a:cubicBezTo>
                  <a:cubicBezTo>
                    <a:pt x="1047" y="1348"/>
                    <a:pt x="1348" y="1047"/>
                    <a:pt x="1348" y="675"/>
                  </a:cubicBezTo>
                  <a:cubicBezTo>
                    <a:pt x="1348" y="303"/>
                    <a:pt x="1047" y="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87" name="Google Shape;4187;p70"/>
          <p:cNvGrpSpPr/>
          <p:nvPr/>
        </p:nvGrpSpPr>
        <p:grpSpPr>
          <a:xfrm>
            <a:off x="4668750" y="2617187"/>
            <a:ext cx="515189" cy="478095"/>
            <a:chOff x="4335920" y="2470849"/>
            <a:chExt cx="538731" cy="509913"/>
          </a:xfrm>
        </p:grpSpPr>
        <p:sp>
          <p:nvSpPr>
            <p:cNvPr id="4188" name="Google Shape;4188;p70"/>
            <p:cNvSpPr/>
            <p:nvPr/>
          </p:nvSpPr>
          <p:spPr>
            <a:xfrm>
              <a:off x="4335920" y="2879834"/>
              <a:ext cx="100400" cy="98646"/>
            </a:xfrm>
            <a:custGeom>
              <a:avLst/>
              <a:gdLst/>
              <a:ahLst/>
              <a:cxnLst/>
              <a:rect l="l" t="t" r="r" b="b"/>
              <a:pathLst>
                <a:path w="3606" h="3543" extrusionOk="0">
                  <a:moveTo>
                    <a:pt x="198" y="1"/>
                  </a:moveTo>
                  <a:cubicBezTo>
                    <a:pt x="0" y="1018"/>
                    <a:pt x="21" y="2069"/>
                    <a:pt x="258" y="3080"/>
                  </a:cubicBezTo>
                  <a:cubicBezTo>
                    <a:pt x="289" y="3213"/>
                    <a:pt x="393" y="3317"/>
                    <a:pt x="526" y="3349"/>
                  </a:cubicBezTo>
                  <a:cubicBezTo>
                    <a:pt x="1078" y="3478"/>
                    <a:pt x="1643" y="3543"/>
                    <a:pt x="2207" y="3543"/>
                  </a:cubicBezTo>
                  <a:cubicBezTo>
                    <a:pt x="2676" y="3543"/>
                    <a:pt x="3144" y="3498"/>
                    <a:pt x="3606" y="3408"/>
                  </a:cubicBezTo>
                  <a:cubicBezTo>
                    <a:pt x="3009" y="2943"/>
                    <a:pt x="2391" y="2392"/>
                    <a:pt x="1803" y="1803"/>
                  </a:cubicBezTo>
                  <a:cubicBezTo>
                    <a:pt x="1214" y="1214"/>
                    <a:pt x="664" y="597"/>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9" name="Google Shape;4189;p70"/>
            <p:cNvSpPr/>
            <p:nvPr/>
          </p:nvSpPr>
          <p:spPr>
            <a:xfrm>
              <a:off x="4347168" y="2724610"/>
              <a:ext cx="244374" cy="244401"/>
            </a:xfrm>
            <a:custGeom>
              <a:avLst/>
              <a:gdLst/>
              <a:ahLst/>
              <a:cxnLst/>
              <a:rect l="l" t="t" r="r" b="b"/>
              <a:pathLst>
                <a:path w="8777" h="8778" extrusionOk="0">
                  <a:moveTo>
                    <a:pt x="4770" y="1"/>
                  </a:moveTo>
                  <a:cubicBezTo>
                    <a:pt x="3683" y="343"/>
                    <a:pt x="2662" y="945"/>
                    <a:pt x="1801" y="1805"/>
                  </a:cubicBezTo>
                  <a:cubicBezTo>
                    <a:pt x="943" y="2663"/>
                    <a:pt x="343" y="3683"/>
                    <a:pt x="0" y="4766"/>
                  </a:cubicBezTo>
                  <a:cubicBezTo>
                    <a:pt x="509" y="5465"/>
                    <a:pt x="1151" y="6210"/>
                    <a:pt x="1860" y="6917"/>
                  </a:cubicBezTo>
                  <a:cubicBezTo>
                    <a:pt x="2567" y="7626"/>
                    <a:pt x="3314" y="8270"/>
                    <a:pt x="4011" y="8777"/>
                  </a:cubicBezTo>
                  <a:cubicBezTo>
                    <a:pt x="5094" y="8436"/>
                    <a:pt x="6114" y="7835"/>
                    <a:pt x="6973" y="6976"/>
                  </a:cubicBezTo>
                  <a:cubicBezTo>
                    <a:pt x="7834" y="6115"/>
                    <a:pt x="8434" y="5093"/>
                    <a:pt x="8777" y="4007"/>
                  </a:cubicBezTo>
                  <a:cubicBezTo>
                    <a:pt x="8264" y="3310"/>
                    <a:pt x="7622" y="2568"/>
                    <a:pt x="6915" y="1862"/>
                  </a:cubicBezTo>
                  <a:cubicBezTo>
                    <a:pt x="6209" y="1156"/>
                    <a:pt x="5468" y="514"/>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0" name="Google Shape;4190;p70"/>
            <p:cNvSpPr/>
            <p:nvPr/>
          </p:nvSpPr>
          <p:spPr>
            <a:xfrm>
              <a:off x="4502922" y="2715227"/>
              <a:ext cx="99760" cy="98006"/>
            </a:xfrm>
            <a:custGeom>
              <a:avLst/>
              <a:gdLst/>
              <a:ahLst/>
              <a:cxnLst/>
              <a:rect l="l" t="t" r="r" b="b"/>
              <a:pathLst>
                <a:path w="3583" h="3520" extrusionOk="0">
                  <a:moveTo>
                    <a:pt x="1379" y="0"/>
                  </a:moveTo>
                  <a:cubicBezTo>
                    <a:pt x="917" y="0"/>
                    <a:pt x="456" y="44"/>
                    <a:pt x="1" y="130"/>
                  </a:cubicBezTo>
                  <a:cubicBezTo>
                    <a:pt x="594" y="598"/>
                    <a:pt x="1207" y="1145"/>
                    <a:pt x="1791" y="1729"/>
                  </a:cubicBezTo>
                  <a:cubicBezTo>
                    <a:pt x="2375" y="2314"/>
                    <a:pt x="2923" y="2926"/>
                    <a:pt x="3390" y="3520"/>
                  </a:cubicBezTo>
                  <a:cubicBezTo>
                    <a:pt x="3583" y="2509"/>
                    <a:pt x="3562" y="1466"/>
                    <a:pt x="3325" y="462"/>
                  </a:cubicBezTo>
                  <a:cubicBezTo>
                    <a:pt x="3295" y="330"/>
                    <a:pt x="3190" y="226"/>
                    <a:pt x="3058" y="195"/>
                  </a:cubicBezTo>
                  <a:cubicBezTo>
                    <a:pt x="2506" y="65"/>
                    <a:pt x="1943" y="0"/>
                    <a:pt x="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1" name="Google Shape;4191;p70"/>
            <p:cNvSpPr/>
            <p:nvPr/>
          </p:nvSpPr>
          <p:spPr>
            <a:xfrm>
              <a:off x="4467339" y="2717204"/>
              <a:ext cx="131611" cy="131611"/>
            </a:xfrm>
            <a:custGeom>
              <a:avLst/>
              <a:gdLst/>
              <a:ahLst/>
              <a:cxnLst/>
              <a:rect l="l" t="t" r="r" b="b"/>
              <a:pathLst>
                <a:path w="4727" h="4727" extrusionOk="0">
                  <a:moveTo>
                    <a:pt x="1636" y="1"/>
                  </a:moveTo>
                  <a:cubicBezTo>
                    <a:pt x="1080" y="79"/>
                    <a:pt x="530" y="220"/>
                    <a:pt x="0" y="427"/>
                  </a:cubicBezTo>
                  <a:cubicBezTo>
                    <a:pt x="95" y="480"/>
                    <a:pt x="198" y="542"/>
                    <a:pt x="309" y="613"/>
                  </a:cubicBezTo>
                  <a:cubicBezTo>
                    <a:pt x="957" y="1029"/>
                    <a:pt x="1697" y="1640"/>
                    <a:pt x="2392" y="2335"/>
                  </a:cubicBezTo>
                  <a:cubicBezTo>
                    <a:pt x="3087" y="3030"/>
                    <a:pt x="3698" y="3771"/>
                    <a:pt x="4114" y="4418"/>
                  </a:cubicBezTo>
                  <a:cubicBezTo>
                    <a:pt x="4185" y="4529"/>
                    <a:pt x="4247" y="4632"/>
                    <a:pt x="4301" y="4727"/>
                  </a:cubicBezTo>
                  <a:cubicBezTo>
                    <a:pt x="4507" y="4198"/>
                    <a:pt x="4648" y="3648"/>
                    <a:pt x="4726" y="3091"/>
                  </a:cubicBezTo>
                  <a:cubicBezTo>
                    <a:pt x="4322" y="2551"/>
                    <a:pt x="3830" y="1989"/>
                    <a:pt x="3285" y="1442"/>
                  </a:cubicBezTo>
                  <a:cubicBezTo>
                    <a:pt x="2738" y="897"/>
                    <a:pt x="2176" y="406"/>
                    <a:pt x="16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2" name="Google Shape;4192;p70"/>
            <p:cNvSpPr/>
            <p:nvPr/>
          </p:nvSpPr>
          <p:spPr>
            <a:xfrm>
              <a:off x="4566292" y="2774198"/>
              <a:ext cx="32659" cy="74618"/>
            </a:xfrm>
            <a:custGeom>
              <a:avLst/>
              <a:gdLst/>
              <a:ahLst/>
              <a:cxnLst/>
              <a:rect l="l" t="t" r="r" b="b"/>
              <a:pathLst>
                <a:path w="1173" h="2680" extrusionOk="0">
                  <a:moveTo>
                    <a:pt x="307" y="0"/>
                  </a:moveTo>
                  <a:cubicBezTo>
                    <a:pt x="267" y="538"/>
                    <a:pt x="165" y="1072"/>
                    <a:pt x="0" y="1591"/>
                  </a:cubicBezTo>
                  <a:cubicBezTo>
                    <a:pt x="211" y="1859"/>
                    <a:pt x="400" y="2123"/>
                    <a:pt x="560" y="2371"/>
                  </a:cubicBezTo>
                  <a:cubicBezTo>
                    <a:pt x="631" y="2482"/>
                    <a:pt x="693" y="2585"/>
                    <a:pt x="747" y="2680"/>
                  </a:cubicBezTo>
                  <a:cubicBezTo>
                    <a:pt x="953" y="2151"/>
                    <a:pt x="1094" y="1601"/>
                    <a:pt x="1172" y="1044"/>
                  </a:cubicBezTo>
                  <a:cubicBezTo>
                    <a:pt x="916" y="703"/>
                    <a:pt x="625" y="35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3" name="Google Shape;4193;p70"/>
            <p:cNvSpPr/>
            <p:nvPr/>
          </p:nvSpPr>
          <p:spPr>
            <a:xfrm>
              <a:off x="4339651" y="2844892"/>
              <a:ext cx="131611" cy="131611"/>
            </a:xfrm>
            <a:custGeom>
              <a:avLst/>
              <a:gdLst/>
              <a:ahLst/>
              <a:cxnLst/>
              <a:rect l="l" t="t" r="r" b="b"/>
              <a:pathLst>
                <a:path w="4727" h="4727" extrusionOk="0">
                  <a:moveTo>
                    <a:pt x="427" y="1"/>
                  </a:moveTo>
                  <a:cubicBezTo>
                    <a:pt x="221" y="530"/>
                    <a:pt x="79" y="1079"/>
                    <a:pt x="0" y="1635"/>
                  </a:cubicBezTo>
                  <a:cubicBezTo>
                    <a:pt x="407" y="2175"/>
                    <a:pt x="898" y="2739"/>
                    <a:pt x="1443" y="3284"/>
                  </a:cubicBezTo>
                  <a:cubicBezTo>
                    <a:pt x="1988" y="3829"/>
                    <a:pt x="2552" y="4321"/>
                    <a:pt x="3092" y="4727"/>
                  </a:cubicBezTo>
                  <a:cubicBezTo>
                    <a:pt x="3648" y="4649"/>
                    <a:pt x="4197" y="4507"/>
                    <a:pt x="4727" y="4301"/>
                  </a:cubicBezTo>
                  <a:cubicBezTo>
                    <a:pt x="4633" y="4248"/>
                    <a:pt x="4529" y="4185"/>
                    <a:pt x="4418" y="4113"/>
                  </a:cubicBezTo>
                  <a:cubicBezTo>
                    <a:pt x="3770" y="3699"/>
                    <a:pt x="3031" y="3088"/>
                    <a:pt x="2336" y="2391"/>
                  </a:cubicBezTo>
                  <a:cubicBezTo>
                    <a:pt x="1641" y="1696"/>
                    <a:pt x="1029" y="957"/>
                    <a:pt x="614" y="309"/>
                  </a:cubicBezTo>
                  <a:cubicBezTo>
                    <a:pt x="542" y="198"/>
                    <a:pt x="481" y="96"/>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4" name="Google Shape;4194;p70"/>
            <p:cNvSpPr/>
            <p:nvPr/>
          </p:nvSpPr>
          <p:spPr>
            <a:xfrm>
              <a:off x="4426966" y="2805299"/>
              <a:ext cx="84669" cy="83138"/>
            </a:xfrm>
            <a:custGeom>
              <a:avLst/>
              <a:gdLst/>
              <a:ahLst/>
              <a:cxnLst/>
              <a:rect l="l" t="t" r="r" b="b"/>
              <a:pathLst>
                <a:path w="3041" h="2986" extrusionOk="0">
                  <a:moveTo>
                    <a:pt x="2725" y="1"/>
                  </a:moveTo>
                  <a:cubicBezTo>
                    <a:pt x="2652" y="1"/>
                    <a:pt x="2579" y="29"/>
                    <a:pt x="2522" y="85"/>
                  </a:cubicBezTo>
                  <a:lnTo>
                    <a:pt x="114" y="2494"/>
                  </a:lnTo>
                  <a:cubicBezTo>
                    <a:pt x="0" y="2606"/>
                    <a:pt x="0" y="2788"/>
                    <a:pt x="114" y="2901"/>
                  </a:cubicBezTo>
                  <a:cubicBezTo>
                    <a:pt x="170" y="2957"/>
                    <a:pt x="243" y="2985"/>
                    <a:pt x="316" y="2985"/>
                  </a:cubicBezTo>
                  <a:cubicBezTo>
                    <a:pt x="390" y="2985"/>
                    <a:pt x="464" y="2957"/>
                    <a:pt x="520" y="2901"/>
                  </a:cubicBezTo>
                  <a:lnTo>
                    <a:pt x="2929" y="492"/>
                  </a:lnTo>
                  <a:cubicBezTo>
                    <a:pt x="3041" y="379"/>
                    <a:pt x="3041" y="197"/>
                    <a:pt x="2929" y="85"/>
                  </a:cubicBezTo>
                  <a:cubicBezTo>
                    <a:pt x="2872" y="29"/>
                    <a:pt x="2799" y="1"/>
                    <a:pt x="2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5" name="Google Shape;4195;p70"/>
            <p:cNvSpPr/>
            <p:nvPr/>
          </p:nvSpPr>
          <p:spPr>
            <a:xfrm>
              <a:off x="4466559" y="2803712"/>
              <a:ext cx="46887" cy="44882"/>
            </a:xfrm>
            <a:custGeom>
              <a:avLst/>
              <a:gdLst/>
              <a:ahLst/>
              <a:cxnLst/>
              <a:rect l="l" t="t" r="r" b="b"/>
              <a:pathLst>
                <a:path w="1684" h="1612" extrusionOk="0">
                  <a:moveTo>
                    <a:pt x="325" y="1"/>
                  </a:moveTo>
                  <a:cubicBezTo>
                    <a:pt x="241" y="1"/>
                    <a:pt x="157" y="37"/>
                    <a:pt x="100" y="108"/>
                  </a:cubicBezTo>
                  <a:cubicBezTo>
                    <a:pt x="0" y="231"/>
                    <a:pt x="20" y="413"/>
                    <a:pt x="143" y="513"/>
                  </a:cubicBezTo>
                  <a:cubicBezTo>
                    <a:pt x="295" y="635"/>
                    <a:pt x="480" y="804"/>
                    <a:pt x="663" y="986"/>
                  </a:cubicBezTo>
                  <a:cubicBezTo>
                    <a:pt x="845" y="1170"/>
                    <a:pt x="1014" y="1354"/>
                    <a:pt x="1136" y="1505"/>
                  </a:cubicBezTo>
                  <a:cubicBezTo>
                    <a:pt x="1193" y="1575"/>
                    <a:pt x="1276" y="1611"/>
                    <a:pt x="1360" y="1611"/>
                  </a:cubicBezTo>
                  <a:cubicBezTo>
                    <a:pt x="1424" y="1611"/>
                    <a:pt x="1487" y="1591"/>
                    <a:pt x="1541" y="1548"/>
                  </a:cubicBezTo>
                  <a:cubicBezTo>
                    <a:pt x="1664" y="1448"/>
                    <a:pt x="1683" y="1266"/>
                    <a:pt x="1583" y="1143"/>
                  </a:cubicBezTo>
                  <a:cubicBezTo>
                    <a:pt x="1448" y="976"/>
                    <a:pt x="1265" y="776"/>
                    <a:pt x="1069" y="580"/>
                  </a:cubicBezTo>
                  <a:cubicBezTo>
                    <a:pt x="872" y="383"/>
                    <a:pt x="672" y="200"/>
                    <a:pt x="505" y="65"/>
                  </a:cubicBezTo>
                  <a:cubicBezTo>
                    <a:pt x="452" y="22"/>
                    <a:pt x="388" y="1"/>
                    <a:pt x="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6" name="Google Shape;4196;p70"/>
            <p:cNvSpPr/>
            <p:nvPr/>
          </p:nvSpPr>
          <p:spPr>
            <a:xfrm>
              <a:off x="4445538" y="2824733"/>
              <a:ext cx="46887" cy="44882"/>
            </a:xfrm>
            <a:custGeom>
              <a:avLst/>
              <a:gdLst/>
              <a:ahLst/>
              <a:cxnLst/>
              <a:rect l="l" t="t" r="r" b="b"/>
              <a:pathLst>
                <a:path w="1684" h="1612" extrusionOk="0">
                  <a:moveTo>
                    <a:pt x="325" y="1"/>
                  </a:moveTo>
                  <a:cubicBezTo>
                    <a:pt x="241" y="1"/>
                    <a:pt x="157" y="37"/>
                    <a:pt x="100" y="108"/>
                  </a:cubicBezTo>
                  <a:cubicBezTo>
                    <a:pt x="0" y="231"/>
                    <a:pt x="20" y="412"/>
                    <a:pt x="143" y="513"/>
                  </a:cubicBezTo>
                  <a:cubicBezTo>
                    <a:pt x="294" y="634"/>
                    <a:pt x="480" y="803"/>
                    <a:pt x="663" y="986"/>
                  </a:cubicBezTo>
                  <a:cubicBezTo>
                    <a:pt x="846" y="1169"/>
                    <a:pt x="1014" y="1354"/>
                    <a:pt x="1136" y="1505"/>
                  </a:cubicBezTo>
                  <a:cubicBezTo>
                    <a:pt x="1193" y="1575"/>
                    <a:pt x="1276" y="1611"/>
                    <a:pt x="1360" y="1611"/>
                  </a:cubicBezTo>
                  <a:cubicBezTo>
                    <a:pt x="1424" y="1611"/>
                    <a:pt x="1487" y="1591"/>
                    <a:pt x="1541" y="1548"/>
                  </a:cubicBezTo>
                  <a:cubicBezTo>
                    <a:pt x="1664" y="1448"/>
                    <a:pt x="1683" y="1266"/>
                    <a:pt x="1583" y="1143"/>
                  </a:cubicBezTo>
                  <a:cubicBezTo>
                    <a:pt x="1448" y="976"/>
                    <a:pt x="1265" y="776"/>
                    <a:pt x="1069" y="580"/>
                  </a:cubicBezTo>
                  <a:cubicBezTo>
                    <a:pt x="872" y="383"/>
                    <a:pt x="672" y="200"/>
                    <a:pt x="505" y="65"/>
                  </a:cubicBezTo>
                  <a:cubicBezTo>
                    <a:pt x="452" y="22"/>
                    <a:pt x="388" y="1"/>
                    <a:pt x="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7" name="Google Shape;4197;p70"/>
            <p:cNvSpPr/>
            <p:nvPr/>
          </p:nvSpPr>
          <p:spPr>
            <a:xfrm>
              <a:off x="4424516" y="2845755"/>
              <a:ext cx="46887" cy="44882"/>
            </a:xfrm>
            <a:custGeom>
              <a:avLst/>
              <a:gdLst/>
              <a:ahLst/>
              <a:cxnLst/>
              <a:rect l="l" t="t" r="r" b="b"/>
              <a:pathLst>
                <a:path w="1684" h="1612" extrusionOk="0">
                  <a:moveTo>
                    <a:pt x="325" y="1"/>
                  </a:moveTo>
                  <a:cubicBezTo>
                    <a:pt x="241" y="1"/>
                    <a:pt x="157" y="37"/>
                    <a:pt x="100" y="108"/>
                  </a:cubicBezTo>
                  <a:cubicBezTo>
                    <a:pt x="0" y="231"/>
                    <a:pt x="20" y="412"/>
                    <a:pt x="143" y="512"/>
                  </a:cubicBezTo>
                  <a:cubicBezTo>
                    <a:pt x="296" y="634"/>
                    <a:pt x="480" y="803"/>
                    <a:pt x="663" y="986"/>
                  </a:cubicBezTo>
                  <a:cubicBezTo>
                    <a:pt x="846" y="1169"/>
                    <a:pt x="1014" y="1354"/>
                    <a:pt x="1137" y="1505"/>
                  </a:cubicBezTo>
                  <a:cubicBezTo>
                    <a:pt x="1193" y="1575"/>
                    <a:pt x="1276" y="1611"/>
                    <a:pt x="1360" y="1611"/>
                  </a:cubicBezTo>
                  <a:cubicBezTo>
                    <a:pt x="1424" y="1611"/>
                    <a:pt x="1488" y="1591"/>
                    <a:pt x="1541" y="1548"/>
                  </a:cubicBezTo>
                  <a:cubicBezTo>
                    <a:pt x="1664" y="1448"/>
                    <a:pt x="1683" y="1266"/>
                    <a:pt x="1583" y="1143"/>
                  </a:cubicBezTo>
                  <a:cubicBezTo>
                    <a:pt x="1448" y="976"/>
                    <a:pt x="1265" y="776"/>
                    <a:pt x="1069" y="580"/>
                  </a:cubicBezTo>
                  <a:cubicBezTo>
                    <a:pt x="872" y="383"/>
                    <a:pt x="672" y="200"/>
                    <a:pt x="505" y="65"/>
                  </a:cubicBezTo>
                  <a:cubicBezTo>
                    <a:pt x="452" y="22"/>
                    <a:pt x="388" y="1"/>
                    <a:pt x="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8" name="Google Shape;4198;p70"/>
            <p:cNvSpPr/>
            <p:nvPr/>
          </p:nvSpPr>
          <p:spPr>
            <a:xfrm>
              <a:off x="4498105" y="2478924"/>
              <a:ext cx="314370" cy="301618"/>
            </a:xfrm>
            <a:custGeom>
              <a:avLst/>
              <a:gdLst/>
              <a:ahLst/>
              <a:cxnLst/>
              <a:rect l="l" t="t" r="r" b="b"/>
              <a:pathLst>
                <a:path w="11291" h="10833" extrusionOk="0">
                  <a:moveTo>
                    <a:pt x="4894" y="0"/>
                  </a:moveTo>
                  <a:cubicBezTo>
                    <a:pt x="4176" y="0"/>
                    <a:pt x="3470" y="175"/>
                    <a:pt x="2831" y="543"/>
                  </a:cubicBezTo>
                  <a:cubicBezTo>
                    <a:pt x="572" y="1848"/>
                    <a:pt x="0" y="5088"/>
                    <a:pt x="1553" y="7778"/>
                  </a:cubicBezTo>
                  <a:cubicBezTo>
                    <a:pt x="2667" y="9708"/>
                    <a:pt x="4573" y="10832"/>
                    <a:pt x="6395" y="10832"/>
                  </a:cubicBezTo>
                  <a:cubicBezTo>
                    <a:pt x="7114" y="10832"/>
                    <a:pt x="7819" y="10657"/>
                    <a:pt x="8459" y="10288"/>
                  </a:cubicBezTo>
                  <a:cubicBezTo>
                    <a:pt x="10717" y="8985"/>
                    <a:pt x="11291" y="5745"/>
                    <a:pt x="9737" y="3053"/>
                  </a:cubicBezTo>
                  <a:cubicBezTo>
                    <a:pt x="8622" y="1124"/>
                    <a:pt x="6717" y="0"/>
                    <a:pt x="4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9" name="Google Shape;4199;p70"/>
            <p:cNvSpPr/>
            <p:nvPr/>
          </p:nvSpPr>
          <p:spPr>
            <a:xfrm>
              <a:off x="4489028" y="2470849"/>
              <a:ext cx="319437" cy="375540"/>
            </a:xfrm>
            <a:custGeom>
              <a:avLst/>
              <a:gdLst/>
              <a:ahLst/>
              <a:cxnLst/>
              <a:rect l="l" t="t" r="r" b="b"/>
              <a:pathLst>
                <a:path w="11473" h="13488" extrusionOk="0">
                  <a:moveTo>
                    <a:pt x="5221" y="576"/>
                  </a:moveTo>
                  <a:cubicBezTo>
                    <a:pt x="5729" y="576"/>
                    <a:pt x="6254" y="671"/>
                    <a:pt x="6777" y="860"/>
                  </a:cubicBezTo>
                  <a:cubicBezTo>
                    <a:pt x="8017" y="1311"/>
                    <a:pt x="9096" y="2245"/>
                    <a:pt x="9814" y="3487"/>
                  </a:cubicBezTo>
                  <a:cubicBezTo>
                    <a:pt x="11286" y="6038"/>
                    <a:pt x="10759" y="9106"/>
                    <a:pt x="8641" y="10330"/>
                  </a:cubicBezTo>
                  <a:cubicBezTo>
                    <a:pt x="8048" y="10672"/>
                    <a:pt x="7392" y="10834"/>
                    <a:pt x="6723" y="10834"/>
                  </a:cubicBezTo>
                  <a:cubicBezTo>
                    <a:pt x="5001" y="10834"/>
                    <a:pt x="3189" y="9761"/>
                    <a:pt x="2129" y="7924"/>
                  </a:cubicBezTo>
                  <a:cubicBezTo>
                    <a:pt x="657" y="5375"/>
                    <a:pt x="1183" y="2305"/>
                    <a:pt x="3302" y="1082"/>
                  </a:cubicBezTo>
                  <a:cubicBezTo>
                    <a:pt x="3885" y="746"/>
                    <a:pt x="4539" y="576"/>
                    <a:pt x="5221" y="576"/>
                  </a:cubicBezTo>
                  <a:close/>
                  <a:moveTo>
                    <a:pt x="5220" y="0"/>
                  </a:moveTo>
                  <a:cubicBezTo>
                    <a:pt x="4438" y="0"/>
                    <a:pt x="3687" y="196"/>
                    <a:pt x="3014" y="585"/>
                  </a:cubicBezTo>
                  <a:cubicBezTo>
                    <a:pt x="620" y="1966"/>
                    <a:pt x="1" y="5389"/>
                    <a:pt x="1630" y="8212"/>
                  </a:cubicBezTo>
                  <a:cubicBezTo>
                    <a:pt x="2660" y="9995"/>
                    <a:pt x="4345" y="11120"/>
                    <a:pt x="6049" y="11359"/>
                  </a:cubicBezTo>
                  <a:cubicBezTo>
                    <a:pt x="7273" y="11747"/>
                    <a:pt x="8380" y="12449"/>
                    <a:pt x="9252" y="13394"/>
                  </a:cubicBezTo>
                  <a:cubicBezTo>
                    <a:pt x="9308" y="13455"/>
                    <a:pt x="9386" y="13487"/>
                    <a:pt x="9463" y="13487"/>
                  </a:cubicBezTo>
                  <a:cubicBezTo>
                    <a:pt x="9532" y="13487"/>
                    <a:pt x="9603" y="13462"/>
                    <a:pt x="9658" y="13410"/>
                  </a:cubicBezTo>
                  <a:cubicBezTo>
                    <a:pt x="9775" y="13303"/>
                    <a:pt x="9782" y="13121"/>
                    <a:pt x="9675" y="13004"/>
                  </a:cubicBezTo>
                  <a:cubicBezTo>
                    <a:pt x="9049" y="12326"/>
                    <a:pt x="8311" y="11765"/>
                    <a:pt x="7499" y="11342"/>
                  </a:cubicBezTo>
                  <a:cubicBezTo>
                    <a:pt x="7995" y="11258"/>
                    <a:pt x="8477" y="11088"/>
                    <a:pt x="8929" y="10828"/>
                  </a:cubicBezTo>
                  <a:cubicBezTo>
                    <a:pt x="9379" y="10569"/>
                    <a:pt x="9765" y="10236"/>
                    <a:pt x="10087" y="9849"/>
                  </a:cubicBezTo>
                  <a:lnTo>
                    <a:pt x="10087" y="9849"/>
                  </a:lnTo>
                  <a:cubicBezTo>
                    <a:pt x="10048" y="10764"/>
                    <a:pt x="10165" y="11683"/>
                    <a:pt x="10440" y="12563"/>
                  </a:cubicBezTo>
                  <a:cubicBezTo>
                    <a:pt x="10477" y="12685"/>
                    <a:pt x="10592" y="12764"/>
                    <a:pt x="10714" y="12764"/>
                  </a:cubicBezTo>
                  <a:cubicBezTo>
                    <a:pt x="10742" y="12764"/>
                    <a:pt x="10771" y="12760"/>
                    <a:pt x="10799" y="12752"/>
                  </a:cubicBezTo>
                  <a:cubicBezTo>
                    <a:pt x="10952" y="12704"/>
                    <a:pt x="11036" y="12543"/>
                    <a:pt x="10988" y="12391"/>
                  </a:cubicBezTo>
                  <a:cubicBezTo>
                    <a:pt x="10607" y="11165"/>
                    <a:pt x="10552" y="9855"/>
                    <a:pt x="10827" y="8601"/>
                  </a:cubicBezTo>
                  <a:cubicBezTo>
                    <a:pt x="11473" y="7006"/>
                    <a:pt x="11341" y="4984"/>
                    <a:pt x="10312" y="3201"/>
                  </a:cubicBezTo>
                  <a:cubicBezTo>
                    <a:pt x="9526" y="1840"/>
                    <a:pt x="8341" y="818"/>
                    <a:pt x="6973" y="320"/>
                  </a:cubicBezTo>
                  <a:cubicBezTo>
                    <a:pt x="6386" y="106"/>
                    <a:pt x="5795" y="0"/>
                    <a:pt x="5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0" name="Google Shape;4200;p70"/>
            <p:cNvSpPr/>
            <p:nvPr/>
          </p:nvSpPr>
          <p:spPr>
            <a:xfrm>
              <a:off x="4745852" y="2815712"/>
              <a:ext cx="128799" cy="165050"/>
            </a:xfrm>
            <a:custGeom>
              <a:avLst/>
              <a:gdLst/>
              <a:ahLst/>
              <a:cxnLst/>
              <a:rect l="l" t="t" r="r" b="b"/>
              <a:pathLst>
                <a:path w="4626" h="5928" extrusionOk="0">
                  <a:moveTo>
                    <a:pt x="1645" y="1"/>
                  </a:moveTo>
                  <a:cubicBezTo>
                    <a:pt x="1594" y="1"/>
                    <a:pt x="1542" y="14"/>
                    <a:pt x="1495" y="41"/>
                  </a:cubicBezTo>
                  <a:lnTo>
                    <a:pt x="194" y="793"/>
                  </a:lnTo>
                  <a:cubicBezTo>
                    <a:pt x="51" y="876"/>
                    <a:pt x="1" y="1058"/>
                    <a:pt x="84" y="1201"/>
                  </a:cubicBezTo>
                  <a:lnTo>
                    <a:pt x="2668" y="5677"/>
                  </a:lnTo>
                  <a:cubicBezTo>
                    <a:pt x="2761" y="5838"/>
                    <a:pt x="2929" y="5927"/>
                    <a:pt x="3101" y="5927"/>
                  </a:cubicBezTo>
                  <a:cubicBezTo>
                    <a:pt x="3186" y="5927"/>
                    <a:pt x="3272" y="5906"/>
                    <a:pt x="3350" y="5860"/>
                  </a:cubicBezTo>
                  <a:lnTo>
                    <a:pt x="4306" y="5309"/>
                  </a:lnTo>
                  <a:cubicBezTo>
                    <a:pt x="4544" y="5171"/>
                    <a:pt x="4626" y="4866"/>
                    <a:pt x="4488" y="4627"/>
                  </a:cubicBezTo>
                  <a:lnTo>
                    <a:pt x="1904" y="151"/>
                  </a:lnTo>
                  <a:cubicBezTo>
                    <a:pt x="1849" y="55"/>
                    <a:pt x="1748"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1" name="Google Shape;4201;p70"/>
            <p:cNvSpPr/>
            <p:nvPr/>
          </p:nvSpPr>
          <p:spPr>
            <a:xfrm>
              <a:off x="4762140" y="2844056"/>
              <a:ext cx="66711" cy="57049"/>
            </a:xfrm>
            <a:custGeom>
              <a:avLst/>
              <a:gdLst/>
              <a:ahLst/>
              <a:cxnLst/>
              <a:rect l="l" t="t" r="r" b="b"/>
              <a:pathLst>
                <a:path w="2396" h="2049" extrusionOk="0">
                  <a:moveTo>
                    <a:pt x="1819" y="0"/>
                  </a:moveTo>
                  <a:lnTo>
                    <a:pt x="0" y="1050"/>
                  </a:lnTo>
                  <a:lnTo>
                    <a:pt x="576" y="2048"/>
                  </a:lnTo>
                  <a:lnTo>
                    <a:pt x="2395" y="997"/>
                  </a:lnTo>
                  <a:lnTo>
                    <a:pt x="1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2" name="Google Shape;4202;p70"/>
            <p:cNvSpPr/>
            <p:nvPr/>
          </p:nvSpPr>
          <p:spPr>
            <a:xfrm>
              <a:off x="4544074" y="2609424"/>
              <a:ext cx="84057" cy="129885"/>
            </a:xfrm>
            <a:custGeom>
              <a:avLst/>
              <a:gdLst/>
              <a:ahLst/>
              <a:cxnLst/>
              <a:rect l="l" t="t" r="r" b="b"/>
              <a:pathLst>
                <a:path w="3019" h="4665" extrusionOk="0">
                  <a:moveTo>
                    <a:pt x="328" y="0"/>
                  </a:moveTo>
                  <a:cubicBezTo>
                    <a:pt x="279" y="0"/>
                    <a:pt x="230" y="13"/>
                    <a:pt x="185" y="39"/>
                  </a:cubicBezTo>
                  <a:cubicBezTo>
                    <a:pt x="48" y="118"/>
                    <a:pt x="1" y="295"/>
                    <a:pt x="80" y="431"/>
                  </a:cubicBezTo>
                  <a:lnTo>
                    <a:pt x="2440" y="4521"/>
                  </a:lnTo>
                  <a:cubicBezTo>
                    <a:pt x="2494" y="4612"/>
                    <a:pt x="2590" y="4665"/>
                    <a:pt x="2690" y="4665"/>
                  </a:cubicBezTo>
                  <a:cubicBezTo>
                    <a:pt x="2739" y="4665"/>
                    <a:pt x="2788" y="4651"/>
                    <a:pt x="2834" y="4626"/>
                  </a:cubicBezTo>
                  <a:cubicBezTo>
                    <a:pt x="2971" y="4546"/>
                    <a:pt x="3018" y="4371"/>
                    <a:pt x="2939" y="4233"/>
                  </a:cubicBezTo>
                  <a:lnTo>
                    <a:pt x="578" y="145"/>
                  </a:lnTo>
                  <a:cubicBezTo>
                    <a:pt x="524" y="52"/>
                    <a:pt x="428"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3" name="Google Shape;4203;p70"/>
            <p:cNvSpPr/>
            <p:nvPr/>
          </p:nvSpPr>
          <p:spPr>
            <a:xfrm>
              <a:off x="4548417" y="2551204"/>
              <a:ext cx="128911" cy="207510"/>
            </a:xfrm>
            <a:custGeom>
              <a:avLst/>
              <a:gdLst/>
              <a:ahLst/>
              <a:cxnLst/>
              <a:rect l="l" t="t" r="r" b="b"/>
              <a:pathLst>
                <a:path w="4630" h="7453" extrusionOk="0">
                  <a:moveTo>
                    <a:pt x="330" y="0"/>
                  </a:moveTo>
                  <a:cubicBezTo>
                    <a:pt x="281" y="0"/>
                    <a:pt x="232" y="13"/>
                    <a:pt x="186" y="39"/>
                  </a:cubicBezTo>
                  <a:cubicBezTo>
                    <a:pt x="48" y="118"/>
                    <a:pt x="1" y="294"/>
                    <a:pt x="81" y="432"/>
                  </a:cubicBezTo>
                  <a:lnTo>
                    <a:pt x="4051" y="7308"/>
                  </a:lnTo>
                  <a:cubicBezTo>
                    <a:pt x="4105" y="7401"/>
                    <a:pt x="4201" y="7452"/>
                    <a:pt x="4300" y="7452"/>
                  </a:cubicBezTo>
                  <a:cubicBezTo>
                    <a:pt x="4349" y="7452"/>
                    <a:pt x="4399" y="7440"/>
                    <a:pt x="4444" y="7414"/>
                  </a:cubicBezTo>
                  <a:cubicBezTo>
                    <a:pt x="4582" y="7335"/>
                    <a:pt x="4629" y="7158"/>
                    <a:pt x="4549" y="7022"/>
                  </a:cubicBezTo>
                  <a:lnTo>
                    <a:pt x="579" y="144"/>
                  </a:lnTo>
                  <a:cubicBezTo>
                    <a:pt x="526" y="52"/>
                    <a:pt x="43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4" name="Google Shape;4204;p70"/>
            <p:cNvSpPr/>
            <p:nvPr/>
          </p:nvSpPr>
          <p:spPr>
            <a:xfrm>
              <a:off x="4570330" y="2523361"/>
              <a:ext cx="141050" cy="228615"/>
            </a:xfrm>
            <a:custGeom>
              <a:avLst/>
              <a:gdLst/>
              <a:ahLst/>
              <a:cxnLst/>
              <a:rect l="l" t="t" r="r" b="b"/>
              <a:pathLst>
                <a:path w="5066" h="8211" extrusionOk="0">
                  <a:moveTo>
                    <a:pt x="330" y="0"/>
                  </a:moveTo>
                  <a:cubicBezTo>
                    <a:pt x="281" y="0"/>
                    <a:pt x="231" y="13"/>
                    <a:pt x="186" y="39"/>
                  </a:cubicBezTo>
                  <a:cubicBezTo>
                    <a:pt x="48" y="118"/>
                    <a:pt x="1" y="294"/>
                    <a:pt x="81" y="432"/>
                  </a:cubicBezTo>
                  <a:lnTo>
                    <a:pt x="4489" y="8067"/>
                  </a:lnTo>
                  <a:cubicBezTo>
                    <a:pt x="4541" y="8158"/>
                    <a:pt x="4639" y="8211"/>
                    <a:pt x="4738" y="8211"/>
                  </a:cubicBezTo>
                  <a:cubicBezTo>
                    <a:pt x="4786" y="8211"/>
                    <a:pt x="4836" y="8197"/>
                    <a:pt x="4882" y="8172"/>
                  </a:cubicBezTo>
                  <a:cubicBezTo>
                    <a:pt x="5019" y="8092"/>
                    <a:pt x="5066" y="7917"/>
                    <a:pt x="4986" y="7779"/>
                  </a:cubicBezTo>
                  <a:lnTo>
                    <a:pt x="579" y="144"/>
                  </a:lnTo>
                  <a:cubicBezTo>
                    <a:pt x="526" y="52"/>
                    <a:pt x="429"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5" name="Google Shape;4205;p70"/>
            <p:cNvSpPr/>
            <p:nvPr/>
          </p:nvSpPr>
          <p:spPr>
            <a:xfrm>
              <a:off x="4598813" y="2506906"/>
              <a:ext cx="141050" cy="228615"/>
            </a:xfrm>
            <a:custGeom>
              <a:avLst/>
              <a:gdLst/>
              <a:ahLst/>
              <a:cxnLst/>
              <a:rect l="l" t="t" r="r" b="b"/>
              <a:pathLst>
                <a:path w="5066" h="8211" extrusionOk="0">
                  <a:moveTo>
                    <a:pt x="329" y="0"/>
                  </a:moveTo>
                  <a:cubicBezTo>
                    <a:pt x="281" y="0"/>
                    <a:pt x="231" y="12"/>
                    <a:pt x="186" y="38"/>
                  </a:cubicBezTo>
                  <a:cubicBezTo>
                    <a:pt x="48" y="118"/>
                    <a:pt x="1" y="295"/>
                    <a:pt x="80" y="431"/>
                  </a:cubicBezTo>
                  <a:lnTo>
                    <a:pt x="4489" y="8066"/>
                  </a:lnTo>
                  <a:cubicBezTo>
                    <a:pt x="4542" y="8159"/>
                    <a:pt x="4638" y="8210"/>
                    <a:pt x="4738" y="8210"/>
                  </a:cubicBezTo>
                  <a:cubicBezTo>
                    <a:pt x="4787" y="8210"/>
                    <a:pt x="4835" y="8198"/>
                    <a:pt x="4882" y="8172"/>
                  </a:cubicBezTo>
                  <a:cubicBezTo>
                    <a:pt x="5018" y="8092"/>
                    <a:pt x="5066" y="7916"/>
                    <a:pt x="4987" y="7778"/>
                  </a:cubicBezTo>
                  <a:lnTo>
                    <a:pt x="579" y="145"/>
                  </a:lnTo>
                  <a:cubicBezTo>
                    <a:pt x="526" y="52"/>
                    <a:pt x="429" y="0"/>
                    <a:pt x="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6" name="Google Shape;4206;p70"/>
            <p:cNvSpPr/>
            <p:nvPr/>
          </p:nvSpPr>
          <p:spPr>
            <a:xfrm>
              <a:off x="4633895" y="2501866"/>
              <a:ext cx="128883" cy="207482"/>
            </a:xfrm>
            <a:custGeom>
              <a:avLst/>
              <a:gdLst/>
              <a:ahLst/>
              <a:cxnLst/>
              <a:rect l="l" t="t" r="r" b="b"/>
              <a:pathLst>
                <a:path w="4629" h="7452" extrusionOk="0">
                  <a:moveTo>
                    <a:pt x="329" y="0"/>
                  </a:moveTo>
                  <a:cubicBezTo>
                    <a:pt x="280" y="0"/>
                    <a:pt x="230" y="13"/>
                    <a:pt x="185" y="39"/>
                  </a:cubicBezTo>
                  <a:cubicBezTo>
                    <a:pt x="48" y="118"/>
                    <a:pt x="1" y="294"/>
                    <a:pt x="80" y="432"/>
                  </a:cubicBezTo>
                  <a:lnTo>
                    <a:pt x="4050" y="7308"/>
                  </a:lnTo>
                  <a:cubicBezTo>
                    <a:pt x="4104" y="7401"/>
                    <a:pt x="4200" y="7452"/>
                    <a:pt x="4300" y="7452"/>
                  </a:cubicBezTo>
                  <a:cubicBezTo>
                    <a:pt x="4349" y="7452"/>
                    <a:pt x="4399" y="7440"/>
                    <a:pt x="4444" y="7414"/>
                  </a:cubicBezTo>
                  <a:cubicBezTo>
                    <a:pt x="4580" y="7335"/>
                    <a:pt x="4628" y="7158"/>
                    <a:pt x="4549" y="7021"/>
                  </a:cubicBezTo>
                  <a:lnTo>
                    <a:pt x="579" y="144"/>
                  </a:lnTo>
                  <a:cubicBezTo>
                    <a:pt x="525" y="52"/>
                    <a:pt x="428" y="0"/>
                    <a:pt x="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7" name="Google Shape;4207;p70"/>
            <p:cNvSpPr/>
            <p:nvPr/>
          </p:nvSpPr>
          <p:spPr>
            <a:xfrm>
              <a:off x="4686490" y="2527204"/>
              <a:ext cx="79657" cy="122256"/>
            </a:xfrm>
            <a:custGeom>
              <a:avLst/>
              <a:gdLst/>
              <a:ahLst/>
              <a:cxnLst/>
              <a:rect l="l" t="t" r="r" b="b"/>
              <a:pathLst>
                <a:path w="2861" h="4391" extrusionOk="0">
                  <a:moveTo>
                    <a:pt x="330" y="0"/>
                  </a:moveTo>
                  <a:cubicBezTo>
                    <a:pt x="281" y="0"/>
                    <a:pt x="231" y="13"/>
                    <a:pt x="186" y="39"/>
                  </a:cubicBezTo>
                  <a:cubicBezTo>
                    <a:pt x="49" y="118"/>
                    <a:pt x="1" y="294"/>
                    <a:pt x="80" y="432"/>
                  </a:cubicBezTo>
                  <a:lnTo>
                    <a:pt x="2283" y="4247"/>
                  </a:lnTo>
                  <a:cubicBezTo>
                    <a:pt x="2337" y="4338"/>
                    <a:pt x="2433" y="4390"/>
                    <a:pt x="2532" y="4390"/>
                  </a:cubicBezTo>
                  <a:cubicBezTo>
                    <a:pt x="2582" y="4390"/>
                    <a:pt x="2630" y="4377"/>
                    <a:pt x="2676" y="4351"/>
                  </a:cubicBezTo>
                  <a:cubicBezTo>
                    <a:pt x="2813" y="4272"/>
                    <a:pt x="2861" y="4097"/>
                    <a:pt x="2782" y="3959"/>
                  </a:cubicBezTo>
                  <a:lnTo>
                    <a:pt x="579" y="144"/>
                  </a:lnTo>
                  <a:cubicBezTo>
                    <a:pt x="526" y="51"/>
                    <a:pt x="429"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8" name="Google Shape;4208;p70"/>
            <p:cNvSpPr/>
            <p:nvPr/>
          </p:nvSpPr>
          <p:spPr>
            <a:xfrm>
              <a:off x="4551062" y="2519714"/>
              <a:ext cx="126850" cy="78711"/>
            </a:xfrm>
            <a:custGeom>
              <a:avLst/>
              <a:gdLst/>
              <a:ahLst/>
              <a:cxnLst/>
              <a:rect l="l" t="t" r="r" b="b"/>
              <a:pathLst>
                <a:path w="4556" h="2827" extrusionOk="0">
                  <a:moveTo>
                    <a:pt x="4227" y="1"/>
                  </a:moveTo>
                  <a:cubicBezTo>
                    <a:pt x="4178" y="1"/>
                    <a:pt x="4129" y="13"/>
                    <a:pt x="4083" y="39"/>
                  </a:cubicBezTo>
                  <a:lnTo>
                    <a:pt x="185" y="2290"/>
                  </a:lnTo>
                  <a:cubicBezTo>
                    <a:pt x="47" y="2369"/>
                    <a:pt x="1" y="2545"/>
                    <a:pt x="80" y="2682"/>
                  </a:cubicBezTo>
                  <a:cubicBezTo>
                    <a:pt x="133" y="2775"/>
                    <a:pt x="230" y="2826"/>
                    <a:pt x="329" y="2826"/>
                  </a:cubicBezTo>
                  <a:cubicBezTo>
                    <a:pt x="378" y="2826"/>
                    <a:pt x="428" y="2814"/>
                    <a:pt x="473" y="2787"/>
                  </a:cubicBezTo>
                  <a:lnTo>
                    <a:pt x="4371" y="537"/>
                  </a:lnTo>
                  <a:cubicBezTo>
                    <a:pt x="4509" y="458"/>
                    <a:pt x="4555" y="282"/>
                    <a:pt x="4476" y="144"/>
                  </a:cubicBezTo>
                  <a:cubicBezTo>
                    <a:pt x="4423" y="52"/>
                    <a:pt x="4326" y="1"/>
                    <a:pt x="4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9" name="Google Shape;4209;p70"/>
            <p:cNvSpPr/>
            <p:nvPr/>
          </p:nvSpPr>
          <p:spPr>
            <a:xfrm>
              <a:off x="4539675" y="2532132"/>
              <a:ext cx="182508" cy="110841"/>
            </a:xfrm>
            <a:custGeom>
              <a:avLst/>
              <a:gdLst/>
              <a:ahLst/>
              <a:cxnLst/>
              <a:rect l="l" t="t" r="r" b="b"/>
              <a:pathLst>
                <a:path w="6555" h="3981" extrusionOk="0">
                  <a:moveTo>
                    <a:pt x="6227" y="1"/>
                  </a:moveTo>
                  <a:cubicBezTo>
                    <a:pt x="6178" y="1"/>
                    <a:pt x="6128" y="13"/>
                    <a:pt x="6083" y="40"/>
                  </a:cubicBezTo>
                  <a:lnTo>
                    <a:pt x="186" y="3444"/>
                  </a:lnTo>
                  <a:cubicBezTo>
                    <a:pt x="48" y="3523"/>
                    <a:pt x="0" y="3699"/>
                    <a:pt x="81" y="3837"/>
                  </a:cubicBezTo>
                  <a:cubicBezTo>
                    <a:pt x="133" y="3929"/>
                    <a:pt x="231" y="3981"/>
                    <a:pt x="329" y="3981"/>
                  </a:cubicBezTo>
                  <a:cubicBezTo>
                    <a:pt x="378" y="3981"/>
                    <a:pt x="428" y="3968"/>
                    <a:pt x="473" y="3941"/>
                  </a:cubicBezTo>
                  <a:lnTo>
                    <a:pt x="6370" y="537"/>
                  </a:lnTo>
                  <a:cubicBezTo>
                    <a:pt x="6507" y="458"/>
                    <a:pt x="6555" y="283"/>
                    <a:pt x="6475" y="145"/>
                  </a:cubicBezTo>
                  <a:cubicBezTo>
                    <a:pt x="6422" y="52"/>
                    <a:pt x="6326" y="1"/>
                    <a:pt x="6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0" name="Google Shape;4210;p70"/>
            <p:cNvSpPr/>
            <p:nvPr/>
          </p:nvSpPr>
          <p:spPr>
            <a:xfrm>
              <a:off x="4549865" y="2556995"/>
              <a:ext cx="195065" cy="118108"/>
            </a:xfrm>
            <a:custGeom>
              <a:avLst/>
              <a:gdLst/>
              <a:ahLst/>
              <a:cxnLst/>
              <a:rect l="l" t="t" r="r" b="b"/>
              <a:pathLst>
                <a:path w="7006" h="4242" extrusionOk="0">
                  <a:moveTo>
                    <a:pt x="6677" y="0"/>
                  </a:moveTo>
                  <a:cubicBezTo>
                    <a:pt x="6628" y="0"/>
                    <a:pt x="6578" y="13"/>
                    <a:pt x="6533" y="40"/>
                  </a:cubicBezTo>
                  <a:lnTo>
                    <a:pt x="184" y="3705"/>
                  </a:lnTo>
                  <a:cubicBezTo>
                    <a:pt x="46" y="3784"/>
                    <a:pt x="0" y="3960"/>
                    <a:pt x="79" y="4097"/>
                  </a:cubicBezTo>
                  <a:cubicBezTo>
                    <a:pt x="133" y="4189"/>
                    <a:pt x="229" y="4241"/>
                    <a:pt x="328" y="4241"/>
                  </a:cubicBezTo>
                  <a:cubicBezTo>
                    <a:pt x="377" y="4241"/>
                    <a:pt x="427" y="4229"/>
                    <a:pt x="472" y="4202"/>
                  </a:cubicBezTo>
                  <a:lnTo>
                    <a:pt x="6820" y="537"/>
                  </a:lnTo>
                  <a:cubicBezTo>
                    <a:pt x="6958" y="458"/>
                    <a:pt x="7006" y="282"/>
                    <a:pt x="6925" y="145"/>
                  </a:cubicBezTo>
                  <a:cubicBezTo>
                    <a:pt x="6872" y="52"/>
                    <a:pt x="6776" y="0"/>
                    <a:pt x="6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1" name="Google Shape;4211;p70"/>
            <p:cNvSpPr/>
            <p:nvPr/>
          </p:nvSpPr>
          <p:spPr>
            <a:xfrm>
              <a:off x="4566292" y="2585479"/>
              <a:ext cx="195092" cy="118108"/>
            </a:xfrm>
            <a:custGeom>
              <a:avLst/>
              <a:gdLst/>
              <a:ahLst/>
              <a:cxnLst/>
              <a:rect l="l" t="t" r="r" b="b"/>
              <a:pathLst>
                <a:path w="7007" h="4242" extrusionOk="0">
                  <a:moveTo>
                    <a:pt x="6677" y="0"/>
                  </a:moveTo>
                  <a:cubicBezTo>
                    <a:pt x="6628" y="0"/>
                    <a:pt x="6579" y="13"/>
                    <a:pt x="6534" y="39"/>
                  </a:cubicBezTo>
                  <a:lnTo>
                    <a:pt x="185" y="3705"/>
                  </a:lnTo>
                  <a:cubicBezTo>
                    <a:pt x="48" y="3784"/>
                    <a:pt x="0" y="3960"/>
                    <a:pt x="80" y="4098"/>
                  </a:cubicBezTo>
                  <a:cubicBezTo>
                    <a:pt x="133" y="4189"/>
                    <a:pt x="230" y="4242"/>
                    <a:pt x="330" y="4242"/>
                  </a:cubicBezTo>
                  <a:cubicBezTo>
                    <a:pt x="378" y="4242"/>
                    <a:pt x="427" y="4228"/>
                    <a:pt x="472" y="4203"/>
                  </a:cubicBezTo>
                  <a:lnTo>
                    <a:pt x="6821" y="538"/>
                  </a:lnTo>
                  <a:cubicBezTo>
                    <a:pt x="6958" y="458"/>
                    <a:pt x="7006" y="281"/>
                    <a:pt x="6927" y="145"/>
                  </a:cubicBezTo>
                  <a:cubicBezTo>
                    <a:pt x="6873" y="52"/>
                    <a:pt x="6776" y="0"/>
                    <a:pt x="6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2" name="Google Shape;4212;p70"/>
            <p:cNvSpPr/>
            <p:nvPr/>
          </p:nvSpPr>
          <p:spPr>
            <a:xfrm>
              <a:off x="4589012" y="2617610"/>
              <a:ext cx="182508" cy="110841"/>
            </a:xfrm>
            <a:custGeom>
              <a:avLst/>
              <a:gdLst/>
              <a:ahLst/>
              <a:cxnLst/>
              <a:rect l="l" t="t" r="r" b="b"/>
              <a:pathLst>
                <a:path w="6555" h="3981" extrusionOk="0">
                  <a:moveTo>
                    <a:pt x="6226" y="0"/>
                  </a:moveTo>
                  <a:cubicBezTo>
                    <a:pt x="6177" y="0"/>
                    <a:pt x="6128" y="12"/>
                    <a:pt x="6083" y="38"/>
                  </a:cubicBezTo>
                  <a:lnTo>
                    <a:pt x="186" y="3444"/>
                  </a:lnTo>
                  <a:cubicBezTo>
                    <a:pt x="48" y="3523"/>
                    <a:pt x="0" y="3699"/>
                    <a:pt x="81" y="3836"/>
                  </a:cubicBezTo>
                  <a:cubicBezTo>
                    <a:pt x="133" y="3928"/>
                    <a:pt x="230" y="3980"/>
                    <a:pt x="330" y="3980"/>
                  </a:cubicBezTo>
                  <a:cubicBezTo>
                    <a:pt x="378" y="3980"/>
                    <a:pt x="428" y="3967"/>
                    <a:pt x="474" y="3941"/>
                  </a:cubicBezTo>
                  <a:lnTo>
                    <a:pt x="6371" y="537"/>
                  </a:lnTo>
                  <a:cubicBezTo>
                    <a:pt x="6507" y="457"/>
                    <a:pt x="6555" y="281"/>
                    <a:pt x="6475" y="143"/>
                  </a:cubicBezTo>
                  <a:cubicBezTo>
                    <a:pt x="6422" y="52"/>
                    <a:pt x="6326" y="0"/>
                    <a:pt x="6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3" name="Google Shape;4213;p70"/>
            <p:cNvSpPr/>
            <p:nvPr/>
          </p:nvSpPr>
          <p:spPr>
            <a:xfrm>
              <a:off x="4646118" y="2662158"/>
              <a:ext cx="114043" cy="71277"/>
            </a:xfrm>
            <a:custGeom>
              <a:avLst/>
              <a:gdLst/>
              <a:ahLst/>
              <a:cxnLst/>
              <a:rect l="l" t="t" r="r" b="b"/>
              <a:pathLst>
                <a:path w="4096" h="2560" extrusionOk="0">
                  <a:moveTo>
                    <a:pt x="3766" y="0"/>
                  </a:moveTo>
                  <a:cubicBezTo>
                    <a:pt x="3718" y="0"/>
                    <a:pt x="3668" y="13"/>
                    <a:pt x="3623" y="39"/>
                  </a:cubicBezTo>
                  <a:lnTo>
                    <a:pt x="185" y="2023"/>
                  </a:lnTo>
                  <a:cubicBezTo>
                    <a:pt x="48" y="2102"/>
                    <a:pt x="1" y="2279"/>
                    <a:pt x="80" y="2416"/>
                  </a:cubicBezTo>
                  <a:cubicBezTo>
                    <a:pt x="134" y="2508"/>
                    <a:pt x="230" y="2560"/>
                    <a:pt x="329" y="2560"/>
                  </a:cubicBezTo>
                  <a:cubicBezTo>
                    <a:pt x="379" y="2560"/>
                    <a:pt x="428" y="2547"/>
                    <a:pt x="473" y="2522"/>
                  </a:cubicBezTo>
                  <a:lnTo>
                    <a:pt x="3911" y="536"/>
                  </a:lnTo>
                  <a:cubicBezTo>
                    <a:pt x="4048" y="457"/>
                    <a:pt x="4095" y="281"/>
                    <a:pt x="4016" y="144"/>
                  </a:cubicBezTo>
                  <a:cubicBezTo>
                    <a:pt x="3963" y="52"/>
                    <a:pt x="3866" y="0"/>
                    <a:pt x="3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4" name="Google Shape;4214;p70"/>
            <p:cNvSpPr/>
            <p:nvPr/>
          </p:nvSpPr>
          <p:spPr>
            <a:xfrm>
              <a:off x="4524194" y="2733297"/>
              <a:ext cx="245153" cy="245181"/>
            </a:xfrm>
            <a:custGeom>
              <a:avLst/>
              <a:gdLst/>
              <a:ahLst/>
              <a:cxnLst/>
              <a:rect l="l" t="t" r="r" b="b"/>
              <a:pathLst>
                <a:path w="8805" h="8806" extrusionOk="0">
                  <a:moveTo>
                    <a:pt x="4402" y="1"/>
                  </a:moveTo>
                  <a:cubicBezTo>
                    <a:pt x="1971" y="1"/>
                    <a:pt x="0" y="1972"/>
                    <a:pt x="0" y="4404"/>
                  </a:cubicBezTo>
                  <a:cubicBezTo>
                    <a:pt x="0" y="6835"/>
                    <a:pt x="1971" y="8806"/>
                    <a:pt x="4402" y="8806"/>
                  </a:cubicBezTo>
                  <a:cubicBezTo>
                    <a:pt x="6834" y="8806"/>
                    <a:pt x="8805" y="6835"/>
                    <a:pt x="8805" y="4404"/>
                  </a:cubicBezTo>
                  <a:cubicBezTo>
                    <a:pt x="8805" y="1972"/>
                    <a:pt x="6834" y="1"/>
                    <a:pt x="4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5" name="Google Shape;4215;p70"/>
            <p:cNvSpPr/>
            <p:nvPr/>
          </p:nvSpPr>
          <p:spPr>
            <a:xfrm>
              <a:off x="4524138" y="2733297"/>
              <a:ext cx="242898" cy="245181"/>
            </a:xfrm>
            <a:custGeom>
              <a:avLst/>
              <a:gdLst/>
              <a:ahLst/>
              <a:cxnLst/>
              <a:rect l="l" t="t" r="r" b="b"/>
              <a:pathLst>
                <a:path w="8724" h="8806" extrusionOk="0">
                  <a:moveTo>
                    <a:pt x="4404" y="1"/>
                  </a:moveTo>
                  <a:cubicBezTo>
                    <a:pt x="4271" y="1"/>
                    <a:pt x="4140" y="7"/>
                    <a:pt x="4011" y="19"/>
                  </a:cubicBezTo>
                  <a:cubicBezTo>
                    <a:pt x="3820" y="260"/>
                    <a:pt x="3512" y="696"/>
                    <a:pt x="3230" y="1318"/>
                  </a:cubicBezTo>
                  <a:cubicBezTo>
                    <a:pt x="2834" y="2193"/>
                    <a:pt x="2413" y="3617"/>
                    <a:pt x="2629" y="5472"/>
                  </a:cubicBezTo>
                  <a:cubicBezTo>
                    <a:pt x="2277" y="5397"/>
                    <a:pt x="1939" y="5289"/>
                    <a:pt x="1622" y="5152"/>
                  </a:cubicBezTo>
                  <a:cubicBezTo>
                    <a:pt x="1753" y="3699"/>
                    <a:pt x="862" y="2705"/>
                    <a:pt x="573" y="2424"/>
                  </a:cubicBezTo>
                  <a:cubicBezTo>
                    <a:pt x="556" y="2409"/>
                    <a:pt x="530" y="2390"/>
                    <a:pt x="498" y="2371"/>
                  </a:cubicBezTo>
                  <a:cubicBezTo>
                    <a:pt x="406" y="2549"/>
                    <a:pt x="325" y="2733"/>
                    <a:pt x="257" y="2923"/>
                  </a:cubicBezTo>
                  <a:cubicBezTo>
                    <a:pt x="529" y="3214"/>
                    <a:pt x="1059" y="3905"/>
                    <a:pt x="1059" y="4865"/>
                  </a:cubicBezTo>
                  <a:cubicBezTo>
                    <a:pt x="744" y="4677"/>
                    <a:pt x="456" y="4455"/>
                    <a:pt x="204" y="4204"/>
                  </a:cubicBezTo>
                  <a:cubicBezTo>
                    <a:pt x="172" y="4171"/>
                    <a:pt x="102" y="4103"/>
                    <a:pt x="18" y="4025"/>
                  </a:cubicBezTo>
                  <a:cubicBezTo>
                    <a:pt x="7" y="4149"/>
                    <a:pt x="1" y="4276"/>
                    <a:pt x="1" y="4404"/>
                  </a:cubicBezTo>
                  <a:cubicBezTo>
                    <a:pt x="1" y="4544"/>
                    <a:pt x="8" y="4682"/>
                    <a:pt x="22" y="4820"/>
                  </a:cubicBezTo>
                  <a:cubicBezTo>
                    <a:pt x="309" y="5073"/>
                    <a:pt x="633" y="5294"/>
                    <a:pt x="981" y="5481"/>
                  </a:cubicBezTo>
                  <a:cubicBezTo>
                    <a:pt x="889" y="5809"/>
                    <a:pt x="703" y="6081"/>
                    <a:pt x="426" y="6292"/>
                  </a:cubicBezTo>
                  <a:lnTo>
                    <a:pt x="708" y="6797"/>
                  </a:lnTo>
                  <a:cubicBezTo>
                    <a:pt x="718" y="6791"/>
                    <a:pt x="724" y="6787"/>
                    <a:pt x="729" y="6785"/>
                  </a:cubicBezTo>
                  <a:cubicBezTo>
                    <a:pt x="1108" y="6509"/>
                    <a:pt x="1369" y="6154"/>
                    <a:pt x="1508" y="5727"/>
                  </a:cubicBezTo>
                  <a:cubicBezTo>
                    <a:pt x="1891" y="5883"/>
                    <a:pt x="2299" y="6002"/>
                    <a:pt x="2721" y="6077"/>
                  </a:cubicBezTo>
                  <a:cubicBezTo>
                    <a:pt x="3005" y="7555"/>
                    <a:pt x="3613" y="8401"/>
                    <a:pt x="3966" y="8785"/>
                  </a:cubicBezTo>
                  <a:cubicBezTo>
                    <a:pt x="4110" y="8798"/>
                    <a:pt x="4256" y="8806"/>
                    <a:pt x="4404" y="8806"/>
                  </a:cubicBezTo>
                  <a:cubicBezTo>
                    <a:pt x="4557" y="8806"/>
                    <a:pt x="4710" y="8798"/>
                    <a:pt x="4859" y="8782"/>
                  </a:cubicBezTo>
                  <a:cubicBezTo>
                    <a:pt x="4737" y="8691"/>
                    <a:pt x="4624" y="8613"/>
                    <a:pt x="4578" y="8577"/>
                  </a:cubicBezTo>
                  <a:cubicBezTo>
                    <a:pt x="4568" y="8570"/>
                    <a:pt x="3709" y="7885"/>
                    <a:pt x="3326" y="6155"/>
                  </a:cubicBezTo>
                  <a:lnTo>
                    <a:pt x="3326" y="6155"/>
                  </a:lnTo>
                  <a:cubicBezTo>
                    <a:pt x="3506" y="6171"/>
                    <a:pt x="3690" y="6178"/>
                    <a:pt x="3876" y="6178"/>
                  </a:cubicBezTo>
                  <a:cubicBezTo>
                    <a:pt x="4265" y="6178"/>
                    <a:pt x="4648" y="6144"/>
                    <a:pt x="5018" y="6078"/>
                  </a:cubicBezTo>
                  <a:cubicBezTo>
                    <a:pt x="5362" y="6475"/>
                    <a:pt x="5858" y="6610"/>
                    <a:pt x="6376" y="6610"/>
                  </a:cubicBezTo>
                  <a:cubicBezTo>
                    <a:pt x="7181" y="6610"/>
                    <a:pt x="8042" y="6283"/>
                    <a:pt x="8469" y="6096"/>
                  </a:cubicBezTo>
                  <a:lnTo>
                    <a:pt x="8697" y="5382"/>
                  </a:lnTo>
                  <a:lnTo>
                    <a:pt x="8697" y="5382"/>
                  </a:lnTo>
                  <a:cubicBezTo>
                    <a:pt x="8601" y="5408"/>
                    <a:pt x="8519" y="5436"/>
                    <a:pt x="8477" y="5456"/>
                  </a:cubicBezTo>
                  <a:cubicBezTo>
                    <a:pt x="8461" y="5465"/>
                    <a:pt x="7310" y="6038"/>
                    <a:pt x="6375" y="6038"/>
                  </a:cubicBezTo>
                  <a:cubicBezTo>
                    <a:pt x="6138" y="6038"/>
                    <a:pt x="5915" y="6001"/>
                    <a:pt x="5728" y="5909"/>
                  </a:cubicBezTo>
                  <a:cubicBezTo>
                    <a:pt x="6181" y="5772"/>
                    <a:pt x="6610" y="5583"/>
                    <a:pt x="7005" y="5345"/>
                  </a:cubicBezTo>
                  <a:cubicBezTo>
                    <a:pt x="7771" y="4886"/>
                    <a:pt x="8370" y="4258"/>
                    <a:pt x="8724" y="3550"/>
                  </a:cubicBezTo>
                  <a:cubicBezTo>
                    <a:pt x="8663" y="3243"/>
                    <a:pt x="8571" y="2948"/>
                    <a:pt x="8451" y="2667"/>
                  </a:cubicBezTo>
                  <a:cubicBezTo>
                    <a:pt x="8396" y="2815"/>
                    <a:pt x="8352" y="2954"/>
                    <a:pt x="8336" y="3000"/>
                  </a:cubicBezTo>
                  <a:cubicBezTo>
                    <a:pt x="7899" y="4170"/>
                    <a:pt x="6730" y="5069"/>
                    <a:pt x="5287" y="5431"/>
                  </a:cubicBezTo>
                  <a:cubicBezTo>
                    <a:pt x="5209" y="5242"/>
                    <a:pt x="5194" y="5036"/>
                    <a:pt x="5243" y="4808"/>
                  </a:cubicBezTo>
                  <a:cubicBezTo>
                    <a:pt x="5362" y="4244"/>
                    <a:pt x="5862" y="3557"/>
                    <a:pt x="6688" y="2822"/>
                  </a:cubicBezTo>
                  <a:cubicBezTo>
                    <a:pt x="7331" y="2250"/>
                    <a:pt x="7947" y="1851"/>
                    <a:pt x="7957" y="1845"/>
                  </a:cubicBezTo>
                  <a:cubicBezTo>
                    <a:pt x="7963" y="1841"/>
                    <a:pt x="7970" y="1837"/>
                    <a:pt x="7977" y="1832"/>
                  </a:cubicBezTo>
                  <a:cubicBezTo>
                    <a:pt x="7864" y="1674"/>
                    <a:pt x="7741" y="1526"/>
                    <a:pt x="7608" y="1385"/>
                  </a:cubicBezTo>
                  <a:cubicBezTo>
                    <a:pt x="7276" y="1605"/>
                    <a:pt x="5007" y="3146"/>
                    <a:pt x="4681" y="4688"/>
                  </a:cubicBezTo>
                  <a:cubicBezTo>
                    <a:pt x="4616" y="4991"/>
                    <a:pt x="4628" y="5277"/>
                    <a:pt x="4715" y="5543"/>
                  </a:cubicBezTo>
                  <a:cubicBezTo>
                    <a:pt x="4442" y="5582"/>
                    <a:pt x="4161" y="5604"/>
                    <a:pt x="3876" y="5604"/>
                  </a:cubicBezTo>
                  <a:cubicBezTo>
                    <a:pt x="3654" y="5604"/>
                    <a:pt x="3435" y="5592"/>
                    <a:pt x="3221" y="5569"/>
                  </a:cubicBezTo>
                  <a:cubicBezTo>
                    <a:pt x="3218" y="5550"/>
                    <a:pt x="3216" y="5533"/>
                    <a:pt x="3213" y="5516"/>
                  </a:cubicBezTo>
                  <a:cubicBezTo>
                    <a:pt x="2985" y="3750"/>
                    <a:pt x="3376" y="2401"/>
                    <a:pt x="3744" y="1580"/>
                  </a:cubicBezTo>
                  <a:cubicBezTo>
                    <a:pt x="4142" y="693"/>
                    <a:pt x="4601" y="212"/>
                    <a:pt x="4610" y="202"/>
                  </a:cubicBezTo>
                  <a:cubicBezTo>
                    <a:pt x="4638" y="173"/>
                    <a:pt x="4711" y="106"/>
                    <a:pt x="4800" y="19"/>
                  </a:cubicBezTo>
                  <a:cubicBezTo>
                    <a:pt x="4670" y="7"/>
                    <a:pt x="4538" y="1"/>
                    <a:pt x="4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16" name="Google Shape;4216;p70"/>
          <p:cNvGrpSpPr/>
          <p:nvPr/>
        </p:nvGrpSpPr>
        <p:grpSpPr>
          <a:xfrm>
            <a:off x="2412503" y="2588049"/>
            <a:ext cx="476602" cy="501871"/>
            <a:chOff x="2144847" y="2470849"/>
            <a:chExt cx="498381" cy="535272"/>
          </a:xfrm>
        </p:grpSpPr>
        <p:sp>
          <p:nvSpPr>
            <p:cNvPr id="4217" name="Google Shape;4217;p70"/>
            <p:cNvSpPr/>
            <p:nvPr/>
          </p:nvSpPr>
          <p:spPr>
            <a:xfrm>
              <a:off x="2267996" y="2470849"/>
              <a:ext cx="252086" cy="535272"/>
            </a:xfrm>
            <a:custGeom>
              <a:avLst/>
              <a:gdLst/>
              <a:ahLst/>
              <a:cxnLst/>
              <a:rect l="l" t="t" r="r" b="b"/>
              <a:pathLst>
                <a:path w="9054" h="19225" extrusionOk="0">
                  <a:moveTo>
                    <a:pt x="4527" y="564"/>
                  </a:moveTo>
                  <a:cubicBezTo>
                    <a:pt x="5544" y="564"/>
                    <a:pt x="6519" y="1476"/>
                    <a:pt x="7272" y="3131"/>
                  </a:cubicBezTo>
                  <a:cubicBezTo>
                    <a:pt x="8058" y="4858"/>
                    <a:pt x="8490" y="7160"/>
                    <a:pt x="8490" y="9612"/>
                  </a:cubicBezTo>
                  <a:cubicBezTo>
                    <a:pt x="8490" y="12065"/>
                    <a:pt x="8058" y="14368"/>
                    <a:pt x="7272" y="16094"/>
                  </a:cubicBezTo>
                  <a:cubicBezTo>
                    <a:pt x="6519" y="17750"/>
                    <a:pt x="5544" y="18662"/>
                    <a:pt x="4527" y="18662"/>
                  </a:cubicBezTo>
                  <a:cubicBezTo>
                    <a:pt x="3510" y="18662"/>
                    <a:pt x="2535" y="17750"/>
                    <a:pt x="1783" y="16094"/>
                  </a:cubicBezTo>
                  <a:cubicBezTo>
                    <a:pt x="997" y="14368"/>
                    <a:pt x="564" y="12065"/>
                    <a:pt x="564" y="9612"/>
                  </a:cubicBezTo>
                  <a:cubicBezTo>
                    <a:pt x="564" y="7160"/>
                    <a:pt x="997" y="4858"/>
                    <a:pt x="1783" y="3131"/>
                  </a:cubicBezTo>
                  <a:cubicBezTo>
                    <a:pt x="2535" y="1476"/>
                    <a:pt x="3510" y="564"/>
                    <a:pt x="4527" y="564"/>
                  </a:cubicBezTo>
                  <a:close/>
                  <a:moveTo>
                    <a:pt x="4527" y="0"/>
                  </a:moveTo>
                  <a:cubicBezTo>
                    <a:pt x="3277" y="0"/>
                    <a:pt x="2119" y="1030"/>
                    <a:pt x="1269" y="2898"/>
                  </a:cubicBezTo>
                  <a:cubicBezTo>
                    <a:pt x="452" y="4696"/>
                    <a:pt x="1" y="7080"/>
                    <a:pt x="1" y="9612"/>
                  </a:cubicBezTo>
                  <a:cubicBezTo>
                    <a:pt x="1" y="12144"/>
                    <a:pt x="452" y="14529"/>
                    <a:pt x="1269" y="16326"/>
                  </a:cubicBezTo>
                  <a:cubicBezTo>
                    <a:pt x="2119" y="18196"/>
                    <a:pt x="3277" y="19224"/>
                    <a:pt x="4527" y="19224"/>
                  </a:cubicBezTo>
                  <a:cubicBezTo>
                    <a:pt x="5778" y="19224"/>
                    <a:pt x="6935" y="18196"/>
                    <a:pt x="7785" y="16326"/>
                  </a:cubicBezTo>
                  <a:cubicBezTo>
                    <a:pt x="8603" y="14529"/>
                    <a:pt x="9053" y="12144"/>
                    <a:pt x="9053" y="9612"/>
                  </a:cubicBezTo>
                  <a:cubicBezTo>
                    <a:pt x="9053" y="7080"/>
                    <a:pt x="8603" y="4696"/>
                    <a:pt x="7785" y="2898"/>
                  </a:cubicBezTo>
                  <a:cubicBezTo>
                    <a:pt x="6935" y="1030"/>
                    <a:pt x="5778" y="0"/>
                    <a:pt x="4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8" name="Google Shape;4218;p70"/>
            <p:cNvSpPr/>
            <p:nvPr/>
          </p:nvSpPr>
          <p:spPr>
            <a:xfrm>
              <a:off x="2144847" y="2565265"/>
              <a:ext cx="498381" cy="346444"/>
            </a:xfrm>
            <a:custGeom>
              <a:avLst/>
              <a:gdLst/>
              <a:ahLst/>
              <a:cxnLst/>
              <a:rect l="l" t="t" r="r" b="b"/>
              <a:pathLst>
                <a:path w="17900" h="12443" extrusionOk="0">
                  <a:moveTo>
                    <a:pt x="3896" y="562"/>
                  </a:moveTo>
                  <a:cubicBezTo>
                    <a:pt x="4153" y="562"/>
                    <a:pt x="4425" y="577"/>
                    <a:pt x="4709" y="604"/>
                  </a:cubicBezTo>
                  <a:cubicBezTo>
                    <a:pt x="6597" y="787"/>
                    <a:pt x="8807" y="1564"/>
                    <a:pt x="10932" y="2789"/>
                  </a:cubicBezTo>
                  <a:cubicBezTo>
                    <a:pt x="13055" y="4016"/>
                    <a:pt x="14834" y="5542"/>
                    <a:pt x="15936" y="7085"/>
                  </a:cubicBezTo>
                  <a:cubicBezTo>
                    <a:pt x="16992" y="8566"/>
                    <a:pt x="17295" y="9866"/>
                    <a:pt x="16787" y="10746"/>
                  </a:cubicBezTo>
                  <a:cubicBezTo>
                    <a:pt x="16359" y="11488"/>
                    <a:pt x="15384" y="11880"/>
                    <a:pt x="14005" y="11880"/>
                  </a:cubicBezTo>
                  <a:cubicBezTo>
                    <a:pt x="13747" y="11880"/>
                    <a:pt x="13476" y="11867"/>
                    <a:pt x="13191" y="11839"/>
                  </a:cubicBezTo>
                  <a:cubicBezTo>
                    <a:pt x="11303" y="11656"/>
                    <a:pt x="9093" y="10880"/>
                    <a:pt x="6969" y="9653"/>
                  </a:cubicBezTo>
                  <a:cubicBezTo>
                    <a:pt x="4845" y="8426"/>
                    <a:pt x="3068" y="6902"/>
                    <a:pt x="1965" y="5358"/>
                  </a:cubicBezTo>
                  <a:cubicBezTo>
                    <a:pt x="908" y="3878"/>
                    <a:pt x="605" y="2577"/>
                    <a:pt x="1114" y="1698"/>
                  </a:cubicBezTo>
                  <a:cubicBezTo>
                    <a:pt x="1542" y="955"/>
                    <a:pt x="2516" y="562"/>
                    <a:pt x="3896" y="562"/>
                  </a:cubicBezTo>
                  <a:close/>
                  <a:moveTo>
                    <a:pt x="3906" y="0"/>
                  </a:moveTo>
                  <a:cubicBezTo>
                    <a:pt x="2310" y="0"/>
                    <a:pt x="1160" y="491"/>
                    <a:pt x="626" y="1416"/>
                  </a:cubicBezTo>
                  <a:cubicBezTo>
                    <a:pt x="0" y="2499"/>
                    <a:pt x="314" y="4015"/>
                    <a:pt x="1506" y="5686"/>
                  </a:cubicBezTo>
                  <a:cubicBezTo>
                    <a:pt x="2655" y="7293"/>
                    <a:pt x="4495" y="8875"/>
                    <a:pt x="6688" y="10141"/>
                  </a:cubicBezTo>
                  <a:cubicBezTo>
                    <a:pt x="8879" y="11407"/>
                    <a:pt x="11170" y="12209"/>
                    <a:pt x="13136" y="12400"/>
                  </a:cubicBezTo>
                  <a:cubicBezTo>
                    <a:pt x="13435" y="12429"/>
                    <a:pt x="13720" y="12443"/>
                    <a:pt x="13993" y="12443"/>
                  </a:cubicBezTo>
                  <a:cubicBezTo>
                    <a:pt x="15591" y="12443"/>
                    <a:pt x="16741" y="11952"/>
                    <a:pt x="17275" y="11028"/>
                  </a:cubicBezTo>
                  <a:cubicBezTo>
                    <a:pt x="17900" y="9945"/>
                    <a:pt x="17588" y="8428"/>
                    <a:pt x="16393" y="6758"/>
                  </a:cubicBezTo>
                  <a:cubicBezTo>
                    <a:pt x="15246" y="5151"/>
                    <a:pt x="13405" y="3567"/>
                    <a:pt x="11214" y="2301"/>
                  </a:cubicBezTo>
                  <a:cubicBezTo>
                    <a:pt x="9021" y="1037"/>
                    <a:pt x="6730" y="234"/>
                    <a:pt x="4764" y="44"/>
                  </a:cubicBezTo>
                  <a:cubicBezTo>
                    <a:pt x="4465" y="15"/>
                    <a:pt x="4179" y="0"/>
                    <a:pt x="3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9" name="Google Shape;4219;p70"/>
            <p:cNvSpPr/>
            <p:nvPr/>
          </p:nvSpPr>
          <p:spPr>
            <a:xfrm>
              <a:off x="2144847" y="2565265"/>
              <a:ext cx="498381" cy="346444"/>
            </a:xfrm>
            <a:custGeom>
              <a:avLst/>
              <a:gdLst/>
              <a:ahLst/>
              <a:cxnLst/>
              <a:rect l="l" t="t" r="r" b="b"/>
              <a:pathLst>
                <a:path w="17900" h="12443" extrusionOk="0">
                  <a:moveTo>
                    <a:pt x="14005" y="562"/>
                  </a:moveTo>
                  <a:cubicBezTo>
                    <a:pt x="15384" y="562"/>
                    <a:pt x="16359" y="955"/>
                    <a:pt x="16787" y="1696"/>
                  </a:cubicBezTo>
                  <a:cubicBezTo>
                    <a:pt x="17295" y="2577"/>
                    <a:pt x="16994" y="3878"/>
                    <a:pt x="15936" y="5358"/>
                  </a:cubicBezTo>
                  <a:cubicBezTo>
                    <a:pt x="14834" y="6902"/>
                    <a:pt x="13057" y="8426"/>
                    <a:pt x="10932" y="9653"/>
                  </a:cubicBezTo>
                  <a:cubicBezTo>
                    <a:pt x="8807" y="10880"/>
                    <a:pt x="6597" y="11656"/>
                    <a:pt x="4709" y="11839"/>
                  </a:cubicBezTo>
                  <a:cubicBezTo>
                    <a:pt x="4424" y="11867"/>
                    <a:pt x="4153" y="11880"/>
                    <a:pt x="3895" y="11880"/>
                  </a:cubicBezTo>
                  <a:cubicBezTo>
                    <a:pt x="2516" y="11880"/>
                    <a:pt x="1542" y="11488"/>
                    <a:pt x="1114" y="10746"/>
                  </a:cubicBezTo>
                  <a:cubicBezTo>
                    <a:pt x="605" y="9866"/>
                    <a:pt x="908" y="8566"/>
                    <a:pt x="1965" y="7085"/>
                  </a:cubicBezTo>
                  <a:cubicBezTo>
                    <a:pt x="3068" y="5542"/>
                    <a:pt x="4845" y="4016"/>
                    <a:pt x="6969" y="2789"/>
                  </a:cubicBezTo>
                  <a:cubicBezTo>
                    <a:pt x="9093" y="1564"/>
                    <a:pt x="11303" y="787"/>
                    <a:pt x="13191" y="604"/>
                  </a:cubicBezTo>
                  <a:cubicBezTo>
                    <a:pt x="13476" y="576"/>
                    <a:pt x="13747" y="562"/>
                    <a:pt x="14005" y="562"/>
                  </a:cubicBezTo>
                  <a:close/>
                  <a:moveTo>
                    <a:pt x="13995" y="0"/>
                  </a:moveTo>
                  <a:cubicBezTo>
                    <a:pt x="13721" y="0"/>
                    <a:pt x="13435" y="15"/>
                    <a:pt x="13136" y="44"/>
                  </a:cubicBezTo>
                  <a:cubicBezTo>
                    <a:pt x="11170" y="234"/>
                    <a:pt x="8879" y="1037"/>
                    <a:pt x="6688" y="2301"/>
                  </a:cubicBezTo>
                  <a:cubicBezTo>
                    <a:pt x="4495" y="3567"/>
                    <a:pt x="2655" y="5151"/>
                    <a:pt x="1506" y="6758"/>
                  </a:cubicBezTo>
                  <a:cubicBezTo>
                    <a:pt x="314" y="8428"/>
                    <a:pt x="0" y="9945"/>
                    <a:pt x="626" y="11028"/>
                  </a:cubicBezTo>
                  <a:cubicBezTo>
                    <a:pt x="1160" y="11952"/>
                    <a:pt x="2310" y="12443"/>
                    <a:pt x="3907" y="12443"/>
                  </a:cubicBezTo>
                  <a:cubicBezTo>
                    <a:pt x="4180" y="12443"/>
                    <a:pt x="4467" y="12429"/>
                    <a:pt x="4764" y="12400"/>
                  </a:cubicBezTo>
                  <a:cubicBezTo>
                    <a:pt x="6730" y="12209"/>
                    <a:pt x="9021" y="11407"/>
                    <a:pt x="11214" y="10141"/>
                  </a:cubicBezTo>
                  <a:cubicBezTo>
                    <a:pt x="13405" y="8875"/>
                    <a:pt x="15246" y="7293"/>
                    <a:pt x="16393" y="5686"/>
                  </a:cubicBezTo>
                  <a:cubicBezTo>
                    <a:pt x="17588" y="4015"/>
                    <a:pt x="17900" y="2499"/>
                    <a:pt x="17275" y="1416"/>
                  </a:cubicBezTo>
                  <a:cubicBezTo>
                    <a:pt x="16741" y="491"/>
                    <a:pt x="15592" y="0"/>
                    <a:pt x="13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0" name="Google Shape;4220;p70"/>
            <p:cNvSpPr/>
            <p:nvPr/>
          </p:nvSpPr>
          <p:spPr>
            <a:xfrm>
              <a:off x="2246251" y="2666446"/>
              <a:ext cx="295576" cy="164354"/>
            </a:xfrm>
            <a:custGeom>
              <a:avLst/>
              <a:gdLst/>
              <a:ahLst/>
              <a:cxnLst/>
              <a:rect l="l" t="t" r="r" b="b"/>
              <a:pathLst>
                <a:path w="10616" h="5903" extrusionOk="0">
                  <a:moveTo>
                    <a:pt x="285" y="1"/>
                  </a:moveTo>
                  <a:cubicBezTo>
                    <a:pt x="128" y="1"/>
                    <a:pt x="0" y="129"/>
                    <a:pt x="0" y="286"/>
                  </a:cubicBezTo>
                  <a:lnTo>
                    <a:pt x="0" y="5617"/>
                  </a:lnTo>
                  <a:cubicBezTo>
                    <a:pt x="0" y="5774"/>
                    <a:pt x="128" y="5902"/>
                    <a:pt x="285" y="5902"/>
                  </a:cubicBezTo>
                  <a:lnTo>
                    <a:pt x="10332" y="5902"/>
                  </a:lnTo>
                  <a:cubicBezTo>
                    <a:pt x="10489" y="5902"/>
                    <a:pt x="10616" y="5774"/>
                    <a:pt x="10616" y="5617"/>
                  </a:cubicBezTo>
                  <a:lnTo>
                    <a:pt x="10616" y="286"/>
                  </a:lnTo>
                  <a:cubicBezTo>
                    <a:pt x="10616" y="129"/>
                    <a:pt x="10489" y="1"/>
                    <a:pt x="10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1" name="Google Shape;4221;p70"/>
            <p:cNvSpPr/>
            <p:nvPr/>
          </p:nvSpPr>
          <p:spPr>
            <a:xfrm>
              <a:off x="2272479" y="2646204"/>
              <a:ext cx="121560" cy="153440"/>
            </a:xfrm>
            <a:custGeom>
              <a:avLst/>
              <a:gdLst/>
              <a:ahLst/>
              <a:cxnLst/>
              <a:rect l="l" t="t" r="r" b="b"/>
              <a:pathLst>
                <a:path w="4366" h="5511" extrusionOk="0">
                  <a:moveTo>
                    <a:pt x="286" y="1"/>
                  </a:moveTo>
                  <a:cubicBezTo>
                    <a:pt x="129" y="1"/>
                    <a:pt x="1" y="127"/>
                    <a:pt x="1" y="285"/>
                  </a:cubicBezTo>
                  <a:lnTo>
                    <a:pt x="1" y="5226"/>
                  </a:lnTo>
                  <a:cubicBezTo>
                    <a:pt x="1" y="5383"/>
                    <a:pt x="129" y="5511"/>
                    <a:pt x="286" y="5511"/>
                  </a:cubicBezTo>
                  <a:lnTo>
                    <a:pt x="4366" y="5511"/>
                  </a:lnTo>
                  <a:lnTo>
                    <a:pt x="4366" y="1141"/>
                  </a:lnTo>
                  <a:cubicBezTo>
                    <a:pt x="4366" y="510"/>
                    <a:pt x="3856" y="1"/>
                    <a:pt x="3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2" name="Google Shape;4222;p70"/>
            <p:cNvSpPr/>
            <p:nvPr/>
          </p:nvSpPr>
          <p:spPr>
            <a:xfrm>
              <a:off x="2272479" y="2767878"/>
              <a:ext cx="121560" cy="31768"/>
            </a:xfrm>
            <a:custGeom>
              <a:avLst/>
              <a:gdLst/>
              <a:ahLst/>
              <a:cxnLst/>
              <a:rect l="l" t="t" r="r" b="b"/>
              <a:pathLst>
                <a:path w="4366" h="1141" extrusionOk="0">
                  <a:moveTo>
                    <a:pt x="286" y="1"/>
                  </a:moveTo>
                  <a:cubicBezTo>
                    <a:pt x="129" y="1"/>
                    <a:pt x="1" y="129"/>
                    <a:pt x="1" y="286"/>
                  </a:cubicBezTo>
                  <a:lnTo>
                    <a:pt x="1" y="856"/>
                  </a:lnTo>
                  <a:cubicBezTo>
                    <a:pt x="1" y="1013"/>
                    <a:pt x="129" y="1141"/>
                    <a:pt x="286" y="1141"/>
                  </a:cubicBezTo>
                  <a:lnTo>
                    <a:pt x="4366" y="1141"/>
                  </a:lnTo>
                  <a:cubicBezTo>
                    <a:pt x="4366" y="512"/>
                    <a:pt x="3856" y="1"/>
                    <a:pt x="3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3" name="Google Shape;4223;p70"/>
            <p:cNvSpPr/>
            <p:nvPr/>
          </p:nvSpPr>
          <p:spPr>
            <a:xfrm>
              <a:off x="2394013" y="2646204"/>
              <a:ext cx="121588" cy="153440"/>
            </a:xfrm>
            <a:custGeom>
              <a:avLst/>
              <a:gdLst/>
              <a:ahLst/>
              <a:cxnLst/>
              <a:rect l="l" t="t" r="r" b="b"/>
              <a:pathLst>
                <a:path w="4367" h="5511" extrusionOk="0">
                  <a:moveTo>
                    <a:pt x="1141" y="1"/>
                  </a:moveTo>
                  <a:cubicBezTo>
                    <a:pt x="512" y="1"/>
                    <a:pt x="1" y="510"/>
                    <a:pt x="1" y="1141"/>
                  </a:cubicBezTo>
                  <a:lnTo>
                    <a:pt x="1" y="5511"/>
                  </a:lnTo>
                  <a:lnTo>
                    <a:pt x="4081" y="5511"/>
                  </a:lnTo>
                  <a:cubicBezTo>
                    <a:pt x="4238" y="5511"/>
                    <a:pt x="4366" y="5383"/>
                    <a:pt x="4366" y="5226"/>
                  </a:cubicBezTo>
                  <a:lnTo>
                    <a:pt x="4366" y="285"/>
                  </a:lnTo>
                  <a:cubicBezTo>
                    <a:pt x="4366" y="127"/>
                    <a:pt x="4238" y="1"/>
                    <a:pt x="40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4" name="Google Shape;4224;p70"/>
            <p:cNvSpPr/>
            <p:nvPr/>
          </p:nvSpPr>
          <p:spPr>
            <a:xfrm>
              <a:off x="2394013" y="2767878"/>
              <a:ext cx="121588" cy="31768"/>
            </a:xfrm>
            <a:custGeom>
              <a:avLst/>
              <a:gdLst/>
              <a:ahLst/>
              <a:cxnLst/>
              <a:rect l="l" t="t" r="r" b="b"/>
              <a:pathLst>
                <a:path w="4367" h="1141" extrusionOk="0">
                  <a:moveTo>
                    <a:pt x="1141" y="1"/>
                  </a:moveTo>
                  <a:cubicBezTo>
                    <a:pt x="512" y="1"/>
                    <a:pt x="1" y="512"/>
                    <a:pt x="1" y="1141"/>
                  </a:cubicBezTo>
                  <a:lnTo>
                    <a:pt x="4081" y="1141"/>
                  </a:lnTo>
                  <a:cubicBezTo>
                    <a:pt x="4238" y="1141"/>
                    <a:pt x="4366" y="1013"/>
                    <a:pt x="4366" y="856"/>
                  </a:cubicBezTo>
                  <a:lnTo>
                    <a:pt x="4366" y="286"/>
                  </a:lnTo>
                  <a:cubicBezTo>
                    <a:pt x="4366" y="129"/>
                    <a:pt x="4238" y="1"/>
                    <a:pt x="4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5" name="Google Shape;4225;p70"/>
            <p:cNvSpPr/>
            <p:nvPr/>
          </p:nvSpPr>
          <p:spPr>
            <a:xfrm>
              <a:off x="2296730" y="2668562"/>
              <a:ext cx="65430" cy="15703"/>
            </a:xfrm>
            <a:custGeom>
              <a:avLst/>
              <a:gdLst/>
              <a:ahLst/>
              <a:cxnLst/>
              <a:rect l="l" t="t" r="r" b="b"/>
              <a:pathLst>
                <a:path w="2350" h="564" extrusionOk="0">
                  <a:moveTo>
                    <a:pt x="282" y="0"/>
                  </a:moveTo>
                  <a:cubicBezTo>
                    <a:pt x="126" y="0"/>
                    <a:pt x="1" y="126"/>
                    <a:pt x="1" y="282"/>
                  </a:cubicBezTo>
                  <a:cubicBezTo>
                    <a:pt x="1" y="437"/>
                    <a:pt x="126" y="564"/>
                    <a:pt x="282" y="564"/>
                  </a:cubicBezTo>
                  <a:lnTo>
                    <a:pt x="2068" y="564"/>
                  </a:lnTo>
                  <a:cubicBezTo>
                    <a:pt x="2224" y="564"/>
                    <a:pt x="2350" y="437"/>
                    <a:pt x="2350" y="282"/>
                  </a:cubicBezTo>
                  <a:cubicBezTo>
                    <a:pt x="2350" y="126"/>
                    <a:pt x="2224"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6" name="Google Shape;4226;p70"/>
            <p:cNvSpPr/>
            <p:nvPr/>
          </p:nvSpPr>
          <p:spPr>
            <a:xfrm>
              <a:off x="2296730" y="2696071"/>
              <a:ext cx="65430" cy="15703"/>
            </a:xfrm>
            <a:custGeom>
              <a:avLst/>
              <a:gdLst/>
              <a:ahLst/>
              <a:cxnLst/>
              <a:rect l="l" t="t" r="r" b="b"/>
              <a:pathLst>
                <a:path w="2350" h="564" extrusionOk="0">
                  <a:moveTo>
                    <a:pt x="282" y="0"/>
                  </a:moveTo>
                  <a:cubicBezTo>
                    <a:pt x="126" y="0"/>
                    <a:pt x="1" y="126"/>
                    <a:pt x="1" y="282"/>
                  </a:cubicBezTo>
                  <a:cubicBezTo>
                    <a:pt x="1" y="437"/>
                    <a:pt x="126" y="564"/>
                    <a:pt x="282" y="564"/>
                  </a:cubicBezTo>
                  <a:lnTo>
                    <a:pt x="2068" y="564"/>
                  </a:lnTo>
                  <a:cubicBezTo>
                    <a:pt x="2224" y="564"/>
                    <a:pt x="2350" y="437"/>
                    <a:pt x="2350" y="282"/>
                  </a:cubicBezTo>
                  <a:cubicBezTo>
                    <a:pt x="2350" y="126"/>
                    <a:pt x="2224"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7" name="Google Shape;4227;p70"/>
            <p:cNvSpPr/>
            <p:nvPr/>
          </p:nvSpPr>
          <p:spPr>
            <a:xfrm>
              <a:off x="2296730" y="2723552"/>
              <a:ext cx="65430" cy="15731"/>
            </a:xfrm>
            <a:custGeom>
              <a:avLst/>
              <a:gdLst/>
              <a:ahLst/>
              <a:cxnLst/>
              <a:rect l="l" t="t" r="r" b="b"/>
              <a:pathLst>
                <a:path w="2350" h="565" extrusionOk="0">
                  <a:moveTo>
                    <a:pt x="282" y="1"/>
                  </a:moveTo>
                  <a:cubicBezTo>
                    <a:pt x="126" y="1"/>
                    <a:pt x="1" y="127"/>
                    <a:pt x="1" y="283"/>
                  </a:cubicBezTo>
                  <a:cubicBezTo>
                    <a:pt x="1" y="439"/>
                    <a:pt x="126" y="564"/>
                    <a:pt x="282" y="564"/>
                  </a:cubicBezTo>
                  <a:lnTo>
                    <a:pt x="2068" y="564"/>
                  </a:lnTo>
                  <a:cubicBezTo>
                    <a:pt x="2224" y="564"/>
                    <a:pt x="2350" y="439"/>
                    <a:pt x="2350" y="283"/>
                  </a:cubicBezTo>
                  <a:cubicBezTo>
                    <a:pt x="2350" y="127"/>
                    <a:pt x="2224" y="1"/>
                    <a:pt x="2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8" name="Google Shape;4228;p70"/>
            <p:cNvSpPr/>
            <p:nvPr/>
          </p:nvSpPr>
          <p:spPr>
            <a:xfrm>
              <a:off x="2425921" y="2668562"/>
              <a:ext cx="65430" cy="15703"/>
            </a:xfrm>
            <a:custGeom>
              <a:avLst/>
              <a:gdLst/>
              <a:ahLst/>
              <a:cxnLst/>
              <a:rect l="l" t="t" r="r" b="b"/>
              <a:pathLst>
                <a:path w="2350" h="564" extrusionOk="0">
                  <a:moveTo>
                    <a:pt x="282" y="0"/>
                  </a:moveTo>
                  <a:cubicBezTo>
                    <a:pt x="127" y="0"/>
                    <a:pt x="0" y="126"/>
                    <a:pt x="0" y="282"/>
                  </a:cubicBezTo>
                  <a:cubicBezTo>
                    <a:pt x="0" y="437"/>
                    <a:pt x="127" y="564"/>
                    <a:pt x="282" y="564"/>
                  </a:cubicBezTo>
                  <a:lnTo>
                    <a:pt x="2068" y="564"/>
                  </a:lnTo>
                  <a:cubicBezTo>
                    <a:pt x="2224" y="564"/>
                    <a:pt x="2349" y="437"/>
                    <a:pt x="2349" y="282"/>
                  </a:cubicBezTo>
                  <a:cubicBezTo>
                    <a:pt x="2349" y="126"/>
                    <a:pt x="2224"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9" name="Google Shape;4229;p70"/>
            <p:cNvSpPr/>
            <p:nvPr/>
          </p:nvSpPr>
          <p:spPr>
            <a:xfrm>
              <a:off x="2425921" y="2696071"/>
              <a:ext cx="65430" cy="15703"/>
            </a:xfrm>
            <a:custGeom>
              <a:avLst/>
              <a:gdLst/>
              <a:ahLst/>
              <a:cxnLst/>
              <a:rect l="l" t="t" r="r" b="b"/>
              <a:pathLst>
                <a:path w="2350" h="564" extrusionOk="0">
                  <a:moveTo>
                    <a:pt x="282" y="0"/>
                  </a:moveTo>
                  <a:cubicBezTo>
                    <a:pt x="127" y="0"/>
                    <a:pt x="0" y="126"/>
                    <a:pt x="0" y="282"/>
                  </a:cubicBezTo>
                  <a:cubicBezTo>
                    <a:pt x="0" y="437"/>
                    <a:pt x="127" y="564"/>
                    <a:pt x="282" y="564"/>
                  </a:cubicBezTo>
                  <a:lnTo>
                    <a:pt x="2068" y="564"/>
                  </a:lnTo>
                  <a:cubicBezTo>
                    <a:pt x="2224" y="564"/>
                    <a:pt x="2349" y="437"/>
                    <a:pt x="2349" y="282"/>
                  </a:cubicBezTo>
                  <a:cubicBezTo>
                    <a:pt x="2349" y="126"/>
                    <a:pt x="2224"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0" name="Google Shape;4230;p70"/>
            <p:cNvSpPr/>
            <p:nvPr/>
          </p:nvSpPr>
          <p:spPr>
            <a:xfrm>
              <a:off x="2425921" y="2723552"/>
              <a:ext cx="65430" cy="15731"/>
            </a:xfrm>
            <a:custGeom>
              <a:avLst/>
              <a:gdLst/>
              <a:ahLst/>
              <a:cxnLst/>
              <a:rect l="l" t="t" r="r" b="b"/>
              <a:pathLst>
                <a:path w="2350" h="565" extrusionOk="0">
                  <a:moveTo>
                    <a:pt x="282" y="1"/>
                  </a:moveTo>
                  <a:cubicBezTo>
                    <a:pt x="127" y="1"/>
                    <a:pt x="0" y="127"/>
                    <a:pt x="0" y="283"/>
                  </a:cubicBezTo>
                  <a:cubicBezTo>
                    <a:pt x="0" y="439"/>
                    <a:pt x="127" y="564"/>
                    <a:pt x="282" y="564"/>
                  </a:cubicBezTo>
                  <a:lnTo>
                    <a:pt x="2068" y="564"/>
                  </a:lnTo>
                  <a:cubicBezTo>
                    <a:pt x="2224" y="564"/>
                    <a:pt x="2349" y="439"/>
                    <a:pt x="2349" y="283"/>
                  </a:cubicBezTo>
                  <a:cubicBezTo>
                    <a:pt x="2349" y="127"/>
                    <a:pt x="2224" y="1"/>
                    <a:pt x="2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1" name="Google Shape;4231;p70"/>
            <p:cNvSpPr/>
            <p:nvPr/>
          </p:nvSpPr>
          <p:spPr>
            <a:xfrm>
              <a:off x="2572654" y="2560893"/>
              <a:ext cx="56576" cy="56576"/>
            </a:xfrm>
            <a:custGeom>
              <a:avLst/>
              <a:gdLst/>
              <a:ahLst/>
              <a:cxnLst/>
              <a:rect l="l" t="t" r="r" b="b"/>
              <a:pathLst>
                <a:path w="2032" h="2032" extrusionOk="0">
                  <a:moveTo>
                    <a:pt x="1015" y="1"/>
                  </a:moveTo>
                  <a:cubicBezTo>
                    <a:pt x="455" y="1"/>
                    <a:pt x="0" y="456"/>
                    <a:pt x="0" y="1016"/>
                  </a:cubicBezTo>
                  <a:cubicBezTo>
                    <a:pt x="0" y="1577"/>
                    <a:pt x="455" y="2032"/>
                    <a:pt x="1015" y="2032"/>
                  </a:cubicBezTo>
                  <a:cubicBezTo>
                    <a:pt x="1576" y="2032"/>
                    <a:pt x="2031" y="1577"/>
                    <a:pt x="2031" y="1016"/>
                  </a:cubicBezTo>
                  <a:cubicBezTo>
                    <a:pt x="2031" y="456"/>
                    <a:pt x="1576"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2" name="Google Shape;4232;p70"/>
            <p:cNvSpPr/>
            <p:nvPr/>
          </p:nvSpPr>
          <p:spPr>
            <a:xfrm>
              <a:off x="2272896" y="2871036"/>
              <a:ext cx="56576" cy="56576"/>
            </a:xfrm>
            <a:custGeom>
              <a:avLst/>
              <a:gdLst/>
              <a:ahLst/>
              <a:cxnLst/>
              <a:rect l="l" t="t" r="r" b="b"/>
              <a:pathLst>
                <a:path w="2032" h="2032" extrusionOk="0">
                  <a:moveTo>
                    <a:pt x="1016" y="1"/>
                  </a:moveTo>
                  <a:cubicBezTo>
                    <a:pt x="455" y="1"/>
                    <a:pt x="0" y="456"/>
                    <a:pt x="0" y="1017"/>
                  </a:cubicBezTo>
                  <a:cubicBezTo>
                    <a:pt x="0" y="1577"/>
                    <a:pt x="455" y="2032"/>
                    <a:pt x="1016" y="2032"/>
                  </a:cubicBezTo>
                  <a:cubicBezTo>
                    <a:pt x="1576" y="2032"/>
                    <a:pt x="2031" y="1577"/>
                    <a:pt x="2031" y="1017"/>
                  </a:cubicBezTo>
                  <a:cubicBezTo>
                    <a:pt x="2031" y="456"/>
                    <a:pt x="1576"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3" name="Google Shape;4233;p70"/>
            <p:cNvSpPr/>
            <p:nvPr/>
          </p:nvSpPr>
          <p:spPr>
            <a:xfrm>
              <a:off x="2146016" y="2659374"/>
              <a:ext cx="56576" cy="56576"/>
            </a:xfrm>
            <a:custGeom>
              <a:avLst/>
              <a:gdLst/>
              <a:ahLst/>
              <a:cxnLst/>
              <a:rect l="l" t="t" r="r" b="b"/>
              <a:pathLst>
                <a:path w="2032" h="2032" extrusionOk="0">
                  <a:moveTo>
                    <a:pt x="1017" y="1"/>
                  </a:moveTo>
                  <a:cubicBezTo>
                    <a:pt x="456" y="1"/>
                    <a:pt x="1" y="456"/>
                    <a:pt x="1" y="1017"/>
                  </a:cubicBezTo>
                  <a:cubicBezTo>
                    <a:pt x="1" y="1577"/>
                    <a:pt x="456" y="2032"/>
                    <a:pt x="1017" y="2032"/>
                  </a:cubicBezTo>
                  <a:cubicBezTo>
                    <a:pt x="1577" y="2032"/>
                    <a:pt x="2032" y="1577"/>
                    <a:pt x="2032" y="1017"/>
                  </a:cubicBezTo>
                  <a:cubicBezTo>
                    <a:pt x="2032" y="456"/>
                    <a:pt x="1577"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34" name="Google Shape;4234;p70"/>
          <p:cNvGrpSpPr/>
          <p:nvPr/>
        </p:nvGrpSpPr>
        <p:grpSpPr>
          <a:xfrm>
            <a:off x="1746525" y="2601854"/>
            <a:ext cx="487764" cy="501878"/>
            <a:chOff x="1359481" y="2470849"/>
            <a:chExt cx="510053" cy="535279"/>
          </a:xfrm>
        </p:grpSpPr>
        <p:sp>
          <p:nvSpPr>
            <p:cNvPr id="4235" name="Google Shape;4235;p70"/>
            <p:cNvSpPr/>
            <p:nvPr/>
          </p:nvSpPr>
          <p:spPr>
            <a:xfrm>
              <a:off x="1733690" y="2807777"/>
              <a:ext cx="97532" cy="171064"/>
            </a:xfrm>
            <a:custGeom>
              <a:avLst/>
              <a:gdLst/>
              <a:ahLst/>
              <a:cxnLst/>
              <a:rect l="l" t="t" r="r" b="b"/>
              <a:pathLst>
                <a:path w="3503" h="6144" extrusionOk="0">
                  <a:moveTo>
                    <a:pt x="1222" y="1"/>
                  </a:moveTo>
                  <a:lnTo>
                    <a:pt x="1" y="487"/>
                  </a:lnTo>
                  <a:lnTo>
                    <a:pt x="2282" y="6144"/>
                  </a:lnTo>
                  <a:lnTo>
                    <a:pt x="3503" y="5656"/>
                  </a:lnTo>
                  <a:lnTo>
                    <a:pt x="1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6" name="Google Shape;4236;p70"/>
            <p:cNvSpPr/>
            <p:nvPr/>
          </p:nvSpPr>
          <p:spPr>
            <a:xfrm>
              <a:off x="1758219" y="2918926"/>
              <a:ext cx="111314" cy="87203"/>
            </a:xfrm>
            <a:custGeom>
              <a:avLst/>
              <a:gdLst/>
              <a:ahLst/>
              <a:cxnLst/>
              <a:rect l="l" t="t" r="r" b="b"/>
              <a:pathLst>
                <a:path w="3998" h="3132" extrusionOk="0">
                  <a:moveTo>
                    <a:pt x="2959" y="1"/>
                  </a:moveTo>
                  <a:lnTo>
                    <a:pt x="1" y="1181"/>
                  </a:lnTo>
                  <a:lnTo>
                    <a:pt x="768" y="2902"/>
                  </a:lnTo>
                  <a:cubicBezTo>
                    <a:pt x="830" y="3042"/>
                    <a:pt x="968" y="3131"/>
                    <a:pt x="1120" y="3131"/>
                  </a:cubicBezTo>
                  <a:lnTo>
                    <a:pt x="3542" y="3131"/>
                  </a:lnTo>
                  <a:cubicBezTo>
                    <a:pt x="3811" y="3131"/>
                    <a:pt x="3997" y="2865"/>
                    <a:pt x="3906" y="2613"/>
                  </a:cubicBezTo>
                  <a:lnTo>
                    <a:pt x="29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7" name="Google Shape;4237;p70"/>
            <p:cNvSpPr/>
            <p:nvPr/>
          </p:nvSpPr>
          <p:spPr>
            <a:xfrm>
              <a:off x="1736168" y="2871537"/>
              <a:ext cx="114182" cy="97087"/>
            </a:xfrm>
            <a:custGeom>
              <a:avLst/>
              <a:gdLst/>
              <a:ahLst/>
              <a:cxnLst/>
              <a:rect l="l" t="t" r="r" b="b"/>
              <a:pathLst>
                <a:path w="4101" h="3487" extrusionOk="0">
                  <a:moveTo>
                    <a:pt x="3019" y="0"/>
                  </a:moveTo>
                  <a:cubicBezTo>
                    <a:pt x="2980" y="0"/>
                    <a:pt x="2941" y="8"/>
                    <a:pt x="2902" y="23"/>
                  </a:cubicBezTo>
                  <a:lnTo>
                    <a:pt x="239" y="1085"/>
                  </a:lnTo>
                  <a:cubicBezTo>
                    <a:pt x="79" y="1150"/>
                    <a:pt x="1" y="1332"/>
                    <a:pt x="66" y="1492"/>
                  </a:cubicBezTo>
                  <a:lnTo>
                    <a:pt x="791" y="3291"/>
                  </a:lnTo>
                  <a:cubicBezTo>
                    <a:pt x="841" y="3413"/>
                    <a:pt x="959" y="3487"/>
                    <a:pt x="1084" y="3487"/>
                  </a:cubicBezTo>
                  <a:cubicBezTo>
                    <a:pt x="1122" y="3487"/>
                    <a:pt x="1161" y="3480"/>
                    <a:pt x="1199" y="3465"/>
                  </a:cubicBezTo>
                  <a:lnTo>
                    <a:pt x="3862" y="2401"/>
                  </a:lnTo>
                  <a:cubicBezTo>
                    <a:pt x="4022" y="2338"/>
                    <a:pt x="4100" y="2156"/>
                    <a:pt x="4036" y="1996"/>
                  </a:cubicBezTo>
                  <a:lnTo>
                    <a:pt x="3310" y="196"/>
                  </a:lnTo>
                  <a:cubicBezTo>
                    <a:pt x="3261" y="75"/>
                    <a:pt x="3143" y="0"/>
                    <a:pt x="3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8" name="Google Shape;4238;p70"/>
            <p:cNvSpPr/>
            <p:nvPr/>
          </p:nvSpPr>
          <p:spPr>
            <a:xfrm>
              <a:off x="1393143" y="2719125"/>
              <a:ext cx="170814" cy="29624"/>
            </a:xfrm>
            <a:custGeom>
              <a:avLst/>
              <a:gdLst/>
              <a:ahLst/>
              <a:cxnLst/>
              <a:rect l="l" t="t" r="r" b="b"/>
              <a:pathLst>
                <a:path w="6135" h="1064" extrusionOk="0">
                  <a:moveTo>
                    <a:pt x="0" y="0"/>
                  </a:moveTo>
                  <a:lnTo>
                    <a:pt x="0" y="1064"/>
                  </a:lnTo>
                  <a:lnTo>
                    <a:pt x="6135" y="1064"/>
                  </a:lnTo>
                  <a:lnTo>
                    <a:pt x="6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9" name="Google Shape;4239;p70"/>
            <p:cNvSpPr/>
            <p:nvPr/>
          </p:nvSpPr>
          <p:spPr>
            <a:xfrm>
              <a:off x="1393143" y="2651467"/>
              <a:ext cx="170814" cy="29680"/>
            </a:xfrm>
            <a:custGeom>
              <a:avLst/>
              <a:gdLst/>
              <a:ahLst/>
              <a:cxnLst/>
              <a:rect l="l" t="t" r="r" b="b"/>
              <a:pathLst>
                <a:path w="6135" h="1066" extrusionOk="0">
                  <a:moveTo>
                    <a:pt x="0" y="1"/>
                  </a:moveTo>
                  <a:lnTo>
                    <a:pt x="0" y="1065"/>
                  </a:lnTo>
                  <a:lnTo>
                    <a:pt x="6135" y="1065"/>
                  </a:lnTo>
                  <a:lnTo>
                    <a:pt x="6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0" name="Google Shape;4240;p70"/>
            <p:cNvSpPr/>
            <p:nvPr/>
          </p:nvSpPr>
          <p:spPr>
            <a:xfrm>
              <a:off x="1393143" y="2491314"/>
              <a:ext cx="170814" cy="29680"/>
            </a:xfrm>
            <a:custGeom>
              <a:avLst/>
              <a:gdLst/>
              <a:ahLst/>
              <a:cxnLst/>
              <a:rect l="l" t="t" r="r" b="b"/>
              <a:pathLst>
                <a:path w="6135" h="1066" extrusionOk="0">
                  <a:moveTo>
                    <a:pt x="0" y="1"/>
                  </a:moveTo>
                  <a:lnTo>
                    <a:pt x="0" y="1066"/>
                  </a:lnTo>
                  <a:lnTo>
                    <a:pt x="6135" y="1066"/>
                  </a:lnTo>
                  <a:lnTo>
                    <a:pt x="6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1" name="Google Shape;4241;p70"/>
            <p:cNvSpPr/>
            <p:nvPr/>
          </p:nvSpPr>
          <p:spPr>
            <a:xfrm>
              <a:off x="1393143" y="2879278"/>
              <a:ext cx="170814" cy="29624"/>
            </a:xfrm>
            <a:custGeom>
              <a:avLst/>
              <a:gdLst/>
              <a:ahLst/>
              <a:cxnLst/>
              <a:rect l="l" t="t" r="r" b="b"/>
              <a:pathLst>
                <a:path w="6135" h="1064" extrusionOk="0">
                  <a:moveTo>
                    <a:pt x="0" y="0"/>
                  </a:moveTo>
                  <a:lnTo>
                    <a:pt x="0" y="1064"/>
                  </a:lnTo>
                  <a:lnTo>
                    <a:pt x="6135" y="1064"/>
                  </a:lnTo>
                  <a:lnTo>
                    <a:pt x="6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2" name="Google Shape;4242;p70"/>
            <p:cNvSpPr/>
            <p:nvPr/>
          </p:nvSpPr>
          <p:spPr>
            <a:xfrm>
              <a:off x="1359481" y="2470849"/>
              <a:ext cx="238137" cy="458566"/>
            </a:xfrm>
            <a:custGeom>
              <a:avLst/>
              <a:gdLst/>
              <a:ahLst/>
              <a:cxnLst/>
              <a:rect l="l" t="t" r="r" b="b"/>
              <a:pathLst>
                <a:path w="8553" h="16470" extrusionOk="0">
                  <a:moveTo>
                    <a:pt x="7357" y="0"/>
                  </a:moveTo>
                  <a:cubicBezTo>
                    <a:pt x="7255" y="0"/>
                    <a:pt x="7172" y="82"/>
                    <a:pt x="7167" y="185"/>
                  </a:cubicBezTo>
                  <a:cubicBezTo>
                    <a:pt x="7079" y="1827"/>
                    <a:pt x="5825" y="3208"/>
                    <a:pt x="4183" y="3434"/>
                  </a:cubicBezTo>
                  <a:cubicBezTo>
                    <a:pt x="3032" y="3592"/>
                    <a:pt x="1975" y="4161"/>
                    <a:pt x="1205" y="5036"/>
                  </a:cubicBezTo>
                  <a:cubicBezTo>
                    <a:pt x="429" y="5921"/>
                    <a:pt x="0" y="7056"/>
                    <a:pt x="0" y="8234"/>
                  </a:cubicBezTo>
                  <a:cubicBezTo>
                    <a:pt x="0" y="9412"/>
                    <a:pt x="429" y="10548"/>
                    <a:pt x="1205" y="11432"/>
                  </a:cubicBezTo>
                  <a:cubicBezTo>
                    <a:pt x="1975" y="12308"/>
                    <a:pt x="3032" y="12877"/>
                    <a:pt x="4183" y="13035"/>
                  </a:cubicBezTo>
                  <a:cubicBezTo>
                    <a:pt x="5825" y="13260"/>
                    <a:pt x="7079" y="14641"/>
                    <a:pt x="7167" y="16285"/>
                  </a:cubicBezTo>
                  <a:cubicBezTo>
                    <a:pt x="7172" y="16387"/>
                    <a:pt x="7255" y="16469"/>
                    <a:pt x="7357" y="16469"/>
                  </a:cubicBezTo>
                  <a:lnTo>
                    <a:pt x="8354" y="16469"/>
                  </a:lnTo>
                  <a:cubicBezTo>
                    <a:pt x="8464" y="16469"/>
                    <a:pt x="8553" y="16378"/>
                    <a:pt x="8548" y="16269"/>
                  </a:cubicBezTo>
                  <a:cubicBezTo>
                    <a:pt x="8503" y="15163"/>
                    <a:pt x="8079" y="14104"/>
                    <a:pt x="7346" y="13270"/>
                  </a:cubicBezTo>
                  <a:cubicBezTo>
                    <a:pt x="6577" y="12394"/>
                    <a:pt x="5521" y="11826"/>
                    <a:pt x="4370" y="11667"/>
                  </a:cubicBezTo>
                  <a:cubicBezTo>
                    <a:pt x="2667" y="11433"/>
                    <a:pt x="1381" y="9958"/>
                    <a:pt x="1381" y="8234"/>
                  </a:cubicBezTo>
                  <a:cubicBezTo>
                    <a:pt x="1381" y="6511"/>
                    <a:pt x="2667" y="5035"/>
                    <a:pt x="4370" y="4801"/>
                  </a:cubicBezTo>
                  <a:cubicBezTo>
                    <a:pt x="5521" y="4644"/>
                    <a:pt x="6577" y="4074"/>
                    <a:pt x="7346" y="3198"/>
                  </a:cubicBezTo>
                  <a:cubicBezTo>
                    <a:pt x="8079" y="2364"/>
                    <a:pt x="8503" y="1307"/>
                    <a:pt x="8548" y="200"/>
                  </a:cubicBezTo>
                  <a:cubicBezTo>
                    <a:pt x="8553" y="91"/>
                    <a:pt x="8464" y="0"/>
                    <a:pt x="8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3" name="Google Shape;4243;p70"/>
            <p:cNvSpPr/>
            <p:nvPr/>
          </p:nvSpPr>
          <p:spPr>
            <a:xfrm>
              <a:off x="1359481" y="2814738"/>
              <a:ext cx="119082" cy="114683"/>
            </a:xfrm>
            <a:custGeom>
              <a:avLst/>
              <a:gdLst/>
              <a:ahLst/>
              <a:cxnLst/>
              <a:rect l="l" t="t" r="r" b="b"/>
              <a:pathLst>
                <a:path w="4277" h="4119" extrusionOk="0">
                  <a:moveTo>
                    <a:pt x="2290" y="1"/>
                  </a:moveTo>
                  <a:cubicBezTo>
                    <a:pt x="2059" y="145"/>
                    <a:pt x="1840" y="308"/>
                    <a:pt x="1635" y="490"/>
                  </a:cubicBezTo>
                  <a:cubicBezTo>
                    <a:pt x="1483" y="623"/>
                    <a:pt x="1341" y="767"/>
                    <a:pt x="1205" y="919"/>
                  </a:cubicBezTo>
                  <a:cubicBezTo>
                    <a:pt x="472" y="1753"/>
                    <a:pt x="50" y="2812"/>
                    <a:pt x="5" y="3918"/>
                  </a:cubicBezTo>
                  <a:cubicBezTo>
                    <a:pt x="0" y="4027"/>
                    <a:pt x="89" y="4118"/>
                    <a:pt x="198" y="4118"/>
                  </a:cubicBezTo>
                  <a:lnTo>
                    <a:pt x="1192" y="4118"/>
                  </a:lnTo>
                  <a:cubicBezTo>
                    <a:pt x="1294" y="4118"/>
                    <a:pt x="1380" y="4039"/>
                    <a:pt x="1386" y="3936"/>
                  </a:cubicBezTo>
                  <a:cubicBezTo>
                    <a:pt x="1446" y="2792"/>
                    <a:pt x="2070" y="1776"/>
                    <a:pt x="2998" y="1187"/>
                  </a:cubicBezTo>
                  <a:cubicBezTo>
                    <a:pt x="3379" y="945"/>
                    <a:pt x="3811" y="775"/>
                    <a:pt x="4276" y="698"/>
                  </a:cubicBezTo>
                  <a:cubicBezTo>
                    <a:pt x="4245" y="693"/>
                    <a:pt x="4214" y="689"/>
                    <a:pt x="4183" y="684"/>
                  </a:cubicBezTo>
                  <a:cubicBezTo>
                    <a:pt x="3507" y="592"/>
                    <a:pt x="2863" y="357"/>
                    <a:pt x="2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4" name="Google Shape;4244;p70"/>
            <p:cNvSpPr/>
            <p:nvPr/>
          </p:nvSpPr>
          <p:spPr>
            <a:xfrm>
              <a:off x="1359481" y="2470849"/>
              <a:ext cx="238109" cy="343911"/>
            </a:xfrm>
            <a:custGeom>
              <a:avLst/>
              <a:gdLst/>
              <a:ahLst/>
              <a:cxnLst/>
              <a:rect l="l" t="t" r="r" b="b"/>
              <a:pathLst>
                <a:path w="8552" h="12352" extrusionOk="0">
                  <a:moveTo>
                    <a:pt x="198" y="0"/>
                  </a:moveTo>
                  <a:cubicBezTo>
                    <a:pt x="89" y="0"/>
                    <a:pt x="0" y="91"/>
                    <a:pt x="5" y="200"/>
                  </a:cubicBezTo>
                  <a:cubicBezTo>
                    <a:pt x="50" y="1307"/>
                    <a:pt x="472" y="2364"/>
                    <a:pt x="1205" y="3198"/>
                  </a:cubicBezTo>
                  <a:cubicBezTo>
                    <a:pt x="1340" y="3352"/>
                    <a:pt x="1483" y="3495"/>
                    <a:pt x="1635" y="3629"/>
                  </a:cubicBezTo>
                  <a:cubicBezTo>
                    <a:pt x="2348" y="4261"/>
                    <a:pt x="3234" y="4672"/>
                    <a:pt x="4183" y="4801"/>
                  </a:cubicBezTo>
                  <a:cubicBezTo>
                    <a:pt x="4683" y="4870"/>
                    <a:pt x="5147" y="5046"/>
                    <a:pt x="5553" y="5303"/>
                  </a:cubicBezTo>
                  <a:cubicBezTo>
                    <a:pt x="6530" y="5924"/>
                    <a:pt x="7171" y="7017"/>
                    <a:pt x="7171" y="8234"/>
                  </a:cubicBezTo>
                  <a:cubicBezTo>
                    <a:pt x="7171" y="9451"/>
                    <a:pt x="6530" y="10545"/>
                    <a:pt x="5553" y="11165"/>
                  </a:cubicBezTo>
                  <a:cubicBezTo>
                    <a:pt x="5173" y="11406"/>
                    <a:pt x="4741" y="11576"/>
                    <a:pt x="4276" y="11653"/>
                  </a:cubicBezTo>
                  <a:cubicBezTo>
                    <a:pt x="4307" y="11659"/>
                    <a:pt x="4339" y="11664"/>
                    <a:pt x="4370" y="11667"/>
                  </a:cubicBezTo>
                  <a:cubicBezTo>
                    <a:pt x="5046" y="11760"/>
                    <a:pt x="5690" y="11996"/>
                    <a:pt x="6262" y="12352"/>
                  </a:cubicBezTo>
                  <a:cubicBezTo>
                    <a:pt x="6494" y="12208"/>
                    <a:pt x="6712" y="12044"/>
                    <a:pt x="6918" y="11863"/>
                  </a:cubicBezTo>
                  <a:cubicBezTo>
                    <a:pt x="7069" y="11730"/>
                    <a:pt x="7212" y="11586"/>
                    <a:pt x="7346" y="11432"/>
                  </a:cubicBezTo>
                  <a:cubicBezTo>
                    <a:pt x="8124" y="10548"/>
                    <a:pt x="8551" y="9412"/>
                    <a:pt x="8551" y="8234"/>
                  </a:cubicBezTo>
                  <a:cubicBezTo>
                    <a:pt x="8551" y="7056"/>
                    <a:pt x="8124" y="5921"/>
                    <a:pt x="7346" y="5036"/>
                  </a:cubicBezTo>
                  <a:cubicBezTo>
                    <a:pt x="7212" y="4884"/>
                    <a:pt x="7069" y="4740"/>
                    <a:pt x="6918" y="4607"/>
                  </a:cubicBezTo>
                  <a:cubicBezTo>
                    <a:pt x="6205" y="3974"/>
                    <a:pt x="5319" y="3564"/>
                    <a:pt x="4370" y="3434"/>
                  </a:cubicBezTo>
                  <a:cubicBezTo>
                    <a:pt x="3869" y="3365"/>
                    <a:pt x="3406" y="3190"/>
                    <a:pt x="3000" y="2931"/>
                  </a:cubicBezTo>
                  <a:cubicBezTo>
                    <a:pt x="2071" y="2342"/>
                    <a:pt x="1446" y="1326"/>
                    <a:pt x="1386" y="182"/>
                  </a:cubicBezTo>
                  <a:cubicBezTo>
                    <a:pt x="1380" y="80"/>
                    <a:pt x="1294" y="0"/>
                    <a:pt x="1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5" name="Google Shape;4245;p70"/>
            <p:cNvSpPr/>
            <p:nvPr/>
          </p:nvSpPr>
          <p:spPr>
            <a:xfrm>
              <a:off x="1538483" y="2536587"/>
              <a:ext cx="324003" cy="324031"/>
            </a:xfrm>
            <a:custGeom>
              <a:avLst/>
              <a:gdLst/>
              <a:ahLst/>
              <a:cxnLst/>
              <a:rect l="l" t="t" r="r" b="b"/>
              <a:pathLst>
                <a:path w="11637" h="11638" extrusionOk="0">
                  <a:moveTo>
                    <a:pt x="5819" y="1"/>
                  </a:moveTo>
                  <a:cubicBezTo>
                    <a:pt x="2605" y="1"/>
                    <a:pt x="0" y="2606"/>
                    <a:pt x="0" y="5820"/>
                  </a:cubicBezTo>
                  <a:cubicBezTo>
                    <a:pt x="0" y="9032"/>
                    <a:pt x="2605" y="11637"/>
                    <a:pt x="5819" y="11637"/>
                  </a:cubicBezTo>
                  <a:cubicBezTo>
                    <a:pt x="9033" y="11637"/>
                    <a:pt x="11637" y="9032"/>
                    <a:pt x="11637" y="5820"/>
                  </a:cubicBezTo>
                  <a:cubicBezTo>
                    <a:pt x="11637" y="2606"/>
                    <a:pt x="9033" y="1"/>
                    <a:pt x="5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6" name="Google Shape;4246;p70"/>
            <p:cNvSpPr/>
            <p:nvPr/>
          </p:nvSpPr>
          <p:spPr>
            <a:xfrm>
              <a:off x="1580554" y="2578657"/>
              <a:ext cx="239863" cy="239891"/>
            </a:xfrm>
            <a:custGeom>
              <a:avLst/>
              <a:gdLst/>
              <a:ahLst/>
              <a:cxnLst/>
              <a:rect l="l" t="t" r="r" b="b"/>
              <a:pathLst>
                <a:path w="8615" h="8616" extrusionOk="0">
                  <a:moveTo>
                    <a:pt x="4308" y="1"/>
                  </a:moveTo>
                  <a:cubicBezTo>
                    <a:pt x="1929" y="1"/>
                    <a:pt x="0" y="1929"/>
                    <a:pt x="0" y="4309"/>
                  </a:cubicBezTo>
                  <a:cubicBezTo>
                    <a:pt x="0" y="6687"/>
                    <a:pt x="1929" y="8615"/>
                    <a:pt x="4308" y="8615"/>
                  </a:cubicBezTo>
                  <a:cubicBezTo>
                    <a:pt x="6686" y="8615"/>
                    <a:pt x="8615" y="6687"/>
                    <a:pt x="8615" y="4309"/>
                  </a:cubicBezTo>
                  <a:cubicBezTo>
                    <a:pt x="8615" y="1929"/>
                    <a:pt x="6686" y="1"/>
                    <a:pt x="4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7" name="Google Shape;4247;p70"/>
            <p:cNvSpPr/>
            <p:nvPr/>
          </p:nvSpPr>
          <p:spPr>
            <a:xfrm>
              <a:off x="1584090" y="2624710"/>
              <a:ext cx="125430" cy="44966"/>
            </a:xfrm>
            <a:custGeom>
              <a:avLst/>
              <a:gdLst/>
              <a:ahLst/>
              <a:cxnLst/>
              <a:rect l="l" t="t" r="r" b="b"/>
              <a:pathLst>
                <a:path w="4505" h="1615" extrusionOk="0">
                  <a:moveTo>
                    <a:pt x="787" y="1"/>
                  </a:moveTo>
                  <a:cubicBezTo>
                    <a:pt x="420" y="470"/>
                    <a:pt x="148" y="1018"/>
                    <a:pt x="0" y="1614"/>
                  </a:cubicBezTo>
                  <a:lnTo>
                    <a:pt x="4504" y="1614"/>
                  </a:lnTo>
                  <a:lnTo>
                    <a:pt x="45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8" name="Google Shape;4248;p70"/>
            <p:cNvSpPr/>
            <p:nvPr/>
          </p:nvSpPr>
          <p:spPr>
            <a:xfrm>
              <a:off x="1584006" y="2727255"/>
              <a:ext cx="125514" cy="44938"/>
            </a:xfrm>
            <a:custGeom>
              <a:avLst/>
              <a:gdLst/>
              <a:ahLst/>
              <a:cxnLst/>
              <a:rect l="l" t="t" r="r" b="b"/>
              <a:pathLst>
                <a:path w="4508" h="1614" extrusionOk="0">
                  <a:moveTo>
                    <a:pt x="1" y="1"/>
                  </a:moveTo>
                  <a:cubicBezTo>
                    <a:pt x="146" y="596"/>
                    <a:pt x="417" y="1144"/>
                    <a:pt x="783" y="1613"/>
                  </a:cubicBezTo>
                  <a:lnTo>
                    <a:pt x="4507" y="1613"/>
                  </a:lnTo>
                  <a:lnTo>
                    <a:pt x="45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9" name="Google Shape;4249;p70"/>
            <p:cNvSpPr/>
            <p:nvPr/>
          </p:nvSpPr>
          <p:spPr>
            <a:xfrm>
              <a:off x="1652221" y="2578657"/>
              <a:ext cx="108252" cy="239891"/>
            </a:xfrm>
            <a:custGeom>
              <a:avLst/>
              <a:gdLst/>
              <a:ahLst/>
              <a:cxnLst/>
              <a:rect l="l" t="t" r="r" b="b"/>
              <a:pathLst>
                <a:path w="3888" h="8616" extrusionOk="0">
                  <a:moveTo>
                    <a:pt x="1734" y="1"/>
                  </a:moveTo>
                  <a:cubicBezTo>
                    <a:pt x="1121" y="1"/>
                    <a:pt x="538" y="129"/>
                    <a:pt x="10" y="361"/>
                  </a:cubicBezTo>
                  <a:cubicBezTo>
                    <a:pt x="1108" y="1331"/>
                    <a:pt x="1796" y="2751"/>
                    <a:pt x="1796" y="4302"/>
                  </a:cubicBezTo>
                  <a:cubicBezTo>
                    <a:pt x="1796" y="5859"/>
                    <a:pt x="1105" y="7281"/>
                    <a:pt x="1" y="8253"/>
                  </a:cubicBezTo>
                  <a:cubicBezTo>
                    <a:pt x="532" y="8486"/>
                    <a:pt x="1117" y="8615"/>
                    <a:pt x="1734" y="8615"/>
                  </a:cubicBezTo>
                  <a:cubicBezTo>
                    <a:pt x="2011" y="8615"/>
                    <a:pt x="2282" y="8589"/>
                    <a:pt x="2545" y="8538"/>
                  </a:cubicBezTo>
                  <a:cubicBezTo>
                    <a:pt x="3416" y="7305"/>
                    <a:pt x="3888" y="5828"/>
                    <a:pt x="3888" y="4302"/>
                  </a:cubicBezTo>
                  <a:cubicBezTo>
                    <a:pt x="3888" y="2783"/>
                    <a:pt x="3418" y="1309"/>
                    <a:pt x="2552" y="79"/>
                  </a:cubicBezTo>
                  <a:cubicBezTo>
                    <a:pt x="2288" y="28"/>
                    <a:pt x="2013" y="1"/>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50" name="Google Shape;4250;p70"/>
          <p:cNvGrpSpPr/>
          <p:nvPr/>
        </p:nvGrpSpPr>
        <p:grpSpPr>
          <a:xfrm>
            <a:off x="6868572" y="2652967"/>
            <a:ext cx="408679" cy="501876"/>
            <a:chOff x="6778749" y="2470849"/>
            <a:chExt cx="427355" cy="535277"/>
          </a:xfrm>
        </p:grpSpPr>
        <p:sp>
          <p:nvSpPr>
            <p:cNvPr id="4251" name="Google Shape;4251;p70"/>
            <p:cNvSpPr/>
            <p:nvPr/>
          </p:nvSpPr>
          <p:spPr>
            <a:xfrm>
              <a:off x="6778749" y="2782857"/>
              <a:ext cx="427355" cy="223269"/>
            </a:xfrm>
            <a:custGeom>
              <a:avLst/>
              <a:gdLst/>
              <a:ahLst/>
              <a:cxnLst/>
              <a:rect l="l" t="t" r="r" b="b"/>
              <a:pathLst>
                <a:path w="15349" h="8019" extrusionOk="0">
                  <a:moveTo>
                    <a:pt x="411" y="0"/>
                  </a:moveTo>
                  <a:cubicBezTo>
                    <a:pt x="185" y="0"/>
                    <a:pt x="1" y="183"/>
                    <a:pt x="1" y="410"/>
                  </a:cubicBezTo>
                  <a:lnTo>
                    <a:pt x="1" y="7609"/>
                  </a:lnTo>
                  <a:cubicBezTo>
                    <a:pt x="1" y="7835"/>
                    <a:pt x="185" y="8018"/>
                    <a:pt x="411" y="8018"/>
                  </a:cubicBezTo>
                  <a:lnTo>
                    <a:pt x="14938" y="8018"/>
                  </a:lnTo>
                  <a:cubicBezTo>
                    <a:pt x="15165" y="8018"/>
                    <a:pt x="15349" y="7835"/>
                    <a:pt x="15349" y="7609"/>
                  </a:cubicBezTo>
                  <a:lnTo>
                    <a:pt x="15349" y="410"/>
                  </a:lnTo>
                  <a:cubicBezTo>
                    <a:pt x="15349" y="183"/>
                    <a:pt x="15165" y="0"/>
                    <a:pt x="14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2" name="Google Shape;4252;p70"/>
            <p:cNvSpPr/>
            <p:nvPr/>
          </p:nvSpPr>
          <p:spPr>
            <a:xfrm>
              <a:off x="6985316" y="2495518"/>
              <a:ext cx="60279" cy="83277"/>
            </a:xfrm>
            <a:custGeom>
              <a:avLst/>
              <a:gdLst/>
              <a:ahLst/>
              <a:cxnLst/>
              <a:rect l="l" t="t" r="r" b="b"/>
              <a:pathLst>
                <a:path w="2165" h="2991" extrusionOk="0">
                  <a:moveTo>
                    <a:pt x="1833" y="0"/>
                  </a:moveTo>
                  <a:cubicBezTo>
                    <a:pt x="1788" y="0"/>
                    <a:pt x="1742" y="11"/>
                    <a:pt x="1700" y="33"/>
                  </a:cubicBezTo>
                  <a:cubicBezTo>
                    <a:pt x="1" y="912"/>
                    <a:pt x="7" y="2632"/>
                    <a:pt x="8" y="2705"/>
                  </a:cubicBezTo>
                  <a:cubicBezTo>
                    <a:pt x="11" y="2864"/>
                    <a:pt x="140" y="2990"/>
                    <a:pt x="299" y="2990"/>
                  </a:cubicBezTo>
                  <a:cubicBezTo>
                    <a:pt x="299" y="2990"/>
                    <a:pt x="300" y="2990"/>
                    <a:pt x="301" y="2989"/>
                  </a:cubicBezTo>
                  <a:cubicBezTo>
                    <a:pt x="461" y="2988"/>
                    <a:pt x="589" y="2856"/>
                    <a:pt x="589" y="2696"/>
                  </a:cubicBezTo>
                  <a:cubicBezTo>
                    <a:pt x="588" y="2639"/>
                    <a:pt x="594" y="1259"/>
                    <a:pt x="1966" y="547"/>
                  </a:cubicBezTo>
                  <a:cubicBezTo>
                    <a:pt x="2109" y="474"/>
                    <a:pt x="2165" y="300"/>
                    <a:pt x="2090" y="157"/>
                  </a:cubicBezTo>
                  <a:cubicBezTo>
                    <a:pt x="2039" y="57"/>
                    <a:pt x="1938" y="0"/>
                    <a:pt x="1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3" name="Google Shape;4253;p70"/>
            <p:cNvSpPr/>
            <p:nvPr/>
          </p:nvSpPr>
          <p:spPr>
            <a:xfrm>
              <a:off x="6821516" y="2562202"/>
              <a:ext cx="344189" cy="307827"/>
            </a:xfrm>
            <a:custGeom>
              <a:avLst/>
              <a:gdLst/>
              <a:ahLst/>
              <a:cxnLst/>
              <a:rect l="l" t="t" r="r" b="b"/>
              <a:pathLst>
                <a:path w="12362" h="11056" extrusionOk="0">
                  <a:moveTo>
                    <a:pt x="4017" y="0"/>
                  </a:moveTo>
                  <a:cubicBezTo>
                    <a:pt x="1426" y="0"/>
                    <a:pt x="0" y="2475"/>
                    <a:pt x="0" y="5528"/>
                  </a:cubicBezTo>
                  <a:cubicBezTo>
                    <a:pt x="0" y="8580"/>
                    <a:pt x="2102" y="11055"/>
                    <a:pt x="4692" y="11055"/>
                  </a:cubicBezTo>
                  <a:cubicBezTo>
                    <a:pt x="5213" y="11055"/>
                    <a:pt x="5713" y="10955"/>
                    <a:pt x="6182" y="10770"/>
                  </a:cubicBezTo>
                  <a:cubicBezTo>
                    <a:pt x="6649" y="10955"/>
                    <a:pt x="7150" y="11055"/>
                    <a:pt x="7670" y="11055"/>
                  </a:cubicBezTo>
                  <a:cubicBezTo>
                    <a:pt x="10261" y="11055"/>
                    <a:pt x="12362" y="8580"/>
                    <a:pt x="12362" y="5528"/>
                  </a:cubicBezTo>
                  <a:cubicBezTo>
                    <a:pt x="12362" y="2475"/>
                    <a:pt x="10936" y="0"/>
                    <a:pt x="8345" y="0"/>
                  </a:cubicBezTo>
                  <a:cubicBezTo>
                    <a:pt x="7940" y="0"/>
                    <a:pt x="7531" y="60"/>
                    <a:pt x="7128" y="173"/>
                  </a:cubicBezTo>
                  <a:cubicBezTo>
                    <a:pt x="6818" y="261"/>
                    <a:pt x="6500" y="305"/>
                    <a:pt x="6181" y="305"/>
                  </a:cubicBezTo>
                  <a:cubicBezTo>
                    <a:pt x="5863" y="305"/>
                    <a:pt x="5544" y="261"/>
                    <a:pt x="5234" y="173"/>
                  </a:cubicBezTo>
                  <a:cubicBezTo>
                    <a:pt x="4831" y="60"/>
                    <a:pt x="4422"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4" name="Google Shape;4254;p70"/>
            <p:cNvSpPr/>
            <p:nvPr/>
          </p:nvSpPr>
          <p:spPr>
            <a:xfrm>
              <a:off x="6887531" y="2617303"/>
              <a:ext cx="85254" cy="85254"/>
            </a:xfrm>
            <a:custGeom>
              <a:avLst/>
              <a:gdLst/>
              <a:ahLst/>
              <a:cxnLst/>
              <a:rect l="l" t="t" r="r" b="b"/>
              <a:pathLst>
                <a:path w="3062" h="3062" extrusionOk="0">
                  <a:moveTo>
                    <a:pt x="1531" y="1"/>
                  </a:moveTo>
                  <a:cubicBezTo>
                    <a:pt x="685" y="1"/>
                    <a:pt x="0" y="686"/>
                    <a:pt x="0" y="1531"/>
                  </a:cubicBezTo>
                  <a:cubicBezTo>
                    <a:pt x="0" y="2377"/>
                    <a:pt x="685" y="3062"/>
                    <a:pt x="1531" y="3062"/>
                  </a:cubicBezTo>
                  <a:cubicBezTo>
                    <a:pt x="2376" y="3062"/>
                    <a:pt x="3062" y="2377"/>
                    <a:pt x="3062" y="1531"/>
                  </a:cubicBezTo>
                  <a:cubicBezTo>
                    <a:pt x="3062" y="686"/>
                    <a:pt x="2376" y="1"/>
                    <a:pt x="1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5" name="Google Shape;4255;p70"/>
            <p:cNvSpPr/>
            <p:nvPr/>
          </p:nvSpPr>
          <p:spPr>
            <a:xfrm>
              <a:off x="6811966" y="2482710"/>
              <a:ext cx="142665" cy="219872"/>
            </a:xfrm>
            <a:custGeom>
              <a:avLst/>
              <a:gdLst/>
              <a:ahLst/>
              <a:cxnLst/>
              <a:rect l="l" t="t" r="r" b="b"/>
              <a:pathLst>
                <a:path w="5124" h="7897" extrusionOk="0">
                  <a:moveTo>
                    <a:pt x="1164" y="1"/>
                  </a:moveTo>
                  <a:cubicBezTo>
                    <a:pt x="897" y="1"/>
                    <a:pt x="643" y="154"/>
                    <a:pt x="528" y="413"/>
                  </a:cubicBezTo>
                  <a:cubicBezTo>
                    <a:pt x="1" y="1593"/>
                    <a:pt x="124" y="3283"/>
                    <a:pt x="2046" y="4491"/>
                  </a:cubicBezTo>
                  <a:cubicBezTo>
                    <a:pt x="3052" y="5123"/>
                    <a:pt x="3608" y="5871"/>
                    <a:pt x="3699" y="6718"/>
                  </a:cubicBezTo>
                  <a:cubicBezTo>
                    <a:pt x="3746" y="7178"/>
                    <a:pt x="3643" y="7556"/>
                    <a:pt x="3579" y="7733"/>
                  </a:cubicBezTo>
                  <a:cubicBezTo>
                    <a:pt x="3780" y="7830"/>
                    <a:pt x="4006" y="7887"/>
                    <a:pt x="4245" y="7896"/>
                  </a:cubicBezTo>
                  <a:cubicBezTo>
                    <a:pt x="4261" y="7897"/>
                    <a:pt x="4277" y="7897"/>
                    <a:pt x="4293" y="7897"/>
                  </a:cubicBezTo>
                  <a:cubicBezTo>
                    <a:pt x="4562" y="7897"/>
                    <a:pt x="4814" y="7820"/>
                    <a:pt x="5033" y="7685"/>
                  </a:cubicBezTo>
                  <a:cubicBezTo>
                    <a:pt x="5089" y="7402"/>
                    <a:pt x="5123" y="7054"/>
                    <a:pt x="5091" y="6665"/>
                  </a:cubicBezTo>
                  <a:cubicBezTo>
                    <a:pt x="4960" y="5005"/>
                    <a:pt x="3766" y="3925"/>
                    <a:pt x="2788" y="3311"/>
                  </a:cubicBezTo>
                  <a:cubicBezTo>
                    <a:pt x="1409" y="2445"/>
                    <a:pt x="1576" y="1479"/>
                    <a:pt x="1800" y="981"/>
                  </a:cubicBezTo>
                  <a:cubicBezTo>
                    <a:pt x="1956" y="629"/>
                    <a:pt x="1798" y="218"/>
                    <a:pt x="1447" y="61"/>
                  </a:cubicBezTo>
                  <a:cubicBezTo>
                    <a:pt x="1355" y="20"/>
                    <a:pt x="1259" y="1"/>
                    <a:pt x="1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6" name="Google Shape;4256;p70"/>
            <p:cNvSpPr/>
            <p:nvPr/>
          </p:nvSpPr>
          <p:spPr>
            <a:xfrm>
              <a:off x="6926818" y="2470849"/>
              <a:ext cx="82302" cy="74534"/>
            </a:xfrm>
            <a:custGeom>
              <a:avLst/>
              <a:gdLst/>
              <a:ahLst/>
              <a:cxnLst/>
              <a:rect l="l" t="t" r="r" b="b"/>
              <a:pathLst>
                <a:path w="2956" h="2677" extrusionOk="0">
                  <a:moveTo>
                    <a:pt x="1056" y="0"/>
                  </a:moveTo>
                  <a:cubicBezTo>
                    <a:pt x="799" y="0"/>
                    <a:pt x="543" y="56"/>
                    <a:pt x="307" y="167"/>
                  </a:cubicBezTo>
                  <a:cubicBezTo>
                    <a:pt x="1" y="820"/>
                    <a:pt x="116" y="1622"/>
                    <a:pt x="655" y="2162"/>
                  </a:cubicBezTo>
                  <a:cubicBezTo>
                    <a:pt x="999" y="2505"/>
                    <a:pt x="1450" y="2677"/>
                    <a:pt x="1900" y="2677"/>
                  </a:cubicBezTo>
                  <a:cubicBezTo>
                    <a:pt x="2157" y="2677"/>
                    <a:pt x="2413" y="2621"/>
                    <a:pt x="2650" y="2510"/>
                  </a:cubicBezTo>
                  <a:cubicBezTo>
                    <a:pt x="2956" y="1858"/>
                    <a:pt x="2840" y="1055"/>
                    <a:pt x="2301" y="516"/>
                  </a:cubicBezTo>
                  <a:cubicBezTo>
                    <a:pt x="1957" y="173"/>
                    <a:pt x="1506" y="0"/>
                    <a:pt x="1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7" name="Google Shape;4257;p70"/>
            <p:cNvSpPr/>
            <p:nvPr/>
          </p:nvSpPr>
          <p:spPr>
            <a:xfrm>
              <a:off x="6912952" y="2646511"/>
              <a:ext cx="40316" cy="33717"/>
            </a:xfrm>
            <a:custGeom>
              <a:avLst/>
              <a:gdLst/>
              <a:ahLst/>
              <a:cxnLst/>
              <a:rect l="l" t="t" r="r" b="b"/>
              <a:pathLst>
                <a:path w="1448" h="1211" extrusionOk="0">
                  <a:moveTo>
                    <a:pt x="1121" y="0"/>
                  </a:moveTo>
                  <a:cubicBezTo>
                    <a:pt x="567" y="0"/>
                    <a:pt x="199" y="266"/>
                    <a:pt x="1" y="466"/>
                  </a:cubicBezTo>
                  <a:cubicBezTo>
                    <a:pt x="34" y="587"/>
                    <a:pt x="58" y="709"/>
                    <a:pt x="72" y="835"/>
                  </a:cubicBezTo>
                  <a:cubicBezTo>
                    <a:pt x="85" y="968"/>
                    <a:pt x="86" y="1095"/>
                    <a:pt x="79" y="1210"/>
                  </a:cubicBezTo>
                  <a:cubicBezTo>
                    <a:pt x="197" y="1113"/>
                    <a:pt x="296" y="1021"/>
                    <a:pt x="318" y="986"/>
                  </a:cubicBezTo>
                  <a:cubicBezTo>
                    <a:pt x="320" y="982"/>
                    <a:pt x="574" y="582"/>
                    <a:pt x="1127" y="582"/>
                  </a:cubicBezTo>
                  <a:cubicBezTo>
                    <a:pt x="1196" y="582"/>
                    <a:pt x="1269" y="588"/>
                    <a:pt x="1347" y="602"/>
                  </a:cubicBezTo>
                  <a:cubicBezTo>
                    <a:pt x="1372" y="607"/>
                    <a:pt x="1407" y="612"/>
                    <a:pt x="1447" y="619"/>
                  </a:cubicBezTo>
                  <a:cubicBezTo>
                    <a:pt x="1422" y="407"/>
                    <a:pt x="1378" y="204"/>
                    <a:pt x="1319" y="12"/>
                  </a:cubicBezTo>
                  <a:cubicBezTo>
                    <a:pt x="1251" y="4"/>
                    <a:pt x="1185"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8" name="Google Shape;4258;p70"/>
            <p:cNvSpPr/>
            <p:nvPr/>
          </p:nvSpPr>
          <p:spPr>
            <a:xfrm>
              <a:off x="6897499" y="2607252"/>
              <a:ext cx="40956" cy="41847"/>
            </a:xfrm>
            <a:custGeom>
              <a:avLst/>
              <a:gdLst/>
              <a:ahLst/>
              <a:cxnLst/>
              <a:rect l="l" t="t" r="r" b="b"/>
              <a:pathLst>
                <a:path w="1471" h="1503" extrusionOk="0">
                  <a:moveTo>
                    <a:pt x="1084" y="1"/>
                  </a:moveTo>
                  <a:cubicBezTo>
                    <a:pt x="612" y="98"/>
                    <a:pt x="330" y="358"/>
                    <a:pt x="174" y="571"/>
                  </a:cubicBezTo>
                  <a:cubicBezTo>
                    <a:pt x="94" y="680"/>
                    <a:pt x="39" y="785"/>
                    <a:pt x="1" y="873"/>
                  </a:cubicBezTo>
                  <a:cubicBezTo>
                    <a:pt x="175" y="1074"/>
                    <a:pt x="313" y="1284"/>
                    <a:pt x="416" y="1502"/>
                  </a:cubicBezTo>
                  <a:cubicBezTo>
                    <a:pt x="458" y="1368"/>
                    <a:pt x="489" y="1252"/>
                    <a:pt x="499" y="1207"/>
                  </a:cubicBezTo>
                  <a:cubicBezTo>
                    <a:pt x="499" y="1206"/>
                    <a:pt x="532" y="1064"/>
                    <a:pt x="641" y="915"/>
                  </a:cubicBezTo>
                  <a:cubicBezTo>
                    <a:pt x="795" y="706"/>
                    <a:pt x="1024" y="582"/>
                    <a:pt x="1321" y="550"/>
                  </a:cubicBezTo>
                  <a:cubicBezTo>
                    <a:pt x="1355" y="546"/>
                    <a:pt x="1408" y="540"/>
                    <a:pt x="1471" y="530"/>
                  </a:cubicBezTo>
                  <a:cubicBezTo>
                    <a:pt x="1354" y="341"/>
                    <a:pt x="1223" y="165"/>
                    <a:pt x="1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9" name="Google Shape;4259;p70"/>
            <p:cNvSpPr/>
            <p:nvPr/>
          </p:nvSpPr>
          <p:spPr>
            <a:xfrm>
              <a:off x="6871355" y="2577265"/>
              <a:ext cx="37866" cy="43713"/>
            </a:xfrm>
            <a:custGeom>
              <a:avLst/>
              <a:gdLst/>
              <a:ahLst/>
              <a:cxnLst/>
              <a:rect l="l" t="t" r="r" b="b"/>
              <a:pathLst>
                <a:path w="1360" h="1570" extrusionOk="0">
                  <a:moveTo>
                    <a:pt x="788" y="1"/>
                  </a:moveTo>
                  <a:cubicBezTo>
                    <a:pt x="485" y="145"/>
                    <a:pt x="253" y="397"/>
                    <a:pt x="114" y="742"/>
                  </a:cubicBezTo>
                  <a:cubicBezTo>
                    <a:pt x="51" y="898"/>
                    <a:pt x="18" y="1044"/>
                    <a:pt x="1" y="1151"/>
                  </a:cubicBezTo>
                  <a:lnTo>
                    <a:pt x="559" y="1569"/>
                  </a:lnTo>
                  <a:cubicBezTo>
                    <a:pt x="561" y="1472"/>
                    <a:pt x="561" y="1390"/>
                    <a:pt x="562" y="1348"/>
                  </a:cubicBezTo>
                  <a:cubicBezTo>
                    <a:pt x="563" y="1319"/>
                    <a:pt x="596" y="637"/>
                    <a:pt x="1155" y="482"/>
                  </a:cubicBezTo>
                  <a:cubicBezTo>
                    <a:pt x="1201" y="470"/>
                    <a:pt x="1277" y="450"/>
                    <a:pt x="1360" y="424"/>
                  </a:cubicBezTo>
                  <a:cubicBezTo>
                    <a:pt x="1169" y="265"/>
                    <a:pt x="977" y="125"/>
                    <a:pt x="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0" name="Google Shape;4260;p70"/>
            <p:cNvSpPr/>
            <p:nvPr/>
          </p:nvSpPr>
          <p:spPr>
            <a:xfrm>
              <a:off x="6838389" y="2554545"/>
              <a:ext cx="40706" cy="41625"/>
            </a:xfrm>
            <a:custGeom>
              <a:avLst/>
              <a:gdLst/>
              <a:ahLst/>
              <a:cxnLst/>
              <a:rect l="l" t="t" r="r" b="b"/>
              <a:pathLst>
                <a:path w="1462" h="1495" extrusionOk="0">
                  <a:moveTo>
                    <a:pt x="1017" y="1"/>
                  </a:moveTo>
                  <a:cubicBezTo>
                    <a:pt x="336" y="257"/>
                    <a:pt x="90" y="686"/>
                    <a:pt x="1" y="963"/>
                  </a:cubicBezTo>
                  <a:cubicBezTo>
                    <a:pt x="148" y="1145"/>
                    <a:pt x="321" y="1323"/>
                    <a:pt x="525" y="1495"/>
                  </a:cubicBezTo>
                  <a:lnTo>
                    <a:pt x="531" y="1238"/>
                  </a:lnTo>
                  <a:lnTo>
                    <a:pt x="531" y="1234"/>
                  </a:lnTo>
                  <a:cubicBezTo>
                    <a:pt x="537" y="1175"/>
                    <a:pt x="602" y="744"/>
                    <a:pt x="1308" y="513"/>
                  </a:cubicBezTo>
                  <a:cubicBezTo>
                    <a:pt x="1348" y="500"/>
                    <a:pt x="1403" y="483"/>
                    <a:pt x="1462" y="463"/>
                  </a:cubicBezTo>
                  <a:cubicBezTo>
                    <a:pt x="1273" y="308"/>
                    <a:pt x="1128" y="153"/>
                    <a:pt x="1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1" name="Google Shape;4261;p70"/>
            <p:cNvSpPr/>
            <p:nvPr/>
          </p:nvSpPr>
          <p:spPr>
            <a:xfrm>
              <a:off x="6820179" y="2528401"/>
              <a:ext cx="41096" cy="31685"/>
            </a:xfrm>
            <a:custGeom>
              <a:avLst/>
              <a:gdLst/>
              <a:ahLst/>
              <a:cxnLst/>
              <a:rect l="l" t="t" r="r" b="b"/>
              <a:pathLst>
                <a:path w="1476" h="1138" extrusionOk="0">
                  <a:moveTo>
                    <a:pt x="1183" y="0"/>
                  </a:moveTo>
                  <a:cubicBezTo>
                    <a:pt x="593" y="0"/>
                    <a:pt x="202" y="280"/>
                    <a:pt x="1" y="475"/>
                  </a:cubicBezTo>
                  <a:cubicBezTo>
                    <a:pt x="36" y="696"/>
                    <a:pt x="98" y="917"/>
                    <a:pt x="192" y="1137"/>
                  </a:cubicBezTo>
                  <a:cubicBezTo>
                    <a:pt x="245" y="1082"/>
                    <a:pt x="298" y="1018"/>
                    <a:pt x="319" y="987"/>
                  </a:cubicBezTo>
                  <a:cubicBezTo>
                    <a:pt x="331" y="969"/>
                    <a:pt x="612" y="581"/>
                    <a:pt x="1188" y="581"/>
                  </a:cubicBezTo>
                  <a:cubicBezTo>
                    <a:pt x="1239" y="581"/>
                    <a:pt x="1293" y="584"/>
                    <a:pt x="1349" y="591"/>
                  </a:cubicBezTo>
                  <a:cubicBezTo>
                    <a:pt x="1383" y="595"/>
                    <a:pt x="1427" y="598"/>
                    <a:pt x="1475" y="600"/>
                  </a:cubicBezTo>
                  <a:cubicBezTo>
                    <a:pt x="1388" y="392"/>
                    <a:pt x="1353" y="192"/>
                    <a:pt x="1355" y="8"/>
                  </a:cubicBezTo>
                  <a:cubicBezTo>
                    <a:pt x="1296" y="3"/>
                    <a:pt x="1239"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2" name="Google Shape;4262;p70"/>
            <p:cNvSpPr/>
            <p:nvPr/>
          </p:nvSpPr>
          <p:spPr>
            <a:xfrm>
              <a:off x="6811437" y="2753678"/>
              <a:ext cx="181004" cy="220930"/>
            </a:xfrm>
            <a:custGeom>
              <a:avLst/>
              <a:gdLst/>
              <a:ahLst/>
              <a:cxnLst/>
              <a:rect l="l" t="t" r="r" b="b"/>
              <a:pathLst>
                <a:path w="6501" h="7935" extrusionOk="0">
                  <a:moveTo>
                    <a:pt x="411" y="1"/>
                  </a:moveTo>
                  <a:cubicBezTo>
                    <a:pt x="184" y="1"/>
                    <a:pt x="0" y="185"/>
                    <a:pt x="0" y="411"/>
                  </a:cubicBezTo>
                  <a:lnTo>
                    <a:pt x="0" y="7525"/>
                  </a:lnTo>
                  <a:cubicBezTo>
                    <a:pt x="0" y="7750"/>
                    <a:pt x="184" y="7935"/>
                    <a:pt x="411" y="7935"/>
                  </a:cubicBezTo>
                  <a:lnTo>
                    <a:pt x="6501" y="7935"/>
                  </a:lnTo>
                  <a:lnTo>
                    <a:pt x="6501" y="1642"/>
                  </a:lnTo>
                  <a:cubicBezTo>
                    <a:pt x="6501" y="736"/>
                    <a:pt x="5765" y="1"/>
                    <a:pt x="48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3" name="Google Shape;4263;p70"/>
            <p:cNvSpPr/>
            <p:nvPr/>
          </p:nvSpPr>
          <p:spPr>
            <a:xfrm>
              <a:off x="6811437" y="2928866"/>
              <a:ext cx="181004" cy="45745"/>
            </a:xfrm>
            <a:custGeom>
              <a:avLst/>
              <a:gdLst/>
              <a:ahLst/>
              <a:cxnLst/>
              <a:rect l="l" t="t" r="r" b="b"/>
              <a:pathLst>
                <a:path w="6501" h="1643" extrusionOk="0">
                  <a:moveTo>
                    <a:pt x="411" y="1"/>
                  </a:moveTo>
                  <a:cubicBezTo>
                    <a:pt x="184" y="1"/>
                    <a:pt x="0" y="185"/>
                    <a:pt x="0" y="411"/>
                  </a:cubicBezTo>
                  <a:lnTo>
                    <a:pt x="0" y="1233"/>
                  </a:lnTo>
                  <a:cubicBezTo>
                    <a:pt x="0" y="1458"/>
                    <a:pt x="184" y="1643"/>
                    <a:pt x="411" y="1643"/>
                  </a:cubicBezTo>
                  <a:lnTo>
                    <a:pt x="6501" y="1643"/>
                  </a:lnTo>
                  <a:cubicBezTo>
                    <a:pt x="6501" y="736"/>
                    <a:pt x="5765" y="1"/>
                    <a:pt x="48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4" name="Google Shape;4264;p70"/>
            <p:cNvSpPr/>
            <p:nvPr/>
          </p:nvSpPr>
          <p:spPr>
            <a:xfrm>
              <a:off x="6992416" y="2753678"/>
              <a:ext cx="181032" cy="220930"/>
            </a:xfrm>
            <a:custGeom>
              <a:avLst/>
              <a:gdLst/>
              <a:ahLst/>
              <a:cxnLst/>
              <a:rect l="l" t="t" r="r" b="b"/>
              <a:pathLst>
                <a:path w="6502" h="7935" extrusionOk="0">
                  <a:moveTo>
                    <a:pt x="1643" y="1"/>
                  </a:moveTo>
                  <a:cubicBezTo>
                    <a:pt x="736" y="1"/>
                    <a:pt x="1" y="736"/>
                    <a:pt x="1" y="1642"/>
                  </a:cubicBezTo>
                  <a:lnTo>
                    <a:pt x="1" y="7935"/>
                  </a:lnTo>
                  <a:lnTo>
                    <a:pt x="6091" y="7935"/>
                  </a:lnTo>
                  <a:cubicBezTo>
                    <a:pt x="6317" y="7935"/>
                    <a:pt x="6502" y="7750"/>
                    <a:pt x="6502" y="7525"/>
                  </a:cubicBezTo>
                  <a:lnTo>
                    <a:pt x="6502" y="411"/>
                  </a:lnTo>
                  <a:cubicBezTo>
                    <a:pt x="6502" y="185"/>
                    <a:pt x="6317" y="1"/>
                    <a:pt x="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5" name="Google Shape;4265;p70"/>
            <p:cNvSpPr/>
            <p:nvPr/>
          </p:nvSpPr>
          <p:spPr>
            <a:xfrm>
              <a:off x="6992416" y="2928866"/>
              <a:ext cx="181032" cy="45745"/>
            </a:xfrm>
            <a:custGeom>
              <a:avLst/>
              <a:gdLst/>
              <a:ahLst/>
              <a:cxnLst/>
              <a:rect l="l" t="t" r="r" b="b"/>
              <a:pathLst>
                <a:path w="6502" h="1643" extrusionOk="0">
                  <a:moveTo>
                    <a:pt x="1643" y="1"/>
                  </a:moveTo>
                  <a:cubicBezTo>
                    <a:pt x="736" y="1"/>
                    <a:pt x="1" y="736"/>
                    <a:pt x="1" y="1643"/>
                  </a:cubicBezTo>
                  <a:lnTo>
                    <a:pt x="6091" y="1643"/>
                  </a:lnTo>
                  <a:cubicBezTo>
                    <a:pt x="6317" y="1643"/>
                    <a:pt x="6502" y="1458"/>
                    <a:pt x="6502" y="1233"/>
                  </a:cubicBezTo>
                  <a:lnTo>
                    <a:pt x="6502" y="411"/>
                  </a:lnTo>
                  <a:cubicBezTo>
                    <a:pt x="6502" y="185"/>
                    <a:pt x="6317" y="1"/>
                    <a:pt x="6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6" name="Google Shape;4266;p70"/>
            <p:cNvSpPr/>
            <p:nvPr/>
          </p:nvSpPr>
          <p:spPr>
            <a:xfrm>
              <a:off x="6843512" y="2783052"/>
              <a:ext cx="99815" cy="16176"/>
            </a:xfrm>
            <a:custGeom>
              <a:avLst/>
              <a:gdLst/>
              <a:ahLst/>
              <a:cxnLst/>
              <a:rect l="l" t="t" r="r" b="b"/>
              <a:pathLst>
                <a:path w="3585" h="581" extrusionOk="0">
                  <a:moveTo>
                    <a:pt x="291" y="1"/>
                  </a:moveTo>
                  <a:cubicBezTo>
                    <a:pt x="130" y="1"/>
                    <a:pt x="1" y="130"/>
                    <a:pt x="1" y="291"/>
                  </a:cubicBezTo>
                  <a:cubicBezTo>
                    <a:pt x="1" y="451"/>
                    <a:pt x="130" y="580"/>
                    <a:pt x="291" y="580"/>
                  </a:cubicBezTo>
                  <a:lnTo>
                    <a:pt x="3294" y="580"/>
                  </a:lnTo>
                  <a:cubicBezTo>
                    <a:pt x="3455" y="580"/>
                    <a:pt x="3584" y="451"/>
                    <a:pt x="3584" y="291"/>
                  </a:cubicBezTo>
                  <a:cubicBezTo>
                    <a:pt x="3584" y="130"/>
                    <a:pt x="345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7" name="Google Shape;4267;p70"/>
            <p:cNvSpPr/>
            <p:nvPr/>
          </p:nvSpPr>
          <p:spPr>
            <a:xfrm>
              <a:off x="6843512" y="2815072"/>
              <a:ext cx="99815" cy="16204"/>
            </a:xfrm>
            <a:custGeom>
              <a:avLst/>
              <a:gdLst/>
              <a:ahLst/>
              <a:cxnLst/>
              <a:rect l="l" t="t" r="r" b="b"/>
              <a:pathLst>
                <a:path w="3585" h="582" extrusionOk="0">
                  <a:moveTo>
                    <a:pt x="291" y="1"/>
                  </a:moveTo>
                  <a:cubicBezTo>
                    <a:pt x="130" y="1"/>
                    <a:pt x="1" y="130"/>
                    <a:pt x="1" y="291"/>
                  </a:cubicBezTo>
                  <a:cubicBezTo>
                    <a:pt x="1" y="451"/>
                    <a:pt x="130" y="581"/>
                    <a:pt x="291" y="581"/>
                  </a:cubicBezTo>
                  <a:lnTo>
                    <a:pt x="3294" y="581"/>
                  </a:lnTo>
                  <a:cubicBezTo>
                    <a:pt x="3455" y="581"/>
                    <a:pt x="3584" y="451"/>
                    <a:pt x="3584" y="291"/>
                  </a:cubicBezTo>
                  <a:cubicBezTo>
                    <a:pt x="3584" y="130"/>
                    <a:pt x="345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8" name="Google Shape;4268;p70"/>
            <p:cNvSpPr/>
            <p:nvPr/>
          </p:nvSpPr>
          <p:spPr>
            <a:xfrm>
              <a:off x="6843512" y="2847119"/>
              <a:ext cx="99815" cy="16176"/>
            </a:xfrm>
            <a:custGeom>
              <a:avLst/>
              <a:gdLst/>
              <a:ahLst/>
              <a:cxnLst/>
              <a:rect l="l" t="t" r="r" b="b"/>
              <a:pathLst>
                <a:path w="3585" h="581" extrusionOk="0">
                  <a:moveTo>
                    <a:pt x="291" y="0"/>
                  </a:moveTo>
                  <a:cubicBezTo>
                    <a:pt x="130" y="0"/>
                    <a:pt x="1" y="131"/>
                    <a:pt x="1" y="290"/>
                  </a:cubicBezTo>
                  <a:cubicBezTo>
                    <a:pt x="1" y="450"/>
                    <a:pt x="130" y="581"/>
                    <a:pt x="291" y="581"/>
                  </a:cubicBezTo>
                  <a:lnTo>
                    <a:pt x="3294" y="581"/>
                  </a:lnTo>
                  <a:cubicBezTo>
                    <a:pt x="3455" y="581"/>
                    <a:pt x="3584" y="450"/>
                    <a:pt x="3584" y="290"/>
                  </a:cubicBezTo>
                  <a:cubicBezTo>
                    <a:pt x="3584" y="131"/>
                    <a:pt x="345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9" name="Google Shape;4269;p70"/>
            <p:cNvSpPr/>
            <p:nvPr/>
          </p:nvSpPr>
          <p:spPr>
            <a:xfrm>
              <a:off x="6843512" y="2879138"/>
              <a:ext cx="99815" cy="16176"/>
            </a:xfrm>
            <a:custGeom>
              <a:avLst/>
              <a:gdLst/>
              <a:ahLst/>
              <a:cxnLst/>
              <a:rect l="l" t="t" r="r" b="b"/>
              <a:pathLst>
                <a:path w="3585" h="581" extrusionOk="0">
                  <a:moveTo>
                    <a:pt x="291" y="0"/>
                  </a:moveTo>
                  <a:cubicBezTo>
                    <a:pt x="130" y="0"/>
                    <a:pt x="1" y="131"/>
                    <a:pt x="1" y="290"/>
                  </a:cubicBezTo>
                  <a:cubicBezTo>
                    <a:pt x="1" y="451"/>
                    <a:pt x="130" y="581"/>
                    <a:pt x="291" y="581"/>
                  </a:cubicBezTo>
                  <a:lnTo>
                    <a:pt x="3294" y="581"/>
                  </a:lnTo>
                  <a:cubicBezTo>
                    <a:pt x="3455" y="581"/>
                    <a:pt x="3584" y="451"/>
                    <a:pt x="3584" y="290"/>
                  </a:cubicBezTo>
                  <a:cubicBezTo>
                    <a:pt x="3584" y="131"/>
                    <a:pt x="345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0" name="Google Shape;4270;p70"/>
            <p:cNvSpPr/>
            <p:nvPr/>
          </p:nvSpPr>
          <p:spPr>
            <a:xfrm>
              <a:off x="7041531" y="2783052"/>
              <a:ext cx="99843" cy="16176"/>
            </a:xfrm>
            <a:custGeom>
              <a:avLst/>
              <a:gdLst/>
              <a:ahLst/>
              <a:cxnLst/>
              <a:rect l="l" t="t" r="r" b="b"/>
              <a:pathLst>
                <a:path w="3586" h="581" extrusionOk="0">
                  <a:moveTo>
                    <a:pt x="291" y="1"/>
                  </a:moveTo>
                  <a:cubicBezTo>
                    <a:pt x="131" y="1"/>
                    <a:pt x="0" y="130"/>
                    <a:pt x="0" y="291"/>
                  </a:cubicBezTo>
                  <a:cubicBezTo>
                    <a:pt x="0" y="451"/>
                    <a:pt x="131" y="580"/>
                    <a:pt x="291" y="580"/>
                  </a:cubicBezTo>
                  <a:lnTo>
                    <a:pt x="3295" y="580"/>
                  </a:lnTo>
                  <a:cubicBezTo>
                    <a:pt x="3455" y="580"/>
                    <a:pt x="3585" y="451"/>
                    <a:pt x="3585" y="291"/>
                  </a:cubicBezTo>
                  <a:cubicBezTo>
                    <a:pt x="3585" y="130"/>
                    <a:pt x="3455"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1" name="Google Shape;4271;p70"/>
            <p:cNvSpPr/>
            <p:nvPr/>
          </p:nvSpPr>
          <p:spPr>
            <a:xfrm>
              <a:off x="7041531" y="2815072"/>
              <a:ext cx="99843" cy="16204"/>
            </a:xfrm>
            <a:custGeom>
              <a:avLst/>
              <a:gdLst/>
              <a:ahLst/>
              <a:cxnLst/>
              <a:rect l="l" t="t" r="r" b="b"/>
              <a:pathLst>
                <a:path w="3586" h="582" extrusionOk="0">
                  <a:moveTo>
                    <a:pt x="291" y="1"/>
                  </a:moveTo>
                  <a:cubicBezTo>
                    <a:pt x="131" y="1"/>
                    <a:pt x="0" y="130"/>
                    <a:pt x="0" y="291"/>
                  </a:cubicBezTo>
                  <a:cubicBezTo>
                    <a:pt x="0" y="451"/>
                    <a:pt x="131" y="581"/>
                    <a:pt x="291" y="581"/>
                  </a:cubicBezTo>
                  <a:lnTo>
                    <a:pt x="3295" y="581"/>
                  </a:lnTo>
                  <a:cubicBezTo>
                    <a:pt x="3455" y="581"/>
                    <a:pt x="3585" y="451"/>
                    <a:pt x="3585" y="291"/>
                  </a:cubicBezTo>
                  <a:cubicBezTo>
                    <a:pt x="3585" y="130"/>
                    <a:pt x="3455"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2" name="Google Shape;4272;p70"/>
            <p:cNvSpPr/>
            <p:nvPr/>
          </p:nvSpPr>
          <p:spPr>
            <a:xfrm>
              <a:off x="7041531" y="2847119"/>
              <a:ext cx="99843" cy="16176"/>
            </a:xfrm>
            <a:custGeom>
              <a:avLst/>
              <a:gdLst/>
              <a:ahLst/>
              <a:cxnLst/>
              <a:rect l="l" t="t" r="r" b="b"/>
              <a:pathLst>
                <a:path w="3586" h="581" extrusionOk="0">
                  <a:moveTo>
                    <a:pt x="291" y="0"/>
                  </a:moveTo>
                  <a:cubicBezTo>
                    <a:pt x="131" y="0"/>
                    <a:pt x="0" y="131"/>
                    <a:pt x="0" y="290"/>
                  </a:cubicBezTo>
                  <a:cubicBezTo>
                    <a:pt x="0" y="450"/>
                    <a:pt x="131" y="581"/>
                    <a:pt x="291" y="581"/>
                  </a:cubicBezTo>
                  <a:lnTo>
                    <a:pt x="3295" y="581"/>
                  </a:lnTo>
                  <a:cubicBezTo>
                    <a:pt x="3455" y="581"/>
                    <a:pt x="3585" y="450"/>
                    <a:pt x="3585" y="290"/>
                  </a:cubicBezTo>
                  <a:cubicBezTo>
                    <a:pt x="3585" y="131"/>
                    <a:pt x="3455"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3" name="Google Shape;4273;p70"/>
            <p:cNvSpPr/>
            <p:nvPr/>
          </p:nvSpPr>
          <p:spPr>
            <a:xfrm>
              <a:off x="7041531" y="2879138"/>
              <a:ext cx="99843" cy="16176"/>
            </a:xfrm>
            <a:custGeom>
              <a:avLst/>
              <a:gdLst/>
              <a:ahLst/>
              <a:cxnLst/>
              <a:rect l="l" t="t" r="r" b="b"/>
              <a:pathLst>
                <a:path w="3586" h="581" extrusionOk="0">
                  <a:moveTo>
                    <a:pt x="291" y="0"/>
                  </a:moveTo>
                  <a:cubicBezTo>
                    <a:pt x="131" y="0"/>
                    <a:pt x="0" y="131"/>
                    <a:pt x="0" y="290"/>
                  </a:cubicBezTo>
                  <a:cubicBezTo>
                    <a:pt x="0" y="451"/>
                    <a:pt x="131" y="581"/>
                    <a:pt x="291" y="581"/>
                  </a:cubicBezTo>
                  <a:lnTo>
                    <a:pt x="3295" y="581"/>
                  </a:lnTo>
                  <a:cubicBezTo>
                    <a:pt x="3455" y="581"/>
                    <a:pt x="3585" y="451"/>
                    <a:pt x="3585" y="290"/>
                  </a:cubicBezTo>
                  <a:cubicBezTo>
                    <a:pt x="3585" y="131"/>
                    <a:pt x="3455"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74" name="Google Shape;4274;p70"/>
          <p:cNvGrpSpPr/>
          <p:nvPr/>
        </p:nvGrpSpPr>
        <p:grpSpPr>
          <a:xfrm>
            <a:off x="6113716" y="2591667"/>
            <a:ext cx="511884" cy="501874"/>
            <a:chOff x="5965067" y="2470849"/>
            <a:chExt cx="535276" cy="535275"/>
          </a:xfrm>
        </p:grpSpPr>
        <p:sp>
          <p:nvSpPr>
            <p:cNvPr id="4275" name="Google Shape;4275;p70"/>
            <p:cNvSpPr/>
            <p:nvPr/>
          </p:nvSpPr>
          <p:spPr>
            <a:xfrm>
              <a:off x="6219440" y="2470849"/>
              <a:ext cx="153329" cy="164688"/>
            </a:xfrm>
            <a:custGeom>
              <a:avLst/>
              <a:gdLst/>
              <a:ahLst/>
              <a:cxnLst/>
              <a:rect l="l" t="t" r="r" b="b"/>
              <a:pathLst>
                <a:path w="5507" h="5915" extrusionOk="0">
                  <a:moveTo>
                    <a:pt x="477" y="0"/>
                  </a:moveTo>
                  <a:cubicBezTo>
                    <a:pt x="317" y="0"/>
                    <a:pt x="159" y="4"/>
                    <a:pt x="0" y="13"/>
                  </a:cubicBezTo>
                  <a:lnTo>
                    <a:pt x="0" y="5914"/>
                  </a:lnTo>
                  <a:lnTo>
                    <a:pt x="1804" y="5346"/>
                  </a:lnTo>
                  <a:cubicBezTo>
                    <a:pt x="1915" y="5311"/>
                    <a:pt x="2019" y="5257"/>
                    <a:pt x="2114" y="5188"/>
                  </a:cubicBezTo>
                  <a:lnTo>
                    <a:pt x="2919" y="4592"/>
                  </a:lnTo>
                  <a:cubicBezTo>
                    <a:pt x="3187" y="4396"/>
                    <a:pt x="3347" y="4079"/>
                    <a:pt x="3347" y="3745"/>
                  </a:cubicBezTo>
                  <a:lnTo>
                    <a:pt x="3347" y="3417"/>
                  </a:lnTo>
                  <a:cubicBezTo>
                    <a:pt x="3347" y="3250"/>
                    <a:pt x="3482" y="3114"/>
                    <a:pt x="3649" y="3114"/>
                  </a:cubicBezTo>
                  <a:cubicBezTo>
                    <a:pt x="3670" y="3114"/>
                    <a:pt x="3691" y="3115"/>
                    <a:pt x="3713" y="3120"/>
                  </a:cubicBezTo>
                  <a:lnTo>
                    <a:pt x="4076" y="3197"/>
                  </a:lnTo>
                  <a:cubicBezTo>
                    <a:pt x="4148" y="3212"/>
                    <a:pt x="4221" y="3219"/>
                    <a:pt x="4293" y="3219"/>
                  </a:cubicBezTo>
                  <a:cubicBezTo>
                    <a:pt x="4794" y="3219"/>
                    <a:pt x="5230" y="2862"/>
                    <a:pt x="5327" y="2370"/>
                  </a:cubicBezTo>
                  <a:lnTo>
                    <a:pt x="5507" y="1421"/>
                  </a:lnTo>
                  <a:cubicBezTo>
                    <a:pt x="4044" y="520"/>
                    <a:pt x="2321"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6" name="Google Shape;4276;p70"/>
            <p:cNvSpPr/>
            <p:nvPr/>
          </p:nvSpPr>
          <p:spPr>
            <a:xfrm>
              <a:off x="6219440" y="2655560"/>
              <a:ext cx="247937" cy="350565"/>
            </a:xfrm>
            <a:custGeom>
              <a:avLst/>
              <a:gdLst/>
              <a:ahLst/>
              <a:cxnLst/>
              <a:rect l="l" t="t" r="r" b="b"/>
              <a:pathLst>
                <a:path w="8905" h="12591" extrusionOk="0">
                  <a:moveTo>
                    <a:pt x="0" y="0"/>
                  </a:moveTo>
                  <a:lnTo>
                    <a:pt x="0" y="5976"/>
                  </a:lnTo>
                  <a:cubicBezTo>
                    <a:pt x="343" y="5673"/>
                    <a:pt x="1289" y="4831"/>
                    <a:pt x="1680" y="4492"/>
                  </a:cubicBezTo>
                  <a:cubicBezTo>
                    <a:pt x="1750" y="4430"/>
                    <a:pt x="1842" y="4396"/>
                    <a:pt x="1936" y="4396"/>
                  </a:cubicBezTo>
                  <a:cubicBezTo>
                    <a:pt x="2033" y="4396"/>
                    <a:pt x="2127" y="4432"/>
                    <a:pt x="2199" y="4498"/>
                  </a:cubicBezTo>
                  <a:lnTo>
                    <a:pt x="2552" y="4821"/>
                  </a:lnTo>
                  <a:cubicBezTo>
                    <a:pt x="2656" y="4916"/>
                    <a:pt x="2700" y="5063"/>
                    <a:pt x="2666" y="5201"/>
                  </a:cubicBezTo>
                  <a:lnTo>
                    <a:pt x="1988" y="7964"/>
                  </a:lnTo>
                  <a:cubicBezTo>
                    <a:pt x="1923" y="8226"/>
                    <a:pt x="1954" y="8502"/>
                    <a:pt x="2073" y="8744"/>
                  </a:cubicBezTo>
                  <a:lnTo>
                    <a:pt x="2494" y="9592"/>
                  </a:lnTo>
                  <a:cubicBezTo>
                    <a:pt x="2583" y="9774"/>
                    <a:pt x="2522" y="9991"/>
                    <a:pt x="2350" y="10097"/>
                  </a:cubicBezTo>
                  <a:lnTo>
                    <a:pt x="1334" y="10728"/>
                  </a:lnTo>
                  <a:cubicBezTo>
                    <a:pt x="1272" y="10766"/>
                    <a:pt x="1201" y="10787"/>
                    <a:pt x="1128" y="10787"/>
                  </a:cubicBezTo>
                  <a:cubicBezTo>
                    <a:pt x="1068" y="10787"/>
                    <a:pt x="1010" y="10772"/>
                    <a:pt x="956" y="10746"/>
                  </a:cubicBezTo>
                  <a:lnTo>
                    <a:pt x="0" y="10317"/>
                  </a:lnTo>
                  <a:lnTo>
                    <a:pt x="0" y="12579"/>
                  </a:lnTo>
                  <a:cubicBezTo>
                    <a:pt x="159" y="12587"/>
                    <a:pt x="317" y="12590"/>
                    <a:pt x="477" y="12590"/>
                  </a:cubicBezTo>
                  <a:cubicBezTo>
                    <a:pt x="4109" y="12590"/>
                    <a:pt x="7270" y="10576"/>
                    <a:pt x="8905" y="7603"/>
                  </a:cubicBezTo>
                  <a:lnTo>
                    <a:pt x="5873" y="7406"/>
                  </a:lnTo>
                  <a:cubicBezTo>
                    <a:pt x="5721" y="7396"/>
                    <a:pt x="5601" y="7276"/>
                    <a:pt x="5588" y="7128"/>
                  </a:cubicBezTo>
                  <a:lnTo>
                    <a:pt x="5487" y="5881"/>
                  </a:lnTo>
                  <a:cubicBezTo>
                    <a:pt x="5477" y="5759"/>
                    <a:pt x="5541" y="5645"/>
                    <a:pt x="5648" y="5588"/>
                  </a:cubicBezTo>
                  <a:lnTo>
                    <a:pt x="6306" y="5246"/>
                  </a:lnTo>
                  <a:cubicBezTo>
                    <a:pt x="6654" y="5063"/>
                    <a:pt x="6870" y="4705"/>
                    <a:pt x="6870" y="4310"/>
                  </a:cubicBezTo>
                  <a:lnTo>
                    <a:pt x="6870" y="3663"/>
                  </a:lnTo>
                  <a:cubicBezTo>
                    <a:pt x="6870" y="3121"/>
                    <a:pt x="6464" y="2670"/>
                    <a:pt x="5926" y="2614"/>
                  </a:cubicBezTo>
                  <a:lnTo>
                    <a:pt x="4377" y="2451"/>
                  </a:lnTo>
                  <a:cubicBezTo>
                    <a:pt x="4268" y="2439"/>
                    <a:pt x="4172" y="2370"/>
                    <a:pt x="4130" y="2270"/>
                  </a:cubicBezTo>
                  <a:lnTo>
                    <a:pt x="3668" y="1192"/>
                  </a:lnTo>
                  <a:cubicBezTo>
                    <a:pt x="3530" y="872"/>
                    <a:pt x="3244" y="640"/>
                    <a:pt x="2903" y="57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7" name="Google Shape;4277;p70"/>
            <p:cNvSpPr/>
            <p:nvPr/>
          </p:nvSpPr>
          <p:spPr>
            <a:xfrm>
              <a:off x="6232693" y="2767488"/>
              <a:ext cx="73003" cy="198851"/>
            </a:xfrm>
            <a:custGeom>
              <a:avLst/>
              <a:gdLst/>
              <a:ahLst/>
              <a:cxnLst/>
              <a:rect l="l" t="t" r="r" b="b"/>
              <a:pathLst>
                <a:path w="2622" h="7142" extrusionOk="0">
                  <a:moveTo>
                    <a:pt x="1459" y="0"/>
                  </a:moveTo>
                  <a:cubicBezTo>
                    <a:pt x="1280" y="0"/>
                    <a:pt x="1101" y="63"/>
                    <a:pt x="957" y="188"/>
                  </a:cubicBezTo>
                  <a:cubicBezTo>
                    <a:pt x="957" y="188"/>
                    <a:pt x="25" y="996"/>
                    <a:pt x="1" y="1013"/>
                  </a:cubicBezTo>
                  <a:lnTo>
                    <a:pt x="1" y="6908"/>
                  </a:lnTo>
                  <a:lnTo>
                    <a:pt x="313" y="7062"/>
                  </a:lnTo>
                  <a:cubicBezTo>
                    <a:pt x="421" y="7115"/>
                    <a:pt x="537" y="7141"/>
                    <a:pt x="652" y="7141"/>
                  </a:cubicBezTo>
                  <a:cubicBezTo>
                    <a:pt x="793" y="7141"/>
                    <a:pt x="933" y="7103"/>
                    <a:pt x="1056" y="7026"/>
                  </a:cubicBezTo>
                  <a:lnTo>
                    <a:pt x="2072" y="6397"/>
                  </a:lnTo>
                  <a:cubicBezTo>
                    <a:pt x="2407" y="6188"/>
                    <a:pt x="2530" y="5760"/>
                    <a:pt x="2355" y="5405"/>
                  </a:cubicBezTo>
                  <a:lnTo>
                    <a:pt x="1934" y="4557"/>
                  </a:lnTo>
                  <a:cubicBezTo>
                    <a:pt x="1854" y="4394"/>
                    <a:pt x="1833" y="4210"/>
                    <a:pt x="1877" y="4035"/>
                  </a:cubicBezTo>
                  <a:lnTo>
                    <a:pt x="2555" y="1271"/>
                  </a:lnTo>
                  <a:cubicBezTo>
                    <a:pt x="2622" y="999"/>
                    <a:pt x="2535" y="713"/>
                    <a:pt x="2329" y="524"/>
                  </a:cubicBezTo>
                  <a:lnTo>
                    <a:pt x="1977" y="201"/>
                  </a:lnTo>
                  <a:cubicBezTo>
                    <a:pt x="1831" y="68"/>
                    <a:pt x="1645" y="0"/>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8" name="Google Shape;4278;p70"/>
            <p:cNvSpPr/>
            <p:nvPr/>
          </p:nvSpPr>
          <p:spPr>
            <a:xfrm>
              <a:off x="6195551" y="2504901"/>
              <a:ext cx="304792" cy="372115"/>
            </a:xfrm>
            <a:custGeom>
              <a:avLst/>
              <a:gdLst/>
              <a:ahLst/>
              <a:cxnLst/>
              <a:rect l="l" t="t" r="r" b="b"/>
              <a:pathLst>
                <a:path w="10947" h="13365" extrusionOk="0">
                  <a:moveTo>
                    <a:pt x="6031" y="1"/>
                  </a:moveTo>
                  <a:lnTo>
                    <a:pt x="5817" y="1074"/>
                  </a:lnTo>
                  <a:cubicBezTo>
                    <a:pt x="5753" y="1397"/>
                    <a:pt x="5470" y="1621"/>
                    <a:pt x="5153" y="1621"/>
                  </a:cubicBezTo>
                  <a:cubicBezTo>
                    <a:pt x="5107" y="1621"/>
                    <a:pt x="5059" y="1616"/>
                    <a:pt x="5012" y="1606"/>
                  </a:cubicBezTo>
                  <a:lnTo>
                    <a:pt x="4647" y="1530"/>
                  </a:lnTo>
                  <a:cubicBezTo>
                    <a:pt x="4600" y="1520"/>
                    <a:pt x="4552" y="1515"/>
                    <a:pt x="4506" y="1515"/>
                  </a:cubicBezTo>
                  <a:cubicBezTo>
                    <a:pt x="4141" y="1515"/>
                    <a:pt x="3829" y="1812"/>
                    <a:pt x="3829" y="2194"/>
                  </a:cubicBezTo>
                  <a:lnTo>
                    <a:pt x="3829" y="2522"/>
                  </a:lnTo>
                  <a:cubicBezTo>
                    <a:pt x="3829" y="2738"/>
                    <a:pt x="3728" y="2940"/>
                    <a:pt x="3553" y="3068"/>
                  </a:cubicBezTo>
                  <a:lnTo>
                    <a:pt x="2747" y="3663"/>
                  </a:lnTo>
                  <a:cubicBezTo>
                    <a:pt x="2688" y="3708"/>
                    <a:pt x="2620" y="3743"/>
                    <a:pt x="2548" y="3764"/>
                  </a:cubicBezTo>
                  <a:lnTo>
                    <a:pt x="475" y="4419"/>
                  </a:lnTo>
                  <a:cubicBezTo>
                    <a:pt x="193" y="4508"/>
                    <a:pt x="1" y="4771"/>
                    <a:pt x="1" y="5067"/>
                  </a:cubicBezTo>
                  <a:cubicBezTo>
                    <a:pt x="1" y="5228"/>
                    <a:pt x="58" y="5379"/>
                    <a:pt x="156" y="5498"/>
                  </a:cubicBezTo>
                  <a:cubicBezTo>
                    <a:pt x="253" y="5615"/>
                    <a:pt x="390" y="5701"/>
                    <a:pt x="548" y="5732"/>
                  </a:cubicBezTo>
                  <a:lnTo>
                    <a:pt x="3688" y="6353"/>
                  </a:lnTo>
                  <a:cubicBezTo>
                    <a:pt x="3907" y="6396"/>
                    <a:pt x="4091" y="6544"/>
                    <a:pt x="4180" y="6750"/>
                  </a:cubicBezTo>
                  <a:lnTo>
                    <a:pt x="4643" y="7828"/>
                  </a:lnTo>
                  <a:cubicBezTo>
                    <a:pt x="4739" y="8054"/>
                    <a:pt x="4951" y="8210"/>
                    <a:pt x="5196" y="8236"/>
                  </a:cubicBezTo>
                  <a:lnTo>
                    <a:pt x="6745" y="8398"/>
                  </a:lnTo>
                  <a:cubicBezTo>
                    <a:pt x="7090" y="8433"/>
                    <a:pt x="7354" y="8726"/>
                    <a:pt x="7354" y="9074"/>
                  </a:cubicBezTo>
                  <a:lnTo>
                    <a:pt x="7354" y="9722"/>
                  </a:lnTo>
                  <a:cubicBezTo>
                    <a:pt x="7354" y="9975"/>
                    <a:pt x="7214" y="10207"/>
                    <a:pt x="6989" y="10324"/>
                  </a:cubicBezTo>
                  <a:lnTo>
                    <a:pt x="6334" y="10666"/>
                  </a:lnTo>
                  <a:cubicBezTo>
                    <a:pt x="6092" y="10792"/>
                    <a:pt x="5949" y="11051"/>
                    <a:pt x="5971" y="11321"/>
                  </a:cubicBezTo>
                  <a:lnTo>
                    <a:pt x="6072" y="12568"/>
                  </a:lnTo>
                  <a:cubicBezTo>
                    <a:pt x="6099" y="12906"/>
                    <a:pt x="6371" y="13172"/>
                    <a:pt x="6707" y="13191"/>
                  </a:cubicBezTo>
                  <a:lnTo>
                    <a:pt x="9561" y="13364"/>
                  </a:lnTo>
                  <a:cubicBezTo>
                    <a:pt x="10441" y="11913"/>
                    <a:pt x="10947" y="10210"/>
                    <a:pt x="10947" y="8389"/>
                  </a:cubicBezTo>
                  <a:cubicBezTo>
                    <a:pt x="10947" y="4787"/>
                    <a:pt x="8964" y="1646"/>
                    <a:pt x="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9" name="Google Shape;4279;p70"/>
            <p:cNvSpPr/>
            <p:nvPr/>
          </p:nvSpPr>
          <p:spPr>
            <a:xfrm>
              <a:off x="6343341" y="2629331"/>
              <a:ext cx="26645" cy="16176"/>
            </a:xfrm>
            <a:custGeom>
              <a:avLst/>
              <a:gdLst/>
              <a:ahLst/>
              <a:cxnLst/>
              <a:rect l="l" t="t" r="r" b="b"/>
              <a:pathLst>
                <a:path w="957" h="581" extrusionOk="0">
                  <a:moveTo>
                    <a:pt x="291" y="0"/>
                  </a:moveTo>
                  <a:cubicBezTo>
                    <a:pt x="131" y="0"/>
                    <a:pt x="1" y="130"/>
                    <a:pt x="1" y="291"/>
                  </a:cubicBezTo>
                  <a:cubicBezTo>
                    <a:pt x="1" y="450"/>
                    <a:pt x="131" y="581"/>
                    <a:pt x="291" y="581"/>
                  </a:cubicBezTo>
                  <a:lnTo>
                    <a:pt x="666" y="581"/>
                  </a:lnTo>
                  <a:cubicBezTo>
                    <a:pt x="826" y="581"/>
                    <a:pt x="957" y="450"/>
                    <a:pt x="957" y="291"/>
                  </a:cubicBezTo>
                  <a:cubicBezTo>
                    <a:pt x="957" y="130"/>
                    <a:pt x="826" y="0"/>
                    <a:pt x="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0" name="Google Shape;4280;p70"/>
            <p:cNvSpPr/>
            <p:nvPr/>
          </p:nvSpPr>
          <p:spPr>
            <a:xfrm>
              <a:off x="6389003" y="2670678"/>
              <a:ext cx="26617" cy="16204"/>
            </a:xfrm>
            <a:custGeom>
              <a:avLst/>
              <a:gdLst/>
              <a:ahLst/>
              <a:cxnLst/>
              <a:rect l="l" t="t" r="r" b="b"/>
              <a:pathLst>
                <a:path w="956" h="582" extrusionOk="0">
                  <a:moveTo>
                    <a:pt x="291" y="1"/>
                  </a:moveTo>
                  <a:cubicBezTo>
                    <a:pt x="130" y="1"/>
                    <a:pt x="1" y="131"/>
                    <a:pt x="1" y="291"/>
                  </a:cubicBezTo>
                  <a:cubicBezTo>
                    <a:pt x="1" y="451"/>
                    <a:pt x="130" y="582"/>
                    <a:pt x="291" y="582"/>
                  </a:cubicBezTo>
                  <a:lnTo>
                    <a:pt x="667" y="582"/>
                  </a:lnTo>
                  <a:cubicBezTo>
                    <a:pt x="827" y="582"/>
                    <a:pt x="956" y="451"/>
                    <a:pt x="956" y="291"/>
                  </a:cubicBezTo>
                  <a:cubicBezTo>
                    <a:pt x="956" y="131"/>
                    <a:pt x="827"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1" name="Google Shape;4281;p70"/>
            <p:cNvSpPr/>
            <p:nvPr/>
          </p:nvSpPr>
          <p:spPr>
            <a:xfrm>
              <a:off x="5965067" y="2470849"/>
              <a:ext cx="267650" cy="535272"/>
            </a:xfrm>
            <a:custGeom>
              <a:avLst/>
              <a:gdLst/>
              <a:ahLst/>
              <a:cxnLst/>
              <a:rect l="l" t="t" r="r" b="b"/>
              <a:pathLst>
                <a:path w="9613" h="19225" extrusionOk="0">
                  <a:moveTo>
                    <a:pt x="9613" y="0"/>
                  </a:moveTo>
                  <a:cubicBezTo>
                    <a:pt x="4304" y="0"/>
                    <a:pt x="1" y="4304"/>
                    <a:pt x="1" y="9612"/>
                  </a:cubicBezTo>
                  <a:cubicBezTo>
                    <a:pt x="1" y="14921"/>
                    <a:pt x="4304" y="19224"/>
                    <a:pt x="9613" y="19224"/>
                  </a:cubicBezTo>
                  <a:lnTo>
                    <a:pt x="9613" y="16267"/>
                  </a:lnTo>
                  <a:cubicBezTo>
                    <a:pt x="5995" y="16200"/>
                    <a:pt x="3083" y="13246"/>
                    <a:pt x="3083" y="9612"/>
                  </a:cubicBezTo>
                  <a:cubicBezTo>
                    <a:pt x="3083" y="5979"/>
                    <a:pt x="5995" y="3026"/>
                    <a:pt x="9613" y="2959"/>
                  </a:cubicBezTo>
                  <a:lnTo>
                    <a:pt x="9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2" name="Google Shape;4282;p70"/>
            <p:cNvSpPr/>
            <p:nvPr/>
          </p:nvSpPr>
          <p:spPr>
            <a:xfrm>
              <a:off x="6025012" y="2530823"/>
              <a:ext cx="207705" cy="415327"/>
            </a:xfrm>
            <a:custGeom>
              <a:avLst/>
              <a:gdLst/>
              <a:ahLst/>
              <a:cxnLst/>
              <a:rect l="l" t="t" r="r" b="b"/>
              <a:pathLst>
                <a:path w="7460" h="14917" extrusionOk="0">
                  <a:moveTo>
                    <a:pt x="7460" y="0"/>
                  </a:moveTo>
                  <a:cubicBezTo>
                    <a:pt x="3340" y="0"/>
                    <a:pt x="1" y="3340"/>
                    <a:pt x="1" y="7458"/>
                  </a:cubicBezTo>
                  <a:cubicBezTo>
                    <a:pt x="1" y="11577"/>
                    <a:pt x="3340" y="14916"/>
                    <a:pt x="7460" y="14916"/>
                  </a:cubicBezTo>
                  <a:lnTo>
                    <a:pt x="7460" y="12315"/>
                  </a:lnTo>
                  <a:cubicBezTo>
                    <a:pt x="4907" y="12165"/>
                    <a:pt x="2885" y="10048"/>
                    <a:pt x="2885" y="7458"/>
                  </a:cubicBezTo>
                  <a:cubicBezTo>
                    <a:pt x="2885" y="4869"/>
                    <a:pt x="4907" y="2752"/>
                    <a:pt x="7460" y="2602"/>
                  </a:cubicBezTo>
                  <a:lnTo>
                    <a:pt x="7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3" name="Google Shape;4283;p70"/>
            <p:cNvSpPr/>
            <p:nvPr/>
          </p:nvSpPr>
          <p:spPr>
            <a:xfrm>
              <a:off x="6084429" y="2590212"/>
              <a:ext cx="148289" cy="296550"/>
            </a:xfrm>
            <a:custGeom>
              <a:avLst/>
              <a:gdLst/>
              <a:ahLst/>
              <a:cxnLst/>
              <a:rect l="l" t="t" r="r" b="b"/>
              <a:pathLst>
                <a:path w="5326" h="10651" extrusionOk="0">
                  <a:moveTo>
                    <a:pt x="5326" y="0"/>
                  </a:moveTo>
                  <a:cubicBezTo>
                    <a:pt x="2385" y="0"/>
                    <a:pt x="1" y="2385"/>
                    <a:pt x="1" y="5325"/>
                  </a:cubicBezTo>
                  <a:cubicBezTo>
                    <a:pt x="1" y="8266"/>
                    <a:pt x="2385" y="10650"/>
                    <a:pt x="5326" y="10650"/>
                  </a:cubicBezTo>
                  <a:lnTo>
                    <a:pt x="5326" y="8185"/>
                  </a:lnTo>
                  <a:cubicBezTo>
                    <a:pt x="3866" y="8049"/>
                    <a:pt x="2723" y="6821"/>
                    <a:pt x="2723" y="5325"/>
                  </a:cubicBezTo>
                  <a:cubicBezTo>
                    <a:pt x="2723" y="3830"/>
                    <a:pt x="3866" y="2602"/>
                    <a:pt x="5326" y="2467"/>
                  </a:cubicBezTo>
                  <a:lnTo>
                    <a:pt x="53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4" name="Google Shape;4284;p70"/>
            <p:cNvSpPr/>
            <p:nvPr/>
          </p:nvSpPr>
          <p:spPr>
            <a:xfrm>
              <a:off x="6143568" y="2649323"/>
              <a:ext cx="89152" cy="178303"/>
            </a:xfrm>
            <a:custGeom>
              <a:avLst/>
              <a:gdLst/>
              <a:ahLst/>
              <a:cxnLst/>
              <a:rect l="l" t="t" r="r" b="b"/>
              <a:pathLst>
                <a:path w="3202" h="6404" extrusionOk="0">
                  <a:moveTo>
                    <a:pt x="3202" y="1"/>
                  </a:moveTo>
                  <a:cubicBezTo>
                    <a:pt x="1433" y="1"/>
                    <a:pt x="0" y="1434"/>
                    <a:pt x="0" y="3202"/>
                  </a:cubicBezTo>
                  <a:cubicBezTo>
                    <a:pt x="0" y="4971"/>
                    <a:pt x="1433" y="6404"/>
                    <a:pt x="3202" y="6404"/>
                  </a:cubicBezTo>
                  <a:lnTo>
                    <a:pt x="32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5" name="Google Shape;4285;p70"/>
            <p:cNvSpPr/>
            <p:nvPr/>
          </p:nvSpPr>
          <p:spPr>
            <a:xfrm>
              <a:off x="6342004" y="2902554"/>
              <a:ext cx="26673" cy="16149"/>
            </a:xfrm>
            <a:custGeom>
              <a:avLst/>
              <a:gdLst/>
              <a:ahLst/>
              <a:cxnLst/>
              <a:rect l="l" t="t" r="r" b="b"/>
              <a:pathLst>
                <a:path w="958" h="580" extrusionOk="0">
                  <a:moveTo>
                    <a:pt x="291" y="1"/>
                  </a:moveTo>
                  <a:cubicBezTo>
                    <a:pt x="131" y="1"/>
                    <a:pt x="1" y="130"/>
                    <a:pt x="1" y="291"/>
                  </a:cubicBezTo>
                  <a:cubicBezTo>
                    <a:pt x="1" y="451"/>
                    <a:pt x="131" y="580"/>
                    <a:pt x="291" y="580"/>
                  </a:cubicBezTo>
                  <a:lnTo>
                    <a:pt x="667" y="580"/>
                  </a:lnTo>
                  <a:cubicBezTo>
                    <a:pt x="827" y="580"/>
                    <a:pt x="957" y="451"/>
                    <a:pt x="957" y="291"/>
                  </a:cubicBezTo>
                  <a:cubicBezTo>
                    <a:pt x="957" y="130"/>
                    <a:pt x="827"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6" name="Google Shape;4286;p70"/>
            <p:cNvSpPr/>
            <p:nvPr/>
          </p:nvSpPr>
          <p:spPr>
            <a:xfrm>
              <a:off x="6253603" y="2812204"/>
              <a:ext cx="26590" cy="16176"/>
            </a:xfrm>
            <a:custGeom>
              <a:avLst/>
              <a:gdLst/>
              <a:ahLst/>
              <a:cxnLst/>
              <a:rect l="l" t="t" r="r" b="b"/>
              <a:pathLst>
                <a:path w="955" h="581" extrusionOk="0">
                  <a:moveTo>
                    <a:pt x="289" y="0"/>
                  </a:moveTo>
                  <a:cubicBezTo>
                    <a:pt x="129" y="0"/>
                    <a:pt x="0" y="129"/>
                    <a:pt x="0" y="290"/>
                  </a:cubicBezTo>
                  <a:cubicBezTo>
                    <a:pt x="0" y="450"/>
                    <a:pt x="129" y="581"/>
                    <a:pt x="289" y="581"/>
                  </a:cubicBezTo>
                  <a:lnTo>
                    <a:pt x="665" y="581"/>
                  </a:lnTo>
                  <a:cubicBezTo>
                    <a:pt x="826" y="581"/>
                    <a:pt x="955" y="450"/>
                    <a:pt x="955" y="290"/>
                  </a:cubicBezTo>
                  <a:cubicBezTo>
                    <a:pt x="955" y="131"/>
                    <a:pt x="826" y="0"/>
                    <a:pt x="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7" name="Google Shape;4287;p70"/>
            <p:cNvSpPr/>
            <p:nvPr/>
          </p:nvSpPr>
          <p:spPr>
            <a:xfrm>
              <a:off x="6432578" y="2816687"/>
              <a:ext cx="26645" cy="16176"/>
            </a:xfrm>
            <a:custGeom>
              <a:avLst/>
              <a:gdLst/>
              <a:ahLst/>
              <a:cxnLst/>
              <a:rect l="l" t="t" r="r" b="b"/>
              <a:pathLst>
                <a:path w="957" h="581" extrusionOk="0">
                  <a:moveTo>
                    <a:pt x="291" y="0"/>
                  </a:moveTo>
                  <a:cubicBezTo>
                    <a:pt x="131" y="0"/>
                    <a:pt x="1" y="129"/>
                    <a:pt x="1" y="290"/>
                  </a:cubicBezTo>
                  <a:cubicBezTo>
                    <a:pt x="1" y="450"/>
                    <a:pt x="131" y="581"/>
                    <a:pt x="291" y="581"/>
                  </a:cubicBezTo>
                  <a:lnTo>
                    <a:pt x="667" y="581"/>
                  </a:lnTo>
                  <a:cubicBezTo>
                    <a:pt x="826" y="581"/>
                    <a:pt x="957" y="450"/>
                    <a:pt x="957" y="290"/>
                  </a:cubicBezTo>
                  <a:cubicBezTo>
                    <a:pt x="957" y="129"/>
                    <a:pt x="826"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8" name="Google Shape;4288;p70"/>
            <p:cNvSpPr/>
            <p:nvPr/>
          </p:nvSpPr>
          <p:spPr>
            <a:xfrm>
              <a:off x="6373606" y="2606333"/>
              <a:ext cx="26645" cy="16204"/>
            </a:xfrm>
            <a:custGeom>
              <a:avLst/>
              <a:gdLst/>
              <a:ahLst/>
              <a:cxnLst/>
              <a:rect l="l" t="t" r="r" b="b"/>
              <a:pathLst>
                <a:path w="957" h="582" extrusionOk="0">
                  <a:moveTo>
                    <a:pt x="291" y="1"/>
                  </a:moveTo>
                  <a:cubicBezTo>
                    <a:pt x="131" y="1"/>
                    <a:pt x="0" y="131"/>
                    <a:pt x="0" y="291"/>
                  </a:cubicBezTo>
                  <a:cubicBezTo>
                    <a:pt x="0" y="452"/>
                    <a:pt x="131" y="581"/>
                    <a:pt x="291" y="581"/>
                  </a:cubicBezTo>
                  <a:lnTo>
                    <a:pt x="666" y="581"/>
                  </a:lnTo>
                  <a:cubicBezTo>
                    <a:pt x="826" y="581"/>
                    <a:pt x="956" y="452"/>
                    <a:pt x="956" y="291"/>
                  </a:cubicBezTo>
                  <a:cubicBezTo>
                    <a:pt x="956" y="131"/>
                    <a:pt x="826" y="1"/>
                    <a:pt x="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89" name="Google Shape;4289;p70"/>
          <p:cNvGrpSpPr/>
          <p:nvPr/>
        </p:nvGrpSpPr>
        <p:grpSpPr>
          <a:xfrm>
            <a:off x="7760503" y="2616603"/>
            <a:ext cx="466457" cy="501876"/>
            <a:chOff x="7484512" y="2470849"/>
            <a:chExt cx="487773" cy="535277"/>
          </a:xfrm>
        </p:grpSpPr>
        <p:sp>
          <p:nvSpPr>
            <p:cNvPr id="4290" name="Google Shape;4290;p70"/>
            <p:cNvSpPr/>
            <p:nvPr/>
          </p:nvSpPr>
          <p:spPr>
            <a:xfrm>
              <a:off x="7531567" y="2715478"/>
              <a:ext cx="41402" cy="86284"/>
            </a:xfrm>
            <a:custGeom>
              <a:avLst/>
              <a:gdLst/>
              <a:ahLst/>
              <a:cxnLst/>
              <a:rect l="l" t="t" r="r" b="b"/>
              <a:pathLst>
                <a:path w="1487" h="3099" extrusionOk="0">
                  <a:moveTo>
                    <a:pt x="0" y="1"/>
                  </a:moveTo>
                  <a:lnTo>
                    <a:pt x="143" y="3099"/>
                  </a:lnTo>
                  <a:lnTo>
                    <a:pt x="1343" y="3099"/>
                  </a:lnTo>
                  <a:lnTo>
                    <a:pt x="1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1" name="Google Shape;4291;p70"/>
            <p:cNvSpPr/>
            <p:nvPr/>
          </p:nvSpPr>
          <p:spPr>
            <a:xfrm>
              <a:off x="7883864" y="2715478"/>
              <a:ext cx="41430" cy="86284"/>
            </a:xfrm>
            <a:custGeom>
              <a:avLst/>
              <a:gdLst/>
              <a:ahLst/>
              <a:cxnLst/>
              <a:rect l="l" t="t" r="r" b="b"/>
              <a:pathLst>
                <a:path w="1488" h="3099" extrusionOk="0">
                  <a:moveTo>
                    <a:pt x="1" y="1"/>
                  </a:moveTo>
                  <a:lnTo>
                    <a:pt x="144" y="3099"/>
                  </a:lnTo>
                  <a:lnTo>
                    <a:pt x="1344" y="3099"/>
                  </a:lnTo>
                  <a:lnTo>
                    <a:pt x="14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2" name="Google Shape;4292;p70"/>
            <p:cNvSpPr/>
            <p:nvPr/>
          </p:nvSpPr>
          <p:spPr>
            <a:xfrm>
              <a:off x="7525803" y="2794440"/>
              <a:ext cx="405192" cy="211687"/>
            </a:xfrm>
            <a:custGeom>
              <a:avLst/>
              <a:gdLst/>
              <a:ahLst/>
              <a:cxnLst/>
              <a:rect l="l" t="t" r="r" b="b"/>
              <a:pathLst>
                <a:path w="14553" h="7603" extrusionOk="0">
                  <a:moveTo>
                    <a:pt x="390" y="0"/>
                  </a:moveTo>
                  <a:cubicBezTo>
                    <a:pt x="175" y="0"/>
                    <a:pt x="1" y="174"/>
                    <a:pt x="1" y="389"/>
                  </a:cubicBezTo>
                  <a:lnTo>
                    <a:pt x="1" y="7213"/>
                  </a:lnTo>
                  <a:cubicBezTo>
                    <a:pt x="1" y="7428"/>
                    <a:pt x="175" y="7602"/>
                    <a:pt x="390" y="7602"/>
                  </a:cubicBezTo>
                  <a:lnTo>
                    <a:pt x="14163" y="7602"/>
                  </a:lnTo>
                  <a:cubicBezTo>
                    <a:pt x="14378" y="7602"/>
                    <a:pt x="14553" y="7428"/>
                    <a:pt x="14553" y="7213"/>
                  </a:cubicBezTo>
                  <a:lnTo>
                    <a:pt x="14553" y="389"/>
                  </a:lnTo>
                  <a:cubicBezTo>
                    <a:pt x="14553" y="174"/>
                    <a:pt x="14378" y="0"/>
                    <a:pt x="14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3" name="Google Shape;4293;p70"/>
            <p:cNvSpPr/>
            <p:nvPr/>
          </p:nvSpPr>
          <p:spPr>
            <a:xfrm>
              <a:off x="7556792" y="2771080"/>
              <a:ext cx="171649" cy="205171"/>
            </a:xfrm>
            <a:custGeom>
              <a:avLst/>
              <a:gdLst/>
              <a:ahLst/>
              <a:cxnLst/>
              <a:rect l="l" t="t" r="r" b="b"/>
              <a:pathLst>
                <a:path w="6165" h="7369" extrusionOk="0">
                  <a:moveTo>
                    <a:pt x="389" y="0"/>
                  </a:moveTo>
                  <a:cubicBezTo>
                    <a:pt x="175" y="0"/>
                    <a:pt x="0" y="175"/>
                    <a:pt x="0" y="389"/>
                  </a:cubicBezTo>
                  <a:lnTo>
                    <a:pt x="0" y="6979"/>
                  </a:lnTo>
                  <a:cubicBezTo>
                    <a:pt x="0" y="7194"/>
                    <a:pt x="175" y="7368"/>
                    <a:pt x="389" y="7368"/>
                  </a:cubicBezTo>
                  <a:lnTo>
                    <a:pt x="6164" y="7368"/>
                  </a:lnTo>
                  <a:lnTo>
                    <a:pt x="6164" y="1558"/>
                  </a:lnTo>
                  <a:cubicBezTo>
                    <a:pt x="6164" y="698"/>
                    <a:pt x="5467" y="0"/>
                    <a:pt x="4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4" name="Google Shape;4294;p70"/>
            <p:cNvSpPr/>
            <p:nvPr/>
          </p:nvSpPr>
          <p:spPr>
            <a:xfrm>
              <a:off x="7556792" y="2932875"/>
              <a:ext cx="171649" cy="43379"/>
            </a:xfrm>
            <a:custGeom>
              <a:avLst/>
              <a:gdLst/>
              <a:ahLst/>
              <a:cxnLst/>
              <a:rect l="l" t="t" r="r" b="b"/>
              <a:pathLst>
                <a:path w="6165" h="1558" extrusionOk="0">
                  <a:moveTo>
                    <a:pt x="389" y="1"/>
                  </a:moveTo>
                  <a:cubicBezTo>
                    <a:pt x="175" y="1"/>
                    <a:pt x="0" y="175"/>
                    <a:pt x="0" y="390"/>
                  </a:cubicBezTo>
                  <a:lnTo>
                    <a:pt x="0" y="1168"/>
                  </a:lnTo>
                  <a:cubicBezTo>
                    <a:pt x="0" y="1383"/>
                    <a:pt x="175" y="1557"/>
                    <a:pt x="389" y="1557"/>
                  </a:cubicBezTo>
                  <a:lnTo>
                    <a:pt x="6164" y="1557"/>
                  </a:lnTo>
                  <a:cubicBezTo>
                    <a:pt x="6164" y="697"/>
                    <a:pt x="5467" y="1"/>
                    <a:pt x="4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5" name="Google Shape;4295;p70"/>
            <p:cNvSpPr/>
            <p:nvPr/>
          </p:nvSpPr>
          <p:spPr>
            <a:xfrm>
              <a:off x="7728416" y="2771080"/>
              <a:ext cx="171621" cy="205171"/>
            </a:xfrm>
            <a:custGeom>
              <a:avLst/>
              <a:gdLst/>
              <a:ahLst/>
              <a:cxnLst/>
              <a:rect l="l" t="t" r="r" b="b"/>
              <a:pathLst>
                <a:path w="6164" h="7369" extrusionOk="0">
                  <a:moveTo>
                    <a:pt x="1557" y="0"/>
                  </a:moveTo>
                  <a:cubicBezTo>
                    <a:pt x="697" y="0"/>
                    <a:pt x="0" y="698"/>
                    <a:pt x="0" y="1558"/>
                  </a:cubicBezTo>
                  <a:lnTo>
                    <a:pt x="0" y="7368"/>
                  </a:lnTo>
                  <a:lnTo>
                    <a:pt x="5774" y="7368"/>
                  </a:lnTo>
                  <a:cubicBezTo>
                    <a:pt x="5989" y="7368"/>
                    <a:pt x="6163" y="7194"/>
                    <a:pt x="6163" y="6979"/>
                  </a:cubicBezTo>
                  <a:lnTo>
                    <a:pt x="6163" y="389"/>
                  </a:lnTo>
                  <a:cubicBezTo>
                    <a:pt x="6163" y="175"/>
                    <a:pt x="5989" y="0"/>
                    <a:pt x="57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6" name="Google Shape;4296;p70"/>
            <p:cNvSpPr/>
            <p:nvPr/>
          </p:nvSpPr>
          <p:spPr>
            <a:xfrm>
              <a:off x="7728416" y="2932875"/>
              <a:ext cx="171621" cy="43379"/>
            </a:xfrm>
            <a:custGeom>
              <a:avLst/>
              <a:gdLst/>
              <a:ahLst/>
              <a:cxnLst/>
              <a:rect l="l" t="t" r="r" b="b"/>
              <a:pathLst>
                <a:path w="6164" h="1558" extrusionOk="0">
                  <a:moveTo>
                    <a:pt x="1557" y="1"/>
                  </a:moveTo>
                  <a:cubicBezTo>
                    <a:pt x="697" y="1"/>
                    <a:pt x="0" y="697"/>
                    <a:pt x="0" y="1557"/>
                  </a:cubicBezTo>
                  <a:lnTo>
                    <a:pt x="5774" y="1557"/>
                  </a:lnTo>
                  <a:cubicBezTo>
                    <a:pt x="5989" y="1557"/>
                    <a:pt x="6163" y="1383"/>
                    <a:pt x="6163" y="1168"/>
                  </a:cubicBezTo>
                  <a:lnTo>
                    <a:pt x="6163" y="390"/>
                  </a:lnTo>
                  <a:cubicBezTo>
                    <a:pt x="6163" y="175"/>
                    <a:pt x="5989" y="1"/>
                    <a:pt x="5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7" name="Google Shape;4297;p70"/>
            <p:cNvSpPr/>
            <p:nvPr/>
          </p:nvSpPr>
          <p:spPr>
            <a:xfrm>
              <a:off x="7586779" y="2796333"/>
              <a:ext cx="95472" cy="16204"/>
            </a:xfrm>
            <a:custGeom>
              <a:avLst/>
              <a:gdLst/>
              <a:ahLst/>
              <a:cxnLst/>
              <a:rect l="l" t="t" r="r" b="b"/>
              <a:pathLst>
                <a:path w="3429" h="582" extrusionOk="0">
                  <a:moveTo>
                    <a:pt x="290" y="1"/>
                  </a:moveTo>
                  <a:cubicBezTo>
                    <a:pt x="131" y="1"/>
                    <a:pt x="0" y="131"/>
                    <a:pt x="0" y="291"/>
                  </a:cubicBezTo>
                  <a:cubicBezTo>
                    <a:pt x="0" y="452"/>
                    <a:pt x="131" y="581"/>
                    <a:pt x="290" y="581"/>
                  </a:cubicBezTo>
                  <a:lnTo>
                    <a:pt x="3140" y="581"/>
                  </a:lnTo>
                  <a:cubicBezTo>
                    <a:pt x="3299" y="581"/>
                    <a:pt x="3429" y="452"/>
                    <a:pt x="3429" y="291"/>
                  </a:cubicBezTo>
                  <a:cubicBezTo>
                    <a:pt x="3429" y="131"/>
                    <a:pt x="3299"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8" name="Google Shape;4298;p70"/>
            <p:cNvSpPr/>
            <p:nvPr/>
          </p:nvSpPr>
          <p:spPr>
            <a:xfrm>
              <a:off x="7586779" y="2826738"/>
              <a:ext cx="95472" cy="16149"/>
            </a:xfrm>
            <a:custGeom>
              <a:avLst/>
              <a:gdLst/>
              <a:ahLst/>
              <a:cxnLst/>
              <a:rect l="l" t="t" r="r" b="b"/>
              <a:pathLst>
                <a:path w="3429" h="580" extrusionOk="0">
                  <a:moveTo>
                    <a:pt x="290" y="0"/>
                  </a:moveTo>
                  <a:cubicBezTo>
                    <a:pt x="131" y="0"/>
                    <a:pt x="0" y="129"/>
                    <a:pt x="0" y="290"/>
                  </a:cubicBezTo>
                  <a:cubicBezTo>
                    <a:pt x="0" y="450"/>
                    <a:pt x="131" y="580"/>
                    <a:pt x="290" y="580"/>
                  </a:cubicBezTo>
                  <a:lnTo>
                    <a:pt x="3140" y="580"/>
                  </a:lnTo>
                  <a:cubicBezTo>
                    <a:pt x="3299" y="580"/>
                    <a:pt x="3429" y="450"/>
                    <a:pt x="3429" y="290"/>
                  </a:cubicBezTo>
                  <a:cubicBezTo>
                    <a:pt x="3429" y="129"/>
                    <a:pt x="3299" y="0"/>
                    <a:pt x="3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9" name="Google Shape;4299;p70"/>
            <p:cNvSpPr/>
            <p:nvPr/>
          </p:nvSpPr>
          <p:spPr>
            <a:xfrm>
              <a:off x="7586779" y="2857087"/>
              <a:ext cx="95472" cy="16204"/>
            </a:xfrm>
            <a:custGeom>
              <a:avLst/>
              <a:gdLst/>
              <a:ahLst/>
              <a:cxnLst/>
              <a:rect l="l" t="t" r="r" b="b"/>
              <a:pathLst>
                <a:path w="3429" h="582" extrusionOk="0">
                  <a:moveTo>
                    <a:pt x="290" y="1"/>
                  </a:moveTo>
                  <a:cubicBezTo>
                    <a:pt x="131" y="1"/>
                    <a:pt x="0" y="131"/>
                    <a:pt x="0" y="291"/>
                  </a:cubicBezTo>
                  <a:cubicBezTo>
                    <a:pt x="0" y="451"/>
                    <a:pt x="131" y="581"/>
                    <a:pt x="290" y="581"/>
                  </a:cubicBezTo>
                  <a:lnTo>
                    <a:pt x="3140" y="581"/>
                  </a:lnTo>
                  <a:cubicBezTo>
                    <a:pt x="3299" y="581"/>
                    <a:pt x="3429" y="451"/>
                    <a:pt x="3429" y="291"/>
                  </a:cubicBezTo>
                  <a:cubicBezTo>
                    <a:pt x="3429" y="131"/>
                    <a:pt x="3299"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0" name="Google Shape;4300;p70"/>
            <p:cNvSpPr/>
            <p:nvPr/>
          </p:nvSpPr>
          <p:spPr>
            <a:xfrm>
              <a:off x="7586779" y="2887436"/>
              <a:ext cx="95472" cy="16204"/>
            </a:xfrm>
            <a:custGeom>
              <a:avLst/>
              <a:gdLst/>
              <a:ahLst/>
              <a:cxnLst/>
              <a:rect l="l" t="t" r="r" b="b"/>
              <a:pathLst>
                <a:path w="3429" h="582" extrusionOk="0">
                  <a:moveTo>
                    <a:pt x="290" y="1"/>
                  </a:moveTo>
                  <a:cubicBezTo>
                    <a:pt x="131" y="1"/>
                    <a:pt x="0" y="131"/>
                    <a:pt x="0" y="291"/>
                  </a:cubicBezTo>
                  <a:cubicBezTo>
                    <a:pt x="0" y="452"/>
                    <a:pt x="131" y="581"/>
                    <a:pt x="290" y="581"/>
                  </a:cubicBezTo>
                  <a:lnTo>
                    <a:pt x="3140" y="581"/>
                  </a:lnTo>
                  <a:cubicBezTo>
                    <a:pt x="3299" y="581"/>
                    <a:pt x="3429" y="452"/>
                    <a:pt x="3429" y="291"/>
                  </a:cubicBezTo>
                  <a:cubicBezTo>
                    <a:pt x="3429" y="131"/>
                    <a:pt x="3299"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1" name="Google Shape;4301;p70"/>
            <p:cNvSpPr/>
            <p:nvPr/>
          </p:nvSpPr>
          <p:spPr>
            <a:xfrm>
              <a:off x="7774552" y="2796333"/>
              <a:ext cx="95500" cy="16204"/>
            </a:xfrm>
            <a:custGeom>
              <a:avLst/>
              <a:gdLst/>
              <a:ahLst/>
              <a:cxnLst/>
              <a:rect l="l" t="t" r="r" b="b"/>
              <a:pathLst>
                <a:path w="3430" h="582" extrusionOk="0">
                  <a:moveTo>
                    <a:pt x="291" y="1"/>
                  </a:moveTo>
                  <a:cubicBezTo>
                    <a:pt x="130" y="1"/>
                    <a:pt x="1" y="131"/>
                    <a:pt x="1" y="291"/>
                  </a:cubicBezTo>
                  <a:cubicBezTo>
                    <a:pt x="1" y="452"/>
                    <a:pt x="130" y="581"/>
                    <a:pt x="291" y="581"/>
                  </a:cubicBezTo>
                  <a:lnTo>
                    <a:pt x="3139" y="581"/>
                  </a:lnTo>
                  <a:cubicBezTo>
                    <a:pt x="3299" y="581"/>
                    <a:pt x="3429" y="452"/>
                    <a:pt x="3429" y="291"/>
                  </a:cubicBezTo>
                  <a:cubicBezTo>
                    <a:pt x="3429" y="131"/>
                    <a:pt x="3299" y="1"/>
                    <a:pt x="3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2" name="Google Shape;4302;p70"/>
            <p:cNvSpPr/>
            <p:nvPr/>
          </p:nvSpPr>
          <p:spPr>
            <a:xfrm>
              <a:off x="7774552" y="2826738"/>
              <a:ext cx="95500" cy="16149"/>
            </a:xfrm>
            <a:custGeom>
              <a:avLst/>
              <a:gdLst/>
              <a:ahLst/>
              <a:cxnLst/>
              <a:rect l="l" t="t" r="r" b="b"/>
              <a:pathLst>
                <a:path w="3430" h="580" extrusionOk="0">
                  <a:moveTo>
                    <a:pt x="291" y="0"/>
                  </a:moveTo>
                  <a:cubicBezTo>
                    <a:pt x="130" y="0"/>
                    <a:pt x="1" y="129"/>
                    <a:pt x="1" y="290"/>
                  </a:cubicBezTo>
                  <a:cubicBezTo>
                    <a:pt x="1" y="450"/>
                    <a:pt x="130" y="580"/>
                    <a:pt x="291" y="580"/>
                  </a:cubicBezTo>
                  <a:lnTo>
                    <a:pt x="3139" y="580"/>
                  </a:lnTo>
                  <a:cubicBezTo>
                    <a:pt x="3299" y="580"/>
                    <a:pt x="3429" y="450"/>
                    <a:pt x="3429" y="290"/>
                  </a:cubicBezTo>
                  <a:cubicBezTo>
                    <a:pt x="3429" y="129"/>
                    <a:pt x="3299" y="0"/>
                    <a:pt x="3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3" name="Google Shape;4303;p70"/>
            <p:cNvSpPr/>
            <p:nvPr/>
          </p:nvSpPr>
          <p:spPr>
            <a:xfrm>
              <a:off x="7774552" y="2857087"/>
              <a:ext cx="95500" cy="16204"/>
            </a:xfrm>
            <a:custGeom>
              <a:avLst/>
              <a:gdLst/>
              <a:ahLst/>
              <a:cxnLst/>
              <a:rect l="l" t="t" r="r" b="b"/>
              <a:pathLst>
                <a:path w="3430" h="582" extrusionOk="0">
                  <a:moveTo>
                    <a:pt x="291" y="1"/>
                  </a:moveTo>
                  <a:cubicBezTo>
                    <a:pt x="130" y="1"/>
                    <a:pt x="1" y="131"/>
                    <a:pt x="1" y="291"/>
                  </a:cubicBezTo>
                  <a:cubicBezTo>
                    <a:pt x="1" y="451"/>
                    <a:pt x="130" y="581"/>
                    <a:pt x="291" y="581"/>
                  </a:cubicBezTo>
                  <a:lnTo>
                    <a:pt x="3139" y="581"/>
                  </a:lnTo>
                  <a:cubicBezTo>
                    <a:pt x="3299" y="581"/>
                    <a:pt x="3429" y="451"/>
                    <a:pt x="3429" y="291"/>
                  </a:cubicBezTo>
                  <a:cubicBezTo>
                    <a:pt x="3429" y="131"/>
                    <a:pt x="3299" y="1"/>
                    <a:pt x="3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4" name="Google Shape;4304;p70"/>
            <p:cNvSpPr/>
            <p:nvPr/>
          </p:nvSpPr>
          <p:spPr>
            <a:xfrm>
              <a:off x="7774552" y="2887436"/>
              <a:ext cx="95500" cy="16204"/>
            </a:xfrm>
            <a:custGeom>
              <a:avLst/>
              <a:gdLst/>
              <a:ahLst/>
              <a:cxnLst/>
              <a:rect l="l" t="t" r="r" b="b"/>
              <a:pathLst>
                <a:path w="3430" h="582" extrusionOk="0">
                  <a:moveTo>
                    <a:pt x="291" y="1"/>
                  </a:moveTo>
                  <a:cubicBezTo>
                    <a:pt x="130" y="1"/>
                    <a:pt x="1" y="131"/>
                    <a:pt x="1" y="291"/>
                  </a:cubicBezTo>
                  <a:cubicBezTo>
                    <a:pt x="1" y="452"/>
                    <a:pt x="130" y="581"/>
                    <a:pt x="291" y="581"/>
                  </a:cubicBezTo>
                  <a:lnTo>
                    <a:pt x="3139" y="581"/>
                  </a:lnTo>
                  <a:cubicBezTo>
                    <a:pt x="3299" y="581"/>
                    <a:pt x="3429" y="452"/>
                    <a:pt x="3429" y="291"/>
                  </a:cubicBezTo>
                  <a:cubicBezTo>
                    <a:pt x="3429" y="131"/>
                    <a:pt x="3299" y="1"/>
                    <a:pt x="3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5" name="Google Shape;4305;p70"/>
            <p:cNvSpPr/>
            <p:nvPr/>
          </p:nvSpPr>
          <p:spPr>
            <a:xfrm>
              <a:off x="7523130" y="2715478"/>
              <a:ext cx="58219" cy="30961"/>
            </a:xfrm>
            <a:custGeom>
              <a:avLst/>
              <a:gdLst/>
              <a:ahLst/>
              <a:cxnLst/>
              <a:rect l="l" t="t" r="r" b="b"/>
              <a:pathLst>
                <a:path w="2091" h="1112" extrusionOk="0">
                  <a:moveTo>
                    <a:pt x="1" y="1"/>
                  </a:moveTo>
                  <a:lnTo>
                    <a:pt x="1" y="745"/>
                  </a:lnTo>
                  <a:cubicBezTo>
                    <a:pt x="1" y="947"/>
                    <a:pt x="164" y="1112"/>
                    <a:pt x="368" y="1112"/>
                  </a:cubicBezTo>
                  <a:lnTo>
                    <a:pt x="1725" y="1112"/>
                  </a:lnTo>
                  <a:cubicBezTo>
                    <a:pt x="1928" y="1112"/>
                    <a:pt x="2091" y="947"/>
                    <a:pt x="2091" y="745"/>
                  </a:cubicBezTo>
                  <a:lnTo>
                    <a:pt x="2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6" name="Google Shape;4306;p70"/>
            <p:cNvSpPr/>
            <p:nvPr/>
          </p:nvSpPr>
          <p:spPr>
            <a:xfrm>
              <a:off x="7892328" y="2492066"/>
              <a:ext cx="20492" cy="120502"/>
            </a:xfrm>
            <a:custGeom>
              <a:avLst/>
              <a:gdLst/>
              <a:ahLst/>
              <a:cxnLst/>
              <a:rect l="l" t="t" r="r" b="b"/>
              <a:pathLst>
                <a:path w="736" h="4328" extrusionOk="0">
                  <a:moveTo>
                    <a:pt x="297" y="0"/>
                  </a:moveTo>
                  <a:cubicBezTo>
                    <a:pt x="293" y="0"/>
                    <a:pt x="290" y="1"/>
                    <a:pt x="286" y="1"/>
                  </a:cubicBezTo>
                  <a:cubicBezTo>
                    <a:pt x="126" y="8"/>
                    <a:pt x="1" y="142"/>
                    <a:pt x="7" y="302"/>
                  </a:cubicBezTo>
                  <a:lnTo>
                    <a:pt x="31" y="926"/>
                  </a:lnTo>
                  <a:lnTo>
                    <a:pt x="149" y="4049"/>
                  </a:lnTo>
                  <a:cubicBezTo>
                    <a:pt x="155" y="4205"/>
                    <a:pt x="285" y="4328"/>
                    <a:pt x="440" y="4328"/>
                  </a:cubicBezTo>
                  <a:lnTo>
                    <a:pt x="451" y="4328"/>
                  </a:lnTo>
                  <a:cubicBezTo>
                    <a:pt x="610" y="4322"/>
                    <a:pt x="736" y="4186"/>
                    <a:pt x="730" y="4027"/>
                  </a:cubicBezTo>
                  <a:lnTo>
                    <a:pt x="603" y="718"/>
                  </a:lnTo>
                  <a:lnTo>
                    <a:pt x="587" y="280"/>
                  </a:lnTo>
                  <a:cubicBezTo>
                    <a:pt x="581" y="124"/>
                    <a:pt x="452" y="0"/>
                    <a:pt x="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7" name="Google Shape;4307;p70"/>
            <p:cNvSpPr/>
            <p:nvPr/>
          </p:nvSpPr>
          <p:spPr>
            <a:xfrm>
              <a:off x="7530954" y="2470849"/>
              <a:ext cx="389099" cy="158312"/>
            </a:xfrm>
            <a:custGeom>
              <a:avLst/>
              <a:gdLst/>
              <a:ahLst/>
              <a:cxnLst/>
              <a:rect l="l" t="t" r="r" b="b"/>
              <a:pathLst>
                <a:path w="13975" h="5686" extrusionOk="0">
                  <a:moveTo>
                    <a:pt x="13490" y="0"/>
                  </a:moveTo>
                  <a:cubicBezTo>
                    <a:pt x="13449" y="0"/>
                    <a:pt x="13406" y="7"/>
                    <a:pt x="13365" y="22"/>
                  </a:cubicBezTo>
                  <a:lnTo>
                    <a:pt x="289" y="4781"/>
                  </a:lnTo>
                  <a:cubicBezTo>
                    <a:pt x="99" y="4851"/>
                    <a:pt x="0" y="5062"/>
                    <a:pt x="70" y="5252"/>
                  </a:cubicBezTo>
                  <a:lnTo>
                    <a:pt x="140" y="5444"/>
                  </a:lnTo>
                  <a:cubicBezTo>
                    <a:pt x="194" y="5593"/>
                    <a:pt x="335" y="5685"/>
                    <a:pt x="485" y="5685"/>
                  </a:cubicBezTo>
                  <a:cubicBezTo>
                    <a:pt x="526" y="5685"/>
                    <a:pt x="569" y="5678"/>
                    <a:pt x="610" y="5663"/>
                  </a:cubicBezTo>
                  <a:lnTo>
                    <a:pt x="13686" y="904"/>
                  </a:lnTo>
                  <a:cubicBezTo>
                    <a:pt x="13876" y="835"/>
                    <a:pt x="13975" y="624"/>
                    <a:pt x="13905" y="433"/>
                  </a:cubicBezTo>
                  <a:lnTo>
                    <a:pt x="13835" y="242"/>
                  </a:lnTo>
                  <a:cubicBezTo>
                    <a:pt x="13781" y="93"/>
                    <a:pt x="13640"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8" name="Google Shape;4308;p70"/>
            <p:cNvSpPr/>
            <p:nvPr/>
          </p:nvSpPr>
          <p:spPr>
            <a:xfrm>
              <a:off x="7525803" y="2604468"/>
              <a:ext cx="407865" cy="98952"/>
            </a:xfrm>
            <a:custGeom>
              <a:avLst/>
              <a:gdLst/>
              <a:ahLst/>
              <a:cxnLst/>
              <a:rect l="l" t="t" r="r" b="b"/>
              <a:pathLst>
                <a:path w="14649" h="3554" extrusionOk="0">
                  <a:moveTo>
                    <a:pt x="368" y="1"/>
                  </a:moveTo>
                  <a:cubicBezTo>
                    <a:pt x="164" y="1"/>
                    <a:pt x="1" y="165"/>
                    <a:pt x="1" y="368"/>
                  </a:cubicBezTo>
                  <a:lnTo>
                    <a:pt x="1" y="3553"/>
                  </a:lnTo>
                  <a:lnTo>
                    <a:pt x="14649" y="3553"/>
                  </a:lnTo>
                  <a:lnTo>
                    <a:pt x="14649" y="368"/>
                  </a:lnTo>
                  <a:cubicBezTo>
                    <a:pt x="14649" y="165"/>
                    <a:pt x="14485" y="1"/>
                    <a:pt x="14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9" name="Google Shape;4309;p70"/>
            <p:cNvSpPr/>
            <p:nvPr/>
          </p:nvSpPr>
          <p:spPr>
            <a:xfrm>
              <a:off x="7875455" y="2715478"/>
              <a:ext cx="58219" cy="30961"/>
            </a:xfrm>
            <a:custGeom>
              <a:avLst/>
              <a:gdLst/>
              <a:ahLst/>
              <a:cxnLst/>
              <a:rect l="l" t="t" r="r" b="b"/>
              <a:pathLst>
                <a:path w="2091" h="1112" extrusionOk="0">
                  <a:moveTo>
                    <a:pt x="0" y="1"/>
                  </a:moveTo>
                  <a:lnTo>
                    <a:pt x="0" y="745"/>
                  </a:lnTo>
                  <a:cubicBezTo>
                    <a:pt x="0" y="947"/>
                    <a:pt x="164" y="1112"/>
                    <a:pt x="366" y="1112"/>
                  </a:cubicBezTo>
                  <a:lnTo>
                    <a:pt x="1725" y="1112"/>
                  </a:lnTo>
                  <a:cubicBezTo>
                    <a:pt x="1927" y="1112"/>
                    <a:pt x="2091" y="947"/>
                    <a:pt x="2091" y="745"/>
                  </a:cubicBezTo>
                  <a:lnTo>
                    <a:pt x="2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0" name="Google Shape;4310;p70"/>
            <p:cNvSpPr/>
            <p:nvPr/>
          </p:nvSpPr>
          <p:spPr>
            <a:xfrm>
              <a:off x="7484512" y="2670817"/>
              <a:ext cx="487773" cy="49058"/>
            </a:xfrm>
            <a:custGeom>
              <a:avLst/>
              <a:gdLst/>
              <a:ahLst/>
              <a:cxnLst/>
              <a:rect l="l" t="t" r="r" b="b"/>
              <a:pathLst>
                <a:path w="17519" h="1762" extrusionOk="0">
                  <a:moveTo>
                    <a:pt x="367" y="1"/>
                  </a:moveTo>
                  <a:cubicBezTo>
                    <a:pt x="164" y="1"/>
                    <a:pt x="1" y="165"/>
                    <a:pt x="1" y="368"/>
                  </a:cubicBezTo>
                  <a:lnTo>
                    <a:pt x="1" y="1396"/>
                  </a:lnTo>
                  <a:cubicBezTo>
                    <a:pt x="1" y="1599"/>
                    <a:pt x="164" y="1762"/>
                    <a:pt x="367" y="1762"/>
                  </a:cubicBezTo>
                  <a:lnTo>
                    <a:pt x="17153" y="1762"/>
                  </a:lnTo>
                  <a:cubicBezTo>
                    <a:pt x="17355" y="1762"/>
                    <a:pt x="17519" y="1599"/>
                    <a:pt x="17519" y="1396"/>
                  </a:cubicBezTo>
                  <a:lnTo>
                    <a:pt x="17519" y="368"/>
                  </a:lnTo>
                  <a:cubicBezTo>
                    <a:pt x="17519" y="165"/>
                    <a:pt x="17355" y="1"/>
                    <a:pt x="17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1" name="Google Shape;4311;p70"/>
            <p:cNvSpPr/>
            <p:nvPr/>
          </p:nvSpPr>
          <p:spPr>
            <a:xfrm>
              <a:off x="7679246" y="2634956"/>
              <a:ext cx="98340" cy="35889"/>
            </a:xfrm>
            <a:custGeom>
              <a:avLst/>
              <a:gdLst/>
              <a:ahLst/>
              <a:cxnLst/>
              <a:rect l="l" t="t" r="r" b="b"/>
              <a:pathLst>
                <a:path w="3532" h="1289" extrusionOk="0">
                  <a:moveTo>
                    <a:pt x="194" y="1"/>
                  </a:moveTo>
                  <a:cubicBezTo>
                    <a:pt x="87" y="1"/>
                    <a:pt x="0" y="87"/>
                    <a:pt x="0" y="194"/>
                  </a:cubicBezTo>
                  <a:lnTo>
                    <a:pt x="0" y="1289"/>
                  </a:lnTo>
                  <a:lnTo>
                    <a:pt x="3531" y="1289"/>
                  </a:lnTo>
                  <a:lnTo>
                    <a:pt x="3531" y="194"/>
                  </a:lnTo>
                  <a:cubicBezTo>
                    <a:pt x="3531" y="87"/>
                    <a:pt x="3445" y="1"/>
                    <a:pt x="3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2" name="Google Shape;4312;p70"/>
            <p:cNvSpPr/>
            <p:nvPr/>
          </p:nvSpPr>
          <p:spPr>
            <a:xfrm>
              <a:off x="7896476" y="2626826"/>
              <a:ext cx="16176" cy="16260"/>
            </a:xfrm>
            <a:custGeom>
              <a:avLst/>
              <a:gdLst/>
              <a:ahLst/>
              <a:cxnLst/>
              <a:rect l="l" t="t" r="r" b="b"/>
              <a:pathLst>
                <a:path w="581" h="584" extrusionOk="0">
                  <a:moveTo>
                    <a:pt x="291" y="0"/>
                  </a:moveTo>
                  <a:cubicBezTo>
                    <a:pt x="131" y="0"/>
                    <a:pt x="0" y="131"/>
                    <a:pt x="0" y="290"/>
                  </a:cubicBezTo>
                  <a:lnTo>
                    <a:pt x="0" y="294"/>
                  </a:lnTo>
                  <a:cubicBezTo>
                    <a:pt x="0" y="455"/>
                    <a:pt x="131" y="583"/>
                    <a:pt x="291" y="583"/>
                  </a:cubicBezTo>
                  <a:cubicBezTo>
                    <a:pt x="450" y="583"/>
                    <a:pt x="581" y="451"/>
                    <a:pt x="581" y="290"/>
                  </a:cubicBezTo>
                  <a:cubicBezTo>
                    <a:pt x="581" y="131"/>
                    <a:pt x="450"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3" name="Google Shape;4313;p70"/>
            <p:cNvSpPr/>
            <p:nvPr/>
          </p:nvSpPr>
          <p:spPr>
            <a:xfrm>
              <a:off x="7544152" y="2626826"/>
              <a:ext cx="16204" cy="16260"/>
            </a:xfrm>
            <a:custGeom>
              <a:avLst/>
              <a:gdLst/>
              <a:ahLst/>
              <a:cxnLst/>
              <a:rect l="l" t="t" r="r" b="b"/>
              <a:pathLst>
                <a:path w="582" h="584" extrusionOk="0">
                  <a:moveTo>
                    <a:pt x="291" y="0"/>
                  </a:moveTo>
                  <a:cubicBezTo>
                    <a:pt x="131" y="0"/>
                    <a:pt x="1" y="131"/>
                    <a:pt x="1" y="290"/>
                  </a:cubicBezTo>
                  <a:lnTo>
                    <a:pt x="1" y="294"/>
                  </a:lnTo>
                  <a:cubicBezTo>
                    <a:pt x="1" y="455"/>
                    <a:pt x="131" y="583"/>
                    <a:pt x="291" y="583"/>
                  </a:cubicBezTo>
                  <a:cubicBezTo>
                    <a:pt x="452" y="583"/>
                    <a:pt x="581" y="451"/>
                    <a:pt x="581" y="290"/>
                  </a:cubicBezTo>
                  <a:cubicBezTo>
                    <a:pt x="581" y="131"/>
                    <a:pt x="451"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4" name="Google Shape;4314;p70"/>
            <p:cNvSpPr/>
            <p:nvPr/>
          </p:nvSpPr>
          <p:spPr>
            <a:xfrm>
              <a:off x="7525803" y="2670817"/>
              <a:ext cx="29179" cy="23527"/>
            </a:xfrm>
            <a:custGeom>
              <a:avLst/>
              <a:gdLst/>
              <a:ahLst/>
              <a:cxnLst/>
              <a:rect l="l" t="t" r="r" b="b"/>
              <a:pathLst>
                <a:path w="1048" h="845" extrusionOk="0">
                  <a:moveTo>
                    <a:pt x="1" y="1"/>
                  </a:moveTo>
                  <a:lnTo>
                    <a:pt x="1" y="650"/>
                  </a:lnTo>
                  <a:cubicBezTo>
                    <a:pt x="1" y="757"/>
                    <a:pt x="89" y="845"/>
                    <a:pt x="196" y="845"/>
                  </a:cubicBezTo>
                  <a:lnTo>
                    <a:pt x="851" y="845"/>
                  </a:lnTo>
                  <a:cubicBezTo>
                    <a:pt x="960" y="845"/>
                    <a:pt x="1047" y="757"/>
                    <a:pt x="1047" y="650"/>
                  </a:cubicBezTo>
                  <a:lnTo>
                    <a:pt x="10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5" name="Google Shape;4315;p70"/>
            <p:cNvSpPr/>
            <p:nvPr/>
          </p:nvSpPr>
          <p:spPr>
            <a:xfrm>
              <a:off x="7554955" y="2670817"/>
              <a:ext cx="29151" cy="23527"/>
            </a:xfrm>
            <a:custGeom>
              <a:avLst/>
              <a:gdLst/>
              <a:ahLst/>
              <a:cxnLst/>
              <a:rect l="l" t="t" r="r" b="b"/>
              <a:pathLst>
                <a:path w="1047" h="845" extrusionOk="0">
                  <a:moveTo>
                    <a:pt x="0" y="1"/>
                  </a:moveTo>
                  <a:lnTo>
                    <a:pt x="0" y="650"/>
                  </a:lnTo>
                  <a:cubicBezTo>
                    <a:pt x="0" y="757"/>
                    <a:pt x="88" y="845"/>
                    <a:pt x="195" y="845"/>
                  </a:cubicBezTo>
                  <a:lnTo>
                    <a:pt x="850" y="845"/>
                  </a:lnTo>
                  <a:cubicBezTo>
                    <a:pt x="959" y="845"/>
                    <a:pt x="1047" y="757"/>
                    <a:pt x="1047" y="650"/>
                  </a:cubicBezTo>
                  <a:lnTo>
                    <a:pt x="1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6" name="Google Shape;4316;p70"/>
            <p:cNvSpPr/>
            <p:nvPr/>
          </p:nvSpPr>
          <p:spPr>
            <a:xfrm>
              <a:off x="7584078" y="2670817"/>
              <a:ext cx="29179" cy="23527"/>
            </a:xfrm>
            <a:custGeom>
              <a:avLst/>
              <a:gdLst/>
              <a:ahLst/>
              <a:cxnLst/>
              <a:rect l="l" t="t" r="r" b="b"/>
              <a:pathLst>
                <a:path w="1048" h="845" extrusionOk="0">
                  <a:moveTo>
                    <a:pt x="1" y="1"/>
                  </a:moveTo>
                  <a:lnTo>
                    <a:pt x="1" y="650"/>
                  </a:lnTo>
                  <a:cubicBezTo>
                    <a:pt x="1" y="757"/>
                    <a:pt x="87" y="845"/>
                    <a:pt x="196" y="845"/>
                  </a:cubicBezTo>
                  <a:lnTo>
                    <a:pt x="851" y="845"/>
                  </a:lnTo>
                  <a:cubicBezTo>
                    <a:pt x="959" y="845"/>
                    <a:pt x="1047" y="757"/>
                    <a:pt x="1047" y="650"/>
                  </a:cubicBezTo>
                  <a:lnTo>
                    <a:pt x="10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7" name="Google Shape;4317;p70"/>
            <p:cNvSpPr/>
            <p:nvPr/>
          </p:nvSpPr>
          <p:spPr>
            <a:xfrm>
              <a:off x="7613230" y="2670817"/>
              <a:ext cx="29123" cy="23527"/>
            </a:xfrm>
            <a:custGeom>
              <a:avLst/>
              <a:gdLst/>
              <a:ahLst/>
              <a:cxnLst/>
              <a:rect l="l" t="t" r="r" b="b"/>
              <a:pathLst>
                <a:path w="1046" h="845" extrusionOk="0">
                  <a:moveTo>
                    <a:pt x="0" y="1"/>
                  </a:moveTo>
                  <a:lnTo>
                    <a:pt x="0" y="650"/>
                  </a:lnTo>
                  <a:cubicBezTo>
                    <a:pt x="0" y="757"/>
                    <a:pt x="87" y="845"/>
                    <a:pt x="195" y="845"/>
                  </a:cubicBezTo>
                  <a:lnTo>
                    <a:pt x="850" y="845"/>
                  </a:lnTo>
                  <a:cubicBezTo>
                    <a:pt x="959" y="845"/>
                    <a:pt x="1046" y="757"/>
                    <a:pt x="1046" y="650"/>
                  </a:cubicBezTo>
                  <a:lnTo>
                    <a:pt x="10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8" name="Google Shape;4318;p70"/>
            <p:cNvSpPr/>
            <p:nvPr/>
          </p:nvSpPr>
          <p:spPr>
            <a:xfrm>
              <a:off x="7642326" y="2670817"/>
              <a:ext cx="29151" cy="23527"/>
            </a:xfrm>
            <a:custGeom>
              <a:avLst/>
              <a:gdLst/>
              <a:ahLst/>
              <a:cxnLst/>
              <a:rect l="l" t="t" r="r" b="b"/>
              <a:pathLst>
                <a:path w="1047" h="845" extrusionOk="0">
                  <a:moveTo>
                    <a:pt x="1" y="1"/>
                  </a:moveTo>
                  <a:lnTo>
                    <a:pt x="1" y="650"/>
                  </a:lnTo>
                  <a:cubicBezTo>
                    <a:pt x="1" y="757"/>
                    <a:pt x="88" y="845"/>
                    <a:pt x="197" y="845"/>
                  </a:cubicBezTo>
                  <a:lnTo>
                    <a:pt x="852" y="845"/>
                  </a:lnTo>
                  <a:cubicBezTo>
                    <a:pt x="960" y="845"/>
                    <a:pt x="1047" y="757"/>
                    <a:pt x="1047" y="650"/>
                  </a:cubicBezTo>
                  <a:lnTo>
                    <a:pt x="10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9" name="Google Shape;4319;p70"/>
            <p:cNvSpPr/>
            <p:nvPr/>
          </p:nvSpPr>
          <p:spPr>
            <a:xfrm>
              <a:off x="7671450" y="2670817"/>
              <a:ext cx="29179" cy="23527"/>
            </a:xfrm>
            <a:custGeom>
              <a:avLst/>
              <a:gdLst/>
              <a:ahLst/>
              <a:cxnLst/>
              <a:rect l="l" t="t" r="r" b="b"/>
              <a:pathLst>
                <a:path w="1048" h="845" extrusionOk="0">
                  <a:moveTo>
                    <a:pt x="1" y="1"/>
                  </a:moveTo>
                  <a:lnTo>
                    <a:pt x="1" y="650"/>
                  </a:lnTo>
                  <a:cubicBezTo>
                    <a:pt x="1" y="757"/>
                    <a:pt x="89" y="845"/>
                    <a:pt x="197" y="845"/>
                  </a:cubicBezTo>
                  <a:lnTo>
                    <a:pt x="852" y="845"/>
                  </a:lnTo>
                  <a:cubicBezTo>
                    <a:pt x="960" y="845"/>
                    <a:pt x="1047" y="757"/>
                    <a:pt x="1047" y="650"/>
                  </a:cubicBezTo>
                  <a:lnTo>
                    <a:pt x="1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0" name="Google Shape;4320;p70"/>
            <p:cNvSpPr/>
            <p:nvPr/>
          </p:nvSpPr>
          <p:spPr>
            <a:xfrm>
              <a:off x="7700601" y="2670817"/>
              <a:ext cx="29151" cy="23527"/>
            </a:xfrm>
            <a:custGeom>
              <a:avLst/>
              <a:gdLst/>
              <a:ahLst/>
              <a:cxnLst/>
              <a:rect l="l" t="t" r="r" b="b"/>
              <a:pathLst>
                <a:path w="1047" h="845" extrusionOk="0">
                  <a:moveTo>
                    <a:pt x="0" y="1"/>
                  </a:moveTo>
                  <a:lnTo>
                    <a:pt x="0" y="650"/>
                  </a:lnTo>
                  <a:cubicBezTo>
                    <a:pt x="0" y="757"/>
                    <a:pt x="88" y="845"/>
                    <a:pt x="196" y="845"/>
                  </a:cubicBezTo>
                  <a:lnTo>
                    <a:pt x="852" y="845"/>
                  </a:lnTo>
                  <a:cubicBezTo>
                    <a:pt x="959" y="845"/>
                    <a:pt x="1047" y="757"/>
                    <a:pt x="1047" y="650"/>
                  </a:cubicBezTo>
                  <a:lnTo>
                    <a:pt x="10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1" name="Google Shape;4321;p70"/>
            <p:cNvSpPr/>
            <p:nvPr/>
          </p:nvSpPr>
          <p:spPr>
            <a:xfrm>
              <a:off x="7729725" y="2670817"/>
              <a:ext cx="29179" cy="23527"/>
            </a:xfrm>
            <a:custGeom>
              <a:avLst/>
              <a:gdLst/>
              <a:ahLst/>
              <a:cxnLst/>
              <a:rect l="l" t="t" r="r" b="b"/>
              <a:pathLst>
                <a:path w="1048" h="845" extrusionOk="0">
                  <a:moveTo>
                    <a:pt x="1" y="1"/>
                  </a:moveTo>
                  <a:lnTo>
                    <a:pt x="1" y="650"/>
                  </a:lnTo>
                  <a:cubicBezTo>
                    <a:pt x="1" y="757"/>
                    <a:pt x="89" y="845"/>
                    <a:pt x="196" y="845"/>
                  </a:cubicBezTo>
                  <a:lnTo>
                    <a:pt x="852" y="845"/>
                  </a:lnTo>
                  <a:cubicBezTo>
                    <a:pt x="960" y="845"/>
                    <a:pt x="1047" y="757"/>
                    <a:pt x="1047" y="650"/>
                  </a:cubicBezTo>
                  <a:lnTo>
                    <a:pt x="1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2" name="Google Shape;4322;p70"/>
            <p:cNvSpPr/>
            <p:nvPr/>
          </p:nvSpPr>
          <p:spPr>
            <a:xfrm>
              <a:off x="7758877" y="2670817"/>
              <a:ext cx="29151" cy="23527"/>
            </a:xfrm>
            <a:custGeom>
              <a:avLst/>
              <a:gdLst/>
              <a:ahLst/>
              <a:cxnLst/>
              <a:rect l="l" t="t" r="r" b="b"/>
              <a:pathLst>
                <a:path w="1047" h="845" extrusionOk="0">
                  <a:moveTo>
                    <a:pt x="0" y="1"/>
                  </a:moveTo>
                  <a:lnTo>
                    <a:pt x="0" y="650"/>
                  </a:lnTo>
                  <a:cubicBezTo>
                    <a:pt x="0" y="757"/>
                    <a:pt x="88" y="845"/>
                    <a:pt x="195" y="845"/>
                  </a:cubicBezTo>
                  <a:lnTo>
                    <a:pt x="852" y="845"/>
                  </a:lnTo>
                  <a:cubicBezTo>
                    <a:pt x="959" y="845"/>
                    <a:pt x="1047" y="757"/>
                    <a:pt x="1047" y="650"/>
                  </a:cubicBezTo>
                  <a:lnTo>
                    <a:pt x="10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3" name="Google Shape;4323;p70"/>
            <p:cNvSpPr/>
            <p:nvPr/>
          </p:nvSpPr>
          <p:spPr>
            <a:xfrm>
              <a:off x="7788000" y="2670817"/>
              <a:ext cx="29179" cy="23527"/>
            </a:xfrm>
            <a:custGeom>
              <a:avLst/>
              <a:gdLst/>
              <a:ahLst/>
              <a:cxnLst/>
              <a:rect l="l" t="t" r="r" b="b"/>
              <a:pathLst>
                <a:path w="1048" h="845" extrusionOk="0">
                  <a:moveTo>
                    <a:pt x="1" y="1"/>
                  </a:moveTo>
                  <a:lnTo>
                    <a:pt x="1" y="650"/>
                  </a:lnTo>
                  <a:cubicBezTo>
                    <a:pt x="1" y="757"/>
                    <a:pt x="89" y="845"/>
                    <a:pt x="196" y="845"/>
                  </a:cubicBezTo>
                  <a:lnTo>
                    <a:pt x="852" y="845"/>
                  </a:lnTo>
                  <a:cubicBezTo>
                    <a:pt x="959" y="845"/>
                    <a:pt x="1047" y="757"/>
                    <a:pt x="1047" y="650"/>
                  </a:cubicBezTo>
                  <a:lnTo>
                    <a:pt x="1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4" name="Google Shape;4324;p70"/>
            <p:cNvSpPr/>
            <p:nvPr/>
          </p:nvSpPr>
          <p:spPr>
            <a:xfrm>
              <a:off x="7817152" y="2670817"/>
              <a:ext cx="29151" cy="23527"/>
            </a:xfrm>
            <a:custGeom>
              <a:avLst/>
              <a:gdLst/>
              <a:ahLst/>
              <a:cxnLst/>
              <a:rect l="l" t="t" r="r" b="b"/>
              <a:pathLst>
                <a:path w="1047" h="845" extrusionOk="0">
                  <a:moveTo>
                    <a:pt x="0" y="1"/>
                  </a:moveTo>
                  <a:lnTo>
                    <a:pt x="0" y="650"/>
                  </a:lnTo>
                  <a:cubicBezTo>
                    <a:pt x="0" y="757"/>
                    <a:pt x="88" y="845"/>
                    <a:pt x="195" y="845"/>
                  </a:cubicBezTo>
                  <a:lnTo>
                    <a:pt x="850" y="845"/>
                  </a:lnTo>
                  <a:cubicBezTo>
                    <a:pt x="959" y="845"/>
                    <a:pt x="1047" y="757"/>
                    <a:pt x="1047" y="650"/>
                  </a:cubicBezTo>
                  <a:lnTo>
                    <a:pt x="10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5" name="Google Shape;4325;p70"/>
            <p:cNvSpPr/>
            <p:nvPr/>
          </p:nvSpPr>
          <p:spPr>
            <a:xfrm>
              <a:off x="7846276" y="2670817"/>
              <a:ext cx="29179" cy="23527"/>
            </a:xfrm>
            <a:custGeom>
              <a:avLst/>
              <a:gdLst/>
              <a:ahLst/>
              <a:cxnLst/>
              <a:rect l="l" t="t" r="r" b="b"/>
              <a:pathLst>
                <a:path w="1048" h="845" extrusionOk="0">
                  <a:moveTo>
                    <a:pt x="1" y="1"/>
                  </a:moveTo>
                  <a:lnTo>
                    <a:pt x="1" y="650"/>
                  </a:lnTo>
                  <a:cubicBezTo>
                    <a:pt x="1" y="757"/>
                    <a:pt x="87" y="845"/>
                    <a:pt x="196" y="845"/>
                  </a:cubicBezTo>
                  <a:lnTo>
                    <a:pt x="851" y="845"/>
                  </a:lnTo>
                  <a:cubicBezTo>
                    <a:pt x="959" y="845"/>
                    <a:pt x="1047" y="757"/>
                    <a:pt x="1047" y="650"/>
                  </a:cubicBezTo>
                  <a:lnTo>
                    <a:pt x="1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6" name="Google Shape;4326;p70"/>
            <p:cNvSpPr/>
            <p:nvPr/>
          </p:nvSpPr>
          <p:spPr>
            <a:xfrm>
              <a:off x="7875427" y="2670817"/>
              <a:ext cx="29123" cy="23527"/>
            </a:xfrm>
            <a:custGeom>
              <a:avLst/>
              <a:gdLst/>
              <a:ahLst/>
              <a:cxnLst/>
              <a:rect l="l" t="t" r="r" b="b"/>
              <a:pathLst>
                <a:path w="1046" h="845" extrusionOk="0">
                  <a:moveTo>
                    <a:pt x="0" y="1"/>
                  </a:moveTo>
                  <a:lnTo>
                    <a:pt x="0" y="650"/>
                  </a:lnTo>
                  <a:cubicBezTo>
                    <a:pt x="0" y="757"/>
                    <a:pt x="87" y="845"/>
                    <a:pt x="195" y="845"/>
                  </a:cubicBezTo>
                  <a:lnTo>
                    <a:pt x="850" y="845"/>
                  </a:lnTo>
                  <a:cubicBezTo>
                    <a:pt x="959" y="845"/>
                    <a:pt x="1045" y="757"/>
                    <a:pt x="1045" y="650"/>
                  </a:cubicBezTo>
                  <a:lnTo>
                    <a:pt x="10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7" name="Google Shape;4327;p70"/>
            <p:cNvSpPr/>
            <p:nvPr/>
          </p:nvSpPr>
          <p:spPr>
            <a:xfrm>
              <a:off x="7904523" y="2670817"/>
              <a:ext cx="29151" cy="23527"/>
            </a:xfrm>
            <a:custGeom>
              <a:avLst/>
              <a:gdLst/>
              <a:ahLst/>
              <a:cxnLst/>
              <a:rect l="l" t="t" r="r" b="b"/>
              <a:pathLst>
                <a:path w="1047" h="845" extrusionOk="0">
                  <a:moveTo>
                    <a:pt x="0" y="1"/>
                  </a:moveTo>
                  <a:lnTo>
                    <a:pt x="0" y="650"/>
                  </a:lnTo>
                  <a:cubicBezTo>
                    <a:pt x="0" y="757"/>
                    <a:pt x="88" y="845"/>
                    <a:pt x="197" y="845"/>
                  </a:cubicBezTo>
                  <a:lnTo>
                    <a:pt x="852" y="845"/>
                  </a:lnTo>
                  <a:cubicBezTo>
                    <a:pt x="960" y="845"/>
                    <a:pt x="1047" y="757"/>
                    <a:pt x="1047" y="650"/>
                  </a:cubicBezTo>
                  <a:lnTo>
                    <a:pt x="1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28" name="Google Shape;4328;p70"/>
          <p:cNvGrpSpPr/>
          <p:nvPr/>
        </p:nvGrpSpPr>
        <p:grpSpPr>
          <a:xfrm>
            <a:off x="6831812" y="3328761"/>
            <a:ext cx="482199" cy="501876"/>
            <a:chOff x="6625947" y="3153558"/>
            <a:chExt cx="504234" cy="535277"/>
          </a:xfrm>
        </p:grpSpPr>
        <p:sp>
          <p:nvSpPr>
            <p:cNvPr id="4329" name="Google Shape;4329;p70"/>
            <p:cNvSpPr/>
            <p:nvPr/>
          </p:nvSpPr>
          <p:spPr>
            <a:xfrm>
              <a:off x="6855568" y="3153558"/>
              <a:ext cx="44993" cy="74339"/>
            </a:xfrm>
            <a:custGeom>
              <a:avLst/>
              <a:gdLst/>
              <a:ahLst/>
              <a:cxnLst/>
              <a:rect l="l" t="t" r="r" b="b"/>
              <a:pathLst>
                <a:path w="1616" h="2670" extrusionOk="0">
                  <a:moveTo>
                    <a:pt x="808" y="0"/>
                  </a:moveTo>
                  <a:cubicBezTo>
                    <a:pt x="755" y="0"/>
                    <a:pt x="702" y="28"/>
                    <a:pt x="675" y="84"/>
                  </a:cubicBezTo>
                  <a:cubicBezTo>
                    <a:pt x="446" y="561"/>
                    <a:pt x="1" y="1532"/>
                    <a:pt x="1" y="1864"/>
                  </a:cubicBezTo>
                  <a:cubicBezTo>
                    <a:pt x="1" y="2309"/>
                    <a:pt x="362" y="2670"/>
                    <a:pt x="808" y="2670"/>
                  </a:cubicBezTo>
                  <a:cubicBezTo>
                    <a:pt x="1253" y="2670"/>
                    <a:pt x="1616" y="2309"/>
                    <a:pt x="1616" y="1864"/>
                  </a:cubicBezTo>
                  <a:cubicBezTo>
                    <a:pt x="1616" y="1532"/>
                    <a:pt x="1170" y="561"/>
                    <a:pt x="941" y="84"/>
                  </a:cubicBezTo>
                  <a:cubicBezTo>
                    <a:pt x="914" y="28"/>
                    <a:pt x="861"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0" name="Google Shape;4330;p70"/>
            <p:cNvSpPr/>
            <p:nvPr/>
          </p:nvSpPr>
          <p:spPr>
            <a:xfrm>
              <a:off x="6862361" y="3265988"/>
              <a:ext cx="31378" cy="178888"/>
            </a:xfrm>
            <a:custGeom>
              <a:avLst/>
              <a:gdLst/>
              <a:ahLst/>
              <a:cxnLst/>
              <a:rect l="l" t="t" r="r" b="b"/>
              <a:pathLst>
                <a:path w="1127" h="6425" extrusionOk="0">
                  <a:moveTo>
                    <a:pt x="1" y="0"/>
                  </a:moveTo>
                  <a:lnTo>
                    <a:pt x="1" y="6424"/>
                  </a:lnTo>
                  <a:lnTo>
                    <a:pt x="1126" y="6424"/>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1" name="Google Shape;4331;p70"/>
            <p:cNvSpPr/>
            <p:nvPr/>
          </p:nvSpPr>
          <p:spPr>
            <a:xfrm>
              <a:off x="6664259" y="3465399"/>
              <a:ext cx="427605" cy="223436"/>
            </a:xfrm>
            <a:custGeom>
              <a:avLst/>
              <a:gdLst/>
              <a:ahLst/>
              <a:cxnLst/>
              <a:rect l="l" t="t" r="r" b="b"/>
              <a:pathLst>
                <a:path w="15358" h="8025" extrusionOk="0">
                  <a:moveTo>
                    <a:pt x="411" y="0"/>
                  </a:moveTo>
                  <a:cubicBezTo>
                    <a:pt x="183" y="0"/>
                    <a:pt x="0" y="184"/>
                    <a:pt x="0" y="411"/>
                  </a:cubicBezTo>
                  <a:lnTo>
                    <a:pt x="0" y="7613"/>
                  </a:lnTo>
                  <a:cubicBezTo>
                    <a:pt x="0" y="7840"/>
                    <a:pt x="184" y="8024"/>
                    <a:pt x="411" y="8024"/>
                  </a:cubicBezTo>
                  <a:lnTo>
                    <a:pt x="14947" y="8024"/>
                  </a:lnTo>
                  <a:cubicBezTo>
                    <a:pt x="15174" y="8024"/>
                    <a:pt x="15358" y="7840"/>
                    <a:pt x="15358" y="7613"/>
                  </a:cubicBezTo>
                  <a:lnTo>
                    <a:pt x="15358" y="411"/>
                  </a:lnTo>
                  <a:cubicBezTo>
                    <a:pt x="15358" y="184"/>
                    <a:pt x="15174" y="0"/>
                    <a:pt x="14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2" name="Google Shape;4332;p70"/>
            <p:cNvSpPr/>
            <p:nvPr/>
          </p:nvSpPr>
          <p:spPr>
            <a:xfrm>
              <a:off x="6855568" y="3372432"/>
              <a:ext cx="44993" cy="122423"/>
            </a:xfrm>
            <a:custGeom>
              <a:avLst/>
              <a:gdLst/>
              <a:ahLst/>
              <a:cxnLst/>
              <a:rect l="l" t="t" r="r" b="b"/>
              <a:pathLst>
                <a:path w="1616" h="4397" extrusionOk="0">
                  <a:moveTo>
                    <a:pt x="195" y="1"/>
                  </a:moveTo>
                  <a:cubicBezTo>
                    <a:pt x="87" y="1"/>
                    <a:pt x="1" y="87"/>
                    <a:pt x="1" y="195"/>
                  </a:cubicBezTo>
                  <a:lnTo>
                    <a:pt x="1" y="4396"/>
                  </a:lnTo>
                  <a:lnTo>
                    <a:pt x="1616" y="4396"/>
                  </a:lnTo>
                  <a:lnTo>
                    <a:pt x="1616" y="195"/>
                  </a:lnTo>
                  <a:cubicBezTo>
                    <a:pt x="1616" y="87"/>
                    <a:pt x="1529"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3" name="Google Shape;4333;p70"/>
            <p:cNvSpPr/>
            <p:nvPr/>
          </p:nvSpPr>
          <p:spPr>
            <a:xfrm>
              <a:off x="6696919" y="3436220"/>
              <a:ext cx="181171" cy="221042"/>
            </a:xfrm>
            <a:custGeom>
              <a:avLst/>
              <a:gdLst/>
              <a:ahLst/>
              <a:cxnLst/>
              <a:rect l="l" t="t" r="r" b="b"/>
              <a:pathLst>
                <a:path w="6507" h="7939" extrusionOk="0">
                  <a:moveTo>
                    <a:pt x="412" y="0"/>
                  </a:moveTo>
                  <a:cubicBezTo>
                    <a:pt x="185" y="0"/>
                    <a:pt x="1" y="183"/>
                    <a:pt x="1" y="411"/>
                  </a:cubicBezTo>
                  <a:lnTo>
                    <a:pt x="1" y="7528"/>
                  </a:lnTo>
                  <a:cubicBezTo>
                    <a:pt x="1" y="7756"/>
                    <a:pt x="185" y="7939"/>
                    <a:pt x="412" y="7939"/>
                  </a:cubicBezTo>
                  <a:lnTo>
                    <a:pt x="6506" y="7939"/>
                  </a:lnTo>
                  <a:lnTo>
                    <a:pt x="6506" y="1643"/>
                  </a:lnTo>
                  <a:cubicBezTo>
                    <a:pt x="6506" y="736"/>
                    <a:pt x="5771" y="0"/>
                    <a:pt x="4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4" name="Google Shape;4334;p70"/>
            <p:cNvSpPr/>
            <p:nvPr/>
          </p:nvSpPr>
          <p:spPr>
            <a:xfrm>
              <a:off x="6696946" y="3611519"/>
              <a:ext cx="181143" cy="45745"/>
            </a:xfrm>
            <a:custGeom>
              <a:avLst/>
              <a:gdLst/>
              <a:ahLst/>
              <a:cxnLst/>
              <a:rect l="l" t="t" r="r" b="b"/>
              <a:pathLst>
                <a:path w="6506" h="1643" extrusionOk="0">
                  <a:moveTo>
                    <a:pt x="411" y="0"/>
                  </a:moveTo>
                  <a:cubicBezTo>
                    <a:pt x="184" y="0"/>
                    <a:pt x="1" y="184"/>
                    <a:pt x="1" y="411"/>
                  </a:cubicBezTo>
                  <a:lnTo>
                    <a:pt x="1" y="1233"/>
                  </a:lnTo>
                  <a:cubicBezTo>
                    <a:pt x="1" y="1460"/>
                    <a:pt x="184" y="1643"/>
                    <a:pt x="411" y="1643"/>
                  </a:cubicBezTo>
                  <a:lnTo>
                    <a:pt x="6505" y="1643"/>
                  </a:lnTo>
                  <a:cubicBezTo>
                    <a:pt x="6505" y="736"/>
                    <a:pt x="5770" y="0"/>
                    <a:pt x="4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5" name="Google Shape;4335;p70"/>
            <p:cNvSpPr/>
            <p:nvPr/>
          </p:nvSpPr>
          <p:spPr>
            <a:xfrm>
              <a:off x="6878065" y="3436220"/>
              <a:ext cx="181115" cy="221042"/>
            </a:xfrm>
            <a:custGeom>
              <a:avLst/>
              <a:gdLst/>
              <a:ahLst/>
              <a:cxnLst/>
              <a:rect l="l" t="t" r="r" b="b"/>
              <a:pathLst>
                <a:path w="6505" h="7939" extrusionOk="0">
                  <a:moveTo>
                    <a:pt x="1643" y="0"/>
                  </a:moveTo>
                  <a:cubicBezTo>
                    <a:pt x="736" y="0"/>
                    <a:pt x="0" y="736"/>
                    <a:pt x="0" y="1643"/>
                  </a:cubicBezTo>
                  <a:lnTo>
                    <a:pt x="0" y="7939"/>
                  </a:lnTo>
                  <a:lnTo>
                    <a:pt x="6095" y="7939"/>
                  </a:lnTo>
                  <a:cubicBezTo>
                    <a:pt x="6322" y="7939"/>
                    <a:pt x="6504" y="7756"/>
                    <a:pt x="6504" y="7529"/>
                  </a:cubicBezTo>
                  <a:lnTo>
                    <a:pt x="6504" y="411"/>
                  </a:lnTo>
                  <a:cubicBezTo>
                    <a:pt x="6504" y="185"/>
                    <a:pt x="6322" y="0"/>
                    <a:pt x="6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6" name="Google Shape;4336;p70"/>
            <p:cNvSpPr/>
            <p:nvPr/>
          </p:nvSpPr>
          <p:spPr>
            <a:xfrm>
              <a:off x="6878065" y="3611519"/>
              <a:ext cx="181115" cy="45745"/>
            </a:xfrm>
            <a:custGeom>
              <a:avLst/>
              <a:gdLst/>
              <a:ahLst/>
              <a:cxnLst/>
              <a:rect l="l" t="t" r="r" b="b"/>
              <a:pathLst>
                <a:path w="6505" h="1643" extrusionOk="0">
                  <a:moveTo>
                    <a:pt x="1643" y="0"/>
                  </a:moveTo>
                  <a:cubicBezTo>
                    <a:pt x="736" y="0"/>
                    <a:pt x="0" y="736"/>
                    <a:pt x="0" y="1643"/>
                  </a:cubicBezTo>
                  <a:lnTo>
                    <a:pt x="6095" y="1643"/>
                  </a:lnTo>
                  <a:cubicBezTo>
                    <a:pt x="6322" y="1643"/>
                    <a:pt x="6504" y="1460"/>
                    <a:pt x="6504" y="1233"/>
                  </a:cubicBezTo>
                  <a:lnTo>
                    <a:pt x="6504" y="411"/>
                  </a:lnTo>
                  <a:cubicBezTo>
                    <a:pt x="6504" y="184"/>
                    <a:pt x="6322" y="0"/>
                    <a:pt x="60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7" name="Google Shape;4337;p70"/>
            <p:cNvSpPr/>
            <p:nvPr/>
          </p:nvSpPr>
          <p:spPr>
            <a:xfrm>
              <a:off x="6729049" y="3465594"/>
              <a:ext cx="99871" cy="16176"/>
            </a:xfrm>
            <a:custGeom>
              <a:avLst/>
              <a:gdLst/>
              <a:ahLst/>
              <a:cxnLst/>
              <a:rect l="l" t="t" r="r" b="b"/>
              <a:pathLst>
                <a:path w="3587" h="581" extrusionOk="0">
                  <a:moveTo>
                    <a:pt x="291" y="0"/>
                  </a:moveTo>
                  <a:cubicBezTo>
                    <a:pt x="131" y="0"/>
                    <a:pt x="0" y="131"/>
                    <a:pt x="0" y="291"/>
                  </a:cubicBezTo>
                  <a:cubicBezTo>
                    <a:pt x="0" y="452"/>
                    <a:pt x="131" y="581"/>
                    <a:pt x="291" y="581"/>
                  </a:cubicBezTo>
                  <a:lnTo>
                    <a:pt x="3296" y="581"/>
                  </a:lnTo>
                  <a:cubicBezTo>
                    <a:pt x="3457" y="581"/>
                    <a:pt x="3586" y="452"/>
                    <a:pt x="3586" y="291"/>
                  </a:cubicBezTo>
                  <a:cubicBezTo>
                    <a:pt x="3586" y="131"/>
                    <a:pt x="3457"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8" name="Google Shape;4338;p70"/>
            <p:cNvSpPr/>
            <p:nvPr/>
          </p:nvSpPr>
          <p:spPr>
            <a:xfrm>
              <a:off x="6729049" y="3497642"/>
              <a:ext cx="99871" cy="16204"/>
            </a:xfrm>
            <a:custGeom>
              <a:avLst/>
              <a:gdLst/>
              <a:ahLst/>
              <a:cxnLst/>
              <a:rect l="l" t="t" r="r" b="b"/>
              <a:pathLst>
                <a:path w="3587" h="582" extrusionOk="0">
                  <a:moveTo>
                    <a:pt x="291" y="1"/>
                  </a:moveTo>
                  <a:cubicBezTo>
                    <a:pt x="131" y="1"/>
                    <a:pt x="0" y="131"/>
                    <a:pt x="0" y="291"/>
                  </a:cubicBezTo>
                  <a:cubicBezTo>
                    <a:pt x="0" y="451"/>
                    <a:pt x="131" y="581"/>
                    <a:pt x="291" y="581"/>
                  </a:cubicBezTo>
                  <a:lnTo>
                    <a:pt x="3296" y="581"/>
                  </a:lnTo>
                  <a:cubicBezTo>
                    <a:pt x="3457" y="581"/>
                    <a:pt x="3586" y="451"/>
                    <a:pt x="3586" y="291"/>
                  </a:cubicBezTo>
                  <a:cubicBezTo>
                    <a:pt x="3586" y="131"/>
                    <a:pt x="3457" y="1"/>
                    <a:pt x="3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9" name="Google Shape;4339;p70"/>
            <p:cNvSpPr/>
            <p:nvPr/>
          </p:nvSpPr>
          <p:spPr>
            <a:xfrm>
              <a:off x="6729049" y="3529717"/>
              <a:ext cx="99871" cy="16176"/>
            </a:xfrm>
            <a:custGeom>
              <a:avLst/>
              <a:gdLst/>
              <a:ahLst/>
              <a:cxnLst/>
              <a:rect l="l" t="t" r="r" b="b"/>
              <a:pathLst>
                <a:path w="3587" h="581" extrusionOk="0">
                  <a:moveTo>
                    <a:pt x="291" y="0"/>
                  </a:moveTo>
                  <a:cubicBezTo>
                    <a:pt x="131" y="0"/>
                    <a:pt x="0" y="131"/>
                    <a:pt x="0" y="290"/>
                  </a:cubicBezTo>
                  <a:cubicBezTo>
                    <a:pt x="0" y="450"/>
                    <a:pt x="131" y="581"/>
                    <a:pt x="291" y="581"/>
                  </a:cubicBezTo>
                  <a:lnTo>
                    <a:pt x="3296" y="581"/>
                  </a:lnTo>
                  <a:cubicBezTo>
                    <a:pt x="3457" y="581"/>
                    <a:pt x="3586" y="450"/>
                    <a:pt x="3586" y="290"/>
                  </a:cubicBezTo>
                  <a:cubicBezTo>
                    <a:pt x="3586" y="131"/>
                    <a:pt x="3457"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0" name="Google Shape;4340;p70"/>
            <p:cNvSpPr/>
            <p:nvPr/>
          </p:nvSpPr>
          <p:spPr>
            <a:xfrm>
              <a:off x="6729049" y="3561764"/>
              <a:ext cx="99871" cy="16176"/>
            </a:xfrm>
            <a:custGeom>
              <a:avLst/>
              <a:gdLst/>
              <a:ahLst/>
              <a:cxnLst/>
              <a:rect l="l" t="t" r="r" b="b"/>
              <a:pathLst>
                <a:path w="3587" h="581" extrusionOk="0">
                  <a:moveTo>
                    <a:pt x="291" y="0"/>
                  </a:moveTo>
                  <a:cubicBezTo>
                    <a:pt x="131" y="0"/>
                    <a:pt x="0" y="130"/>
                    <a:pt x="0" y="291"/>
                  </a:cubicBezTo>
                  <a:cubicBezTo>
                    <a:pt x="0" y="450"/>
                    <a:pt x="131" y="581"/>
                    <a:pt x="291" y="581"/>
                  </a:cubicBezTo>
                  <a:lnTo>
                    <a:pt x="3296" y="581"/>
                  </a:lnTo>
                  <a:cubicBezTo>
                    <a:pt x="3457" y="581"/>
                    <a:pt x="3586" y="450"/>
                    <a:pt x="3586" y="291"/>
                  </a:cubicBezTo>
                  <a:cubicBezTo>
                    <a:pt x="3586" y="130"/>
                    <a:pt x="3457"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1" name="Google Shape;4341;p70"/>
            <p:cNvSpPr/>
            <p:nvPr/>
          </p:nvSpPr>
          <p:spPr>
            <a:xfrm>
              <a:off x="6927235" y="3465594"/>
              <a:ext cx="99843" cy="16176"/>
            </a:xfrm>
            <a:custGeom>
              <a:avLst/>
              <a:gdLst/>
              <a:ahLst/>
              <a:cxnLst/>
              <a:rect l="l" t="t" r="r" b="b"/>
              <a:pathLst>
                <a:path w="3586" h="581" extrusionOk="0">
                  <a:moveTo>
                    <a:pt x="289" y="0"/>
                  </a:moveTo>
                  <a:cubicBezTo>
                    <a:pt x="129" y="0"/>
                    <a:pt x="0" y="131"/>
                    <a:pt x="0" y="291"/>
                  </a:cubicBezTo>
                  <a:cubicBezTo>
                    <a:pt x="0" y="452"/>
                    <a:pt x="129" y="581"/>
                    <a:pt x="289" y="581"/>
                  </a:cubicBezTo>
                  <a:lnTo>
                    <a:pt x="3296" y="581"/>
                  </a:lnTo>
                  <a:cubicBezTo>
                    <a:pt x="3455" y="581"/>
                    <a:pt x="3586" y="452"/>
                    <a:pt x="3586" y="291"/>
                  </a:cubicBezTo>
                  <a:cubicBezTo>
                    <a:pt x="3586" y="131"/>
                    <a:pt x="3455"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2" name="Google Shape;4342;p70"/>
            <p:cNvSpPr/>
            <p:nvPr/>
          </p:nvSpPr>
          <p:spPr>
            <a:xfrm>
              <a:off x="6927235" y="3497642"/>
              <a:ext cx="99843" cy="16204"/>
            </a:xfrm>
            <a:custGeom>
              <a:avLst/>
              <a:gdLst/>
              <a:ahLst/>
              <a:cxnLst/>
              <a:rect l="l" t="t" r="r" b="b"/>
              <a:pathLst>
                <a:path w="3586" h="582" extrusionOk="0">
                  <a:moveTo>
                    <a:pt x="289" y="1"/>
                  </a:moveTo>
                  <a:cubicBezTo>
                    <a:pt x="129" y="1"/>
                    <a:pt x="0" y="131"/>
                    <a:pt x="0" y="291"/>
                  </a:cubicBezTo>
                  <a:cubicBezTo>
                    <a:pt x="0" y="451"/>
                    <a:pt x="129" y="581"/>
                    <a:pt x="289" y="581"/>
                  </a:cubicBezTo>
                  <a:lnTo>
                    <a:pt x="3296" y="581"/>
                  </a:lnTo>
                  <a:cubicBezTo>
                    <a:pt x="3455" y="581"/>
                    <a:pt x="3586" y="451"/>
                    <a:pt x="3586" y="291"/>
                  </a:cubicBezTo>
                  <a:cubicBezTo>
                    <a:pt x="3586" y="131"/>
                    <a:pt x="3455" y="1"/>
                    <a:pt x="3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3" name="Google Shape;4343;p70"/>
            <p:cNvSpPr/>
            <p:nvPr/>
          </p:nvSpPr>
          <p:spPr>
            <a:xfrm>
              <a:off x="6927235" y="3529717"/>
              <a:ext cx="99843" cy="16176"/>
            </a:xfrm>
            <a:custGeom>
              <a:avLst/>
              <a:gdLst/>
              <a:ahLst/>
              <a:cxnLst/>
              <a:rect l="l" t="t" r="r" b="b"/>
              <a:pathLst>
                <a:path w="3586" h="581" extrusionOk="0">
                  <a:moveTo>
                    <a:pt x="289" y="0"/>
                  </a:moveTo>
                  <a:cubicBezTo>
                    <a:pt x="129" y="0"/>
                    <a:pt x="0" y="131"/>
                    <a:pt x="0" y="290"/>
                  </a:cubicBezTo>
                  <a:cubicBezTo>
                    <a:pt x="0" y="450"/>
                    <a:pt x="129" y="581"/>
                    <a:pt x="289" y="581"/>
                  </a:cubicBezTo>
                  <a:lnTo>
                    <a:pt x="3296" y="581"/>
                  </a:lnTo>
                  <a:cubicBezTo>
                    <a:pt x="3455" y="581"/>
                    <a:pt x="3586" y="450"/>
                    <a:pt x="3586" y="290"/>
                  </a:cubicBezTo>
                  <a:cubicBezTo>
                    <a:pt x="3586" y="131"/>
                    <a:pt x="3455"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4" name="Google Shape;4344;p70"/>
            <p:cNvSpPr/>
            <p:nvPr/>
          </p:nvSpPr>
          <p:spPr>
            <a:xfrm>
              <a:off x="6927235" y="3561764"/>
              <a:ext cx="99843" cy="16176"/>
            </a:xfrm>
            <a:custGeom>
              <a:avLst/>
              <a:gdLst/>
              <a:ahLst/>
              <a:cxnLst/>
              <a:rect l="l" t="t" r="r" b="b"/>
              <a:pathLst>
                <a:path w="3586" h="581" extrusionOk="0">
                  <a:moveTo>
                    <a:pt x="289" y="0"/>
                  </a:moveTo>
                  <a:cubicBezTo>
                    <a:pt x="129" y="0"/>
                    <a:pt x="0" y="130"/>
                    <a:pt x="0" y="291"/>
                  </a:cubicBezTo>
                  <a:cubicBezTo>
                    <a:pt x="0" y="450"/>
                    <a:pt x="129" y="581"/>
                    <a:pt x="289" y="581"/>
                  </a:cubicBezTo>
                  <a:lnTo>
                    <a:pt x="3296" y="581"/>
                  </a:lnTo>
                  <a:cubicBezTo>
                    <a:pt x="3455" y="581"/>
                    <a:pt x="3586" y="450"/>
                    <a:pt x="3586" y="291"/>
                  </a:cubicBezTo>
                  <a:cubicBezTo>
                    <a:pt x="3586" y="130"/>
                    <a:pt x="3455"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5" name="Google Shape;4345;p70"/>
            <p:cNvSpPr/>
            <p:nvPr/>
          </p:nvSpPr>
          <p:spPr>
            <a:xfrm>
              <a:off x="6885833" y="3238981"/>
              <a:ext cx="198656" cy="27035"/>
            </a:xfrm>
            <a:custGeom>
              <a:avLst/>
              <a:gdLst/>
              <a:ahLst/>
              <a:cxnLst/>
              <a:rect l="l" t="t" r="r" b="b"/>
              <a:pathLst>
                <a:path w="7135" h="971" extrusionOk="0">
                  <a:moveTo>
                    <a:pt x="0" y="1"/>
                  </a:moveTo>
                  <a:lnTo>
                    <a:pt x="0" y="970"/>
                  </a:lnTo>
                  <a:lnTo>
                    <a:pt x="7134" y="970"/>
                  </a:lnTo>
                  <a:lnTo>
                    <a:pt x="7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6" name="Google Shape;4346;p70"/>
            <p:cNvSpPr/>
            <p:nvPr/>
          </p:nvSpPr>
          <p:spPr>
            <a:xfrm>
              <a:off x="7025438" y="3264513"/>
              <a:ext cx="99871" cy="129356"/>
            </a:xfrm>
            <a:custGeom>
              <a:avLst/>
              <a:gdLst/>
              <a:ahLst/>
              <a:cxnLst/>
              <a:rect l="l" t="t" r="r" b="b"/>
              <a:pathLst>
                <a:path w="3587" h="4646" extrusionOk="0">
                  <a:moveTo>
                    <a:pt x="1793" y="1"/>
                  </a:moveTo>
                  <a:cubicBezTo>
                    <a:pt x="1671" y="1"/>
                    <a:pt x="1562" y="78"/>
                    <a:pt x="1520" y="194"/>
                  </a:cubicBezTo>
                  <a:lnTo>
                    <a:pt x="55" y="4256"/>
                  </a:lnTo>
                  <a:cubicBezTo>
                    <a:pt x="0" y="4407"/>
                    <a:pt x="78" y="4573"/>
                    <a:pt x="230" y="4627"/>
                  </a:cubicBezTo>
                  <a:cubicBezTo>
                    <a:pt x="262" y="4639"/>
                    <a:pt x="296" y="4644"/>
                    <a:pt x="328" y="4644"/>
                  </a:cubicBezTo>
                  <a:cubicBezTo>
                    <a:pt x="447" y="4644"/>
                    <a:pt x="558" y="4571"/>
                    <a:pt x="600" y="4453"/>
                  </a:cubicBezTo>
                  <a:lnTo>
                    <a:pt x="1793" y="1146"/>
                  </a:lnTo>
                  <a:lnTo>
                    <a:pt x="2986" y="4453"/>
                  </a:lnTo>
                  <a:cubicBezTo>
                    <a:pt x="3029" y="4571"/>
                    <a:pt x="3140" y="4645"/>
                    <a:pt x="3259" y="4645"/>
                  </a:cubicBezTo>
                  <a:cubicBezTo>
                    <a:pt x="3291" y="4645"/>
                    <a:pt x="3325" y="4639"/>
                    <a:pt x="3357" y="4627"/>
                  </a:cubicBezTo>
                  <a:cubicBezTo>
                    <a:pt x="3508" y="4573"/>
                    <a:pt x="3586" y="4407"/>
                    <a:pt x="3531" y="4256"/>
                  </a:cubicBezTo>
                  <a:lnTo>
                    <a:pt x="2066" y="194"/>
                  </a:lnTo>
                  <a:cubicBezTo>
                    <a:pt x="2025" y="78"/>
                    <a:pt x="1915" y="1"/>
                    <a:pt x="17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7" name="Google Shape;4347;p70"/>
            <p:cNvSpPr/>
            <p:nvPr/>
          </p:nvSpPr>
          <p:spPr>
            <a:xfrm>
              <a:off x="7060603" y="3232354"/>
              <a:ext cx="29513" cy="40288"/>
            </a:xfrm>
            <a:custGeom>
              <a:avLst/>
              <a:gdLst/>
              <a:ahLst/>
              <a:cxnLst/>
              <a:rect l="l" t="t" r="r" b="b"/>
              <a:pathLst>
                <a:path w="1060" h="1447" extrusionOk="0">
                  <a:moveTo>
                    <a:pt x="257" y="1"/>
                  </a:moveTo>
                  <a:cubicBezTo>
                    <a:pt x="116" y="1"/>
                    <a:pt x="1" y="115"/>
                    <a:pt x="1" y="256"/>
                  </a:cubicBezTo>
                  <a:lnTo>
                    <a:pt x="1" y="1191"/>
                  </a:lnTo>
                  <a:cubicBezTo>
                    <a:pt x="1" y="1333"/>
                    <a:pt x="116" y="1446"/>
                    <a:pt x="257" y="1446"/>
                  </a:cubicBezTo>
                  <a:lnTo>
                    <a:pt x="803" y="1446"/>
                  </a:lnTo>
                  <a:cubicBezTo>
                    <a:pt x="945" y="1446"/>
                    <a:pt x="1060" y="1333"/>
                    <a:pt x="1060" y="1191"/>
                  </a:cubicBezTo>
                  <a:lnTo>
                    <a:pt x="1060" y="256"/>
                  </a:lnTo>
                  <a:cubicBezTo>
                    <a:pt x="1060" y="115"/>
                    <a:pt x="945"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8" name="Google Shape;4348;p70"/>
            <p:cNvSpPr/>
            <p:nvPr/>
          </p:nvSpPr>
          <p:spPr>
            <a:xfrm>
              <a:off x="7031841" y="3407792"/>
              <a:ext cx="87036" cy="65486"/>
            </a:xfrm>
            <a:custGeom>
              <a:avLst/>
              <a:gdLst/>
              <a:ahLst/>
              <a:cxnLst/>
              <a:rect l="l" t="t" r="r" b="b"/>
              <a:pathLst>
                <a:path w="3126" h="2352" extrusionOk="0">
                  <a:moveTo>
                    <a:pt x="1" y="0"/>
                  </a:moveTo>
                  <a:lnTo>
                    <a:pt x="1" y="919"/>
                  </a:lnTo>
                  <a:cubicBezTo>
                    <a:pt x="1" y="1710"/>
                    <a:pt x="642" y="2352"/>
                    <a:pt x="1434" y="2352"/>
                  </a:cubicBezTo>
                  <a:lnTo>
                    <a:pt x="1693" y="2352"/>
                  </a:lnTo>
                  <a:cubicBezTo>
                    <a:pt x="2484" y="2352"/>
                    <a:pt x="3126" y="1710"/>
                    <a:pt x="3126" y="919"/>
                  </a:cubicBezTo>
                  <a:lnTo>
                    <a:pt x="3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9" name="Google Shape;4349;p70"/>
            <p:cNvSpPr/>
            <p:nvPr/>
          </p:nvSpPr>
          <p:spPr>
            <a:xfrm>
              <a:off x="7020565" y="3385741"/>
              <a:ext cx="109616" cy="28260"/>
            </a:xfrm>
            <a:custGeom>
              <a:avLst/>
              <a:gdLst/>
              <a:ahLst/>
              <a:cxnLst/>
              <a:rect l="l" t="t" r="r" b="b"/>
              <a:pathLst>
                <a:path w="3937" h="1015" extrusionOk="0">
                  <a:moveTo>
                    <a:pt x="410" y="1"/>
                  </a:moveTo>
                  <a:cubicBezTo>
                    <a:pt x="184" y="1"/>
                    <a:pt x="1" y="184"/>
                    <a:pt x="1" y="410"/>
                  </a:cubicBezTo>
                  <a:lnTo>
                    <a:pt x="1" y="606"/>
                  </a:lnTo>
                  <a:cubicBezTo>
                    <a:pt x="1" y="832"/>
                    <a:pt x="184" y="1014"/>
                    <a:pt x="410" y="1014"/>
                  </a:cubicBezTo>
                  <a:lnTo>
                    <a:pt x="3527" y="1014"/>
                  </a:lnTo>
                  <a:cubicBezTo>
                    <a:pt x="3753" y="1014"/>
                    <a:pt x="3937" y="832"/>
                    <a:pt x="3936" y="606"/>
                  </a:cubicBezTo>
                  <a:lnTo>
                    <a:pt x="3936" y="410"/>
                  </a:lnTo>
                  <a:cubicBezTo>
                    <a:pt x="3936" y="184"/>
                    <a:pt x="3753" y="1"/>
                    <a:pt x="3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0" name="Google Shape;4350;p70"/>
            <p:cNvSpPr/>
            <p:nvPr/>
          </p:nvSpPr>
          <p:spPr>
            <a:xfrm>
              <a:off x="6671665" y="3238981"/>
              <a:ext cx="198628" cy="27035"/>
            </a:xfrm>
            <a:custGeom>
              <a:avLst/>
              <a:gdLst/>
              <a:ahLst/>
              <a:cxnLst/>
              <a:rect l="l" t="t" r="r" b="b"/>
              <a:pathLst>
                <a:path w="7134" h="971" extrusionOk="0">
                  <a:moveTo>
                    <a:pt x="0" y="1"/>
                  </a:moveTo>
                  <a:lnTo>
                    <a:pt x="0" y="970"/>
                  </a:lnTo>
                  <a:lnTo>
                    <a:pt x="7134" y="970"/>
                  </a:lnTo>
                  <a:lnTo>
                    <a:pt x="7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1" name="Google Shape;4351;p70"/>
            <p:cNvSpPr/>
            <p:nvPr/>
          </p:nvSpPr>
          <p:spPr>
            <a:xfrm>
              <a:off x="6630847" y="3264513"/>
              <a:ext cx="99843" cy="129356"/>
            </a:xfrm>
            <a:custGeom>
              <a:avLst/>
              <a:gdLst/>
              <a:ahLst/>
              <a:cxnLst/>
              <a:rect l="l" t="t" r="r" b="b"/>
              <a:pathLst>
                <a:path w="3586" h="4646" extrusionOk="0">
                  <a:moveTo>
                    <a:pt x="1793" y="1"/>
                  </a:moveTo>
                  <a:cubicBezTo>
                    <a:pt x="1670" y="1"/>
                    <a:pt x="1561" y="78"/>
                    <a:pt x="1520" y="194"/>
                  </a:cubicBezTo>
                  <a:lnTo>
                    <a:pt x="54" y="4256"/>
                  </a:lnTo>
                  <a:cubicBezTo>
                    <a:pt x="0" y="4407"/>
                    <a:pt x="78" y="4573"/>
                    <a:pt x="228" y="4627"/>
                  </a:cubicBezTo>
                  <a:cubicBezTo>
                    <a:pt x="261" y="4639"/>
                    <a:pt x="294" y="4645"/>
                    <a:pt x="327" y="4645"/>
                  </a:cubicBezTo>
                  <a:cubicBezTo>
                    <a:pt x="446" y="4645"/>
                    <a:pt x="557" y="4571"/>
                    <a:pt x="600" y="4453"/>
                  </a:cubicBezTo>
                  <a:lnTo>
                    <a:pt x="1793" y="1146"/>
                  </a:lnTo>
                  <a:lnTo>
                    <a:pt x="2986" y="4453"/>
                  </a:lnTo>
                  <a:cubicBezTo>
                    <a:pt x="3028" y="4571"/>
                    <a:pt x="3139" y="4644"/>
                    <a:pt x="3257" y="4644"/>
                  </a:cubicBezTo>
                  <a:cubicBezTo>
                    <a:pt x="3290" y="4644"/>
                    <a:pt x="3324" y="4639"/>
                    <a:pt x="3357" y="4627"/>
                  </a:cubicBezTo>
                  <a:cubicBezTo>
                    <a:pt x="3508" y="4573"/>
                    <a:pt x="3586" y="4407"/>
                    <a:pt x="3531" y="4256"/>
                  </a:cubicBezTo>
                  <a:lnTo>
                    <a:pt x="2065" y="194"/>
                  </a:lnTo>
                  <a:cubicBezTo>
                    <a:pt x="2023" y="78"/>
                    <a:pt x="1915" y="1"/>
                    <a:pt x="17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2" name="Google Shape;4352;p70"/>
            <p:cNvSpPr/>
            <p:nvPr/>
          </p:nvSpPr>
          <p:spPr>
            <a:xfrm>
              <a:off x="6666013" y="3232354"/>
              <a:ext cx="29485" cy="40288"/>
            </a:xfrm>
            <a:custGeom>
              <a:avLst/>
              <a:gdLst/>
              <a:ahLst/>
              <a:cxnLst/>
              <a:rect l="l" t="t" r="r" b="b"/>
              <a:pathLst>
                <a:path w="1059" h="1447" extrusionOk="0">
                  <a:moveTo>
                    <a:pt x="256" y="1"/>
                  </a:moveTo>
                  <a:cubicBezTo>
                    <a:pt x="115" y="1"/>
                    <a:pt x="1" y="115"/>
                    <a:pt x="1" y="256"/>
                  </a:cubicBezTo>
                  <a:lnTo>
                    <a:pt x="1" y="1191"/>
                  </a:lnTo>
                  <a:cubicBezTo>
                    <a:pt x="1" y="1333"/>
                    <a:pt x="115" y="1446"/>
                    <a:pt x="256" y="1446"/>
                  </a:cubicBezTo>
                  <a:lnTo>
                    <a:pt x="803" y="1446"/>
                  </a:lnTo>
                  <a:cubicBezTo>
                    <a:pt x="945" y="1446"/>
                    <a:pt x="1058" y="1333"/>
                    <a:pt x="1058" y="1191"/>
                  </a:cubicBezTo>
                  <a:lnTo>
                    <a:pt x="1058" y="256"/>
                  </a:lnTo>
                  <a:cubicBezTo>
                    <a:pt x="1058" y="115"/>
                    <a:pt x="945"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3" name="Google Shape;4353;p70"/>
            <p:cNvSpPr/>
            <p:nvPr/>
          </p:nvSpPr>
          <p:spPr>
            <a:xfrm>
              <a:off x="6637251" y="3407792"/>
              <a:ext cx="87036" cy="65486"/>
            </a:xfrm>
            <a:custGeom>
              <a:avLst/>
              <a:gdLst/>
              <a:ahLst/>
              <a:cxnLst/>
              <a:rect l="l" t="t" r="r" b="b"/>
              <a:pathLst>
                <a:path w="3126" h="2352" extrusionOk="0">
                  <a:moveTo>
                    <a:pt x="1" y="0"/>
                  </a:moveTo>
                  <a:lnTo>
                    <a:pt x="1" y="919"/>
                  </a:lnTo>
                  <a:cubicBezTo>
                    <a:pt x="1" y="1710"/>
                    <a:pt x="642" y="2352"/>
                    <a:pt x="1432" y="2352"/>
                  </a:cubicBezTo>
                  <a:lnTo>
                    <a:pt x="1692" y="2352"/>
                  </a:lnTo>
                  <a:cubicBezTo>
                    <a:pt x="2484" y="2352"/>
                    <a:pt x="3125" y="1710"/>
                    <a:pt x="3125" y="919"/>
                  </a:cubicBezTo>
                  <a:lnTo>
                    <a:pt x="3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4" name="Google Shape;4354;p70"/>
            <p:cNvSpPr/>
            <p:nvPr/>
          </p:nvSpPr>
          <p:spPr>
            <a:xfrm>
              <a:off x="6625947" y="3385741"/>
              <a:ext cx="109616" cy="28260"/>
            </a:xfrm>
            <a:custGeom>
              <a:avLst/>
              <a:gdLst/>
              <a:ahLst/>
              <a:cxnLst/>
              <a:rect l="l" t="t" r="r" b="b"/>
              <a:pathLst>
                <a:path w="3937" h="1015" extrusionOk="0">
                  <a:moveTo>
                    <a:pt x="410" y="1"/>
                  </a:moveTo>
                  <a:cubicBezTo>
                    <a:pt x="185" y="1"/>
                    <a:pt x="0" y="184"/>
                    <a:pt x="0" y="410"/>
                  </a:cubicBezTo>
                  <a:lnTo>
                    <a:pt x="0" y="606"/>
                  </a:lnTo>
                  <a:cubicBezTo>
                    <a:pt x="0" y="832"/>
                    <a:pt x="185" y="1014"/>
                    <a:pt x="410" y="1014"/>
                  </a:cubicBezTo>
                  <a:lnTo>
                    <a:pt x="3526" y="1014"/>
                  </a:lnTo>
                  <a:cubicBezTo>
                    <a:pt x="3753" y="1014"/>
                    <a:pt x="3936" y="832"/>
                    <a:pt x="3936" y="606"/>
                  </a:cubicBezTo>
                  <a:lnTo>
                    <a:pt x="3936" y="410"/>
                  </a:lnTo>
                  <a:cubicBezTo>
                    <a:pt x="3936" y="184"/>
                    <a:pt x="3753" y="1"/>
                    <a:pt x="3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5" name="Google Shape;4355;p70"/>
            <p:cNvSpPr/>
            <p:nvPr/>
          </p:nvSpPr>
          <p:spPr>
            <a:xfrm>
              <a:off x="6844904" y="3219351"/>
              <a:ext cx="66321" cy="66321"/>
            </a:xfrm>
            <a:custGeom>
              <a:avLst/>
              <a:gdLst/>
              <a:ahLst/>
              <a:cxnLst/>
              <a:rect l="l" t="t" r="r" b="b"/>
              <a:pathLst>
                <a:path w="2382" h="2382" extrusionOk="0">
                  <a:moveTo>
                    <a:pt x="1191" y="1"/>
                  </a:moveTo>
                  <a:cubicBezTo>
                    <a:pt x="534" y="1"/>
                    <a:pt x="1" y="534"/>
                    <a:pt x="1" y="1191"/>
                  </a:cubicBezTo>
                  <a:cubicBezTo>
                    <a:pt x="1" y="1848"/>
                    <a:pt x="534" y="2381"/>
                    <a:pt x="1191" y="2381"/>
                  </a:cubicBezTo>
                  <a:cubicBezTo>
                    <a:pt x="1849" y="2381"/>
                    <a:pt x="2381" y="1848"/>
                    <a:pt x="2381" y="1191"/>
                  </a:cubicBezTo>
                  <a:cubicBezTo>
                    <a:pt x="2381" y="534"/>
                    <a:pt x="1849" y="1"/>
                    <a:pt x="1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56" name="Google Shape;4356;p70"/>
          <p:cNvGrpSpPr/>
          <p:nvPr/>
        </p:nvGrpSpPr>
        <p:grpSpPr>
          <a:xfrm>
            <a:off x="6164853" y="3286846"/>
            <a:ext cx="409611" cy="501876"/>
            <a:chOff x="5889417" y="3153558"/>
            <a:chExt cx="428329" cy="535277"/>
          </a:xfrm>
        </p:grpSpPr>
        <p:sp>
          <p:nvSpPr>
            <p:cNvPr id="4357" name="Google Shape;4357;p70"/>
            <p:cNvSpPr/>
            <p:nvPr/>
          </p:nvSpPr>
          <p:spPr>
            <a:xfrm>
              <a:off x="5889417" y="3465010"/>
              <a:ext cx="428329" cy="223826"/>
            </a:xfrm>
            <a:custGeom>
              <a:avLst/>
              <a:gdLst/>
              <a:ahLst/>
              <a:cxnLst/>
              <a:rect l="l" t="t" r="r" b="b"/>
              <a:pathLst>
                <a:path w="15384" h="8039" extrusionOk="0">
                  <a:moveTo>
                    <a:pt x="412" y="1"/>
                  </a:moveTo>
                  <a:cubicBezTo>
                    <a:pt x="185" y="1"/>
                    <a:pt x="1" y="185"/>
                    <a:pt x="1" y="412"/>
                  </a:cubicBezTo>
                  <a:lnTo>
                    <a:pt x="1" y="7627"/>
                  </a:lnTo>
                  <a:cubicBezTo>
                    <a:pt x="1" y="7854"/>
                    <a:pt x="185" y="8038"/>
                    <a:pt x="412" y="8038"/>
                  </a:cubicBezTo>
                  <a:lnTo>
                    <a:pt x="14973" y="8038"/>
                  </a:lnTo>
                  <a:cubicBezTo>
                    <a:pt x="15200" y="8038"/>
                    <a:pt x="15384" y="7854"/>
                    <a:pt x="15384" y="7627"/>
                  </a:cubicBezTo>
                  <a:lnTo>
                    <a:pt x="15384" y="412"/>
                  </a:lnTo>
                  <a:cubicBezTo>
                    <a:pt x="15384" y="185"/>
                    <a:pt x="15200" y="1"/>
                    <a:pt x="14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8" name="Google Shape;4358;p70"/>
            <p:cNvSpPr/>
            <p:nvPr/>
          </p:nvSpPr>
          <p:spPr>
            <a:xfrm>
              <a:off x="5922161" y="3435775"/>
              <a:ext cx="181422" cy="221459"/>
            </a:xfrm>
            <a:custGeom>
              <a:avLst/>
              <a:gdLst/>
              <a:ahLst/>
              <a:cxnLst/>
              <a:rect l="l" t="t" r="r" b="b"/>
              <a:pathLst>
                <a:path w="6516" h="7954" extrusionOk="0">
                  <a:moveTo>
                    <a:pt x="411" y="0"/>
                  </a:moveTo>
                  <a:cubicBezTo>
                    <a:pt x="184" y="0"/>
                    <a:pt x="0" y="185"/>
                    <a:pt x="0" y="413"/>
                  </a:cubicBezTo>
                  <a:lnTo>
                    <a:pt x="0" y="7542"/>
                  </a:lnTo>
                  <a:cubicBezTo>
                    <a:pt x="0" y="7770"/>
                    <a:pt x="184" y="7954"/>
                    <a:pt x="411" y="7954"/>
                  </a:cubicBezTo>
                  <a:lnTo>
                    <a:pt x="6516" y="7954"/>
                  </a:lnTo>
                  <a:lnTo>
                    <a:pt x="6516" y="1646"/>
                  </a:lnTo>
                  <a:cubicBezTo>
                    <a:pt x="6516" y="737"/>
                    <a:pt x="5779" y="0"/>
                    <a:pt x="4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9" name="Google Shape;4359;p70"/>
            <p:cNvSpPr/>
            <p:nvPr/>
          </p:nvSpPr>
          <p:spPr>
            <a:xfrm>
              <a:off x="5922161" y="3611380"/>
              <a:ext cx="181422" cy="45857"/>
            </a:xfrm>
            <a:custGeom>
              <a:avLst/>
              <a:gdLst/>
              <a:ahLst/>
              <a:cxnLst/>
              <a:rect l="l" t="t" r="r" b="b"/>
              <a:pathLst>
                <a:path w="6516" h="1647" extrusionOk="0">
                  <a:moveTo>
                    <a:pt x="411" y="0"/>
                  </a:moveTo>
                  <a:cubicBezTo>
                    <a:pt x="184" y="0"/>
                    <a:pt x="0" y="184"/>
                    <a:pt x="0" y="412"/>
                  </a:cubicBezTo>
                  <a:lnTo>
                    <a:pt x="0" y="1235"/>
                  </a:lnTo>
                  <a:cubicBezTo>
                    <a:pt x="0" y="1463"/>
                    <a:pt x="184" y="1647"/>
                    <a:pt x="411" y="1647"/>
                  </a:cubicBezTo>
                  <a:lnTo>
                    <a:pt x="6516" y="1647"/>
                  </a:lnTo>
                  <a:cubicBezTo>
                    <a:pt x="6516" y="737"/>
                    <a:pt x="5779" y="0"/>
                    <a:pt x="4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0" name="Google Shape;4360;p70"/>
            <p:cNvSpPr/>
            <p:nvPr/>
          </p:nvSpPr>
          <p:spPr>
            <a:xfrm>
              <a:off x="6103557" y="3435775"/>
              <a:ext cx="181477" cy="221459"/>
            </a:xfrm>
            <a:custGeom>
              <a:avLst/>
              <a:gdLst/>
              <a:ahLst/>
              <a:cxnLst/>
              <a:rect l="l" t="t" r="r" b="b"/>
              <a:pathLst>
                <a:path w="6518" h="7954" extrusionOk="0">
                  <a:moveTo>
                    <a:pt x="1647" y="0"/>
                  </a:moveTo>
                  <a:cubicBezTo>
                    <a:pt x="738" y="0"/>
                    <a:pt x="1" y="737"/>
                    <a:pt x="1" y="1646"/>
                  </a:cubicBezTo>
                  <a:lnTo>
                    <a:pt x="1" y="7954"/>
                  </a:lnTo>
                  <a:lnTo>
                    <a:pt x="6105" y="7954"/>
                  </a:lnTo>
                  <a:cubicBezTo>
                    <a:pt x="6333" y="7954"/>
                    <a:pt x="6517" y="7770"/>
                    <a:pt x="6517" y="7542"/>
                  </a:cubicBezTo>
                  <a:lnTo>
                    <a:pt x="6517" y="413"/>
                  </a:lnTo>
                  <a:cubicBezTo>
                    <a:pt x="6517" y="185"/>
                    <a:pt x="6333" y="0"/>
                    <a:pt x="6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1" name="Google Shape;4361;p70"/>
            <p:cNvSpPr/>
            <p:nvPr/>
          </p:nvSpPr>
          <p:spPr>
            <a:xfrm>
              <a:off x="6103557" y="3611380"/>
              <a:ext cx="181477" cy="45857"/>
            </a:xfrm>
            <a:custGeom>
              <a:avLst/>
              <a:gdLst/>
              <a:ahLst/>
              <a:cxnLst/>
              <a:rect l="l" t="t" r="r" b="b"/>
              <a:pathLst>
                <a:path w="6518" h="1647" extrusionOk="0">
                  <a:moveTo>
                    <a:pt x="1647" y="0"/>
                  </a:moveTo>
                  <a:cubicBezTo>
                    <a:pt x="738" y="0"/>
                    <a:pt x="1" y="737"/>
                    <a:pt x="1" y="1647"/>
                  </a:cubicBezTo>
                  <a:lnTo>
                    <a:pt x="6106" y="1647"/>
                  </a:lnTo>
                  <a:cubicBezTo>
                    <a:pt x="6333" y="1647"/>
                    <a:pt x="6517" y="1463"/>
                    <a:pt x="6517" y="1235"/>
                  </a:cubicBezTo>
                  <a:lnTo>
                    <a:pt x="6517" y="412"/>
                  </a:lnTo>
                  <a:cubicBezTo>
                    <a:pt x="6517" y="184"/>
                    <a:pt x="6333" y="0"/>
                    <a:pt x="6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2" name="Google Shape;4362;p70"/>
            <p:cNvSpPr/>
            <p:nvPr/>
          </p:nvSpPr>
          <p:spPr>
            <a:xfrm>
              <a:off x="5954319" y="3497335"/>
              <a:ext cx="100038" cy="16204"/>
            </a:xfrm>
            <a:custGeom>
              <a:avLst/>
              <a:gdLst/>
              <a:ahLst/>
              <a:cxnLst/>
              <a:rect l="l" t="t" r="r" b="b"/>
              <a:pathLst>
                <a:path w="3593" h="582" extrusionOk="0">
                  <a:moveTo>
                    <a:pt x="291" y="1"/>
                  </a:moveTo>
                  <a:cubicBezTo>
                    <a:pt x="131" y="1"/>
                    <a:pt x="0" y="131"/>
                    <a:pt x="0" y="291"/>
                  </a:cubicBezTo>
                  <a:cubicBezTo>
                    <a:pt x="0" y="451"/>
                    <a:pt x="131" y="581"/>
                    <a:pt x="291" y="581"/>
                  </a:cubicBezTo>
                  <a:lnTo>
                    <a:pt x="3302" y="581"/>
                  </a:lnTo>
                  <a:cubicBezTo>
                    <a:pt x="3462" y="581"/>
                    <a:pt x="3592" y="451"/>
                    <a:pt x="3592" y="291"/>
                  </a:cubicBezTo>
                  <a:cubicBezTo>
                    <a:pt x="3592" y="131"/>
                    <a:pt x="3462" y="1"/>
                    <a:pt x="3302" y="1"/>
                  </a:cubicBezTo>
                  <a:close/>
                </a:path>
              </a:pathLst>
            </a:custGeom>
            <a:solidFill>
              <a:srgbClr val="CB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3" name="Google Shape;4363;p70"/>
            <p:cNvSpPr/>
            <p:nvPr/>
          </p:nvSpPr>
          <p:spPr>
            <a:xfrm>
              <a:off x="5954319" y="3529466"/>
              <a:ext cx="100038" cy="16149"/>
            </a:xfrm>
            <a:custGeom>
              <a:avLst/>
              <a:gdLst/>
              <a:ahLst/>
              <a:cxnLst/>
              <a:rect l="l" t="t" r="r" b="b"/>
              <a:pathLst>
                <a:path w="3593" h="580" extrusionOk="0">
                  <a:moveTo>
                    <a:pt x="291" y="0"/>
                  </a:moveTo>
                  <a:cubicBezTo>
                    <a:pt x="131" y="0"/>
                    <a:pt x="0" y="130"/>
                    <a:pt x="0" y="290"/>
                  </a:cubicBezTo>
                  <a:cubicBezTo>
                    <a:pt x="0" y="451"/>
                    <a:pt x="131" y="580"/>
                    <a:pt x="291" y="580"/>
                  </a:cubicBezTo>
                  <a:lnTo>
                    <a:pt x="3302" y="580"/>
                  </a:lnTo>
                  <a:cubicBezTo>
                    <a:pt x="3462" y="580"/>
                    <a:pt x="3592" y="451"/>
                    <a:pt x="3592" y="290"/>
                  </a:cubicBezTo>
                  <a:cubicBezTo>
                    <a:pt x="3592" y="130"/>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4" name="Google Shape;4364;p70"/>
            <p:cNvSpPr/>
            <p:nvPr/>
          </p:nvSpPr>
          <p:spPr>
            <a:xfrm>
              <a:off x="5954319" y="3561569"/>
              <a:ext cx="100038" cy="16176"/>
            </a:xfrm>
            <a:custGeom>
              <a:avLst/>
              <a:gdLst/>
              <a:ahLst/>
              <a:cxnLst/>
              <a:rect l="l" t="t" r="r" b="b"/>
              <a:pathLst>
                <a:path w="3593" h="581" extrusionOk="0">
                  <a:moveTo>
                    <a:pt x="291" y="0"/>
                  </a:moveTo>
                  <a:cubicBezTo>
                    <a:pt x="131" y="0"/>
                    <a:pt x="0" y="129"/>
                    <a:pt x="0" y="290"/>
                  </a:cubicBezTo>
                  <a:cubicBezTo>
                    <a:pt x="0" y="450"/>
                    <a:pt x="131" y="581"/>
                    <a:pt x="291" y="581"/>
                  </a:cubicBezTo>
                  <a:lnTo>
                    <a:pt x="3302" y="581"/>
                  </a:lnTo>
                  <a:cubicBezTo>
                    <a:pt x="3462" y="581"/>
                    <a:pt x="3592" y="450"/>
                    <a:pt x="3592" y="290"/>
                  </a:cubicBezTo>
                  <a:cubicBezTo>
                    <a:pt x="3592" y="129"/>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5" name="Google Shape;4365;p70"/>
            <p:cNvSpPr/>
            <p:nvPr/>
          </p:nvSpPr>
          <p:spPr>
            <a:xfrm>
              <a:off x="6152839" y="3497335"/>
              <a:ext cx="99982" cy="16204"/>
            </a:xfrm>
            <a:custGeom>
              <a:avLst/>
              <a:gdLst/>
              <a:ahLst/>
              <a:cxnLst/>
              <a:rect l="l" t="t" r="r" b="b"/>
              <a:pathLst>
                <a:path w="3591" h="582" extrusionOk="0">
                  <a:moveTo>
                    <a:pt x="291" y="1"/>
                  </a:moveTo>
                  <a:cubicBezTo>
                    <a:pt x="130" y="1"/>
                    <a:pt x="0" y="131"/>
                    <a:pt x="0" y="291"/>
                  </a:cubicBezTo>
                  <a:cubicBezTo>
                    <a:pt x="0" y="451"/>
                    <a:pt x="130" y="581"/>
                    <a:pt x="291" y="581"/>
                  </a:cubicBezTo>
                  <a:lnTo>
                    <a:pt x="3302" y="581"/>
                  </a:lnTo>
                  <a:cubicBezTo>
                    <a:pt x="3462" y="581"/>
                    <a:pt x="3591" y="451"/>
                    <a:pt x="3591" y="291"/>
                  </a:cubicBezTo>
                  <a:cubicBezTo>
                    <a:pt x="3591" y="131"/>
                    <a:pt x="3462" y="1"/>
                    <a:pt x="3302" y="1"/>
                  </a:cubicBezTo>
                  <a:close/>
                </a:path>
              </a:pathLst>
            </a:custGeom>
            <a:solidFill>
              <a:srgbClr val="CB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6" name="Google Shape;4366;p70"/>
            <p:cNvSpPr/>
            <p:nvPr/>
          </p:nvSpPr>
          <p:spPr>
            <a:xfrm>
              <a:off x="6152839" y="3529466"/>
              <a:ext cx="99982" cy="16149"/>
            </a:xfrm>
            <a:custGeom>
              <a:avLst/>
              <a:gdLst/>
              <a:ahLst/>
              <a:cxnLst/>
              <a:rect l="l" t="t" r="r" b="b"/>
              <a:pathLst>
                <a:path w="3591" h="580" extrusionOk="0">
                  <a:moveTo>
                    <a:pt x="291" y="0"/>
                  </a:moveTo>
                  <a:cubicBezTo>
                    <a:pt x="130" y="0"/>
                    <a:pt x="0" y="130"/>
                    <a:pt x="0" y="290"/>
                  </a:cubicBezTo>
                  <a:cubicBezTo>
                    <a:pt x="0" y="451"/>
                    <a:pt x="130" y="580"/>
                    <a:pt x="291" y="580"/>
                  </a:cubicBezTo>
                  <a:lnTo>
                    <a:pt x="3302" y="580"/>
                  </a:lnTo>
                  <a:cubicBezTo>
                    <a:pt x="3462" y="580"/>
                    <a:pt x="3591" y="451"/>
                    <a:pt x="3591" y="290"/>
                  </a:cubicBezTo>
                  <a:cubicBezTo>
                    <a:pt x="3591" y="130"/>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7" name="Google Shape;4367;p70"/>
            <p:cNvSpPr/>
            <p:nvPr/>
          </p:nvSpPr>
          <p:spPr>
            <a:xfrm>
              <a:off x="6152839" y="3561569"/>
              <a:ext cx="99982" cy="16176"/>
            </a:xfrm>
            <a:custGeom>
              <a:avLst/>
              <a:gdLst/>
              <a:ahLst/>
              <a:cxnLst/>
              <a:rect l="l" t="t" r="r" b="b"/>
              <a:pathLst>
                <a:path w="3591" h="581" extrusionOk="0">
                  <a:moveTo>
                    <a:pt x="291" y="0"/>
                  </a:moveTo>
                  <a:cubicBezTo>
                    <a:pt x="130" y="0"/>
                    <a:pt x="0" y="129"/>
                    <a:pt x="0" y="290"/>
                  </a:cubicBezTo>
                  <a:cubicBezTo>
                    <a:pt x="0" y="450"/>
                    <a:pt x="130" y="581"/>
                    <a:pt x="291" y="581"/>
                  </a:cubicBezTo>
                  <a:lnTo>
                    <a:pt x="3302" y="581"/>
                  </a:lnTo>
                  <a:cubicBezTo>
                    <a:pt x="3462" y="581"/>
                    <a:pt x="3591" y="450"/>
                    <a:pt x="3591" y="290"/>
                  </a:cubicBezTo>
                  <a:cubicBezTo>
                    <a:pt x="3591" y="129"/>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8" name="Google Shape;4368;p70"/>
            <p:cNvSpPr/>
            <p:nvPr/>
          </p:nvSpPr>
          <p:spPr>
            <a:xfrm>
              <a:off x="5911580" y="3213170"/>
              <a:ext cx="206035" cy="367076"/>
            </a:xfrm>
            <a:custGeom>
              <a:avLst/>
              <a:gdLst/>
              <a:ahLst/>
              <a:cxnLst/>
              <a:rect l="l" t="t" r="r" b="b"/>
              <a:pathLst>
                <a:path w="7400" h="13184" extrusionOk="0">
                  <a:moveTo>
                    <a:pt x="1" y="1"/>
                  </a:moveTo>
                  <a:lnTo>
                    <a:pt x="1" y="6228"/>
                  </a:lnTo>
                  <a:cubicBezTo>
                    <a:pt x="1" y="10020"/>
                    <a:pt x="3103" y="13181"/>
                    <a:pt x="6893" y="13184"/>
                  </a:cubicBezTo>
                  <a:cubicBezTo>
                    <a:pt x="7063" y="13184"/>
                    <a:pt x="7231" y="13178"/>
                    <a:pt x="7399" y="13166"/>
                  </a:cubicBezTo>
                  <a:lnTo>
                    <a:pt x="7399" y="10023"/>
                  </a:lnTo>
                  <a:cubicBezTo>
                    <a:pt x="7235" y="10045"/>
                    <a:pt x="7068" y="10057"/>
                    <a:pt x="6898" y="10057"/>
                  </a:cubicBezTo>
                  <a:cubicBezTo>
                    <a:pt x="6890" y="10057"/>
                    <a:pt x="6882" y="10057"/>
                    <a:pt x="6874" y="10057"/>
                  </a:cubicBezTo>
                  <a:cubicBezTo>
                    <a:pt x="4794" y="10044"/>
                    <a:pt x="3128" y="8326"/>
                    <a:pt x="3128" y="6247"/>
                  </a:cubicBezTo>
                  <a:lnTo>
                    <a:pt x="3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9" name="Google Shape;4369;p70"/>
            <p:cNvSpPr/>
            <p:nvPr/>
          </p:nvSpPr>
          <p:spPr>
            <a:xfrm>
              <a:off x="5911580" y="3153558"/>
              <a:ext cx="87119" cy="68158"/>
            </a:xfrm>
            <a:custGeom>
              <a:avLst/>
              <a:gdLst/>
              <a:ahLst/>
              <a:cxnLst/>
              <a:rect l="l" t="t" r="r" b="b"/>
              <a:pathLst>
                <a:path w="3129" h="2448" extrusionOk="0">
                  <a:moveTo>
                    <a:pt x="312" y="0"/>
                  </a:moveTo>
                  <a:cubicBezTo>
                    <a:pt x="140" y="0"/>
                    <a:pt x="1" y="139"/>
                    <a:pt x="1" y="311"/>
                  </a:cubicBezTo>
                  <a:lnTo>
                    <a:pt x="1" y="2448"/>
                  </a:lnTo>
                  <a:lnTo>
                    <a:pt x="3128" y="2448"/>
                  </a:lnTo>
                  <a:lnTo>
                    <a:pt x="3128" y="311"/>
                  </a:lnTo>
                  <a:cubicBezTo>
                    <a:pt x="3128" y="139"/>
                    <a:pt x="2988" y="0"/>
                    <a:pt x="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0" name="Google Shape;4370;p70"/>
            <p:cNvSpPr/>
            <p:nvPr/>
          </p:nvSpPr>
          <p:spPr>
            <a:xfrm>
              <a:off x="6102945" y="3213170"/>
              <a:ext cx="192642" cy="367076"/>
            </a:xfrm>
            <a:custGeom>
              <a:avLst/>
              <a:gdLst/>
              <a:ahLst/>
              <a:cxnLst/>
              <a:rect l="l" t="t" r="r" b="b"/>
              <a:pathLst>
                <a:path w="6919" h="13184" extrusionOk="0">
                  <a:moveTo>
                    <a:pt x="3791" y="1"/>
                  </a:moveTo>
                  <a:lnTo>
                    <a:pt x="3791" y="6288"/>
                  </a:lnTo>
                  <a:cubicBezTo>
                    <a:pt x="3791" y="8366"/>
                    <a:pt x="2101" y="10057"/>
                    <a:pt x="23" y="10057"/>
                  </a:cubicBezTo>
                  <a:cubicBezTo>
                    <a:pt x="16" y="10057"/>
                    <a:pt x="8" y="10057"/>
                    <a:pt x="1" y="10057"/>
                  </a:cubicBezTo>
                  <a:lnTo>
                    <a:pt x="1" y="10057"/>
                  </a:lnTo>
                  <a:lnTo>
                    <a:pt x="20" y="13184"/>
                  </a:lnTo>
                  <a:cubicBezTo>
                    <a:pt x="22" y="13184"/>
                    <a:pt x="23" y="13184"/>
                    <a:pt x="25" y="13184"/>
                  </a:cubicBezTo>
                  <a:cubicBezTo>
                    <a:pt x="3825" y="13184"/>
                    <a:pt x="6918" y="10091"/>
                    <a:pt x="6918" y="6288"/>
                  </a:cubicBezTo>
                  <a:lnTo>
                    <a:pt x="6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1" name="Google Shape;4371;p70"/>
            <p:cNvSpPr/>
            <p:nvPr/>
          </p:nvSpPr>
          <p:spPr>
            <a:xfrm>
              <a:off x="6208498" y="3153558"/>
              <a:ext cx="87091" cy="68158"/>
            </a:xfrm>
            <a:custGeom>
              <a:avLst/>
              <a:gdLst/>
              <a:ahLst/>
              <a:cxnLst/>
              <a:rect l="l" t="t" r="r" b="b"/>
              <a:pathLst>
                <a:path w="3128" h="2448" extrusionOk="0">
                  <a:moveTo>
                    <a:pt x="311" y="0"/>
                  </a:moveTo>
                  <a:cubicBezTo>
                    <a:pt x="139" y="0"/>
                    <a:pt x="0" y="139"/>
                    <a:pt x="0" y="311"/>
                  </a:cubicBezTo>
                  <a:lnTo>
                    <a:pt x="0" y="2448"/>
                  </a:lnTo>
                  <a:lnTo>
                    <a:pt x="3127" y="2448"/>
                  </a:lnTo>
                  <a:lnTo>
                    <a:pt x="3127" y="311"/>
                  </a:lnTo>
                  <a:cubicBezTo>
                    <a:pt x="3127" y="139"/>
                    <a:pt x="2988" y="0"/>
                    <a:pt x="2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2" name="Google Shape;4372;p70"/>
            <p:cNvSpPr/>
            <p:nvPr/>
          </p:nvSpPr>
          <p:spPr>
            <a:xfrm>
              <a:off x="5911580" y="3221690"/>
              <a:ext cx="87119" cy="28"/>
            </a:xfrm>
            <a:custGeom>
              <a:avLst/>
              <a:gdLst/>
              <a:ahLst/>
              <a:cxnLst/>
              <a:rect l="l" t="t" r="r" b="b"/>
              <a:pathLst>
                <a:path w="3129" h="1" extrusionOk="0">
                  <a:moveTo>
                    <a:pt x="1" y="1"/>
                  </a:moveTo>
                  <a:lnTo>
                    <a:pt x="3128"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3" name="Google Shape;4373;p70"/>
            <p:cNvSpPr/>
            <p:nvPr/>
          </p:nvSpPr>
          <p:spPr>
            <a:xfrm>
              <a:off x="6208498" y="3221690"/>
              <a:ext cx="87091" cy="28"/>
            </a:xfrm>
            <a:custGeom>
              <a:avLst/>
              <a:gdLst/>
              <a:ahLst/>
              <a:cxnLst/>
              <a:rect l="l" t="t" r="r" b="b"/>
              <a:pathLst>
                <a:path w="3128" h="1" extrusionOk="0">
                  <a:moveTo>
                    <a:pt x="0" y="1"/>
                  </a:moveTo>
                  <a:lnTo>
                    <a:pt x="3127"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4" name="Google Shape;4374;p70"/>
            <p:cNvSpPr/>
            <p:nvPr/>
          </p:nvSpPr>
          <p:spPr>
            <a:xfrm>
              <a:off x="6048930" y="3178255"/>
              <a:ext cx="109811" cy="144976"/>
            </a:xfrm>
            <a:custGeom>
              <a:avLst/>
              <a:gdLst/>
              <a:ahLst/>
              <a:cxnLst/>
              <a:rect l="l" t="t" r="r" b="b"/>
              <a:pathLst>
                <a:path w="3944" h="5207" extrusionOk="0">
                  <a:moveTo>
                    <a:pt x="1744" y="1"/>
                  </a:moveTo>
                  <a:cubicBezTo>
                    <a:pt x="1604" y="1"/>
                    <a:pt x="1476" y="80"/>
                    <a:pt x="1414" y="205"/>
                  </a:cubicBezTo>
                  <a:lnTo>
                    <a:pt x="62" y="2893"/>
                  </a:lnTo>
                  <a:cubicBezTo>
                    <a:pt x="0" y="3016"/>
                    <a:pt x="89" y="3160"/>
                    <a:pt x="227" y="3160"/>
                  </a:cubicBezTo>
                  <a:lnTo>
                    <a:pt x="1516" y="3160"/>
                  </a:lnTo>
                  <a:lnTo>
                    <a:pt x="962" y="4966"/>
                  </a:lnTo>
                  <a:cubicBezTo>
                    <a:pt x="921" y="5099"/>
                    <a:pt x="1029" y="5206"/>
                    <a:pt x="1142" y="5206"/>
                  </a:cubicBezTo>
                  <a:cubicBezTo>
                    <a:pt x="1189" y="5206"/>
                    <a:pt x="1237" y="5188"/>
                    <a:pt x="1276" y="5145"/>
                  </a:cubicBezTo>
                  <a:lnTo>
                    <a:pt x="3836" y="2341"/>
                  </a:lnTo>
                  <a:cubicBezTo>
                    <a:pt x="3943" y="2223"/>
                    <a:pt x="3859" y="2032"/>
                    <a:pt x="3699" y="2032"/>
                  </a:cubicBezTo>
                  <a:lnTo>
                    <a:pt x="2530" y="2032"/>
                  </a:lnTo>
                  <a:lnTo>
                    <a:pt x="3443" y="272"/>
                  </a:lnTo>
                  <a:cubicBezTo>
                    <a:pt x="3508" y="149"/>
                    <a:pt x="3419" y="1"/>
                    <a:pt x="3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75" name="Google Shape;4375;p70"/>
          <p:cNvGrpSpPr/>
          <p:nvPr/>
        </p:nvGrpSpPr>
        <p:grpSpPr>
          <a:xfrm>
            <a:off x="5363006" y="3360072"/>
            <a:ext cx="511882" cy="443192"/>
            <a:chOff x="5045915" y="3153558"/>
            <a:chExt cx="535273" cy="472687"/>
          </a:xfrm>
        </p:grpSpPr>
        <p:sp>
          <p:nvSpPr>
            <p:cNvPr id="4376" name="Google Shape;4376;p70"/>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7" name="Google Shape;4377;p70"/>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8" name="Google Shape;4378;p70"/>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9" name="Google Shape;4379;p70"/>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0" name="Google Shape;4380;p70"/>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1" name="Google Shape;4381;p70"/>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2" name="Google Shape;4382;p70"/>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3" name="Google Shape;4383;p70"/>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4" name="Google Shape;4384;p70"/>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5" name="Google Shape;4385;p70"/>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6" name="Google Shape;4386;p70"/>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7" name="Google Shape;4387;p70"/>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8" name="Google Shape;4388;p70"/>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9" name="Google Shape;4389;p70"/>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0" name="Google Shape;4390;p70"/>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1" name="Google Shape;4391;p70"/>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2" name="Google Shape;4392;p70"/>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3" name="Google Shape;4393;p70"/>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94" name="Google Shape;4394;p70"/>
          <p:cNvGrpSpPr/>
          <p:nvPr/>
        </p:nvGrpSpPr>
        <p:grpSpPr>
          <a:xfrm>
            <a:off x="4724415" y="3288270"/>
            <a:ext cx="403860" cy="501902"/>
            <a:chOff x="4315427" y="3153531"/>
            <a:chExt cx="422315" cy="535305"/>
          </a:xfrm>
        </p:grpSpPr>
        <p:sp>
          <p:nvSpPr>
            <p:cNvPr id="4395" name="Google Shape;4395;p70"/>
            <p:cNvSpPr/>
            <p:nvPr/>
          </p:nvSpPr>
          <p:spPr>
            <a:xfrm>
              <a:off x="4315427" y="3468184"/>
              <a:ext cx="422315" cy="220652"/>
            </a:xfrm>
            <a:custGeom>
              <a:avLst/>
              <a:gdLst/>
              <a:ahLst/>
              <a:cxnLst/>
              <a:rect l="l" t="t" r="r" b="b"/>
              <a:pathLst>
                <a:path w="15168" h="7925" extrusionOk="0">
                  <a:moveTo>
                    <a:pt x="406" y="0"/>
                  </a:moveTo>
                  <a:cubicBezTo>
                    <a:pt x="181" y="0"/>
                    <a:pt x="1" y="182"/>
                    <a:pt x="1" y="406"/>
                  </a:cubicBezTo>
                  <a:lnTo>
                    <a:pt x="1" y="7519"/>
                  </a:lnTo>
                  <a:cubicBezTo>
                    <a:pt x="1" y="7742"/>
                    <a:pt x="181" y="7924"/>
                    <a:pt x="406" y="7924"/>
                  </a:cubicBezTo>
                  <a:lnTo>
                    <a:pt x="14761" y="7924"/>
                  </a:lnTo>
                  <a:cubicBezTo>
                    <a:pt x="14985" y="7924"/>
                    <a:pt x="15167" y="7742"/>
                    <a:pt x="15167" y="7519"/>
                  </a:cubicBezTo>
                  <a:lnTo>
                    <a:pt x="15167" y="406"/>
                  </a:lnTo>
                  <a:cubicBezTo>
                    <a:pt x="15167" y="182"/>
                    <a:pt x="14985" y="0"/>
                    <a:pt x="14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6" name="Google Shape;4396;p70"/>
            <p:cNvSpPr/>
            <p:nvPr/>
          </p:nvSpPr>
          <p:spPr>
            <a:xfrm>
              <a:off x="4367633" y="3204483"/>
              <a:ext cx="326537" cy="284940"/>
            </a:xfrm>
            <a:custGeom>
              <a:avLst/>
              <a:gdLst/>
              <a:ahLst/>
              <a:cxnLst/>
              <a:rect l="l" t="t" r="r" b="b"/>
              <a:pathLst>
                <a:path w="11728" h="10234" extrusionOk="0">
                  <a:moveTo>
                    <a:pt x="11727" y="1"/>
                  </a:moveTo>
                  <a:cubicBezTo>
                    <a:pt x="7130" y="1"/>
                    <a:pt x="7469" y="5076"/>
                    <a:pt x="5331" y="5076"/>
                  </a:cubicBezTo>
                  <a:cubicBezTo>
                    <a:pt x="4901" y="5076"/>
                    <a:pt x="4370" y="4871"/>
                    <a:pt x="3679" y="4377"/>
                  </a:cubicBezTo>
                  <a:cubicBezTo>
                    <a:pt x="3098" y="3962"/>
                    <a:pt x="2472" y="3828"/>
                    <a:pt x="1903" y="3828"/>
                  </a:cubicBezTo>
                  <a:cubicBezTo>
                    <a:pt x="853" y="3828"/>
                    <a:pt x="0" y="4285"/>
                    <a:pt x="0" y="4285"/>
                  </a:cubicBezTo>
                  <a:lnTo>
                    <a:pt x="0" y="10233"/>
                  </a:lnTo>
                  <a:lnTo>
                    <a:pt x="11727" y="10233"/>
                  </a:lnTo>
                  <a:lnTo>
                    <a:pt x="11727" y="1"/>
                  </a:lnTo>
                  <a:close/>
                </a:path>
              </a:pathLst>
            </a:custGeom>
            <a:solidFill>
              <a:srgbClr val="8A9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7" name="Google Shape;4397;p70"/>
            <p:cNvSpPr/>
            <p:nvPr/>
          </p:nvSpPr>
          <p:spPr>
            <a:xfrm>
              <a:off x="4367633" y="3311038"/>
              <a:ext cx="106553" cy="178387"/>
            </a:xfrm>
            <a:custGeom>
              <a:avLst/>
              <a:gdLst/>
              <a:ahLst/>
              <a:cxnLst/>
              <a:rect l="l" t="t" r="r" b="b"/>
              <a:pathLst>
                <a:path w="3827" h="6407" extrusionOk="0">
                  <a:moveTo>
                    <a:pt x="1903" y="1"/>
                  </a:moveTo>
                  <a:cubicBezTo>
                    <a:pt x="853" y="1"/>
                    <a:pt x="0" y="458"/>
                    <a:pt x="0" y="458"/>
                  </a:cubicBezTo>
                  <a:lnTo>
                    <a:pt x="0" y="6406"/>
                  </a:lnTo>
                  <a:lnTo>
                    <a:pt x="3826" y="6406"/>
                  </a:lnTo>
                  <a:lnTo>
                    <a:pt x="3826" y="652"/>
                  </a:lnTo>
                  <a:cubicBezTo>
                    <a:pt x="3778" y="619"/>
                    <a:pt x="3729" y="586"/>
                    <a:pt x="3679" y="550"/>
                  </a:cubicBezTo>
                  <a:cubicBezTo>
                    <a:pt x="3098" y="135"/>
                    <a:pt x="2472"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8" name="Google Shape;4398;p70"/>
            <p:cNvSpPr/>
            <p:nvPr/>
          </p:nvSpPr>
          <p:spPr>
            <a:xfrm>
              <a:off x="4610062" y="3204483"/>
              <a:ext cx="84112" cy="284940"/>
            </a:xfrm>
            <a:custGeom>
              <a:avLst/>
              <a:gdLst/>
              <a:ahLst/>
              <a:cxnLst/>
              <a:rect l="l" t="t" r="r" b="b"/>
              <a:pathLst>
                <a:path w="3021" h="10234" extrusionOk="0">
                  <a:moveTo>
                    <a:pt x="3020" y="1"/>
                  </a:moveTo>
                  <a:cubicBezTo>
                    <a:pt x="1631" y="1"/>
                    <a:pt x="692" y="464"/>
                    <a:pt x="1" y="1112"/>
                  </a:cubicBezTo>
                  <a:lnTo>
                    <a:pt x="1" y="10233"/>
                  </a:lnTo>
                  <a:lnTo>
                    <a:pt x="3020" y="10233"/>
                  </a:lnTo>
                  <a:lnTo>
                    <a:pt x="30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9" name="Google Shape;4399;p70"/>
            <p:cNvSpPr/>
            <p:nvPr/>
          </p:nvSpPr>
          <p:spPr>
            <a:xfrm>
              <a:off x="4472322" y="3233273"/>
              <a:ext cx="140076" cy="256151"/>
            </a:xfrm>
            <a:custGeom>
              <a:avLst/>
              <a:gdLst/>
              <a:ahLst/>
              <a:cxnLst/>
              <a:rect l="l" t="t" r="r" b="b"/>
              <a:pathLst>
                <a:path w="5031" h="9200" extrusionOk="0">
                  <a:moveTo>
                    <a:pt x="5030" y="1"/>
                  </a:moveTo>
                  <a:cubicBezTo>
                    <a:pt x="3359" y="1486"/>
                    <a:pt x="3088" y="4042"/>
                    <a:pt x="1571" y="4042"/>
                  </a:cubicBezTo>
                  <a:cubicBezTo>
                    <a:pt x="1158" y="4042"/>
                    <a:pt x="652" y="3853"/>
                    <a:pt x="1" y="3400"/>
                  </a:cubicBezTo>
                  <a:lnTo>
                    <a:pt x="1" y="9199"/>
                  </a:lnTo>
                  <a:lnTo>
                    <a:pt x="5030" y="9199"/>
                  </a:lnTo>
                  <a:lnTo>
                    <a:pt x="50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0" name="Google Shape;4400;p70"/>
            <p:cNvSpPr/>
            <p:nvPr/>
          </p:nvSpPr>
          <p:spPr>
            <a:xfrm>
              <a:off x="4338899" y="3153531"/>
              <a:ext cx="57523" cy="290063"/>
            </a:xfrm>
            <a:custGeom>
              <a:avLst/>
              <a:gdLst/>
              <a:ahLst/>
              <a:cxnLst/>
              <a:rect l="l" t="t" r="r" b="b"/>
              <a:pathLst>
                <a:path w="2066" h="10418" extrusionOk="0">
                  <a:moveTo>
                    <a:pt x="1033" y="1"/>
                  </a:moveTo>
                  <a:cubicBezTo>
                    <a:pt x="960" y="1"/>
                    <a:pt x="887" y="28"/>
                    <a:pt x="831" y="84"/>
                  </a:cubicBezTo>
                  <a:lnTo>
                    <a:pt x="112" y="804"/>
                  </a:lnTo>
                  <a:cubicBezTo>
                    <a:pt x="1" y="915"/>
                    <a:pt x="1" y="1096"/>
                    <a:pt x="112" y="1207"/>
                  </a:cubicBezTo>
                  <a:cubicBezTo>
                    <a:pt x="168" y="1263"/>
                    <a:pt x="241" y="1291"/>
                    <a:pt x="314" y="1291"/>
                  </a:cubicBezTo>
                  <a:cubicBezTo>
                    <a:pt x="387" y="1291"/>
                    <a:pt x="460" y="1263"/>
                    <a:pt x="517" y="1207"/>
                  </a:cubicBezTo>
                  <a:lnTo>
                    <a:pt x="747" y="977"/>
                  </a:lnTo>
                  <a:lnTo>
                    <a:pt x="747" y="10133"/>
                  </a:lnTo>
                  <a:cubicBezTo>
                    <a:pt x="747" y="10291"/>
                    <a:pt x="875" y="10418"/>
                    <a:pt x="1032" y="10418"/>
                  </a:cubicBezTo>
                  <a:cubicBezTo>
                    <a:pt x="1191" y="10418"/>
                    <a:pt x="1319" y="10291"/>
                    <a:pt x="1319" y="10133"/>
                  </a:cubicBezTo>
                  <a:lnTo>
                    <a:pt x="1319" y="977"/>
                  </a:lnTo>
                  <a:lnTo>
                    <a:pt x="1550" y="1207"/>
                  </a:lnTo>
                  <a:cubicBezTo>
                    <a:pt x="1606" y="1263"/>
                    <a:pt x="1679" y="1291"/>
                    <a:pt x="1752" y="1291"/>
                  </a:cubicBezTo>
                  <a:cubicBezTo>
                    <a:pt x="1825" y="1291"/>
                    <a:pt x="1898" y="1263"/>
                    <a:pt x="1953" y="1207"/>
                  </a:cubicBezTo>
                  <a:cubicBezTo>
                    <a:pt x="2065" y="1096"/>
                    <a:pt x="2065" y="915"/>
                    <a:pt x="1953" y="804"/>
                  </a:cubicBezTo>
                  <a:lnTo>
                    <a:pt x="1235" y="84"/>
                  </a:lnTo>
                  <a:cubicBezTo>
                    <a:pt x="1179" y="28"/>
                    <a:pt x="1106" y="1"/>
                    <a:pt x="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1" name="Google Shape;4401;p70"/>
            <p:cNvSpPr/>
            <p:nvPr/>
          </p:nvSpPr>
          <p:spPr>
            <a:xfrm>
              <a:off x="4443561" y="3252735"/>
              <a:ext cx="57523" cy="223408"/>
            </a:xfrm>
            <a:custGeom>
              <a:avLst/>
              <a:gdLst/>
              <a:ahLst/>
              <a:cxnLst/>
              <a:rect l="l" t="t" r="r" b="b"/>
              <a:pathLst>
                <a:path w="2066" h="8024" extrusionOk="0">
                  <a:moveTo>
                    <a:pt x="1033" y="1"/>
                  </a:moveTo>
                  <a:cubicBezTo>
                    <a:pt x="960" y="1"/>
                    <a:pt x="887" y="29"/>
                    <a:pt x="831" y="85"/>
                  </a:cubicBezTo>
                  <a:lnTo>
                    <a:pt x="113" y="803"/>
                  </a:lnTo>
                  <a:cubicBezTo>
                    <a:pt x="1" y="914"/>
                    <a:pt x="1" y="1096"/>
                    <a:pt x="113" y="1207"/>
                  </a:cubicBezTo>
                  <a:cubicBezTo>
                    <a:pt x="168" y="1263"/>
                    <a:pt x="241" y="1291"/>
                    <a:pt x="314" y="1291"/>
                  </a:cubicBezTo>
                  <a:cubicBezTo>
                    <a:pt x="387" y="1291"/>
                    <a:pt x="460" y="1263"/>
                    <a:pt x="516" y="1207"/>
                  </a:cubicBezTo>
                  <a:lnTo>
                    <a:pt x="747" y="976"/>
                  </a:lnTo>
                  <a:lnTo>
                    <a:pt x="747" y="7738"/>
                  </a:lnTo>
                  <a:cubicBezTo>
                    <a:pt x="747" y="7895"/>
                    <a:pt x="875" y="8023"/>
                    <a:pt x="1034" y="8023"/>
                  </a:cubicBezTo>
                  <a:cubicBezTo>
                    <a:pt x="1191" y="8023"/>
                    <a:pt x="1319" y="7895"/>
                    <a:pt x="1319" y="7738"/>
                  </a:cubicBezTo>
                  <a:lnTo>
                    <a:pt x="1319" y="976"/>
                  </a:lnTo>
                  <a:lnTo>
                    <a:pt x="1550" y="1207"/>
                  </a:lnTo>
                  <a:cubicBezTo>
                    <a:pt x="1606" y="1263"/>
                    <a:pt x="1679" y="1291"/>
                    <a:pt x="1752" y="1291"/>
                  </a:cubicBezTo>
                  <a:cubicBezTo>
                    <a:pt x="1825" y="1291"/>
                    <a:pt x="1898" y="1263"/>
                    <a:pt x="1954" y="1207"/>
                  </a:cubicBezTo>
                  <a:cubicBezTo>
                    <a:pt x="2065" y="1096"/>
                    <a:pt x="2065" y="914"/>
                    <a:pt x="1954" y="803"/>
                  </a:cubicBezTo>
                  <a:lnTo>
                    <a:pt x="1235" y="85"/>
                  </a:lnTo>
                  <a:cubicBezTo>
                    <a:pt x="1179" y="29"/>
                    <a:pt x="1106" y="1"/>
                    <a:pt x="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2" name="Google Shape;4402;p70"/>
            <p:cNvSpPr/>
            <p:nvPr/>
          </p:nvSpPr>
          <p:spPr>
            <a:xfrm>
              <a:off x="4583639" y="3160742"/>
              <a:ext cx="57523" cy="315400"/>
            </a:xfrm>
            <a:custGeom>
              <a:avLst/>
              <a:gdLst/>
              <a:ahLst/>
              <a:cxnLst/>
              <a:rect l="l" t="t" r="r" b="b"/>
              <a:pathLst>
                <a:path w="2066" h="11328" extrusionOk="0">
                  <a:moveTo>
                    <a:pt x="1032" y="1"/>
                  </a:moveTo>
                  <a:cubicBezTo>
                    <a:pt x="957" y="1"/>
                    <a:pt x="885" y="30"/>
                    <a:pt x="831" y="84"/>
                  </a:cubicBezTo>
                  <a:lnTo>
                    <a:pt x="112" y="803"/>
                  </a:lnTo>
                  <a:cubicBezTo>
                    <a:pt x="1" y="914"/>
                    <a:pt x="1" y="1096"/>
                    <a:pt x="112" y="1207"/>
                  </a:cubicBezTo>
                  <a:cubicBezTo>
                    <a:pt x="168" y="1263"/>
                    <a:pt x="241" y="1291"/>
                    <a:pt x="314" y="1291"/>
                  </a:cubicBezTo>
                  <a:cubicBezTo>
                    <a:pt x="387" y="1291"/>
                    <a:pt x="460" y="1263"/>
                    <a:pt x="517" y="1207"/>
                  </a:cubicBezTo>
                  <a:lnTo>
                    <a:pt x="747" y="976"/>
                  </a:lnTo>
                  <a:lnTo>
                    <a:pt x="747" y="11042"/>
                  </a:lnTo>
                  <a:cubicBezTo>
                    <a:pt x="747" y="11199"/>
                    <a:pt x="875" y="11327"/>
                    <a:pt x="1032" y="11327"/>
                  </a:cubicBezTo>
                  <a:cubicBezTo>
                    <a:pt x="1191" y="11327"/>
                    <a:pt x="1319" y="11199"/>
                    <a:pt x="1319" y="11042"/>
                  </a:cubicBezTo>
                  <a:lnTo>
                    <a:pt x="1319" y="976"/>
                  </a:lnTo>
                  <a:lnTo>
                    <a:pt x="1550" y="1207"/>
                  </a:lnTo>
                  <a:cubicBezTo>
                    <a:pt x="1606" y="1263"/>
                    <a:pt x="1678" y="1291"/>
                    <a:pt x="1751" y="1291"/>
                  </a:cubicBezTo>
                  <a:cubicBezTo>
                    <a:pt x="1824" y="1291"/>
                    <a:pt x="1897" y="1263"/>
                    <a:pt x="1953" y="1207"/>
                  </a:cubicBezTo>
                  <a:cubicBezTo>
                    <a:pt x="2065" y="1096"/>
                    <a:pt x="2065" y="914"/>
                    <a:pt x="1953" y="803"/>
                  </a:cubicBezTo>
                  <a:lnTo>
                    <a:pt x="1235" y="84"/>
                  </a:lnTo>
                  <a:cubicBezTo>
                    <a:pt x="1181" y="30"/>
                    <a:pt x="1108" y="1"/>
                    <a:pt x="1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3" name="Google Shape;4403;p70"/>
            <p:cNvSpPr/>
            <p:nvPr/>
          </p:nvSpPr>
          <p:spPr>
            <a:xfrm>
              <a:off x="4347697" y="3439338"/>
              <a:ext cx="178888" cy="218341"/>
            </a:xfrm>
            <a:custGeom>
              <a:avLst/>
              <a:gdLst/>
              <a:ahLst/>
              <a:cxnLst/>
              <a:rect l="l" t="t" r="r" b="b"/>
              <a:pathLst>
                <a:path w="6425" h="7842" extrusionOk="0">
                  <a:moveTo>
                    <a:pt x="407" y="1"/>
                  </a:moveTo>
                  <a:cubicBezTo>
                    <a:pt x="182" y="1"/>
                    <a:pt x="1" y="182"/>
                    <a:pt x="1" y="407"/>
                  </a:cubicBezTo>
                  <a:lnTo>
                    <a:pt x="1" y="7435"/>
                  </a:lnTo>
                  <a:cubicBezTo>
                    <a:pt x="1" y="7660"/>
                    <a:pt x="182" y="7842"/>
                    <a:pt x="407" y="7842"/>
                  </a:cubicBezTo>
                  <a:lnTo>
                    <a:pt x="6424" y="7842"/>
                  </a:lnTo>
                  <a:lnTo>
                    <a:pt x="6424" y="1624"/>
                  </a:lnTo>
                  <a:cubicBezTo>
                    <a:pt x="6424" y="727"/>
                    <a:pt x="5699" y="1"/>
                    <a:pt x="4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4" name="Google Shape;4404;p70"/>
            <p:cNvSpPr/>
            <p:nvPr/>
          </p:nvSpPr>
          <p:spPr>
            <a:xfrm>
              <a:off x="4347697" y="3612494"/>
              <a:ext cx="178888" cy="45188"/>
            </a:xfrm>
            <a:custGeom>
              <a:avLst/>
              <a:gdLst/>
              <a:ahLst/>
              <a:cxnLst/>
              <a:rect l="l" t="t" r="r" b="b"/>
              <a:pathLst>
                <a:path w="6425" h="1623" extrusionOk="0">
                  <a:moveTo>
                    <a:pt x="407" y="0"/>
                  </a:moveTo>
                  <a:cubicBezTo>
                    <a:pt x="182" y="0"/>
                    <a:pt x="1" y="181"/>
                    <a:pt x="1" y="405"/>
                  </a:cubicBezTo>
                  <a:lnTo>
                    <a:pt x="1" y="1216"/>
                  </a:lnTo>
                  <a:cubicBezTo>
                    <a:pt x="1" y="1441"/>
                    <a:pt x="182" y="1623"/>
                    <a:pt x="407" y="1623"/>
                  </a:cubicBezTo>
                  <a:lnTo>
                    <a:pt x="6424" y="1623"/>
                  </a:lnTo>
                  <a:cubicBezTo>
                    <a:pt x="6424" y="726"/>
                    <a:pt x="5699" y="0"/>
                    <a:pt x="4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5" name="Google Shape;4405;p70"/>
            <p:cNvSpPr/>
            <p:nvPr/>
          </p:nvSpPr>
          <p:spPr>
            <a:xfrm>
              <a:off x="4526561" y="3439338"/>
              <a:ext cx="178888" cy="218341"/>
            </a:xfrm>
            <a:custGeom>
              <a:avLst/>
              <a:gdLst/>
              <a:ahLst/>
              <a:cxnLst/>
              <a:rect l="l" t="t" r="r" b="b"/>
              <a:pathLst>
                <a:path w="6425" h="7842" extrusionOk="0">
                  <a:moveTo>
                    <a:pt x="1624" y="1"/>
                  </a:moveTo>
                  <a:cubicBezTo>
                    <a:pt x="727" y="1"/>
                    <a:pt x="0" y="727"/>
                    <a:pt x="0" y="1624"/>
                  </a:cubicBezTo>
                  <a:lnTo>
                    <a:pt x="0" y="7842"/>
                  </a:lnTo>
                  <a:lnTo>
                    <a:pt x="6019" y="7842"/>
                  </a:lnTo>
                  <a:cubicBezTo>
                    <a:pt x="6243" y="7842"/>
                    <a:pt x="6424" y="7660"/>
                    <a:pt x="6424" y="7435"/>
                  </a:cubicBezTo>
                  <a:lnTo>
                    <a:pt x="6424" y="407"/>
                  </a:lnTo>
                  <a:cubicBezTo>
                    <a:pt x="6424" y="182"/>
                    <a:pt x="6243" y="1"/>
                    <a:pt x="60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6" name="Google Shape;4406;p70"/>
            <p:cNvSpPr/>
            <p:nvPr/>
          </p:nvSpPr>
          <p:spPr>
            <a:xfrm>
              <a:off x="4526561" y="3612494"/>
              <a:ext cx="178888" cy="45188"/>
            </a:xfrm>
            <a:custGeom>
              <a:avLst/>
              <a:gdLst/>
              <a:ahLst/>
              <a:cxnLst/>
              <a:rect l="l" t="t" r="r" b="b"/>
              <a:pathLst>
                <a:path w="6425" h="1623" extrusionOk="0">
                  <a:moveTo>
                    <a:pt x="1624" y="0"/>
                  </a:moveTo>
                  <a:cubicBezTo>
                    <a:pt x="727" y="0"/>
                    <a:pt x="0" y="726"/>
                    <a:pt x="0" y="1623"/>
                  </a:cubicBezTo>
                  <a:lnTo>
                    <a:pt x="6019" y="1623"/>
                  </a:lnTo>
                  <a:cubicBezTo>
                    <a:pt x="6243" y="1623"/>
                    <a:pt x="6424" y="1441"/>
                    <a:pt x="6424" y="1216"/>
                  </a:cubicBezTo>
                  <a:lnTo>
                    <a:pt x="6424" y="405"/>
                  </a:lnTo>
                  <a:cubicBezTo>
                    <a:pt x="6424" y="181"/>
                    <a:pt x="6243" y="0"/>
                    <a:pt x="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7" name="Google Shape;4407;p70"/>
            <p:cNvSpPr/>
            <p:nvPr/>
          </p:nvSpPr>
          <p:spPr>
            <a:xfrm>
              <a:off x="4379438" y="3500064"/>
              <a:ext cx="98590" cy="15954"/>
            </a:xfrm>
            <a:custGeom>
              <a:avLst/>
              <a:gdLst/>
              <a:ahLst/>
              <a:cxnLst/>
              <a:rect l="l" t="t" r="r" b="b"/>
              <a:pathLst>
                <a:path w="3541" h="573" extrusionOk="0">
                  <a:moveTo>
                    <a:pt x="286" y="0"/>
                  </a:moveTo>
                  <a:cubicBezTo>
                    <a:pt x="128" y="0"/>
                    <a:pt x="1" y="128"/>
                    <a:pt x="1" y="286"/>
                  </a:cubicBezTo>
                  <a:cubicBezTo>
                    <a:pt x="1" y="444"/>
                    <a:pt x="128" y="572"/>
                    <a:pt x="286" y="572"/>
                  </a:cubicBezTo>
                  <a:lnTo>
                    <a:pt x="3255" y="572"/>
                  </a:lnTo>
                  <a:cubicBezTo>
                    <a:pt x="3412" y="572"/>
                    <a:pt x="3540" y="444"/>
                    <a:pt x="3540" y="286"/>
                  </a:cubicBezTo>
                  <a:cubicBezTo>
                    <a:pt x="3540" y="128"/>
                    <a:pt x="3412" y="0"/>
                    <a:pt x="3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8" name="Google Shape;4408;p70"/>
            <p:cNvSpPr/>
            <p:nvPr/>
          </p:nvSpPr>
          <p:spPr>
            <a:xfrm>
              <a:off x="4379438" y="3531694"/>
              <a:ext cx="98590" cy="15954"/>
            </a:xfrm>
            <a:custGeom>
              <a:avLst/>
              <a:gdLst/>
              <a:ahLst/>
              <a:cxnLst/>
              <a:rect l="l" t="t" r="r" b="b"/>
              <a:pathLst>
                <a:path w="3541" h="573" extrusionOk="0">
                  <a:moveTo>
                    <a:pt x="286" y="1"/>
                  </a:moveTo>
                  <a:cubicBezTo>
                    <a:pt x="128" y="1"/>
                    <a:pt x="1" y="129"/>
                    <a:pt x="1" y="286"/>
                  </a:cubicBezTo>
                  <a:cubicBezTo>
                    <a:pt x="1" y="445"/>
                    <a:pt x="128" y="573"/>
                    <a:pt x="286" y="573"/>
                  </a:cubicBezTo>
                  <a:lnTo>
                    <a:pt x="3255" y="573"/>
                  </a:lnTo>
                  <a:cubicBezTo>
                    <a:pt x="3412" y="573"/>
                    <a:pt x="3540" y="445"/>
                    <a:pt x="3540" y="286"/>
                  </a:cubicBezTo>
                  <a:cubicBezTo>
                    <a:pt x="3540" y="129"/>
                    <a:pt x="3412" y="1"/>
                    <a:pt x="3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9" name="Google Shape;4409;p70"/>
            <p:cNvSpPr/>
            <p:nvPr/>
          </p:nvSpPr>
          <p:spPr>
            <a:xfrm>
              <a:off x="4379438" y="3563351"/>
              <a:ext cx="98590" cy="15954"/>
            </a:xfrm>
            <a:custGeom>
              <a:avLst/>
              <a:gdLst/>
              <a:ahLst/>
              <a:cxnLst/>
              <a:rect l="l" t="t" r="r" b="b"/>
              <a:pathLst>
                <a:path w="3541" h="573" extrusionOk="0">
                  <a:moveTo>
                    <a:pt x="286" y="1"/>
                  </a:moveTo>
                  <a:cubicBezTo>
                    <a:pt x="128" y="1"/>
                    <a:pt x="1" y="129"/>
                    <a:pt x="1" y="286"/>
                  </a:cubicBezTo>
                  <a:cubicBezTo>
                    <a:pt x="1" y="445"/>
                    <a:pt x="128" y="573"/>
                    <a:pt x="286" y="573"/>
                  </a:cubicBezTo>
                  <a:lnTo>
                    <a:pt x="3255" y="573"/>
                  </a:lnTo>
                  <a:cubicBezTo>
                    <a:pt x="3412" y="573"/>
                    <a:pt x="3540" y="445"/>
                    <a:pt x="3540" y="286"/>
                  </a:cubicBezTo>
                  <a:cubicBezTo>
                    <a:pt x="3540" y="129"/>
                    <a:pt x="3412" y="1"/>
                    <a:pt x="3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0" name="Google Shape;4410;p70"/>
            <p:cNvSpPr/>
            <p:nvPr/>
          </p:nvSpPr>
          <p:spPr>
            <a:xfrm>
              <a:off x="4575119" y="3500064"/>
              <a:ext cx="98618" cy="15954"/>
            </a:xfrm>
            <a:custGeom>
              <a:avLst/>
              <a:gdLst/>
              <a:ahLst/>
              <a:cxnLst/>
              <a:rect l="l" t="t" r="r" b="b"/>
              <a:pathLst>
                <a:path w="3542" h="573" extrusionOk="0">
                  <a:moveTo>
                    <a:pt x="287" y="0"/>
                  </a:moveTo>
                  <a:cubicBezTo>
                    <a:pt x="129" y="0"/>
                    <a:pt x="0" y="128"/>
                    <a:pt x="0" y="286"/>
                  </a:cubicBezTo>
                  <a:cubicBezTo>
                    <a:pt x="0" y="444"/>
                    <a:pt x="129" y="572"/>
                    <a:pt x="287" y="572"/>
                  </a:cubicBezTo>
                  <a:lnTo>
                    <a:pt x="3256" y="572"/>
                  </a:lnTo>
                  <a:cubicBezTo>
                    <a:pt x="3413" y="572"/>
                    <a:pt x="3541" y="444"/>
                    <a:pt x="3541" y="286"/>
                  </a:cubicBezTo>
                  <a:cubicBezTo>
                    <a:pt x="3541" y="128"/>
                    <a:pt x="3413" y="0"/>
                    <a:pt x="3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1" name="Google Shape;4411;p70"/>
            <p:cNvSpPr/>
            <p:nvPr/>
          </p:nvSpPr>
          <p:spPr>
            <a:xfrm>
              <a:off x="4575119" y="3531694"/>
              <a:ext cx="98618" cy="15954"/>
            </a:xfrm>
            <a:custGeom>
              <a:avLst/>
              <a:gdLst/>
              <a:ahLst/>
              <a:cxnLst/>
              <a:rect l="l" t="t" r="r" b="b"/>
              <a:pathLst>
                <a:path w="3542" h="573" extrusionOk="0">
                  <a:moveTo>
                    <a:pt x="287" y="1"/>
                  </a:moveTo>
                  <a:cubicBezTo>
                    <a:pt x="129" y="1"/>
                    <a:pt x="0" y="129"/>
                    <a:pt x="0" y="286"/>
                  </a:cubicBezTo>
                  <a:cubicBezTo>
                    <a:pt x="0" y="445"/>
                    <a:pt x="129" y="573"/>
                    <a:pt x="287" y="573"/>
                  </a:cubicBezTo>
                  <a:lnTo>
                    <a:pt x="3256" y="573"/>
                  </a:lnTo>
                  <a:cubicBezTo>
                    <a:pt x="3413" y="573"/>
                    <a:pt x="3541" y="445"/>
                    <a:pt x="3541" y="286"/>
                  </a:cubicBezTo>
                  <a:cubicBezTo>
                    <a:pt x="3541" y="129"/>
                    <a:pt x="3413" y="1"/>
                    <a:pt x="3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2" name="Google Shape;4412;p70"/>
            <p:cNvSpPr/>
            <p:nvPr/>
          </p:nvSpPr>
          <p:spPr>
            <a:xfrm>
              <a:off x="4575119" y="3563351"/>
              <a:ext cx="98618" cy="15954"/>
            </a:xfrm>
            <a:custGeom>
              <a:avLst/>
              <a:gdLst/>
              <a:ahLst/>
              <a:cxnLst/>
              <a:rect l="l" t="t" r="r" b="b"/>
              <a:pathLst>
                <a:path w="3542" h="573" extrusionOk="0">
                  <a:moveTo>
                    <a:pt x="287" y="1"/>
                  </a:moveTo>
                  <a:cubicBezTo>
                    <a:pt x="129" y="1"/>
                    <a:pt x="0" y="129"/>
                    <a:pt x="0" y="286"/>
                  </a:cubicBezTo>
                  <a:cubicBezTo>
                    <a:pt x="0" y="445"/>
                    <a:pt x="129" y="573"/>
                    <a:pt x="287" y="573"/>
                  </a:cubicBezTo>
                  <a:lnTo>
                    <a:pt x="3256" y="573"/>
                  </a:lnTo>
                  <a:cubicBezTo>
                    <a:pt x="3413" y="573"/>
                    <a:pt x="3541" y="445"/>
                    <a:pt x="3541" y="286"/>
                  </a:cubicBezTo>
                  <a:cubicBezTo>
                    <a:pt x="3541" y="129"/>
                    <a:pt x="3413" y="1"/>
                    <a:pt x="3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3" name="Google Shape;4413;p70"/>
            <p:cNvSpPr/>
            <p:nvPr/>
          </p:nvSpPr>
          <p:spPr>
            <a:xfrm>
              <a:off x="4379661" y="3468741"/>
              <a:ext cx="98451" cy="15954"/>
            </a:xfrm>
            <a:custGeom>
              <a:avLst/>
              <a:gdLst/>
              <a:ahLst/>
              <a:cxnLst/>
              <a:rect l="l" t="t" r="r" b="b"/>
              <a:pathLst>
                <a:path w="3536" h="573" extrusionOk="0">
                  <a:moveTo>
                    <a:pt x="287" y="1"/>
                  </a:moveTo>
                  <a:cubicBezTo>
                    <a:pt x="128" y="1"/>
                    <a:pt x="0" y="129"/>
                    <a:pt x="0" y="287"/>
                  </a:cubicBezTo>
                  <a:cubicBezTo>
                    <a:pt x="0" y="445"/>
                    <a:pt x="128" y="573"/>
                    <a:pt x="287" y="573"/>
                  </a:cubicBezTo>
                  <a:lnTo>
                    <a:pt x="3251" y="573"/>
                  </a:lnTo>
                  <a:cubicBezTo>
                    <a:pt x="3408" y="573"/>
                    <a:pt x="3536" y="445"/>
                    <a:pt x="3536" y="287"/>
                  </a:cubicBezTo>
                  <a:cubicBezTo>
                    <a:pt x="3536" y="129"/>
                    <a:pt x="3408" y="1"/>
                    <a:pt x="3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4" name="Google Shape;4414;p70"/>
            <p:cNvSpPr/>
            <p:nvPr/>
          </p:nvSpPr>
          <p:spPr>
            <a:xfrm>
              <a:off x="4575063" y="3468741"/>
              <a:ext cx="98423" cy="15954"/>
            </a:xfrm>
            <a:custGeom>
              <a:avLst/>
              <a:gdLst/>
              <a:ahLst/>
              <a:cxnLst/>
              <a:rect l="l" t="t" r="r" b="b"/>
              <a:pathLst>
                <a:path w="3535" h="573" extrusionOk="0">
                  <a:moveTo>
                    <a:pt x="285" y="1"/>
                  </a:moveTo>
                  <a:cubicBezTo>
                    <a:pt x="127" y="1"/>
                    <a:pt x="0" y="129"/>
                    <a:pt x="0" y="287"/>
                  </a:cubicBezTo>
                  <a:cubicBezTo>
                    <a:pt x="0" y="445"/>
                    <a:pt x="127" y="573"/>
                    <a:pt x="285" y="573"/>
                  </a:cubicBezTo>
                  <a:lnTo>
                    <a:pt x="3249" y="573"/>
                  </a:lnTo>
                  <a:cubicBezTo>
                    <a:pt x="3407" y="573"/>
                    <a:pt x="3535" y="445"/>
                    <a:pt x="3535" y="287"/>
                  </a:cubicBezTo>
                  <a:cubicBezTo>
                    <a:pt x="3535" y="129"/>
                    <a:pt x="3407" y="1"/>
                    <a:pt x="3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5" name="Google Shape;4415;p70"/>
            <p:cNvSpPr/>
            <p:nvPr/>
          </p:nvSpPr>
          <p:spPr>
            <a:xfrm>
              <a:off x="4417722" y="3177559"/>
              <a:ext cx="38089" cy="58135"/>
            </a:xfrm>
            <a:custGeom>
              <a:avLst/>
              <a:gdLst/>
              <a:ahLst/>
              <a:cxnLst/>
              <a:rect l="l" t="t" r="r" b="b"/>
              <a:pathLst>
                <a:path w="1368" h="2088" extrusionOk="0">
                  <a:moveTo>
                    <a:pt x="286" y="0"/>
                  </a:moveTo>
                  <a:cubicBezTo>
                    <a:pt x="128" y="0"/>
                    <a:pt x="0" y="128"/>
                    <a:pt x="0" y="286"/>
                  </a:cubicBezTo>
                  <a:lnTo>
                    <a:pt x="0" y="1801"/>
                  </a:lnTo>
                  <a:cubicBezTo>
                    <a:pt x="0" y="1959"/>
                    <a:pt x="128" y="2087"/>
                    <a:pt x="286" y="2087"/>
                  </a:cubicBezTo>
                  <a:cubicBezTo>
                    <a:pt x="444" y="2087"/>
                    <a:pt x="572" y="1959"/>
                    <a:pt x="572" y="1801"/>
                  </a:cubicBezTo>
                  <a:lnTo>
                    <a:pt x="572" y="1364"/>
                  </a:lnTo>
                  <a:lnTo>
                    <a:pt x="976" y="1364"/>
                  </a:lnTo>
                  <a:cubicBezTo>
                    <a:pt x="1135" y="1364"/>
                    <a:pt x="1263" y="1237"/>
                    <a:pt x="1263" y="1078"/>
                  </a:cubicBezTo>
                  <a:cubicBezTo>
                    <a:pt x="1263" y="921"/>
                    <a:pt x="1135" y="793"/>
                    <a:pt x="976" y="793"/>
                  </a:cubicBezTo>
                  <a:lnTo>
                    <a:pt x="572" y="793"/>
                  </a:lnTo>
                  <a:lnTo>
                    <a:pt x="572" y="572"/>
                  </a:lnTo>
                  <a:lnTo>
                    <a:pt x="1081" y="572"/>
                  </a:lnTo>
                  <a:cubicBezTo>
                    <a:pt x="1240" y="572"/>
                    <a:pt x="1368" y="444"/>
                    <a:pt x="1368" y="286"/>
                  </a:cubicBezTo>
                  <a:cubicBezTo>
                    <a:pt x="1368" y="128"/>
                    <a:pt x="124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6" name="Google Shape;4416;p70"/>
            <p:cNvSpPr/>
            <p:nvPr/>
          </p:nvSpPr>
          <p:spPr>
            <a:xfrm>
              <a:off x="4461213" y="3181652"/>
              <a:ext cx="29179" cy="49922"/>
            </a:xfrm>
            <a:custGeom>
              <a:avLst/>
              <a:gdLst/>
              <a:ahLst/>
              <a:cxnLst/>
              <a:rect l="l" t="t" r="r" b="b"/>
              <a:pathLst>
                <a:path w="1048" h="1793" extrusionOk="0">
                  <a:moveTo>
                    <a:pt x="726" y="1"/>
                  </a:moveTo>
                  <a:cubicBezTo>
                    <a:pt x="696" y="1"/>
                    <a:pt x="666" y="6"/>
                    <a:pt x="636" y="16"/>
                  </a:cubicBezTo>
                  <a:cubicBezTo>
                    <a:pt x="256" y="142"/>
                    <a:pt x="1" y="496"/>
                    <a:pt x="1" y="896"/>
                  </a:cubicBezTo>
                  <a:cubicBezTo>
                    <a:pt x="1" y="1297"/>
                    <a:pt x="256" y="1651"/>
                    <a:pt x="636" y="1778"/>
                  </a:cubicBezTo>
                  <a:cubicBezTo>
                    <a:pt x="666" y="1788"/>
                    <a:pt x="696" y="1793"/>
                    <a:pt x="726" y="1793"/>
                  </a:cubicBezTo>
                  <a:cubicBezTo>
                    <a:pt x="846" y="1793"/>
                    <a:pt x="958" y="1716"/>
                    <a:pt x="997" y="1596"/>
                  </a:cubicBezTo>
                  <a:cubicBezTo>
                    <a:pt x="1047" y="1446"/>
                    <a:pt x="967" y="1285"/>
                    <a:pt x="817" y="1235"/>
                  </a:cubicBezTo>
                  <a:cubicBezTo>
                    <a:pt x="670" y="1186"/>
                    <a:pt x="572" y="1050"/>
                    <a:pt x="572" y="896"/>
                  </a:cubicBezTo>
                  <a:cubicBezTo>
                    <a:pt x="572" y="742"/>
                    <a:pt x="670" y="607"/>
                    <a:pt x="817" y="558"/>
                  </a:cubicBezTo>
                  <a:cubicBezTo>
                    <a:pt x="967" y="508"/>
                    <a:pt x="1047" y="347"/>
                    <a:pt x="997" y="197"/>
                  </a:cubicBezTo>
                  <a:cubicBezTo>
                    <a:pt x="957" y="77"/>
                    <a:pt x="846" y="1"/>
                    <a:pt x="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7" name="Google Shape;4417;p70"/>
            <p:cNvSpPr/>
            <p:nvPr/>
          </p:nvSpPr>
          <p:spPr>
            <a:xfrm>
              <a:off x="4534050" y="3181680"/>
              <a:ext cx="29179" cy="49894"/>
            </a:xfrm>
            <a:custGeom>
              <a:avLst/>
              <a:gdLst/>
              <a:ahLst/>
              <a:cxnLst/>
              <a:rect l="l" t="t" r="r" b="b"/>
              <a:pathLst>
                <a:path w="1048" h="1792" extrusionOk="0">
                  <a:moveTo>
                    <a:pt x="323" y="0"/>
                  </a:moveTo>
                  <a:cubicBezTo>
                    <a:pt x="203" y="0"/>
                    <a:pt x="91" y="76"/>
                    <a:pt x="51" y="196"/>
                  </a:cubicBezTo>
                  <a:cubicBezTo>
                    <a:pt x="1" y="346"/>
                    <a:pt x="81" y="507"/>
                    <a:pt x="231" y="557"/>
                  </a:cubicBezTo>
                  <a:cubicBezTo>
                    <a:pt x="378" y="606"/>
                    <a:pt x="477" y="741"/>
                    <a:pt x="477" y="895"/>
                  </a:cubicBezTo>
                  <a:cubicBezTo>
                    <a:pt x="477" y="1049"/>
                    <a:pt x="378" y="1185"/>
                    <a:pt x="231" y="1234"/>
                  </a:cubicBezTo>
                  <a:cubicBezTo>
                    <a:pt x="81" y="1284"/>
                    <a:pt x="1" y="1445"/>
                    <a:pt x="51" y="1595"/>
                  </a:cubicBezTo>
                  <a:cubicBezTo>
                    <a:pt x="90" y="1715"/>
                    <a:pt x="202" y="1792"/>
                    <a:pt x="322" y="1792"/>
                  </a:cubicBezTo>
                  <a:cubicBezTo>
                    <a:pt x="352" y="1792"/>
                    <a:pt x="383" y="1787"/>
                    <a:pt x="412" y="1777"/>
                  </a:cubicBezTo>
                  <a:cubicBezTo>
                    <a:pt x="792" y="1650"/>
                    <a:pt x="1047" y="1296"/>
                    <a:pt x="1047" y="895"/>
                  </a:cubicBezTo>
                  <a:cubicBezTo>
                    <a:pt x="1047" y="495"/>
                    <a:pt x="792" y="141"/>
                    <a:pt x="412" y="15"/>
                  </a:cubicBezTo>
                  <a:cubicBezTo>
                    <a:pt x="382" y="5"/>
                    <a:pt x="352"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8" name="Google Shape;4418;p70"/>
            <p:cNvSpPr/>
            <p:nvPr/>
          </p:nvSpPr>
          <p:spPr>
            <a:xfrm>
              <a:off x="4493650" y="3188835"/>
              <a:ext cx="37142" cy="35583"/>
            </a:xfrm>
            <a:custGeom>
              <a:avLst/>
              <a:gdLst/>
              <a:ahLst/>
              <a:cxnLst/>
              <a:rect l="l" t="t" r="r" b="b"/>
              <a:pathLst>
                <a:path w="1334" h="1278" extrusionOk="0">
                  <a:moveTo>
                    <a:pt x="315" y="0"/>
                  </a:moveTo>
                  <a:cubicBezTo>
                    <a:pt x="241" y="0"/>
                    <a:pt x="168" y="28"/>
                    <a:pt x="113" y="84"/>
                  </a:cubicBezTo>
                  <a:cubicBezTo>
                    <a:pt x="1" y="195"/>
                    <a:pt x="1" y="377"/>
                    <a:pt x="113" y="488"/>
                  </a:cubicBezTo>
                  <a:lnTo>
                    <a:pt x="263" y="638"/>
                  </a:lnTo>
                  <a:lnTo>
                    <a:pt x="113" y="789"/>
                  </a:lnTo>
                  <a:cubicBezTo>
                    <a:pt x="1" y="900"/>
                    <a:pt x="1" y="1082"/>
                    <a:pt x="113" y="1193"/>
                  </a:cubicBezTo>
                  <a:cubicBezTo>
                    <a:pt x="169" y="1249"/>
                    <a:pt x="242" y="1277"/>
                    <a:pt x="315" y="1277"/>
                  </a:cubicBezTo>
                  <a:cubicBezTo>
                    <a:pt x="388" y="1277"/>
                    <a:pt x="462" y="1249"/>
                    <a:pt x="516" y="1193"/>
                  </a:cubicBezTo>
                  <a:lnTo>
                    <a:pt x="668" y="1043"/>
                  </a:lnTo>
                  <a:lnTo>
                    <a:pt x="818" y="1193"/>
                  </a:lnTo>
                  <a:cubicBezTo>
                    <a:pt x="874" y="1249"/>
                    <a:pt x="947" y="1277"/>
                    <a:pt x="1020" y="1277"/>
                  </a:cubicBezTo>
                  <a:cubicBezTo>
                    <a:pt x="1093" y="1277"/>
                    <a:pt x="1165" y="1249"/>
                    <a:pt x="1221" y="1193"/>
                  </a:cubicBezTo>
                  <a:cubicBezTo>
                    <a:pt x="1334" y="1082"/>
                    <a:pt x="1334" y="900"/>
                    <a:pt x="1221" y="789"/>
                  </a:cubicBezTo>
                  <a:lnTo>
                    <a:pt x="1071" y="638"/>
                  </a:lnTo>
                  <a:lnTo>
                    <a:pt x="1221" y="488"/>
                  </a:lnTo>
                  <a:cubicBezTo>
                    <a:pt x="1334" y="377"/>
                    <a:pt x="1334" y="195"/>
                    <a:pt x="1221" y="84"/>
                  </a:cubicBezTo>
                  <a:cubicBezTo>
                    <a:pt x="1166" y="28"/>
                    <a:pt x="1093" y="0"/>
                    <a:pt x="1020" y="0"/>
                  </a:cubicBezTo>
                  <a:cubicBezTo>
                    <a:pt x="946" y="0"/>
                    <a:pt x="873" y="28"/>
                    <a:pt x="818" y="84"/>
                  </a:cubicBezTo>
                  <a:lnTo>
                    <a:pt x="668" y="234"/>
                  </a:lnTo>
                  <a:lnTo>
                    <a:pt x="516" y="84"/>
                  </a:lnTo>
                  <a:cubicBezTo>
                    <a:pt x="461" y="28"/>
                    <a:pt x="388" y="0"/>
                    <a:pt x="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19" name="Google Shape;4419;p70"/>
          <p:cNvGrpSpPr/>
          <p:nvPr/>
        </p:nvGrpSpPr>
        <p:grpSpPr>
          <a:xfrm>
            <a:off x="4051370" y="3278141"/>
            <a:ext cx="346562" cy="501898"/>
            <a:chOff x="3644858" y="3153531"/>
            <a:chExt cx="362398" cy="535301"/>
          </a:xfrm>
        </p:grpSpPr>
        <p:sp>
          <p:nvSpPr>
            <p:cNvPr id="4420" name="Google Shape;4420;p70"/>
            <p:cNvSpPr/>
            <p:nvPr/>
          </p:nvSpPr>
          <p:spPr>
            <a:xfrm>
              <a:off x="3673564" y="3226869"/>
              <a:ext cx="333692" cy="461963"/>
            </a:xfrm>
            <a:custGeom>
              <a:avLst/>
              <a:gdLst/>
              <a:ahLst/>
              <a:cxnLst/>
              <a:rect l="l" t="t" r="r" b="b"/>
              <a:pathLst>
                <a:path w="11985" h="16592" extrusionOk="0">
                  <a:moveTo>
                    <a:pt x="4587" y="0"/>
                  </a:moveTo>
                  <a:lnTo>
                    <a:pt x="0" y="4586"/>
                  </a:lnTo>
                  <a:lnTo>
                    <a:pt x="0" y="16058"/>
                  </a:lnTo>
                  <a:cubicBezTo>
                    <a:pt x="0" y="16352"/>
                    <a:pt x="239" y="16591"/>
                    <a:pt x="534" y="16591"/>
                  </a:cubicBezTo>
                  <a:lnTo>
                    <a:pt x="11450" y="16591"/>
                  </a:lnTo>
                  <a:cubicBezTo>
                    <a:pt x="11745" y="16591"/>
                    <a:pt x="11984" y="16352"/>
                    <a:pt x="11984" y="16058"/>
                  </a:cubicBezTo>
                  <a:lnTo>
                    <a:pt x="11984" y="533"/>
                  </a:lnTo>
                  <a:cubicBezTo>
                    <a:pt x="11984" y="239"/>
                    <a:pt x="11745" y="0"/>
                    <a:pt x="1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1" name="Google Shape;4421;p70"/>
            <p:cNvSpPr/>
            <p:nvPr/>
          </p:nvSpPr>
          <p:spPr>
            <a:xfrm>
              <a:off x="3644858" y="3199221"/>
              <a:ext cx="333665" cy="461963"/>
            </a:xfrm>
            <a:custGeom>
              <a:avLst/>
              <a:gdLst/>
              <a:ahLst/>
              <a:cxnLst/>
              <a:rect l="l" t="t" r="r" b="b"/>
              <a:pathLst>
                <a:path w="11984" h="16592" extrusionOk="0">
                  <a:moveTo>
                    <a:pt x="4586" y="0"/>
                  </a:moveTo>
                  <a:lnTo>
                    <a:pt x="0" y="4586"/>
                  </a:lnTo>
                  <a:lnTo>
                    <a:pt x="0" y="16058"/>
                  </a:lnTo>
                  <a:cubicBezTo>
                    <a:pt x="0" y="16352"/>
                    <a:pt x="240" y="16591"/>
                    <a:pt x="533" y="16591"/>
                  </a:cubicBezTo>
                  <a:lnTo>
                    <a:pt x="11451" y="16591"/>
                  </a:lnTo>
                  <a:cubicBezTo>
                    <a:pt x="11744" y="16591"/>
                    <a:pt x="11984" y="16352"/>
                    <a:pt x="11984" y="16058"/>
                  </a:cubicBezTo>
                  <a:lnTo>
                    <a:pt x="11984" y="533"/>
                  </a:lnTo>
                  <a:cubicBezTo>
                    <a:pt x="11984" y="240"/>
                    <a:pt x="11744" y="0"/>
                    <a:pt x="1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2" name="Google Shape;4422;p70"/>
            <p:cNvSpPr/>
            <p:nvPr/>
          </p:nvSpPr>
          <p:spPr>
            <a:xfrm>
              <a:off x="3702548" y="3355336"/>
              <a:ext cx="75147" cy="51035"/>
            </a:xfrm>
            <a:custGeom>
              <a:avLst/>
              <a:gdLst/>
              <a:ahLst/>
              <a:cxnLst/>
              <a:rect l="l" t="t" r="r" b="b"/>
              <a:pathLst>
                <a:path w="2699" h="1833" extrusionOk="0">
                  <a:moveTo>
                    <a:pt x="1350" y="0"/>
                  </a:moveTo>
                  <a:cubicBezTo>
                    <a:pt x="604" y="0"/>
                    <a:pt x="1" y="604"/>
                    <a:pt x="1" y="1349"/>
                  </a:cubicBezTo>
                  <a:lnTo>
                    <a:pt x="1" y="1638"/>
                  </a:lnTo>
                  <a:cubicBezTo>
                    <a:pt x="1" y="1745"/>
                    <a:pt x="87" y="1832"/>
                    <a:pt x="195" y="1832"/>
                  </a:cubicBezTo>
                  <a:lnTo>
                    <a:pt x="2506" y="1832"/>
                  </a:lnTo>
                  <a:cubicBezTo>
                    <a:pt x="2612" y="1832"/>
                    <a:pt x="2699" y="1745"/>
                    <a:pt x="2699" y="1638"/>
                  </a:cubicBezTo>
                  <a:lnTo>
                    <a:pt x="2699" y="1349"/>
                  </a:lnTo>
                  <a:cubicBezTo>
                    <a:pt x="2699" y="604"/>
                    <a:pt x="2095" y="0"/>
                    <a:pt x="1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3" name="Google Shape;4423;p70"/>
            <p:cNvSpPr/>
            <p:nvPr/>
          </p:nvSpPr>
          <p:spPr>
            <a:xfrm>
              <a:off x="3714326" y="3306500"/>
              <a:ext cx="51620" cy="55045"/>
            </a:xfrm>
            <a:custGeom>
              <a:avLst/>
              <a:gdLst/>
              <a:ahLst/>
              <a:cxnLst/>
              <a:rect l="l" t="t" r="r" b="b"/>
              <a:pathLst>
                <a:path w="1854" h="1977" extrusionOk="0">
                  <a:moveTo>
                    <a:pt x="927" y="0"/>
                  </a:moveTo>
                  <a:cubicBezTo>
                    <a:pt x="416" y="0"/>
                    <a:pt x="1" y="442"/>
                    <a:pt x="1" y="988"/>
                  </a:cubicBezTo>
                  <a:cubicBezTo>
                    <a:pt x="1" y="1533"/>
                    <a:pt x="416" y="1976"/>
                    <a:pt x="927" y="1976"/>
                  </a:cubicBezTo>
                  <a:cubicBezTo>
                    <a:pt x="1439" y="1976"/>
                    <a:pt x="1854" y="1533"/>
                    <a:pt x="1854" y="988"/>
                  </a:cubicBezTo>
                  <a:cubicBezTo>
                    <a:pt x="1854" y="442"/>
                    <a:pt x="1439" y="0"/>
                    <a:pt x="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4" name="Google Shape;4424;p70"/>
            <p:cNvSpPr/>
            <p:nvPr/>
          </p:nvSpPr>
          <p:spPr>
            <a:xfrm>
              <a:off x="3644858" y="3199221"/>
              <a:ext cx="127714" cy="127714"/>
            </a:xfrm>
            <a:custGeom>
              <a:avLst/>
              <a:gdLst/>
              <a:ahLst/>
              <a:cxnLst/>
              <a:rect l="l" t="t" r="r" b="b"/>
              <a:pathLst>
                <a:path w="4587" h="4587" extrusionOk="0">
                  <a:moveTo>
                    <a:pt x="4586" y="0"/>
                  </a:moveTo>
                  <a:lnTo>
                    <a:pt x="0" y="4586"/>
                  </a:lnTo>
                  <a:lnTo>
                    <a:pt x="4053" y="4586"/>
                  </a:lnTo>
                  <a:cubicBezTo>
                    <a:pt x="4349" y="4586"/>
                    <a:pt x="4586" y="4347"/>
                    <a:pt x="4586" y="4053"/>
                  </a:cubicBezTo>
                  <a:lnTo>
                    <a:pt x="4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5" name="Google Shape;4425;p70"/>
            <p:cNvSpPr/>
            <p:nvPr/>
          </p:nvSpPr>
          <p:spPr>
            <a:xfrm>
              <a:off x="3864121" y="3153531"/>
              <a:ext cx="84391" cy="146646"/>
            </a:xfrm>
            <a:custGeom>
              <a:avLst/>
              <a:gdLst/>
              <a:ahLst/>
              <a:cxnLst/>
              <a:rect l="l" t="t" r="r" b="b"/>
              <a:pathLst>
                <a:path w="3031" h="5267" extrusionOk="0">
                  <a:moveTo>
                    <a:pt x="1514" y="1"/>
                  </a:moveTo>
                  <a:cubicBezTo>
                    <a:pt x="1503" y="1"/>
                    <a:pt x="1491" y="1"/>
                    <a:pt x="1479" y="1"/>
                  </a:cubicBezTo>
                  <a:cubicBezTo>
                    <a:pt x="652" y="21"/>
                    <a:pt x="1" y="717"/>
                    <a:pt x="1" y="1544"/>
                  </a:cubicBezTo>
                  <a:lnTo>
                    <a:pt x="1" y="1641"/>
                  </a:lnTo>
                  <a:lnTo>
                    <a:pt x="924" y="1641"/>
                  </a:lnTo>
                  <a:lnTo>
                    <a:pt x="924" y="1516"/>
                  </a:lnTo>
                  <a:cubicBezTo>
                    <a:pt x="924" y="1190"/>
                    <a:pt x="1189" y="925"/>
                    <a:pt x="1515" y="925"/>
                  </a:cubicBezTo>
                  <a:cubicBezTo>
                    <a:pt x="1525" y="925"/>
                    <a:pt x="1535" y="925"/>
                    <a:pt x="1545" y="926"/>
                  </a:cubicBezTo>
                  <a:cubicBezTo>
                    <a:pt x="1863" y="941"/>
                    <a:pt x="2107" y="1215"/>
                    <a:pt x="2107" y="1533"/>
                  </a:cubicBezTo>
                  <a:lnTo>
                    <a:pt x="2107" y="3973"/>
                  </a:lnTo>
                  <a:cubicBezTo>
                    <a:pt x="2107" y="4177"/>
                    <a:pt x="1941" y="4344"/>
                    <a:pt x="1737" y="4344"/>
                  </a:cubicBezTo>
                  <a:cubicBezTo>
                    <a:pt x="1729" y="4344"/>
                    <a:pt x="1720" y="4344"/>
                    <a:pt x="1712" y="4343"/>
                  </a:cubicBezTo>
                  <a:cubicBezTo>
                    <a:pt x="1516" y="4330"/>
                    <a:pt x="1368" y="4158"/>
                    <a:pt x="1368" y="3961"/>
                  </a:cubicBezTo>
                  <a:lnTo>
                    <a:pt x="1368" y="3036"/>
                  </a:lnTo>
                  <a:cubicBezTo>
                    <a:pt x="1368" y="2832"/>
                    <a:pt x="1202" y="2666"/>
                    <a:pt x="998" y="2666"/>
                  </a:cubicBezTo>
                  <a:lnTo>
                    <a:pt x="813" y="2666"/>
                  </a:lnTo>
                  <a:cubicBezTo>
                    <a:pt x="609" y="2666"/>
                    <a:pt x="443" y="2832"/>
                    <a:pt x="443" y="3036"/>
                  </a:cubicBezTo>
                  <a:lnTo>
                    <a:pt x="443" y="3949"/>
                  </a:lnTo>
                  <a:cubicBezTo>
                    <a:pt x="443" y="4655"/>
                    <a:pt x="1000" y="5250"/>
                    <a:pt x="1706" y="5266"/>
                  </a:cubicBezTo>
                  <a:cubicBezTo>
                    <a:pt x="1716" y="5266"/>
                    <a:pt x="1726" y="5267"/>
                    <a:pt x="1737" y="5267"/>
                  </a:cubicBezTo>
                  <a:cubicBezTo>
                    <a:pt x="2450" y="5267"/>
                    <a:pt x="3030" y="4688"/>
                    <a:pt x="3030" y="3973"/>
                  </a:cubicBezTo>
                  <a:lnTo>
                    <a:pt x="3030" y="1516"/>
                  </a:lnTo>
                  <a:cubicBezTo>
                    <a:pt x="3030" y="680"/>
                    <a:pt x="2350" y="1"/>
                    <a:pt x="1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6" name="Google Shape;4426;p70"/>
            <p:cNvSpPr/>
            <p:nvPr/>
          </p:nvSpPr>
          <p:spPr>
            <a:xfrm>
              <a:off x="3695838" y="3430819"/>
              <a:ext cx="89931" cy="16176"/>
            </a:xfrm>
            <a:custGeom>
              <a:avLst/>
              <a:gdLst/>
              <a:ahLst/>
              <a:cxnLst/>
              <a:rect l="l" t="t" r="r" b="b"/>
              <a:pathLst>
                <a:path w="3230" h="581" extrusionOk="0">
                  <a:moveTo>
                    <a:pt x="290" y="0"/>
                  </a:moveTo>
                  <a:cubicBezTo>
                    <a:pt x="129" y="0"/>
                    <a:pt x="0" y="130"/>
                    <a:pt x="0" y="291"/>
                  </a:cubicBezTo>
                  <a:cubicBezTo>
                    <a:pt x="0" y="450"/>
                    <a:pt x="129" y="581"/>
                    <a:pt x="290" y="581"/>
                  </a:cubicBezTo>
                  <a:lnTo>
                    <a:pt x="2940" y="581"/>
                  </a:lnTo>
                  <a:cubicBezTo>
                    <a:pt x="3101" y="581"/>
                    <a:pt x="3230" y="450"/>
                    <a:pt x="3230" y="291"/>
                  </a:cubicBezTo>
                  <a:cubicBezTo>
                    <a:pt x="3230" y="130"/>
                    <a:pt x="3101" y="0"/>
                    <a:pt x="2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7" name="Google Shape;4427;p70"/>
            <p:cNvSpPr/>
            <p:nvPr/>
          </p:nvSpPr>
          <p:spPr>
            <a:xfrm>
              <a:off x="3695838" y="3458550"/>
              <a:ext cx="161960" cy="16176"/>
            </a:xfrm>
            <a:custGeom>
              <a:avLst/>
              <a:gdLst/>
              <a:ahLst/>
              <a:cxnLst/>
              <a:rect l="l" t="t" r="r" b="b"/>
              <a:pathLst>
                <a:path w="5817" h="581" extrusionOk="0">
                  <a:moveTo>
                    <a:pt x="290" y="1"/>
                  </a:moveTo>
                  <a:cubicBezTo>
                    <a:pt x="129" y="1"/>
                    <a:pt x="0" y="130"/>
                    <a:pt x="0" y="291"/>
                  </a:cubicBezTo>
                  <a:cubicBezTo>
                    <a:pt x="0" y="451"/>
                    <a:pt x="129" y="580"/>
                    <a:pt x="290" y="580"/>
                  </a:cubicBezTo>
                  <a:lnTo>
                    <a:pt x="5528" y="580"/>
                  </a:lnTo>
                  <a:cubicBezTo>
                    <a:pt x="5687" y="580"/>
                    <a:pt x="5817" y="451"/>
                    <a:pt x="5817" y="291"/>
                  </a:cubicBezTo>
                  <a:cubicBezTo>
                    <a:pt x="5817" y="130"/>
                    <a:pt x="5687" y="1"/>
                    <a:pt x="5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8" name="Google Shape;4428;p70"/>
            <p:cNvSpPr/>
            <p:nvPr/>
          </p:nvSpPr>
          <p:spPr>
            <a:xfrm>
              <a:off x="3695838" y="3501345"/>
              <a:ext cx="246879" cy="16149"/>
            </a:xfrm>
            <a:custGeom>
              <a:avLst/>
              <a:gdLst/>
              <a:ahLst/>
              <a:cxnLst/>
              <a:rect l="l" t="t" r="r" b="b"/>
              <a:pathLst>
                <a:path w="8867" h="580" extrusionOk="0">
                  <a:moveTo>
                    <a:pt x="290" y="1"/>
                  </a:moveTo>
                  <a:cubicBezTo>
                    <a:pt x="129" y="1"/>
                    <a:pt x="0" y="130"/>
                    <a:pt x="0" y="291"/>
                  </a:cubicBezTo>
                  <a:cubicBezTo>
                    <a:pt x="0" y="451"/>
                    <a:pt x="129" y="580"/>
                    <a:pt x="290" y="580"/>
                  </a:cubicBezTo>
                  <a:lnTo>
                    <a:pt x="8577" y="580"/>
                  </a:lnTo>
                  <a:cubicBezTo>
                    <a:pt x="8736" y="580"/>
                    <a:pt x="8867" y="451"/>
                    <a:pt x="8867" y="291"/>
                  </a:cubicBezTo>
                  <a:cubicBezTo>
                    <a:pt x="8867" y="130"/>
                    <a:pt x="8736" y="1"/>
                    <a:pt x="8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9" name="Google Shape;4429;p70"/>
            <p:cNvSpPr/>
            <p:nvPr/>
          </p:nvSpPr>
          <p:spPr>
            <a:xfrm>
              <a:off x="3695838" y="3529104"/>
              <a:ext cx="246879" cy="16149"/>
            </a:xfrm>
            <a:custGeom>
              <a:avLst/>
              <a:gdLst/>
              <a:ahLst/>
              <a:cxnLst/>
              <a:rect l="l" t="t" r="r" b="b"/>
              <a:pathLst>
                <a:path w="8867" h="580" extrusionOk="0">
                  <a:moveTo>
                    <a:pt x="290" y="0"/>
                  </a:moveTo>
                  <a:cubicBezTo>
                    <a:pt x="129" y="0"/>
                    <a:pt x="0" y="129"/>
                    <a:pt x="0" y="290"/>
                  </a:cubicBezTo>
                  <a:cubicBezTo>
                    <a:pt x="0" y="450"/>
                    <a:pt x="129" y="579"/>
                    <a:pt x="290" y="579"/>
                  </a:cubicBezTo>
                  <a:lnTo>
                    <a:pt x="8577" y="579"/>
                  </a:lnTo>
                  <a:cubicBezTo>
                    <a:pt x="8736" y="579"/>
                    <a:pt x="8867" y="450"/>
                    <a:pt x="8867" y="290"/>
                  </a:cubicBezTo>
                  <a:cubicBezTo>
                    <a:pt x="8867" y="129"/>
                    <a:pt x="8736" y="0"/>
                    <a:pt x="8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0" name="Google Shape;4430;p70"/>
            <p:cNvSpPr/>
            <p:nvPr/>
          </p:nvSpPr>
          <p:spPr>
            <a:xfrm>
              <a:off x="3695838" y="3556836"/>
              <a:ext cx="246879" cy="16149"/>
            </a:xfrm>
            <a:custGeom>
              <a:avLst/>
              <a:gdLst/>
              <a:ahLst/>
              <a:cxnLst/>
              <a:rect l="l" t="t" r="r" b="b"/>
              <a:pathLst>
                <a:path w="8867" h="580" extrusionOk="0">
                  <a:moveTo>
                    <a:pt x="290" y="1"/>
                  </a:moveTo>
                  <a:cubicBezTo>
                    <a:pt x="129" y="1"/>
                    <a:pt x="0" y="130"/>
                    <a:pt x="0" y="290"/>
                  </a:cubicBezTo>
                  <a:cubicBezTo>
                    <a:pt x="0" y="451"/>
                    <a:pt x="129" y="580"/>
                    <a:pt x="290" y="580"/>
                  </a:cubicBezTo>
                  <a:lnTo>
                    <a:pt x="8577" y="580"/>
                  </a:lnTo>
                  <a:cubicBezTo>
                    <a:pt x="8736" y="580"/>
                    <a:pt x="8867" y="451"/>
                    <a:pt x="8867" y="290"/>
                  </a:cubicBezTo>
                  <a:cubicBezTo>
                    <a:pt x="8867" y="130"/>
                    <a:pt x="8736" y="1"/>
                    <a:pt x="8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1" name="Google Shape;4431;p70"/>
            <p:cNvSpPr/>
            <p:nvPr/>
          </p:nvSpPr>
          <p:spPr>
            <a:xfrm>
              <a:off x="3864232" y="3605951"/>
              <a:ext cx="55128" cy="16176"/>
            </a:xfrm>
            <a:custGeom>
              <a:avLst/>
              <a:gdLst/>
              <a:ahLst/>
              <a:cxnLst/>
              <a:rect l="l" t="t" r="r" b="b"/>
              <a:pathLst>
                <a:path w="1980" h="581" extrusionOk="0">
                  <a:moveTo>
                    <a:pt x="291" y="0"/>
                  </a:moveTo>
                  <a:cubicBezTo>
                    <a:pt x="130" y="0"/>
                    <a:pt x="0" y="129"/>
                    <a:pt x="0" y="290"/>
                  </a:cubicBezTo>
                  <a:cubicBezTo>
                    <a:pt x="0" y="450"/>
                    <a:pt x="130" y="581"/>
                    <a:pt x="291" y="581"/>
                  </a:cubicBezTo>
                  <a:lnTo>
                    <a:pt x="1690" y="581"/>
                  </a:lnTo>
                  <a:cubicBezTo>
                    <a:pt x="1849" y="581"/>
                    <a:pt x="1980" y="450"/>
                    <a:pt x="1980" y="290"/>
                  </a:cubicBezTo>
                  <a:cubicBezTo>
                    <a:pt x="1980" y="129"/>
                    <a:pt x="1849" y="0"/>
                    <a:pt x="1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2" name="Google Shape;4432;p70"/>
            <p:cNvSpPr/>
            <p:nvPr/>
          </p:nvSpPr>
          <p:spPr>
            <a:xfrm>
              <a:off x="3888511" y="3398242"/>
              <a:ext cx="48836" cy="16204"/>
            </a:xfrm>
            <a:custGeom>
              <a:avLst/>
              <a:gdLst/>
              <a:ahLst/>
              <a:cxnLst/>
              <a:rect l="l" t="t" r="r" b="b"/>
              <a:pathLst>
                <a:path w="1754" h="582" extrusionOk="0">
                  <a:moveTo>
                    <a:pt x="291" y="1"/>
                  </a:moveTo>
                  <a:cubicBezTo>
                    <a:pt x="131" y="1"/>
                    <a:pt x="0" y="130"/>
                    <a:pt x="0" y="291"/>
                  </a:cubicBezTo>
                  <a:cubicBezTo>
                    <a:pt x="0" y="451"/>
                    <a:pt x="131" y="581"/>
                    <a:pt x="291" y="581"/>
                  </a:cubicBezTo>
                  <a:lnTo>
                    <a:pt x="1463" y="581"/>
                  </a:lnTo>
                  <a:cubicBezTo>
                    <a:pt x="1623" y="581"/>
                    <a:pt x="1753" y="451"/>
                    <a:pt x="1753" y="291"/>
                  </a:cubicBezTo>
                  <a:cubicBezTo>
                    <a:pt x="1753" y="130"/>
                    <a:pt x="1623"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3" name="Google Shape;4433;p70"/>
            <p:cNvSpPr/>
            <p:nvPr/>
          </p:nvSpPr>
          <p:spPr>
            <a:xfrm>
              <a:off x="3888511" y="3369592"/>
              <a:ext cx="48836" cy="16176"/>
            </a:xfrm>
            <a:custGeom>
              <a:avLst/>
              <a:gdLst/>
              <a:ahLst/>
              <a:cxnLst/>
              <a:rect l="l" t="t" r="r" b="b"/>
              <a:pathLst>
                <a:path w="1754" h="581" extrusionOk="0">
                  <a:moveTo>
                    <a:pt x="291" y="0"/>
                  </a:moveTo>
                  <a:cubicBezTo>
                    <a:pt x="131" y="0"/>
                    <a:pt x="0" y="130"/>
                    <a:pt x="0" y="291"/>
                  </a:cubicBezTo>
                  <a:cubicBezTo>
                    <a:pt x="0" y="450"/>
                    <a:pt x="131" y="581"/>
                    <a:pt x="291" y="581"/>
                  </a:cubicBezTo>
                  <a:lnTo>
                    <a:pt x="1463" y="581"/>
                  </a:lnTo>
                  <a:cubicBezTo>
                    <a:pt x="1623" y="581"/>
                    <a:pt x="1753" y="450"/>
                    <a:pt x="1753" y="291"/>
                  </a:cubicBezTo>
                  <a:cubicBezTo>
                    <a:pt x="1753" y="130"/>
                    <a:pt x="1623"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4" name="Google Shape;4434;p70"/>
            <p:cNvSpPr/>
            <p:nvPr/>
          </p:nvSpPr>
          <p:spPr>
            <a:xfrm>
              <a:off x="3888511" y="3340941"/>
              <a:ext cx="48836" cy="16176"/>
            </a:xfrm>
            <a:custGeom>
              <a:avLst/>
              <a:gdLst/>
              <a:ahLst/>
              <a:cxnLst/>
              <a:rect l="l" t="t" r="r" b="b"/>
              <a:pathLst>
                <a:path w="1754" h="581" extrusionOk="0">
                  <a:moveTo>
                    <a:pt x="291" y="0"/>
                  </a:moveTo>
                  <a:cubicBezTo>
                    <a:pt x="131" y="0"/>
                    <a:pt x="0" y="131"/>
                    <a:pt x="0" y="290"/>
                  </a:cubicBezTo>
                  <a:cubicBezTo>
                    <a:pt x="0" y="450"/>
                    <a:pt x="131" y="581"/>
                    <a:pt x="291" y="581"/>
                  </a:cubicBezTo>
                  <a:lnTo>
                    <a:pt x="1463" y="581"/>
                  </a:lnTo>
                  <a:cubicBezTo>
                    <a:pt x="1623" y="581"/>
                    <a:pt x="1753" y="450"/>
                    <a:pt x="1753" y="290"/>
                  </a:cubicBezTo>
                  <a:cubicBezTo>
                    <a:pt x="1753" y="131"/>
                    <a:pt x="1623"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35" name="Google Shape;4435;p70"/>
          <p:cNvGrpSpPr/>
          <p:nvPr/>
        </p:nvGrpSpPr>
        <p:grpSpPr>
          <a:xfrm>
            <a:off x="3240455" y="3311478"/>
            <a:ext cx="440977" cy="501879"/>
            <a:chOff x="2875529" y="3153558"/>
            <a:chExt cx="461128" cy="535280"/>
          </a:xfrm>
        </p:grpSpPr>
        <p:sp>
          <p:nvSpPr>
            <p:cNvPr id="4436" name="Google Shape;4436;p70"/>
            <p:cNvSpPr/>
            <p:nvPr/>
          </p:nvSpPr>
          <p:spPr>
            <a:xfrm>
              <a:off x="2936589" y="3258471"/>
              <a:ext cx="400069" cy="366324"/>
            </a:xfrm>
            <a:custGeom>
              <a:avLst/>
              <a:gdLst/>
              <a:ahLst/>
              <a:cxnLst/>
              <a:rect l="l" t="t" r="r" b="b"/>
              <a:pathLst>
                <a:path w="14369" h="13157" extrusionOk="0">
                  <a:moveTo>
                    <a:pt x="11931" y="1"/>
                  </a:moveTo>
                  <a:cubicBezTo>
                    <a:pt x="11586" y="313"/>
                    <a:pt x="11243" y="628"/>
                    <a:pt x="10900" y="942"/>
                  </a:cubicBezTo>
                  <a:cubicBezTo>
                    <a:pt x="11336" y="1329"/>
                    <a:pt x="11716" y="1777"/>
                    <a:pt x="12030" y="2274"/>
                  </a:cubicBezTo>
                  <a:cubicBezTo>
                    <a:pt x="12652" y="3260"/>
                    <a:pt x="12980" y="4401"/>
                    <a:pt x="12980" y="5572"/>
                  </a:cubicBezTo>
                  <a:cubicBezTo>
                    <a:pt x="12980" y="8988"/>
                    <a:pt x="10200" y="11768"/>
                    <a:pt x="6784" y="11768"/>
                  </a:cubicBezTo>
                  <a:cubicBezTo>
                    <a:pt x="5605" y="11768"/>
                    <a:pt x="4458" y="11436"/>
                    <a:pt x="3469" y="10808"/>
                  </a:cubicBezTo>
                  <a:cubicBezTo>
                    <a:pt x="2719" y="10332"/>
                    <a:pt x="2083" y="9703"/>
                    <a:pt x="1600" y="8968"/>
                  </a:cubicBezTo>
                  <a:lnTo>
                    <a:pt x="0" y="8968"/>
                  </a:lnTo>
                  <a:cubicBezTo>
                    <a:pt x="617" y="10199"/>
                    <a:pt x="1558" y="11241"/>
                    <a:pt x="2724" y="11980"/>
                  </a:cubicBezTo>
                  <a:cubicBezTo>
                    <a:pt x="3937" y="12751"/>
                    <a:pt x="5341" y="13157"/>
                    <a:pt x="6784" y="13157"/>
                  </a:cubicBezTo>
                  <a:cubicBezTo>
                    <a:pt x="8810" y="13157"/>
                    <a:pt x="10715" y="12368"/>
                    <a:pt x="12147" y="10936"/>
                  </a:cubicBezTo>
                  <a:cubicBezTo>
                    <a:pt x="13580" y="9503"/>
                    <a:pt x="14369" y="7598"/>
                    <a:pt x="14369" y="5572"/>
                  </a:cubicBezTo>
                  <a:cubicBezTo>
                    <a:pt x="14369" y="4138"/>
                    <a:pt x="13966" y="2741"/>
                    <a:pt x="13205" y="1534"/>
                  </a:cubicBezTo>
                  <a:cubicBezTo>
                    <a:pt x="12848" y="967"/>
                    <a:pt x="12419" y="452"/>
                    <a:pt x="1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7" name="Google Shape;4437;p70"/>
            <p:cNvSpPr/>
            <p:nvPr/>
          </p:nvSpPr>
          <p:spPr>
            <a:xfrm>
              <a:off x="2875529" y="3480657"/>
              <a:ext cx="169282" cy="39592"/>
            </a:xfrm>
            <a:custGeom>
              <a:avLst/>
              <a:gdLst/>
              <a:ahLst/>
              <a:cxnLst/>
              <a:rect l="l" t="t" r="r" b="b"/>
              <a:pathLst>
                <a:path w="6080" h="1422" extrusionOk="0">
                  <a:moveTo>
                    <a:pt x="182" y="1"/>
                  </a:moveTo>
                  <a:cubicBezTo>
                    <a:pt x="82" y="1"/>
                    <a:pt x="0" y="83"/>
                    <a:pt x="0" y="183"/>
                  </a:cubicBezTo>
                  <a:lnTo>
                    <a:pt x="0" y="650"/>
                  </a:lnTo>
                  <a:cubicBezTo>
                    <a:pt x="0" y="1077"/>
                    <a:pt x="347" y="1422"/>
                    <a:pt x="772" y="1422"/>
                  </a:cubicBezTo>
                  <a:lnTo>
                    <a:pt x="5306" y="1422"/>
                  </a:lnTo>
                  <a:cubicBezTo>
                    <a:pt x="5733" y="1422"/>
                    <a:pt x="6079" y="1077"/>
                    <a:pt x="6078" y="650"/>
                  </a:cubicBezTo>
                  <a:lnTo>
                    <a:pt x="6078" y="183"/>
                  </a:lnTo>
                  <a:cubicBezTo>
                    <a:pt x="6078" y="83"/>
                    <a:pt x="5997" y="1"/>
                    <a:pt x="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8" name="Google Shape;4438;p70"/>
            <p:cNvSpPr/>
            <p:nvPr/>
          </p:nvSpPr>
          <p:spPr>
            <a:xfrm>
              <a:off x="3230499" y="3153558"/>
              <a:ext cx="103658" cy="92548"/>
            </a:xfrm>
            <a:custGeom>
              <a:avLst/>
              <a:gdLst/>
              <a:ahLst/>
              <a:cxnLst/>
              <a:rect l="l" t="t" r="r" b="b"/>
              <a:pathLst>
                <a:path w="3723" h="3324" extrusionOk="0">
                  <a:moveTo>
                    <a:pt x="2579" y="0"/>
                  </a:moveTo>
                  <a:cubicBezTo>
                    <a:pt x="2517" y="0"/>
                    <a:pt x="2454" y="16"/>
                    <a:pt x="2397" y="49"/>
                  </a:cubicBezTo>
                  <a:lnTo>
                    <a:pt x="0" y="1432"/>
                  </a:lnTo>
                  <a:lnTo>
                    <a:pt x="1093" y="3324"/>
                  </a:lnTo>
                  <a:lnTo>
                    <a:pt x="3490" y="1940"/>
                  </a:lnTo>
                  <a:cubicBezTo>
                    <a:pt x="3663" y="1839"/>
                    <a:pt x="3723" y="1619"/>
                    <a:pt x="3623" y="1444"/>
                  </a:cubicBezTo>
                  <a:lnTo>
                    <a:pt x="2893" y="182"/>
                  </a:lnTo>
                  <a:cubicBezTo>
                    <a:pt x="2826" y="65"/>
                    <a:pt x="2705" y="0"/>
                    <a:pt x="2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9" name="Google Shape;4439;p70"/>
            <p:cNvSpPr/>
            <p:nvPr/>
          </p:nvSpPr>
          <p:spPr>
            <a:xfrm>
              <a:off x="2996256" y="3332756"/>
              <a:ext cx="55212" cy="47889"/>
            </a:xfrm>
            <a:custGeom>
              <a:avLst/>
              <a:gdLst/>
              <a:ahLst/>
              <a:cxnLst/>
              <a:rect l="l" t="t" r="r" b="b"/>
              <a:pathLst>
                <a:path w="1983" h="1720" extrusionOk="0">
                  <a:moveTo>
                    <a:pt x="1448" y="0"/>
                  </a:moveTo>
                  <a:lnTo>
                    <a:pt x="116" y="768"/>
                  </a:lnTo>
                  <a:cubicBezTo>
                    <a:pt x="29" y="818"/>
                    <a:pt x="0" y="929"/>
                    <a:pt x="50" y="1017"/>
                  </a:cubicBezTo>
                  <a:lnTo>
                    <a:pt x="403" y="1628"/>
                  </a:lnTo>
                  <a:cubicBezTo>
                    <a:pt x="436" y="1687"/>
                    <a:pt x="498" y="1719"/>
                    <a:pt x="561" y="1719"/>
                  </a:cubicBezTo>
                  <a:cubicBezTo>
                    <a:pt x="592" y="1719"/>
                    <a:pt x="623" y="1712"/>
                    <a:pt x="651" y="1695"/>
                  </a:cubicBezTo>
                  <a:lnTo>
                    <a:pt x="1982" y="926"/>
                  </a:lnTo>
                  <a:lnTo>
                    <a:pt x="1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0" name="Google Shape;4440;p70"/>
            <p:cNvSpPr/>
            <p:nvPr/>
          </p:nvSpPr>
          <p:spPr>
            <a:xfrm>
              <a:off x="3013575" y="3302852"/>
              <a:ext cx="57773" cy="66126"/>
            </a:xfrm>
            <a:custGeom>
              <a:avLst/>
              <a:gdLst/>
              <a:ahLst/>
              <a:cxnLst/>
              <a:rect l="l" t="t" r="r" b="b"/>
              <a:pathLst>
                <a:path w="2075" h="2375" extrusionOk="0">
                  <a:moveTo>
                    <a:pt x="983" y="1"/>
                  </a:moveTo>
                  <a:lnTo>
                    <a:pt x="233" y="435"/>
                  </a:lnTo>
                  <a:cubicBezTo>
                    <a:pt x="59" y="535"/>
                    <a:pt x="0" y="757"/>
                    <a:pt x="100" y="930"/>
                  </a:cubicBezTo>
                  <a:lnTo>
                    <a:pt x="830" y="2194"/>
                  </a:lnTo>
                  <a:cubicBezTo>
                    <a:pt x="897" y="2310"/>
                    <a:pt x="1018" y="2375"/>
                    <a:pt x="1143" y="2375"/>
                  </a:cubicBezTo>
                  <a:cubicBezTo>
                    <a:pt x="1205" y="2375"/>
                    <a:pt x="1268" y="2359"/>
                    <a:pt x="1325" y="2325"/>
                  </a:cubicBezTo>
                  <a:lnTo>
                    <a:pt x="2075" y="1892"/>
                  </a:lnTo>
                  <a:lnTo>
                    <a:pt x="9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1" name="Google Shape;4441;p70"/>
            <p:cNvSpPr/>
            <p:nvPr/>
          </p:nvSpPr>
          <p:spPr>
            <a:xfrm>
              <a:off x="3035376" y="3278601"/>
              <a:ext cx="67908" cy="83639"/>
            </a:xfrm>
            <a:custGeom>
              <a:avLst/>
              <a:gdLst/>
              <a:ahLst/>
              <a:cxnLst/>
              <a:rect l="l" t="t" r="r" b="b"/>
              <a:pathLst>
                <a:path w="2439" h="3004" extrusionOk="0">
                  <a:moveTo>
                    <a:pt x="983" y="1"/>
                  </a:moveTo>
                  <a:lnTo>
                    <a:pt x="233" y="435"/>
                  </a:lnTo>
                  <a:cubicBezTo>
                    <a:pt x="59" y="535"/>
                    <a:pt x="0" y="757"/>
                    <a:pt x="100" y="930"/>
                  </a:cubicBezTo>
                  <a:lnTo>
                    <a:pt x="1192" y="2822"/>
                  </a:lnTo>
                  <a:cubicBezTo>
                    <a:pt x="1259" y="2938"/>
                    <a:pt x="1380" y="3003"/>
                    <a:pt x="1505" y="3003"/>
                  </a:cubicBezTo>
                  <a:cubicBezTo>
                    <a:pt x="1567" y="3003"/>
                    <a:pt x="1630" y="2987"/>
                    <a:pt x="1687" y="2954"/>
                  </a:cubicBezTo>
                  <a:lnTo>
                    <a:pt x="2438" y="2521"/>
                  </a:lnTo>
                  <a:lnTo>
                    <a:pt x="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2" name="Google Shape;4442;p70"/>
            <p:cNvSpPr/>
            <p:nvPr/>
          </p:nvSpPr>
          <p:spPr>
            <a:xfrm>
              <a:off x="3056007" y="3184269"/>
              <a:ext cx="205923" cy="171176"/>
            </a:xfrm>
            <a:custGeom>
              <a:avLst/>
              <a:gdLst/>
              <a:ahLst/>
              <a:cxnLst/>
              <a:rect l="l" t="t" r="r" b="b"/>
              <a:pathLst>
                <a:path w="7396" h="6148" extrusionOk="0">
                  <a:moveTo>
                    <a:pt x="5570" y="0"/>
                  </a:moveTo>
                  <a:cubicBezTo>
                    <a:pt x="5508" y="0"/>
                    <a:pt x="5445" y="16"/>
                    <a:pt x="5388" y="50"/>
                  </a:cubicBezTo>
                  <a:lnTo>
                    <a:pt x="234" y="3024"/>
                  </a:lnTo>
                  <a:cubicBezTo>
                    <a:pt x="61" y="3124"/>
                    <a:pt x="1" y="3346"/>
                    <a:pt x="102" y="3519"/>
                  </a:cubicBezTo>
                  <a:lnTo>
                    <a:pt x="1513" y="5966"/>
                  </a:lnTo>
                  <a:cubicBezTo>
                    <a:pt x="1580" y="6082"/>
                    <a:pt x="1702" y="6147"/>
                    <a:pt x="1827" y="6147"/>
                  </a:cubicBezTo>
                  <a:cubicBezTo>
                    <a:pt x="1888" y="6147"/>
                    <a:pt x="1951" y="6131"/>
                    <a:pt x="2008" y="6098"/>
                  </a:cubicBezTo>
                  <a:lnTo>
                    <a:pt x="7163" y="3123"/>
                  </a:lnTo>
                  <a:cubicBezTo>
                    <a:pt x="7336" y="3023"/>
                    <a:pt x="7396" y="2801"/>
                    <a:pt x="7295" y="2627"/>
                  </a:cubicBezTo>
                  <a:lnTo>
                    <a:pt x="5883" y="181"/>
                  </a:lnTo>
                  <a:cubicBezTo>
                    <a:pt x="5816" y="65"/>
                    <a:pt x="5695" y="0"/>
                    <a:pt x="5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3" name="Google Shape;4443;p70"/>
            <p:cNvSpPr/>
            <p:nvPr/>
          </p:nvSpPr>
          <p:spPr>
            <a:xfrm>
              <a:off x="3196614" y="3161104"/>
              <a:ext cx="87620" cy="123481"/>
            </a:xfrm>
            <a:custGeom>
              <a:avLst/>
              <a:gdLst/>
              <a:ahLst/>
              <a:cxnLst/>
              <a:rect l="l" t="t" r="r" b="b"/>
              <a:pathLst>
                <a:path w="3147" h="4435" extrusionOk="0">
                  <a:moveTo>
                    <a:pt x="680" y="0"/>
                  </a:moveTo>
                  <a:cubicBezTo>
                    <a:pt x="619" y="0"/>
                    <a:pt x="556" y="16"/>
                    <a:pt x="499" y="49"/>
                  </a:cubicBezTo>
                  <a:lnTo>
                    <a:pt x="233" y="202"/>
                  </a:lnTo>
                  <a:cubicBezTo>
                    <a:pt x="59" y="302"/>
                    <a:pt x="0" y="524"/>
                    <a:pt x="100" y="699"/>
                  </a:cubicBezTo>
                  <a:lnTo>
                    <a:pt x="2152" y="4253"/>
                  </a:lnTo>
                  <a:cubicBezTo>
                    <a:pt x="2220" y="4369"/>
                    <a:pt x="2341" y="4434"/>
                    <a:pt x="2467" y="4434"/>
                  </a:cubicBezTo>
                  <a:cubicBezTo>
                    <a:pt x="2528" y="4434"/>
                    <a:pt x="2591" y="4419"/>
                    <a:pt x="2648" y="4386"/>
                  </a:cubicBezTo>
                  <a:lnTo>
                    <a:pt x="2914" y="4231"/>
                  </a:lnTo>
                  <a:cubicBezTo>
                    <a:pt x="3088" y="4131"/>
                    <a:pt x="3147" y="3909"/>
                    <a:pt x="3047" y="3736"/>
                  </a:cubicBezTo>
                  <a:lnTo>
                    <a:pt x="995" y="182"/>
                  </a:lnTo>
                  <a:cubicBezTo>
                    <a:pt x="927" y="65"/>
                    <a:pt x="806"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4" name="Google Shape;4444;p70"/>
            <p:cNvSpPr/>
            <p:nvPr/>
          </p:nvSpPr>
          <p:spPr>
            <a:xfrm>
              <a:off x="3242416" y="3240651"/>
              <a:ext cx="41819" cy="43935"/>
            </a:xfrm>
            <a:custGeom>
              <a:avLst/>
              <a:gdLst/>
              <a:ahLst/>
              <a:cxnLst/>
              <a:rect l="l" t="t" r="r" b="b"/>
              <a:pathLst>
                <a:path w="1502" h="1578" extrusionOk="0">
                  <a:moveTo>
                    <a:pt x="894" y="0"/>
                  </a:moveTo>
                  <a:lnTo>
                    <a:pt x="896" y="4"/>
                  </a:lnTo>
                  <a:lnTo>
                    <a:pt x="896" y="4"/>
                  </a:lnTo>
                  <a:cubicBezTo>
                    <a:pt x="896" y="3"/>
                    <a:pt x="895" y="1"/>
                    <a:pt x="894" y="0"/>
                  </a:cubicBezTo>
                  <a:close/>
                  <a:moveTo>
                    <a:pt x="896" y="4"/>
                  </a:moveTo>
                  <a:lnTo>
                    <a:pt x="896" y="4"/>
                  </a:lnTo>
                  <a:cubicBezTo>
                    <a:pt x="995" y="176"/>
                    <a:pt x="935" y="396"/>
                    <a:pt x="763" y="496"/>
                  </a:cubicBezTo>
                  <a:lnTo>
                    <a:pt x="496" y="649"/>
                  </a:lnTo>
                  <a:cubicBezTo>
                    <a:pt x="438" y="683"/>
                    <a:pt x="376" y="699"/>
                    <a:pt x="314" y="699"/>
                  </a:cubicBezTo>
                  <a:cubicBezTo>
                    <a:pt x="189" y="699"/>
                    <a:pt x="67" y="634"/>
                    <a:pt x="0" y="518"/>
                  </a:cubicBezTo>
                  <a:lnTo>
                    <a:pt x="0" y="518"/>
                  </a:lnTo>
                  <a:lnTo>
                    <a:pt x="507" y="1396"/>
                  </a:lnTo>
                  <a:cubicBezTo>
                    <a:pt x="575" y="1512"/>
                    <a:pt x="696" y="1577"/>
                    <a:pt x="822" y="1577"/>
                  </a:cubicBezTo>
                  <a:cubicBezTo>
                    <a:pt x="883" y="1577"/>
                    <a:pt x="946" y="1562"/>
                    <a:pt x="1003" y="1529"/>
                  </a:cubicBezTo>
                  <a:lnTo>
                    <a:pt x="1269" y="1374"/>
                  </a:lnTo>
                  <a:cubicBezTo>
                    <a:pt x="1443" y="1274"/>
                    <a:pt x="1502" y="1052"/>
                    <a:pt x="1402" y="879"/>
                  </a:cubicBezTo>
                  <a:lnTo>
                    <a:pt x="896" y="4"/>
                  </a:lnTo>
                  <a:close/>
                </a:path>
              </a:pathLst>
            </a:custGeom>
            <a:solidFill>
              <a:srgbClr val="7B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5" name="Google Shape;4445;p70"/>
            <p:cNvSpPr/>
            <p:nvPr/>
          </p:nvSpPr>
          <p:spPr>
            <a:xfrm>
              <a:off x="3104983" y="3275956"/>
              <a:ext cx="80688" cy="52093"/>
            </a:xfrm>
            <a:custGeom>
              <a:avLst/>
              <a:gdLst/>
              <a:ahLst/>
              <a:cxnLst/>
              <a:rect l="l" t="t" r="r" b="b"/>
              <a:pathLst>
                <a:path w="2898" h="1871" extrusionOk="0">
                  <a:moveTo>
                    <a:pt x="2565" y="1"/>
                  </a:moveTo>
                  <a:cubicBezTo>
                    <a:pt x="2516" y="1"/>
                    <a:pt x="2466" y="13"/>
                    <a:pt x="2420" y="40"/>
                  </a:cubicBezTo>
                  <a:lnTo>
                    <a:pt x="187" y="1329"/>
                  </a:lnTo>
                  <a:cubicBezTo>
                    <a:pt x="48" y="1410"/>
                    <a:pt x="1" y="1588"/>
                    <a:pt x="81" y="1725"/>
                  </a:cubicBezTo>
                  <a:cubicBezTo>
                    <a:pt x="135" y="1819"/>
                    <a:pt x="232" y="1871"/>
                    <a:pt x="332" y="1871"/>
                  </a:cubicBezTo>
                  <a:cubicBezTo>
                    <a:pt x="381" y="1871"/>
                    <a:pt x="431" y="1858"/>
                    <a:pt x="477" y="1832"/>
                  </a:cubicBezTo>
                  <a:lnTo>
                    <a:pt x="2711" y="542"/>
                  </a:lnTo>
                  <a:cubicBezTo>
                    <a:pt x="2850" y="462"/>
                    <a:pt x="2897" y="285"/>
                    <a:pt x="2817" y="146"/>
                  </a:cubicBezTo>
                  <a:cubicBezTo>
                    <a:pt x="2763" y="53"/>
                    <a:pt x="2666" y="1"/>
                    <a:pt x="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6" name="Google Shape;4446;p70"/>
            <p:cNvSpPr/>
            <p:nvPr/>
          </p:nvSpPr>
          <p:spPr>
            <a:xfrm>
              <a:off x="3209895" y="3228094"/>
              <a:ext cx="92298" cy="92354"/>
            </a:xfrm>
            <a:custGeom>
              <a:avLst/>
              <a:gdLst/>
              <a:ahLst/>
              <a:cxnLst/>
              <a:rect l="l" t="t" r="r" b="b"/>
              <a:pathLst>
                <a:path w="3315" h="3317" extrusionOk="0">
                  <a:moveTo>
                    <a:pt x="1658" y="0"/>
                  </a:moveTo>
                  <a:cubicBezTo>
                    <a:pt x="743" y="0"/>
                    <a:pt x="0" y="743"/>
                    <a:pt x="0" y="1659"/>
                  </a:cubicBezTo>
                  <a:cubicBezTo>
                    <a:pt x="0" y="2574"/>
                    <a:pt x="743" y="3316"/>
                    <a:pt x="1658" y="3316"/>
                  </a:cubicBezTo>
                  <a:cubicBezTo>
                    <a:pt x="2573" y="3316"/>
                    <a:pt x="3315" y="2574"/>
                    <a:pt x="3315" y="1659"/>
                  </a:cubicBezTo>
                  <a:cubicBezTo>
                    <a:pt x="3315" y="743"/>
                    <a:pt x="2573" y="0"/>
                    <a:pt x="1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7" name="Google Shape;4447;p70"/>
            <p:cNvSpPr/>
            <p:nvPr/>
          </p:nvSpPr>
          <p:spPr>
            <a:xfrm>
              <a:off x="3236095" y="3254294"/>
              <a:ext cx="39898" cy="39926"/>
            </a:xfrm>
            <a:custGeom>
              <a:avLst/>
              <a:gdLst/>
              <a:ahLst/>
              <a:cxnLst/>
              <a:rect l="l" t="t" r="r" b="b"/>
              <a:pathLst>
                <a:path w="1433" h="1434" extrusionOk="0">
                  <a:moveTo>
                    <a:pt x="717" y="1"/>
                  </a:moveTo>
                  <a:cubicBezTo>
                    <a:pt x="321" y="1"/>
                    <a:pt x="1" y="321"/>
                    <a:pt x="1" y="718"/>
                  </a:cubicBezTo>
                  <a:cubicBezTo>
                    <a:pt x="1" y="1113"/>
                    <a:pt x="321" y="1434"/>
                    <a:pt x="717" y="1434"/>
                  </a:cubicBezTo>
                  <a:cubicBezTo>
                    <a:pt x="1113" y="1434"/>
                    <a:pt x="1432" y="1113"/>
                    <a:pt x="1432" y="718"/>
                  </a:cubicBezTo>
                  <a:cubicBezTo>
                    <a:pt x="1432" y="321"/>
                    <a:pt x="1113" y="1"/>
                    <a:pt x="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8" name="Google Shape;4448;p70"/>
            <p:cNvSpPr/>
            <p:nvPr/>
          </p:nvSpPr>
          <p:spPr>
            <a:xfrm>
              <a:off x="3275605" y="3278128"/>
              <a:ext cx="56" cy="28"/>
            </a:xfrm>
            <a:custGeom>
              <a:avLst/>
              <a:gdLst/>
              <a:ahLst/>
              <a:cxnLst/>
              <a:rect l="l" t="t" r="r" b="b"/>
              <a:pathLst>
                <a:path w="2" h="1" extrusionOk="0">
                  <a:moveTo>
                    <a:pt x="0" y="1"/>
                  </a:move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9" name="Google Shape;4449;p70"/>
            <p:cNvSpPr/>
            <p:nvPr/>
          </p:nvSpPr>
          <p:spPr>
            <a:xfrm>
              <a:off x="3128733" y="3540130"/>
              <a:ext cx="88094" cy="84669"/>
            </a:xfrm>
            <a:custGeom>
              <a:avLst/>
              <a:gdLst/>
              <a:ahLst/>
              <a:cxnLst/>
              <a:rect l="l" t="t" r="r" b="b"/>
              <a:pathLst>
                <a:path w="3164" h="3041" extrusionOk="0">
                  <a:moveTo>
                    <a:pt x="1689" y="0"/>
                  </a:moveTo>
                  <a:cubicBezTo>
                    <a:pt x="1539" y="0"/>
                    <a:pt x="1404" y="87"/>
                    <a:pt x="1339" y="221"/>
                  </a:cubicBezTo>
                  <a:lnTo>
                    <a:pt x="0" y="3041"/>
                  </a:lnTo>
                  <a:lnTo>
                    <a:pt x="3164" y="3041"/>
                  </a:lnTo>
                  <a:lnTo>
                    <a:pt x="3164" y="388"/>
                  </a:lnTo>
                  <a:cubicBezTo>
                    <a:pt x="3164" y="174"/>
                    <a:pt x="2991" y="0"/>
                    <a:pt x="2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0" name="Google Shape;4450;p70"/>
            <p:cNvSpPr/>
            <p:nvPr/>
          </p:nvSpPr>
          <p:spPr>
            <a:xfrm>
              <a:off x="2983254" y="3616837"/>
              <a:ext cx="283464" cy="44548"/>
            </a:xfrm>
            <a:custGeom>
              <a:avLst/>
              <a:gdLst/>
              <a:ahLst/>
              <a:cxnLst/>
              <a:rect l="l" t="t" r="r" b="b"/>
              <a:pathLst>
                <a:path w="10181" h="1600" extrusionOk="0">
                  <a:moveTo>
                    <a:pt x="653" y="1"/>
                  </a:moveTo>
                  <a:cubicBezTo>
                    <a:pt x="293" y="1"/>
                    <a:pt x="0" y="292"/>
                    <a:pt x="0" y="653"/>
                  </a:cubicBezTo>
                  <a:lnTo>
                    <a:pt x="0" y="1600"/>
                  </a:lnTo>
                  <a:lnTo>
                    <a:pt x="10180" y="1600"/>
                  </a:lnTo>
                  <a:lnTo>
                    <a:pt x="10180" y="653"/>
                  </a:lnTo>
                  <a:cubicBezTo>
                    <a:pt x="10180" y="292"/>
                    <a:pt x="9888" y="1"/>
                    <a:pt x="9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1" name="Google Shape;4451;p70"/>
            <p:cNvSpPr/>
            <p:nvPr/>
          </p:nvSpPr>
          <p:spPr>
            <a:xfrm>
              <a:off x="2956274" y="3652365"/>
              <a:ext cx="337395" cy="36474"/>
            </a:xfrm>
            <a:custGeom>
              <a:avLst/>
              <a:gdLst/>
              <a:ahLst/>
              <a:cxnLst/>
              <a:rect l="l" t="t" r="r" b="b"/>
              <a:pathLst>
                <a:path w="12118" h="1310" extrusionOk="0">
                  <a:moveTo>
                    <a:pt x="436" y="0"/>
                  </a:moveTo>
                  <a:cubicBezTo>
                    <a:pt x="196" y="0"/>
                    <a:pt x="1" y="195"/>
                    <a:pt x="1" y="436"/>
                  </a:cubicBezTo>
                  <a:lnTo>
                    <a:pt x="1" y="875"/>
                  </a:lnTo>
                  <a:cubicBezTo>
                    <a:pt x="1" y="1115"/>
                    <a:pt x="196" y="1309"/>
                    <a:pt x="436" y="1309"/>
                  </a:cubicBezTo>
                  <a:lnTo>
                    <a:pt x="11682" y="1309"/>
                  </a:lnTo>
                  <a:cubicBezTo>
                    <a:pt x="11923" y="1309"/>
                    <a:pt x="12118" y="1115"/>
                    <a:pt x="12118" y="875"/>
                  </a:cubicBezTo>
                  <a:lnTo>
                    <a:pt x="12118" y="436"/>
                  </a:lnTo>
                  <a:cubicBezTo>
                    <a:pt x="12118" y="195"/>
                    <a:pt x="11923" y="0"/>
                    <a:pt x="11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2" name="Google Shape;4452;p70"/>
            <p:cNvSpPr/>
            <p:nvPr/>
          </p:nvSpPr>
          <p:spPr>
            <a:xfrm>
              <a:off x="3182414" y="3560483"/>
              <a:ext cx="16232" cy="16288"/>
            </a:xfrm>
            <a:custGeom>
              <a:avLst/>
              <a:gdLst/>
              <a:ahLst/>
              <a:cxnLst/>
              <a:rect l="l" t="t" r="r" b="b"/>
              <a:pathLst>
                <a:path w="583" h="585" extrusionOk="0">
                  <a:moveTo>
                    <a:pt x="292" y="0"/>
                  </a:moveTo>
                  <a:cubicBezTo>
                    <a:pt x="132" y="0"/>
                    <a:pt x="3" y="129"/>
                    <a:pt x="2" y="289"/>
                  </a:cubicBezTo>
                  <a:lnTo>
                    <a:pt x="2" y="293"/>
                  </a:lnTo>
                  <a:cubicBezTo>
                    <a:pt x="0" y="452"/>
                    <a:pt x="130" y="583"/>
                    <a:pt x="291" y="584"/>
                  </a:cubicBezTo>
                  <a:lnTo>
                    <a:pt x="292" y="584"/>
                  </a:lnTo>
                  <a:cubicBezTo>
                    <a:pt x="452" y="584"/>
                    <a:pt x="581" y="455"/>
                    <a:pt x="582" y="295"/>
                  </a:cubicBezTo>
                  <a:lnTo>
                    <a:pt x="582" y="291"/>
                  </a:lnTo>
                  <a:cubicBezTo>
                    <a:pt x="582" y="131"/>
                    <a:pt x="453" y="0"/>
                    <a:pt x="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53" name="Google Shape;4453;p70"/>
          <p:cNvGrpSpPr/>
          <p:nvPr/>
        </p:nvGrpSpPr>
        <p:grpSpPr>
          <a:xfrm>
            <a:off x="1796412" y="3291937"/>
            <a:ext cx="387991" cy="501873"/>
            <a:chOff x="1320055" y="3153558"/>
            <a:chExt cx="405721" cy="535274"/>
          </a:xfrm>
        </p:grpSpPr>
        <p:sp>
          <p:nvSpPr>
            <p:cNvPr id="4454" name="Google Shape;4454;p70"/>
            <p:cNvSpPr/>
            <p:nvPr/>
          </p:nvSpPr>
          <p:spPr>
            <a:xfrm>
              <a:off x="1327767" y="3298370"/>
              <a:ext cx="377878" cy="390463"/>
            </a:xfrm>
            <a:custGeom>
              <a:avLst/>
              <a:gdLst/>
              <a:ahLst/>
              <a:cxnLst/>
              <a:rect l="l" t="t" r="r" b="b"/>
              <a:pathLst>
                <a:path w="13572" h="14024" extrusionOk="0">
                  <a:moveTo>
                    <a:pt x="7016" y="1"/>
                  </a:moveTo>
                  <a:cubicBezTo>
                    <a:pt x="6726" y="1"/>
                    <a:pt x="6433" y="19"/>
                    <a:pt x="6138" y="56"/>
                  </a:cubicBezTo>
                  <a:cubicBezTo>
                    <a:pt x="2666" y="490"/>
                    <a:pt x="108" y="3393"/>
                    <a:pt x="0" y="6783"/>
                  </a:cubicBezTo>
                  <a:lnTo>
                    <a:pt x="1744" y="5601"/>
                  </a:lnTo>
                  <a:cubicBezTo>
                    <a:pt x="1779" y="5578"/>
                    <a:pt x="1820" y="5566"/>
                    <a:pt x="1861" y="5566"/>
                  </a:cubicBezTo>
                  <a:cubicBezTo>
                    <a:pt x="1902" y="5566"/>
                    <a:pt x="1939" y="5577"/>
                    <a:pt x="1974" y="5597"/>
                  </a:cubicBezTo>
                  <a:lnTo>
                    <a:pt x="2527" y="5934"/>
                  </a:lnTo>
                  <a:cubicBezTo>
                    <a:pt x="2570" y="5961"/>
                    <a:pt x="2602" y="6001"/>
                    <a:pt x="2619" y="6049"/>
                  </a:cubicBezTo>
                  <a:lnTo>
                    <a:pt x="3124" y="7530"/>
                  </a:lnTo>
                  <a:cubicBezTo>
                    <a:pt x="3245" y="7882"/>
                    <a:pt x="3563" y="8136"/>
                    <a:pt x="3932" y="8176"/>
                  </a:cubicBezTo>
                  <a:lnTo>
                    <a:pt x="5590" y="8358"/>
                  </a:lnTo>
                  <a:cubicBezTo>
                    <a:pt x="5624" y="8361"/>
                    <a:pt x="5659" y="8364"/>
                    <a:pt x="5695" y="8364"/>
                  </a:cubicBezTo>
                  <a:cubicBezTo>
                    <a:pt x="5968" y="8364"/>
                    <a:pt x="6230" y="8247"/>
                    <a:pt x="6413" y="8042"/>
                  </a:cubicBezTo>
                  <a:lnTo>
                    <a:pt x="7016" y="7369"/>
                  </a:lnTo>
                  <a:cubicBezTo>
                    <a:pt x="7056" y="7324"/>
                    <a:pt x="7114" y="7298"/>
                    <a:pt x="7175" y="7298"/>
                  </a:cubicBezTo>
                  <a:cubicBezTo>
                    <a:pt x="7207" y="7298"/>
                    <a:pt x="7253" y="7304"/>
                    <a:pt x="7300" y="7337"/>
                  </a:cubicBezTo>
                  <a:lnTo>
                    <a:pt x="7600" y="7550"/>
                  </a:lnTo>
                  <a:cubicBezTo>
                    <a:pt x="7663" y="7596"/>
                    <a:pt x="7697" y="7672"/>
                    <a:pt x="7688" y="7749"/>
                  </a:cubicBezTo>
                  <a:lnTo>
                    <a:pt x="7434" y="9927"/>
                  </a:lnTo>
                  <a:cubicBezTo>
                    <a:pt x="7407" y="10154"/>
                    <a:pt x="7462" y="10384"/>
                    <a:pt x="7588" y="10573"/>
                  </a:cubicBezTo>
                  <a:lnTo>
                    <a:pt x="7990" y="11181"/>
                  </a:lnTo>
                  <a:cubicBezTo>
                    <a:pt x="8052" y="11274"/>
                    <a:pt x="8033" y="11396"/>
                    <a:pt x="7946" y="11467"/>
                  </a:cubicBezTo>
                  <a:lnTo>
                    <a:pt x="7230" y="12045"/>
                  </a:lnTo>
                  <a:cubicBezTo>
                    <a:pt x="7193" y="12076"/>
                    <a:pt x="7144" y="12094"/>
                    <a:pt x="7095" y="12094"/>
                  </a:cubicBezTo>
                  <a:cubicBezTo>
                    <a:pt x="7071" y="12094"/>
                    <a:pt x="7047" y="12089"/>
                    <a:pt x="7025" y="12081"/>
                  </a:cubicBezTo>
                  <a:lnTo>
                    <a:pt x="5772" y="11646"/>
                  </a:lnTo>
                  <a:cubicBezTo>
                    <a:pt x="5670" y="11611"/>
                    <a:pt x="5563" y="11592"/>
                    <a:pt x="5455" y="11592"/>
                  </a:cubicBezTo>
                  <a:cubicBezTo>
                    <a:pt x="5120" y="11592"/>
                    <a:pt x="4815" y="11762"/>
                    <a:pt x="4637" y="12045"/>
                  </a:cubicBezTo>
                  <a:lnTo>
                    <a:pt x="3824" y="13258"/>
                  </a:lnTo>
                  <a:cubicBezTo>
                    <a:pt x="4785" y="13749"/>
                    <a:pt x="5867" y="14023"/>
                    <a:pt x="6999" y="14023"/>
                  </a:cubicBezTo>
                  <a:cubicBezTo>
                    <a:pt x="7290" y="14023"/>
                    <a:pt x="7584" y="14005"/>
                    <a:pt x="7880" y="13968"/>
                  </a:cubicBezTo>
                  <a:cubicBezTo>
                    <a:pt x="10551" y="13634"/>
                    <a:pt x="12683" y="11836"/>
                    <a:pt x="13571" y="9481"/>
                  </a:cubicBezTo>
                  <a:lnTo>
                    <a:pt x="13571" y="9481"/>
                  </a:lnTo>
                  <a:lnTo>
                    <a:pt x="11308" y="9625"/>
                  </a:lnTo>
                  <a:cubicBezTo>
                    <a:pt x="11305" y="9625"/>
                    <a:pt x="11302" y="9626"/>
                    <a:pt x="11299" y="9626"/>
                  </a:cubicBezTo>
                  <a:cubicBezTo>
                    <a:pt x="11244" y="9626"/>
                    <a:pt x="11194" y="9586"/>
                    <a:pt x="11183" y="9530"/>
                  </a:cubicBezTo>
                  <a:lnTo>
                    <a:pt x="10998" y="8637"/>
                  </a:lnTo>
                  <a:cubicBezTo>
                    <a:pt x="10988" y="8591"/>
                    <a:pt x="11006" y="8543"/>
                    <a:pt x="11045" y="8516"/>
                  </a:cubicBezTo>
                  <a:lnTo>
                    <a:pt x="11491" y="8208"/>
                  </a:lnTo>
                  <a:cubicBezTo>
                    <a:pt x="11758" y="8022"/>
                    <a:pt x="11898" y="7708"/>
                    <a:pt x="11858" y="7385"/>
                  </a:cubicBezTo>
                  <a:lnTo>
                    <a:pt x="11799" y="6915"/>
                  </a:lnTo>
                  <a:cubicBezTo>
                    <a:pt x="11744" y="6480"/>
                    <a:pt x="11373" y="6151"/>
                    <a:pt x="10936" y="6151"/>
                  </a:cubicBezTo>
                  <a:lnTo>
                    <a:pt x="10917" y="6153"/>
                  </a:lnTo>
                  <a:lnTo>
                    <a:pt x="9782" y="6176"/>
                  </a:lnTo>
                  <a:cubicBezTo>
                    <a:pt x="9737" y="6176"/>
                    <a:pt x="9696" y="6153"/>
                    <a:pt x="9676" y="6116"/>
                  </a:cubicBezTo>
                  <a:lnTo>
                    <a:pt x="9244" y="5378"/>
                  </a:lnTo>
                  <a:cubicBezTo>
                    <a:pt x="9099" y="5131"/>
                    <a:pt x="8840" y="4971"/>
                    <a:pt x="8554" y="4950"/>
                  </a:cubicBezTo>
                  <a:lnTo>
                    <a:pt x="6225" y="4785"/>
                  </a:lnTo>
                  <a:cubicBezTo>
                    <a:pt x="6190" y="4783"/>
                    <a:pt x="6166" y="4767"/>
                    <a:pt x="6151" y="4754"/>
                  </a:cubicBezTo>
                  <a:cubicBezTo>
                    <a:pt x="6131" y="4734"/>
                    <a:pt x="6118" y="4709"/>
                    <a:pt x="6116" y="4682"/>
                  </a:cubicBezTo>
                  <a:cubicBezTo>
                    <a:pt x="6108" y="4629"/>
                    <a:pt x="6136" y="4579"/>
                    <a:pt x="6184" y="4557"/>
                  </a:cubicBezTo>
                  <a:lnTo>
                    <a:pt x="7625" y="3896"/>
                  </a:lnTo>
                  <a:cubicBezTo>
                    <a:pt x="7712" y="3856"/>
                    <a:pt x="7793" y="3802"/>
                    <a:pt x="7862" y="3735"/>
                  </a:cubicBezTo>
                  <a:lnTo>
                    <a:pt x="8391" y="3232"/>
                  </a:lnTo>
                  <a:cubicBezTo>
                    <a:pt x="8590" y="3044"/>
                    <a:pt x="8689" y="2767"/>
                    <a:pt x="8655" y="2493"/>
                  </a:cubicBezTo>
                  <a:lnTo>
                    <a:pt x="8626" y="2256"/>
                  </a:lnTo>
                  <a:cubicBezTo>
                    <a:pt x="8620" y="2212"/>
                    <a:pt x="8638" y="2180"/>
                    <a:pt x="8654" y="2162"/>
                  </a:cubicBezTo>
                  <a:cubicBezTo>
                    <a:pt x="8667" y="2146"/>
                    <a:pt x="8696" y="2121"/>
                    <a:pt x="8743" y="2121"/>
                  </a:cubicBezTo>
                  <a:cubicBezTo>
                    <a:pt x="8746" y="2121"/>
                    <a:pt x="8750" y="2122"/>
                    <a:pt x="8754" y="2122"/>
                  </a:cubicBezTo>
                  <a:lnTo>
                    <a:pt x="9024" y="2144"/>
                  </a:lnTo>
                  <a:cubicBezTo>
                    <a:pt x="9049" y="2146"/>
                    <a:pt x="9072" y="2147"/>
                    <a:pt x="9096" y="2147"/>
                  </a:cubicBezTo>
                  <a:cubicBezTo>
                    <a:pt x="9550" y="2147"/>
                    <a:pt x="9932" y="1791"/>
                    <a:pt x="9964" y="1339"/>
                  </a:cubicBezTo>
                  <a:lnTo>
                    <a:pt x="10038" y="689"/>
                  </a:lnTo>
                  <a:cubicBezTo>
                    <a:pt x="9115" y="246"/>
                    <a:pt x="8087" y="1"/>
                    <a:pt x="7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5" name="Google Shape;4455;p70"/>
            <p:cNvSpPr/>
            <p:nvPr/>
          </p:nvSpPr>
          <p:spPr>
            <a:xfrm>
              <a:off x="1536339" y="3298843"/>
              <a:ext cx="70915" cy="36362"/>
            </a:xfrm>
            <a:custGeom>
              <a:avLst/>
              <a:gdLst/>
              <a:ahLst/>
              <a:cxnLst/>
              <a:rect l="l" t="t" r="r" b="b"/>
              <a:pathLst>
                <a:path w="2547" h="1306" extrusionOk="0">
                  <a:moveTo>
                    <a:pt x="0" y="1"/>
                  </a:moveTo>
                  <a:cubicBezTo>
                    <a:pt x="915" y="258"/>
                    <a:pt x="1757" y="707"/>
                    <a:pt x="2475" y="1306"/>
                  </a:cubicBezTo>
                  <a:lnTo>
                    <a:pt x="2547" y="672"/>
                  </a:lnTo>
                  <a:cubicBezTo>
                    <a:pt x="1762" y="295"/>
                    <a:pt x="900" y="61"/>
                    <a:pt x="0" y="1"/>
                  </a:cubicBezTo>
                  <a:close/>
                </a:path>
              </a:pathLst>
            </a:custGeom>
            <a:solidFill>
              <a:srgbClr val="53A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6" name="Google Shape;4456;p70"/>
            <p:cNvSpPr/>
            <p:nvPr/>
          </p:nvSpPr>
          <p:spPr>
            <a:xfrm>
              <a:off x="1327211" y="3442875"/>
              <a:ext cx="236439" cy="229673"/>
            </a:xfrm>
            <a:custGeom>
              <a:avLst/>
              <a:gdLst/>
              <a:ahLst/>
              <a:cxnLst/>
              <a:rect l="l" t="t" r="r" b="b"/>
              <a:pathLst>
                <a:path w="8492" h="8249" extrusionOk="0">
                  <a:moveTo>
                    <a:pt x="1882" y="0"/>
                  </a:moveTo>
                  <a:cubicBezTo>
                    <a:pt x="1768" y="0"/>
                    <a:pt x="1655" y="33"/>
                    <a:pt x="1557" y="98"/>
                  </a:cubicBezTo>
                  <a:lnTo>
                    <a:pt x="56" y="1088"/>
                  </a:lnTo>
                  <a:cubicBezTo>
                    <a:pt x="1" y="1612"/>
                    <a:pt x="4" y="2149"/>
                    <a:pt x="73" y="2693"/>
                  </a:cubicBezTo>
                  <a:cubicBezTo>
                    <a:pt x="391" y="5236"/>
                    <a:pt x="2035" y="7290"/>
                    <a:pt x="4224" y="8249"/>
                  </a:cubicBezTo>
                  <a:cubicBezTo>
                    <a:pt x="4234" y="8237"/>
                    <a:pt x="4241" y="8224"/>
                    <a:pt x="4250" y="8212"/>
                  </a:cubicBezTo>
                  <a:lnTo>
                    <a:pt x="4976" y="7055"/>
                  </a:lnTo>
                  <a:cubicBezTo>
                    <a:pt x="5086" y="6879"/>
                    <a:pt x="5277" y="6778"/>
                    <a:pt x="5475" y="6778"/>
                  </a:cubicBezTo>
                  <a:cubicBezTo>
                    <a:pt x="5540" y="6778"/>
                    <a:pt x="5605" y="6789"/>
                    <a:pt x="5668" y="6811"/>
                  </a:cubicBezTo>
                  <a:lnTo>
                    <a:pt x="6922" y="7246"/>
                  </a:lnTo>
                  <a:cubicBezTo>
                    <a:pt x="6985" y="7268"/>
                    <a:pt x="7050" y="7278"/>
                    <a:pt x="7115" y="7278"/>
                  </a:cubicBezTo>
                  <a:cubicBezTo>
                    <a:pt x="7248" y="7278"/>
                    <a:pt x="7379" y="7234"/>
                    <a:pt x="7487" y="7147"/>
                  </a:cubicBezTo>
                  <a:lnTo>
                    <a:pt x="8203" y="6568"/>
                  </a:lnTo>
                  <a:cubicBezTo>
                    <a:pt x="8438" y="6378"/>
                    <a:pt x="8492" y="6038"/>
                    <a:pt x="8324" y="5784"/>
                  </a:cubicBezTo>
                  <a:lnTo>
                    <a:pt x="7921" y="5175"/>
                  </a:lnTo>
                  <a:cubicBezTo>
                    <a:pt x="7843" y="5058"/>
                    <a:pt x="7810" y="4919"/>
                    <a:pt x="7826" y="4781"/>
                  </a:cubicBezTo>
                  <a:lnTo>
                    <a:pt x="8081" y="2603"/>
                  </a:lnTo>
                  <a:cubicBezTo>
                    <a:pt x="8105" y="2388"/>
                    <a:pt x="8013" y="2179"/>
                    <a:pt x="7837" y="2054"/>
                  </a:cubicBezTo>
                  <a:lnTo>
                    <a:pt x="7537" y="1841"/>
                  </a:lnTo>
                  <a:cubicBezTo>
                    <a:pt x="7434" y="1767"/>
                    <a:pt x="7315" y="1732"/>
                    <a:pt x="7196" y="1732"/>
                  </a:cubicBezTo>
                  <a:cubicBezTo>
                    <a:pt x="7033" y="1732"/>
                    <a:pt x="6872" y="1799"/>
                    <a:pt x="6755" y="1929"/>
                  </a:cubicBezTo>
                  <a:lnTo>
                    <a:pt x="6154" y="2602"/>
                  </a:lnTo>
                  <a:cubicBezTo>
                    <a:pt x="6040" y="2727"/>
                    <a:pt x="5881" y="2798"/>
                    <a:pt x="5714" y="2798"/>
                  </a:cubicBezTo>
                  <a:cubicBezTo>
                    <a:pt x="5693" y="2798"/>
                    <a:pt x="5672" y="2797"/>
                    <a:pt x="5650" y="2795"/>
                  </a:cubicBezTo>
                  <a:lnTo>
                    <a:pt x="3994" y="2613"/>
                  </a:lnTo>
                  <a:cubicBezTo>
                    <a:pt x="3766" y="2588"/>
                    <a:pt x="3573" y="2435"/>
                    <a:pt x="3500" y="2218"/>
                  </a:cubicBezTo>
                  <a:lnTo>
                    <a:pt x="2994" y="737"/>
                  </a:lnTo>
                  <a:cubicBezTo>
                    <a:pt x="2949" y="607"/>
                    <a:pt x="2860" y="496"/>
                    <a:pt x="2743" y="424"/>
                  </a:cubicBezTo>
                  <a:lnTo>
                    <a:pt x="2189" y="87"/>
                  </a:lnTo>
                  <a:cubicBezTo>
                    <a:pt x="2094" y="29"/>
                    <a:pt x="1988"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7" name="Google Shape;4457;p70"/>
            <p:cNvSpPr/>
            <p:nvPr/>
          </p:nvSpPr>
          <p:spPr>
            <a:xfrm>
              <a:off x="1486890" y="3312709"/>
              <a:ext cx="234295" cy="264114"/>
            </a:xfrm>
            <a:custGeom>
              <a:avLst/>
              <a:gdLst/>
              <a:ahLst/>
              <a:cxnLst/>
              <a:rect l="l" t="t" r="r" b="b"/>
              <a:pathLst>
                <a:path w="8415" h="9486" extrusionOk="0">
                  <a:moveTo>
                    <a:pt x="3933" y="1"/>
                  </a:moveTo>
                  <a:lnTo>
                    <a:pt x="3874" y="797"/>
                  </a:lnTo>
                  <a:cubicBezTo>
                    <a:pt x="3856" y="1057"/>
                    <a:pt x="3638" y="1256"/>
                    <a:pt x="3382" y="1256"/>
                  </a:cubicBezTo>
                  <a:cubicBezTo>
                    <a:pt x="3368" y="1256"/>
                    <a:pt x="3354" y="1255"/>
                    <a:pt x="3340" y="1254"/>
                  </a:cubicBezTo>
                  <a:lnTo>
                    <a:pt x="3069" y="1232"/>
                  </a:lnTo>
                  <a:cubicBezTo>
                    <a:pt x="3055" y="1231"/>
                    <a:pt x="3042" y="1231"/>
                    <a:pt x="3028" y="1231"/>
                  </a:cubicBezTo>
                  <a:cubicBezTo>
                    <a:pt x="2734" y="1231"/>
                    <a:pt x="2500" y="1490"/>
                    <a:pt x="2537" y="1787"/>
                  </a:cubicBezTo>
                  <a:lnTo>
                    <a:pt x="2568" y="2024"/>
                  </a:lnTo>
                  <a:cubicBezTo>
                    <a:pt x="2587" y="2181"/>
                    <a:pt x="2531" y="2336"/>
                    <a:pt x="2418" y="2445"/>
                  </a:cubicBezTo>
                  <a:lnTo>
                    <a:pt x="1889" y="2948"/>
                  </a:lnTo>
                  <a:cubicBezTo>
                    <a:pt x="1848" y="2986"/>
                    <a:pt x="1803" y="3018"/>
                    <a:pt x="1753" y="3040"/>
                  </a:cubicBezTo>
                  <a:lnTo>
                    <a:pt x="312" y="3701"/>
                  </a:lnTo>
                  <a:cubicBezTo>
                    <a:pt x="115" y="3791"/>
                    <a:pt x="1" y="3998"/>
                    <a:pt x="27" y="4213"/>
                  </a:cubicBezTo>
                  <a:cubicBezTo>
                    <a:pt x="42" y="4330"/>
                    <a:pt x="97" y="4434"/>
                    <a:pt x="179" y="4511"/>
                  </a:cubicBezTo>
                  <a:cubicBezTo>
                    <a:pt x="259" y="4588"/>
                    <a:pt x="366" y="4638"/>
                    <a:pt x="484" y="4645"/>
                  </a:cubicBezTo>
                  <a:lnTo>
                    <a:pt x="2812" y="4810"/>
                  </a:lnTo>
                  <a:cubicBezTo>
                    <a:pt x="2975" y="4821"/>
                    <a:pt x="3122" y="4912"/>
                    <a:pt x="3205" y="5053"/>
                  </a:cubicBezTo>
                  <a:lnTo>
                    <a:pt x="3636" y="5791"/>
                  </a:lnTo>
                  <a:cubicBezTo>
                    <a:pt x="3727" y="5944"/>
                    <a:pt x="3891" y="6037"/>
                    <a:pt x="4067" y="6037"/>
                  </a:cubicBezTo>
                  <a:cubicBezTo>
                    <a:pt x="4070" y="6037"/>
                    <a:pt x="4072" y="6037"/>
                    <a:pt x="4074" y="6037"/>
                  </a:cubicBezTo>
                  <a:lnTo>
                    <a:pt x="5210" y="6012"/>
                  </a:lnTo>
                  <a:cubicBezTo>
                    <a:pt x="5213" y="6012"/>
                    <a:pt x="5216" y="6012"/>
                    <a:pt x="5219" y="6012"/>
                  </a:cubicBezTo>
                  <a:cubicBezTo>
                    <a:pt x="5469" y="6012"/>
                    <a:pt x="5680" y="6198"/>
                    <a:pt x="5711" y="6446"/>
                  </a:cubicBezTo>
                  <a:lnTo>
                    <a:pt x="5769" y="6916"/>
                  </a:lnTo>
                  <a:cubicBezTo>
                    <a:pt x="5793" y="7099"/>
                    <a:pt x="5712" y="7279"/>
                    <a:pt x="5561" y="7384"/>
                  </a:cubicBezTo>
                  <a:lnTo>
                    <a:pt x="5118" y="7692"/>
                  </a:lnTo>
                  <a:cubicBezTo>
                    <a:pt x="4954" y="7805"/>
                    <a:pt x="4874" y="8005"/>
                    <a:pt x="4914" y="8199"/>
                  </a:cubicBezTo>
                  <a:lnTo>
                    <a:pt x="5101" y="9092"/>
                  </a:lnTo>
                  <a:cubicBezTo>
                    <a:pt x="5149" y="9322"/>
                    <a:pt x="5352" y="9486"/>
                    <a:pt x="5583" y="9486"/>
                  </a:cubicBezTo>
                  <a:cubicBezTo>
                    <a:pt x="5594" y="9486"/>
                    <a:pt x="5606" y="9485"/>
                    <a:pt x="5617" y="9484"/>
                  </a:cubicBezTo>
                  <a:lnTo>
                    <a:pt x="7698" y="9351"/>
                  </a:lnTo>
                  <a:cubicBezTo>
                    <a:pt x="8203" y="8222"/>
                    <a:pt x="8415" y="6944"/>
                    <a:pt x="8250" y="5625"/>
                  </a:cubicBezTo>
                  <a:cubicBezTo>
                    <a:pt x="7923" y="3019"/>
                    <a:pt x="6205" y="926"/>
                    <a:pt x="3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8" name="Google Shape;4458;p70"/>
            <p:cNvSpPr/>
            <p:nvPr/>
          </p:nvSpPr>
          <p:spPr>
            <a:xfrm>
              <a:off x="1659461" y="3446995"/>
              <a:ext cx="29402" cy="17708"/>
            </a:xfrm>
            <a:custGeom>
              <a:avLst/>
              <a:gdLst/>
              <a:ahLst/>
              <a:cxnLst/>
              <a:rect l="l" t="t" r="r" b="b"/>
              <a:pathLst>
                <a:path w="1056" h="636" extrusionOk="0">
                  <a:moveTo>
                    <a:pt x="748" y="0"/>
                  </a:moveTo>
                  <a:cubicBezTo>
                    <a:pt x="736" y="0"/>
                    <a:pt x="724" y="1"/>
                    <a:pt x="712" y="2"/>
                  </a:cubicBezTo>
                  <a:lnTo>
                    <a:pt x="272" y="57"/>
                  </a:lnTo>
                  <a:cubicBezTo>
                    <a:pt x="113" y="78"/>
                    <a:pt x="1" y="222"/>
                    <a:pt x="20" y="382"/>
                  </a:cubicBezTo>
                  <a:cubicBezTo>
                    <a:pt x="39" y="528"/>
                    <a:pt x="163" y="635"/>
                    <a:pt x="308" y="635"/>
                  </a:cubicBezTo>
                  <a:cubicBezTo>
                    <a:pt x="319" y="635"/>
                    <a:pt x="331" y="635"/>
                    <a:pt x="343" y="633"/>
                  </a:cubicBezTo>
                  <a:lnTo>
                    <a:pt x="784" y="578"/>
                  </a:lnTo>
                  <a:cubicBezTo>
                    <a:pt x="942" y="559"/>
                    <a:pt x="1056" y="413"/>
                    <a:pt x="1035" y="255"/>
                  </a:cubicBezTo>
                  <a:cubicBezTo>
                    <a:pt x="1017" y="107"/>
                    <a:pt x="892"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9" name="Google Shape;4459;p70"/>
            <p:cNvSpPr/>
            <p:nvPr/>
          </p:nvSpPr>
          <p:spPr>
            <a:xfrm>
              <a:off x="1364158" y="3518663"/>
              <a:ext cx="29402" cy="17736"/>
            </a:xfrm>
            <a:custGeom>
              <a:avLst/>
              <a:gdLst/>
              <a:ahLst/>
              <a:cxnLst/>
              <a:rect l="l" t="t" r="r" b="b"/>
              <a:pathLst>
                <a:path w="1056" h="637" extrusionOk="0">
                  <a:moveTo>
                    <a:pt x="748" y="1"/>
                  </a:moveTo>
                  <a:cubicBezTo>
                    <a:pt x="736" y="1"/>
                    <a:pt x="724" y="2"/>
                    <a:pt x="712" y="3"/>
                  </a:cubicBezTo>
                  <a:lnTo>
                    <a:pt x="273" y="58"/>
                  </a:lnTo>
                  <a:cubicBezTo>
                    <a:pt x="114" y="79"/>
                    <a:pt x="1" y="223"/>
                    <a:pt x="20" y="382"/>
                  </a:cubicBezTo>
                  <a:cubicBezTo>
                    <a:pt x="40" y="529"/>
                    <a:pt x="164" y="636"/>
                    <a:pt x="308" y="636"/>
                  </a:cubicBezTo>
                  <a:cubicBezTo>
                    <a:pt x="320" y="636"/>
                    <a:pt x="332" y="636"/>
                    <a:pt x="345" y="634"/>
                  </a:cubicBezTo>
                  <a:lnTo>
                    <a:pt x="784" y="579"/>
                  </a:lnTo>
                  <a:cubicBezTo>
                    <a:pt x="944" y="559"/>
                    <a:pt x="1056" y="414"/>
                    <a:pt x="1036" y="256"/>
                  </a:cubicBezTo>
                  <a:cubicBezTo>
                    <a:pt x="1018" y="108"/>
                    <a:pt x="893" y="1"/>
                    <a:pt x="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0" name="Google Shape;4460;p70"/>
            <p:cNvSpPr/>
            <p:nvPr/>
          </p:nvSpPr>
          <p:spPr>
            <a:xfrm>
              <a:off x="1619172" y="3425668"/>
              <a:ext cx="29402" cy="17708"/>
            </a:xfrm>
            <a:custGeom>
              <a:avLst/>
              <a:gdLst/>
              <a:ahLst/>
              <a:cxnLst/>
              <a:rect l="l" t="t" r="r" b="b"/>
              <a:pathLst>
                <a:path w="1056" h="636" extrusionOk="0">
                  <a:moveTo>
                    <a:pt x="747" y="0"/>
                  </a:moveTo>
                  <a:cubicBezTo>
                    <a:pt x="735" y="0"/>
                    <a:pt x="723" y="1"/>
                    <a:pt x="711" y="2"/>
                  </a:cubicBezTo>
                  <a:lnTo>
                    <a:pt x="272" y="57"/>
                  </a:lnTo>
                  <a:cubicBezTo>
                    <a:pt x="112" y="77"/>
                    <a:pt x="0" y="222"/>
                    <a:pt x="20" y="381"/>
                  </a:cubicBezTo>
                  <a:cubicBezTo>
                    <a:pt x="38" y="528"/>
                    <a:pt x="163" y="635"/>
                    <a:pt x="307" y="635"/>
                  </a:cubicBezTo>
                  <a:cubicBezTo>
                    <a:pt x="320" y="635"/>
                    <a:pt x="332" y="634"/>
                    <a:pt x="344" y="633"/>
                  </a:cubicBezTo>
                  <a:lnTo>
                    <a:pt x="783" y="578"/>
                  </a:lnTo>
                  <a:cubicBezTo>
                    <a:pt x="942" y="557"/>
                    <a:pt x="1055" y="412"/>
                    <a:pt x="1036" y="254"/>
                  </a:cubicBezTo>
                  <a:cubicBezTo>
                    <a:pt x="1016" y="107"/>
                    <a:pt x="891"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1" name="Google Shape;4461;p70"/>
            <p:cNvSpPr/>
            <p:nvPr/>
          </p:nvSpPr>
          <p:spPr>
            <a:xfrm>
              <a:off x="1473776" y="3584345"/>
              <a:ext cx="30627" cy="17875"/>
            </a:xfrm>
            <a:custGeom>
              <a:avLst/>
              <a:gdLst/>
              <a:ahLst/>
              <a:cxnLst/>
              <a:rect l="l" t="t" r="r" b="b"/>
              <a:pathLst>
                <a:path w="1100" h="642" extrusionOk="0">
                  <a:moveTo>
                    <a:pt x="792" y="1"/>
                  </a:moveTo>
                  <a:cubicBezTo>
                    <a:pt x="780" y="1"/>
                    <a:pt x="768" y="1"/>
                    <a:pt x="756" y="3"/>
                  </a:cubicBezTo>
                  <a:lnTo>
                    <a:pt x="273" y="64"/>
                  </a:lnTo>
                  <a:cubicBezTo>
                    <a:pt x="114" y="83"/>
                    <a:pt x="1" y="228"/>
                    <a:pt x="21" y="388"/>
                  </a:cubicBezTo>
                  <a:cubicBezTo>
                    <a:pt x="40" y="535"/>
                    <a:pt x="164" y="642"/>
                    <a:pt x="308" y="642"/>
                  </a:cubicBezTo>
                  <a:cubicBezTo>
                    <a:pt x="320" y="642"/>
                    <a:pt x="332" y="641"/>
                    <a:pt x="345" y="640"/>
                  </a:cubicBezTo>
                  <a:lnTo>
                    <a:pt x="829" y="579"/>
                  </a:lnTo>
                  <a:cubicBezTo>
                    <a:pt x="987" y="559"/>
                    <a:pt x="1100" y="414"/>
                    <a:pt x="1080" y="255"/>
                  </a:cubicBezTo>
                  <a:cubicBezTo>
                    <a:pt x="1062" y="108"/>
                    <a:pt x="937" y="1"/>
                    <a:pt x="7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2" name="Google Shape;4462;p70"/>
            <p:cNvSpPr/>
            <p:nvPr/>
          </p:nvSpPr>
          <p:spPr>
            <a:xfrm>
              <a:off x="1387741" y="3545504"/>
              <a:ext cx="30627" cy="17875"/>
            </a:xfrm>
            <a:custGeom>
              <a:avLst/>
              <a:gdLst/>
              <a:ahLst/>
              <a:cxnLst/>
              <a:rect l="l" t="t" r="r" b="b"/>
              <a:pathLst>
                <a:path w="1100" h="642" extrusionOk="0">
                  <a:moveTo>
                    <a:pt x="791" y="0"/>
                  </a:moveTo>
                  <a:cubicBezTo>
                    <a:pt x="779" y="0"/>
                    <a:pt x="767" y="1"/>
                    <a:pt x="755" y="3"/>
                  </a:cubicBezTo>
                  <a:lnTo>
                    <a:pt x="272" y="64"/>
                  </a:lnTo>
                  <a:cubicBezTo>
                    <a:pt x="112" y="83"/>
                    <a:pt x="0" y="228"/>
                    <a:pt x="20" y="388"/>
                  </a:cubicBezTo>
                  <a:cubicBezTo>
                    <a:pt x="38" y="534"/>
                    <a:pt x="164" y="642"/>
                    <a:pt x="308" y="642"/>
                  </a:cubicBezTo>
                  <a:cubicBezTo>
                    <a:pt x="320" y="642"/>
                    <a:pt x="332" y="640"/>
                    <a:pt x="344" y="639"/>
                  </a:cubicBezTo>
                  <a:lnTo>
                    <a:pt x="827" y="578"/>
                  </a:lnTo>
                  <a:cubicBezTo>
                    <a:pt x="986" y="559"/>
                    <a:pt x="1099" y="414"/>
                    <a:pt x="1080" y="255"/>
                  </a:cubicBezTo>
                  <a:cubicBezTo>
                    <a:pt x="1060" y="107"/>
                    <a:pt x="936" y="0"/>
                    <a:pt x="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3" name="Google Shape;4463;p70"/>
            <p:cNvSpPr/>
            <p:nvPr/>
          </p:nvSpPr>
          <p:spPr>
            <a:xfrm>
              <a:off x="1387825" y="3222915"/>
              <a:ext cx="270184" cy="175770"/>
            </a:xfrm>
            <a:custGeom>
              <a:avLst/>
              <a:gdLst/>
              <a:ahLst/>
              <a:cxnLst/>
              <a:rect l="l" t="t" r="r" b="b"/>
              <a:pathLst>
                <a:path w="9704" h="6313" extrusionOk="0">
                  <a:moveTo>
                    <a:pt x="569" y="1"/>
                  </a:moveTo>
                  <a:cubicBezTo>
                    <a:pt x="569" y="1"/>
                    <a:pt x="22" y="1922"/>
                    <a:pt x="1" y="4699"/>
                  </a:cubicBezTo>
                  <a:cubicBezTo>
                    <a:pt x="1" y="4802"/>
                    <a:pt x="50" y="4900"/>
                    <a:pt x="135" y="4960"/>
                  </a:cubicBezTo>
                  <a:cubicBezTo>
                    <a:pt x="569" y="5267"/>
                    <a:pt x="2073" y="6175"/>
                    <a:pt x="4851" y="6312"/>
                  </a:cubicBezTo>
                  <a:cubicBezTo>
                    <a:pt x="7630" y="6175"/>
                    <a:pt x="9135" y="5267"/>
                    <a:pt x="9569" y="4960"/>
                  </a:cubicBezTo>
                  <a:cubicBezTo>
                    <a:pt x="9653" y="4900"/>
                    <a:pt x="9703" y="4802"/>
                    <a:pt x="9702" y="4699"/>
                  </a:cubicBezTo>
                  <a:cubicBezTo>
                    <a:pt x="9681" y="1922"/>
                    <a:pt x="9134" y="1"/>
                    <a:pt x="9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4" name="Google Shape;4464;p70"/>
            <p:cNvSpPr/>
            <p:nvPr/>
          </p:nvSpPr>
          <p:spPr>
            <a:xfrm>
              <a:off x="1320055" y="3153558"/>
              <a:ext cx="405721" cy="143166"/>
            </a:xfrm>
            <a:custGeom>
              <a:avLst/>
              <a:gdLst/>
              <a:ahLst/>
              <a:cxnLst/>
              <a:rect l="l" t="t" r="r" b="b"/>
              <a:pathLst>
                <a:path w="14572" h="5142" extrusionOk="0">
                  <a:moveTo>
                    <a:pt x="7285" y="0"/>
                  </a:moveTo>
                  <a:cubicBezTo>
                    <a:pt x="7222" y="0"/>
                    <a:pt x="7159" y="10"/>
                    <a:pt x="7098" y="31"/>
                  </a:cubicBezTo>
                  <a:lnTo>
                    <a:pt x="275" y="2287"/>
                  </a:lnTo>
                  <a:cubicBezTo>
                    <a:pt x="0" y="2377"/>
                    <a:pt x="0" y="2765"/>
                    <a:pt x="275" y="2855"/>
                  </a:cubicBezTo>
                  <a:lnTo>
                    <a:pt x="7098" y="5112"/>
                  </a:lnTo>
                  <a:cubicBezTo>
                    <a:pt x="7159" y="5132"/>
                    <a:pt x="7222" y="5142"/>
                    <a:pt x="7285" y="5142"/>
                  </a:cubicBezTo>
                  <a:cubicBezTo>
                    <a:pt x="7349" y="5142"/>
                    <a:pt x="7412" y="5132"/>
                    <a:pt x="7473" y="5112"/>
                  </a:cubicBezTo>
                  <a:lnTo>
                    <a:pt x="14297" y="2855"/>
                  </a:lnTo>
                  <a:cubicBezTo>
                    <a:pt x="14572" y="2765"/>
                    <a:pt x="14572" y="2377"/>
                    <a:pt x="14297" y="2287"/>
                  </a:cubicBezTo>
                  <a:lnTo>
                    <a:pt x="7473" y="31"/>
                  </a:lnTo>
                  <a:cubicBezTo>
                    <a:pt x="7412" y="10"/>
                    <a:pt x="7349" y="0"/>
                    <a:pt x="7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5" name="Google Shape;4465;p70"/>
            <p:cNvSpPr/>
            <p:nvPr/>
          </p:nvSpPr>
          <p:spPr>
            <a:xfrm>
              <a:off x="1426276" y="3213866"/>
              <a:ext cx="87370" cy="112790"/>
            </a:xfrm>
            <a:custGeom>
              <a:avLst/>
              <a:gdLst/>
              <a:ahLst/>
              <a:cxnLst/>
              <a:rect l="l" t="t" r="r" b="b"/>
              <a:pathLst>
                <a:path w="3138" h="4051" extrusionOk="0">
                  <a:moveTo>
                    <a:pt x="2806" y="1"/>
                  </a:moveTo>
                  <a:cubicBezTo>
                    <a:pt x="2751" y="1"/>
                    <a:pt x="2695" y="16"/>
                    <a:pt x="2646" y="49"/>
                  </a:cubicBezTo>
                  <a:lnTo>
                    <a:pt x="130" y="1714"/>
                  </a:lnTo>
                  <a:cubicBezTo>
                    <a:pt x="49" y="1767"/>
                    <a:pt x="0" y="1859"/>
                    <a:pt x="0" y="1956"/>
                  </a:cubicBezTo>
                  <a:lnTo>
                    <a:pt x="0" y="3760"/>
                  </a:lnTo>
                  <a:cubicBezTo>
                    <a:pt x="0" y="3920"/>
                    <a:pt x="130" y="4051"/>
                    <a:pt x="290" y="4051"/>
                  </a:cubicBezTo>
                  <a:cubicBezTo>
                    <a:pt x="451" y="4051"/>
                    <a:pt x="580" y="3920"/>
                    <a:pt x="580" y="3760"/>
                  </a:cubicBezTo>
                  <a:lnTo>
                    <a:pt x="580" y="2111"/>
                  </a:lnTo>
                  <a:lnTo>
                    <a:pt x="2967" y="533"/>
                  </a:lnTo>
                  <a:cubicBezTo>
                    <a:pt x="3101" y="444"/>
                    <a:pt x="3137" y="265"/>
                    <a:pt x="3048" y="131"/>
                  </a:cubicBezTo>
                  <a:cubicBezTo>
                    <a:pt x="2993" y="47"/>
                    <a:pt x="2900" y="1"/>
                    <a:pt x="2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6" name="Google Shape;4466;p70"/>
            <p:cNvSpPr/>
            <p:nvPr/>
          </p:nvSpPr>
          <p:spPr>
            <a:xfrm>
              <a:off x="1414276" y="3310704"/>
              <a:ext cx="40149" cy="117022"/>
            </a:xfrm>
            <a:custGeom>
              <a:avLst/>
              <a:gdLst/>
              <a:ahLst/>
              <a:cxnLst/>
              <a:rect l="l" t="t" r="r" b="b"/>
              <a:pathLst>
                <a:path w="1442" h="4203" extrusionOk="0">
                  <a:moveTo>
                    <a:pt x="567" y="1"/>
                  </a:moveTo>
                  <a:cubicBezTo>
                    <a:pt x="359" y="449"/>
                    <a:pt x="12" y="1560"/>
                    <a:pt x="1" y="3988"/>
                  </a:cubicBezTo>
                  <a:cubicBezTo>
                    <a:pt x="1" y="4053"/>
                    <a:pt x="46" y="4112"/>
                    <a:pt x="111" y="4129"/>
                  </a:cubicBezTo>
                  <a:cubicBezTo>
                    <a:pt x="231" y="4160"/>
                    <a:pt x="447" y="4202"/>
                    <a:pt x="721" y="4202"/>
                  </a:cubicBezTo>
                  <a:cubicBezTo>
                    <a:pt x="995" y="4202"/>
                    <a:pt x="1211" y="4160"/>
                    <a:pt x="1332" y="4129"/>
                  </a:cubicBezTo>
                  <a:cubicBezTo>
                    <a:pt x="1396" y="4112"/>
                    <a:pt x="1441" y="4053"/>
                    <a:pt x="1441" y="3988"/>
                  </a:cubicBezTo>
                  <a:cubicBezTo>
                    <a:pt x="1430" y="1560"/>
                    <a:pt x="1083" y="449"/>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7" name="Google Shape;4467;p70"/>
            <p:cNvSpPr/>
            <p:nvPr/>
          </p:nvSpPr>
          <p:spPr>
            <a:xfrm>
              <a:off x="1417477" y="3293024"/>
              <a:ext cx="33745" cy="33745"/>
            </a:xfrm>
            <a:custGeom>
              <a:avLst/>
              <a:gdLst/>
              <a:ahLst/>
              <a:cxnLst/>
              <a:rect l="l" t="t" r="r" b="b"/>
              <a:pathLst>
                <a:path w="1212" h="1212" extrusionOk="0">
                  <a:moveTo>
                    <a:pt x="606" y="0"/>
                  </a:moveTo>
                  <a:cubicBezTo>
                    <a:pt x="271" y="0"/>
                    <a:pt x="1" y="272"/>
                    <a:pt x="1" y="606"/>
                  </a:cubicBezTo>
                  <a:cubicBezTo>
                    <a:pt x="1" y="940"/>
                    <a:pt x="271" y="1211"/>
                    <a:pt x="606" y="1211"/>
                  </a:cubicBezTo>
                  <a:cubicBezTo>
                    <a:pt x="941" y="1211"/>
                    <a:pt x="1212" y="940"/>
                    <a:pt x="1212" y="606"/>
                  </a:cubicBezTo>
                  <a:cubicBezTo>
                    <a:pt x="1212" y="272"/>
                    <a:pt x="941" y="0"/>
                    <a:pt x="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8" name="Google Shape;4468;p70"/>
            <p:cNvSpPr/>
            <p:nvPr/>
          </p:nvSpPr>
          <p:spPr>
            <a:xfrm>
              <a:off x="1501480" y="3200891"/>
              <a:ext cx="42683" cy="25866"/>
            </a:xfrm>
            <a:custGeom>
              <a:avLst/>
              <a:gdLst/>
              <a:ahLst/>
              <a:cxnLst/>
              <a:rect l="l" t="t" r="r" b="b"/>
              <a:pathLst>
                <a:path w="1533" h="929" extrusionOk="0">
                  <a:moveTo>
                    <a:pt x="767" y="0"/>
                  </a:moveTo>
                  <a:cubicBezTo>
                    <a:pt x="344" y="0"/>
                    <a:pt x="1" y="234"/>
                    <a:pt x="1" y="523"/>
                  </a:cubicBezTo>
                  <a:cubicBezTo>
                    <a:pt x="1" y="813"/>
                    <a:pt x="344" y="928"/>
                    <a:pt x="767" y="928"/>
                  </a:cubicBezTo>
                  <a:cubicBezTo>
                    <a:pt x="1190" y="928"/>
                    <a:pt x="1533" y="813"/>
                    <a:pt x="1533" y="523"/>
                  </a:cubicBezTo>
                  <a:cubicBezTo>
                    <a:pt x="1533" y="234"/>
                    <a:pt x="1190" y="0"/>
                    <a:pt x="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69" name="Google Shape;4469;p70"/>
          <p:cNvGrpSpPr/>
          <p:nvPr/>
        </p:nvGrpSpPr>
        <p:grpSpPr>
          <a:xfrm>
            <a:off x="904663" y="3283923"/>
            <a:ext cx="476628" cy="501871"/>
            <a:chOff x="524025" y="3153558"/>
            <a:chExt cx="498409" cy="535272"/>
          </a:xfrm>
        </p:grpSpPr>
        <p:sp>
          <p:nvSpPr>
            <p:cNvPr id="4470" name="Google Shape;4470;p70"/>
            <p:cNvSpPr/>
            <p:nvPr/>
          </p:nvSpPr>
          <p:spPr>
            <a:xfrm>
              <a:off x="647202" y="3153558"/>
              <a:ext cx="252058" cy="535272"/>
            </a:xfrm>
            <a:custGeom>
              <a:avLst/>
              <a:gdLst/>
              <a:ahLst/>
              <a:cxnLst/>
              <a:rect l="l" t="t" r="r" b="b"/>
              <a:pathLst>
                <a:path w="9053" h="19225" extrusionOk="0">
                  <a:moveTo>
                    <a:pt x="4526" y="564"/>
                  </a:moveTo>
                  <a:cubicBezTo>
                    <a:pt x="5542" y="564"/>
                    <a:pt x="6518" y="1475"/>
                    <a:pt x="7271" y="3131"/>
                  </a:cubicBezTo>
                  <a:cubicBezTo>
                    <a:pt x="8056" y="4858"/>
                    <a:pt x="8489" y="7159"/>
                    <a:pt x="8489" y="9612"/>
                  </a:cubicBezTo>
                  <a:cubicBezTo>
                    <a:pt x="8489" y="12065"/>
                    <a:pt x="8056" y="14366"/>
                    <a:pt x="7271" y="16093"/>
                  </a:cubicBezTo>
                  <a:cubicBezTo>
                    <a:pt x="6518" y="17749"/>
                    <a:pt x="5542" y="18661"/>
                    <a:pt x="4526" y="18661"/>
                  </a:cubicBezTo>
                  <a:cubicBezTo>
                    <a:pt x="3509" y="18661"/>
                    <a:pt x="2535" y="17749"/>
                    <a:pt x="1781" y="16093"/>
                  </a:cubicBezTo>
                  <a:cubicBezTo>
                    <a:pt x="996" y="14366"/>
                    <a:pt x="564" y="12065"/>
                    <a:pt x="564" y="9612"/>
                  </a:cubicBezTo>
                  <a:cubicBezTo>
                    <a:pt x="564" y="7159"/>
                    <a:pt x="996" y="4858"/>
                    <a:pt x="1781" y="3131"/>
                  </a:cubicBezTo>
                  <a:cubicBezTo>
                    <a:pt x="2535" y="1475"/>
                    <a:pt x="3509" y="564"/>
                    <a:pt x="4526" y="564"/>
                  </a:cubicBezTo>
                  <a:close/>
                  <a:moveTo>
                    <a:pt x="4526" y="0"/>
                  </a:moveTo>
                  <a:cubicBezTo>
                    <a:pt x="3275" y="0"/>
                    <a:pt x="2119" y="1029"/>
                    <a:pt x="1269" y="2898"/>
                  </a:cubicBezTo>
                  <a:cubicBezTo>
                    <a:pt x="450" y="4696"/>
                    <a:pt x="0" y="7080"/>
                    <a:pt x="0" y="9612"/>
                  </a:cubicBezTo>
                  <a:cubicBezTo>
                    <a:pt x="0" y="12144"/>
                    <a:pt x="450" y="14528"/>
                    <a:pt x="1269" y="16326"/>
                  </a:cubicBezTo>
                  <a:cubicBezTo>
                    <a:pt x="2119" y="18195"/>
                    <a:pt x="3275" y="19224"/>
                    <a:pt x="4526" y="19224"/>
                  </a:cubicBezTo>
                  <a:cubicBezTo>
                    <a:pt x="5777" y="19224"/>
                    <a:pt x="6934" y="18195"/>
                    <a:pt x="7784" y="16326"/>
                  </a:cubicBezTo>
                  <a:cubicBezTo>
                    <a:pt x="8601" y="14528"/>
                    <a:pt x="9053" y="12144"/>
                    <a:pt x="9053" y="9612"/>
                  </a:cubicBezTo>
                  <a:cubicBezTo>
                    <a:pt x="9053" y="7080"/>
                    <a:pt x="8601" y="4696"/>
                    <a:pt x="7784" y="2898"/>
                  </a:cubicBezTo>
                  <a:cubicBezTo>
                    <a:pt x="6934" y="1029"/>
                    <a:pt x="5777" y="0"/>
                    <a:pt x="4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1" name="Google Shape;4471;p70"/>
            <p:cNvSpPr/>
            <p:nvPr/>
          </p:nvSpPr>
          <p:spPr>
            <a:xfrm>
              <a:off x="524025" y="3247946"/>
              <a:ext cx="498409" cy="346472"/>
            </a:xfrm>
            <a:custGeom>
              <a:avLst/>
              <a:gdLst/>
              <a:ahLst/>
              <a:cxnLst/>
              <a:rect l="l" t="t" r="r" b="b"/>
              <a:pathLst>
                <a:path w="17901" h="12444" extrusionOk="0">
                  <a:moveTo>
                    <a:pt x="3896" y="563"/>
                  </a:moveTo>
                  <a:cubicBezTo>
                    <a:pt x="4154" y="563"/>
                    <a:pt x="4424" y="576"/>
                    <a:pt x="4710" y="604"/>
                  </a:cubicBezTo>
                  <a:cubicBezTo>
                    <a:pt x="6598" y="787"/>
                    <a:pt x="8806" y="1564"/>
                    <a:pt x="10931" y="2790"/>
                  </a:cubicBezTo>
                  <a:cubicBezTo>
                    <a:pt x="13056" y="4017"/>
                    <a:pt x="14833" y="5543"/>
                    <a:pt x="15935" y="7086"/>
                  </a:cubicBezTo>
                  <a:cubicBezTo>
                    <a:pt x="16993" y="8566"/>
                    <a:pt x="17295" y="9866"/>
                    <a:pt x="16787" y="10747"/>
                  </a:cubicBezTo>
                  <a:cubicBezTo>
                    <a:pt x="16358" y="11489"/>
                    <a:pt x="15384" y="11881"/>
                    <a:pt x="14005" y="11881"/>
                  </a:cubicBezTo>
                  <a:cubicBezTo>
                    <a:pt x="13747" y="11881"/>
                    <a:pt x="13475" y="11867"/>
                    <a:pt x="13190" y="11840"/>
                  </a:cubicBezTo>
                  <a:cubicBezTo>
                    <a:pt x="11303" y="11657"/>
                    <a:pt x="9093" y="10881"/>
                    <a:pt x="6968" y="9654"/>
                  </a:cubicBezTo>
                  <a:cubicBezTo>
                    <a:pt x="4844" y="8427"/>
                    <a:pt x="3067" y="6903"/>
                    <a:pt x="1964" y="5359"/>
                  </a:cubicBezTo>
                  <a:cubicBezTo>
                    <a:pt x="907" y="3878"/>
                    <a:pt x="604" y="2578"/>
                    <a:pt x="1113" y="1697"/>
                  </a:cubicBezTo>
                  <a:cubicBezTo>
                    <a:pt x="1542" y="956"/>
                    <a:pt x="2516" y="563"/>
                    <a:pt x="3896" y="563"/>
                  </a:cubicBezTo>
                  <a:close/>
                  <a:moveTo>
                    <a:pt x="3908" y="0"/>
                  </a:moveTo>
                  <a:cubicBezTo>
                    <a:pt x="2310" y="0"/>
                    <a:pt x="1160" y="490"/>
                    <a:pt x="625" y="1415"/>
                  </a:cubicBezTo>
                  <a:cubicBezTo>
                    <a:pt x="1" y="2500"/>
                    <a:pt x="313" y="4016"/>
                    <a:pt x="1507" y="5687"/>
                  </a:cubicBezTo>
                  <a:cubicBezTo>
                    <a:pt x="2655" y="7294"/>
                    <a:pt x="4495" y="8876"/>
                    <a:pt x="6687" y="10142"/>
                  </a:cubicBezTo>
                  <a:cubicBezTo>
                    <a:pt x="8880" y="11408"/>
                    <a:pt x="11170" y="12209"/>
                    <a:pt x="13136" y="12401"/>
                  </a:cubicBezTo>
                  <a:cubicBezTo>
                    <a:pt x="13434" y="12429"/>
                    <a:pt x="13720" y="12443"/>
                    <a:pt x="13994" y="12443"/>
                  </a:cubicBezTo>
                  <a:cubicBezTo>
                    <a:pt x="15590" y="12443"/>
                    <a:pt x="16740" y="11953"/>
                    <a:pt x="17275" y="11029"/>
                  </a:cubicBezTo>
                  <a:cubicBezTo>
                    <a:pt x="17900" y="9946"/>
                    <a:pt x="17587" y="8428"/>
                    <a:pt x="16394" y="6759"/>
                  </a:cubicBezTo>
                  <a:cubicBezTo>
                    <a:pt x="15245" y="5151"/>
                    <a:pt x="13406" y="3568"/>
                    <a:pt x="11213" y="2302"/>
                  </a:cubicBezTo>
                  <a:cubicBezTo>
                    <a:pt x="9020" y="1036"/>
                    <a:pt x="6731" y="235"/>
                    <a:pt x="4765" y="43"/>
                  </a:cubicBezTo>
                  <a:cubicBezTo>
                    <a:pt x="4467" y="15"/>
                    <a:pt x="4181"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2" name="Google Shape;4472;p70"/>
            <p:cNvSpPr/>
            <p:nvPr/>
          </p:nvSpPr>
          <p:spPr>
            <a:xfrm>
              <a:off x="524025" y="3247946"/>
              <a:ext cx="498409" cy="346472"/>
            </a:xfrm>
            <a:custGeom>
              <a:avLst/>
              <a:gdLst/>
              <a:ahLst/>
              <a:cxnLst/>
              <a:rect l="l" t="t" r="r" b="b"/>
              <a:pathLst>
                <a:path w="17901" h="12444" extrusionOk="0">
                  <a:moveTo>
                    <a:pt x="14005" y="563"/>
                  </a:moveTo>
                  <a:cubicBezTo>
                    <a:pt x="15384" y="563"/>
                    <a:pt x="16359" y="956"/>
                    <a:pt x="16787" y="1697"/>
                  </a:cubicBezTo>
                  <a:cubicBezTo>
                    <a:pt x="17295" y="2578"/>
                    <a:pt x="16993" y="3878"/>
                    <a:pt x="15935" y="5359"/>
                  </a:cubicBezTo>
                  <a:cubicBezTo>
                    <a:pt x="14833" y="6903"/>
                    <a:pt x="13056" y="8427"/>
                    <a:pt x="10931" y="9654"/>
                  </a:cubicBezTo>
                  <a:cubicBezTo>
                    <a:pt x="8806" y="10880"/>
                    <a:pt x="6598" y="11657"/>
                    <a:pt x="4710" y="11840"/>
                  </a:cubicBezTo>
                  <a:cubicBezTo>
                    <a:pt x="4425" y="11867"/>
                    <a:pt x="4153" y="11881"/>
                    <a:pt x="3895" y="11881"/>
                  </a:cubicBezTo>
                  <a:cubicBezTo>
                    <a:pt x="2516" y="11881"/>
                    <a:pt x="1541" y="11489"/>
                    <a:pt x="1113" y="10747"/>
                  </a:cubicBezTo>
                  <a:cubicBezTo>
                    <a:pt x="604" y="9866"/>
                    <a:pt x="907" y="8566"/>
                    <a:pt x="1964" y="7086"/>
                  </a:cubicBezTo>
                  <a:cubicBezTo>
                    <a:pt x="3067" y="5543"/>
                    <a:pt x="4844" y="4017"/>
                    <a:pt x="6968" y="2790"/>
                  </a:cubicBezTo>
                  <a:cubicBezTo>
                    <a:pt x="9093" y="1564"/>
                    <a:pt x="11303" y="787"/>
                    <a:pt x="13190" y="604"/>
                  </a:cubicBezTo>
                  <a:cubicBezTo>
                    <a:pt x="13475" y="576"/>
                    <a:pt x="13747" y="563"/>
                    <a:pt x="14005" y="563"/>
                  </a:cubicBezTo>
                  <a:close/>
                  <a:moveTo>
                    <a:pt x="13991" y="0"/>
                  </a:moveTo>
                  <a:cubicBezTo>
                    <a:pt x="13719" y="0"/>
                    <a:pt x="13434" y="15"/>
                    <a:pt x="13136" y="43"/>
                  </a:cubicBezTo>
                  <a:cubicBezTo>
                    <a:pt x="11170" y="235"/>
                    <a:pt x="8880" y="1036"/>
                    <a:pt x="6687" y="2302"/>
                  </a:cubicBezTo>
                  <a:cubicBezTo>
                    <a:pt x="4495" y="3568"/>
                    <a:pt x="2655" y="5151"/>
                    <a:pt x="1507" y="6759"/>
                  </a:cubicBezTo>
                  <a:cubicBezTo>
                    <a:pt x="313" y="8428"/>
                    <a:pt x="1" y="9946"/>
                    <a:pt x="625" y="11029"/>
                  </a:cubicBezTo>
                  <a:cubicBezTo>
                    <a:pt x="1159" y="11953"/>
                    <a:pt x="2309" y="12443"/>
                    <a:pt x="3907" y="12443"/>
                  </a:cubicBezTo>
                  <a:cubicBezTo>
                    <a:pt x="4179" y="12443"/>
                    <a:pt x="4466" y="12429"/>
                    <a:pt x="4765" y="12401"/>
                  </a:cubicBezTo>
                  <a:cubicBezTo>
                    <a:pt x="6731" y="12209"/>
                    <a:pt x="9020" y="11408"/>
                    <a:pt x="11213" y="10142"/>
                  </a:cubicBezTo>
                  <a:cubicBezTo>
                    <a:pt x="13406" y="8876"/>
                    <a:pt x="15245" y="7294"/>
                    <a:pt x="16394" y="5687"/>
                  </a:cubicBezTo>
                  <a:cubicBezTo>
                    <a:pt x="17587" y="4016"/>
                    <a:pt x="17900" y="2500"/>
                    <a:pt x="17275" y="1415"/>
                  </a:cubicBezTo>
                  <a:cubicBezTo>
                    <a:pt x="16740" y="491"/>
                    <a:pt x="15589" y="0"/>
                    <a:pt x="13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3" name="Google Shape;4473;p70"/>
            <p:cNvSpPr/>
            <p:nvPr/>
          </p:nvSpPr>
          <p:spPr>
            <a:xfrm>
              <a:off x="739390" y="3262285"/>
              <a:ext cx="67629" cy="313534"/>
            </a:xfrm>
            <a:custGeom>
              <a:avLst/>
              <a:gdLst/>
              <a:ahLst/>
              <a:cxnLst/>
              <a:rect l="l" t="t" r="r" b="b"/>
              <a:pathLst>
                <a:path w="2429" h="11261" extrusionOk="0">
                  <a:moveTo>
                    <a:pt x="1" y="0"/>
                  </a:moveTo>
                  <a:lnTo>
                    <a:pt x="1" y="11260"/>
                  </a:lnTo>
                  <a:lnTo>
                    <a:pt x="2429" y="11260"/>
                  </a:lnTo>
                  <a:lnTo>
                    <a:pt x="2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4" name="Google Shape;4474;p70"/>
            <p:cNvSpPr/>
            <p:nvPr/>
          </p:nvSpPr>
          <p:spPr>
            <a:xfrm>
              <a:off x="739390" y="3209022"/>
              <a:ext cx="67629" cy="54738"/>
            </a:xfrm>
            <a:custGeom>
              <a:avLst/>
              <a:gdLst/>
              <a:ahLst/>
              <a:cxnLst/>
              <a:rect l="l" t="t" r="r" b="b"/>
              <a:pathLst>
                <a:path w="2429" h="1966" extrusionOk="0">
                  <a:moveTo>
                    <a:pt x="517" y="1"/>
                  </a:moveTo>
                  <a:cubicBezTo>
                    <a:pt x="231" y="1"/>
                    <a:pt x="1" y="231"/>
                    <a:pt x="1" y="517"/>
                  </a:cubicBezTo>
                  <a:lnTo>
                    <a:pt x="1" y="1966"/>
                  </a:lnTo>
                  <a:lnTo>
                    <a:pt x="2429" y="1966"/>
                  </a:lnTo>
                  <a:lnTo>
                    <a:pt x="2429" y="517"/>
                  </a:lnTo>
                  <a:cubicBezTo>
                    <a:pt x="2429" y="231"/>
                    <a:pt x="2198" y="1"/>
                    <a:pt x="19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5" name="Google Shape;4475;p70"/>
            <p:cNvSpPr/>
            <p:nvPr/>
          </p:nvSpPr>
          <p:spPr>
            <a:xfrm>
              <a:off x="734546" y="3251287"/>
              <a:ext cx="77374" cy="45272"/>
            </a:xfrm>
            <a:custGeom>
              <a:avLst/>
              <a:gdLst/>
              <a:ahLst/>
              <a:cxnLst/>
              <a:rect l="l" t="t" r="r" b="b"/>
              <a:pathLst>
                <a:path w="2779" h="1626" extrusionOk="0">
                  <a:moveTo>
                    <a:pt x="258" y="0"/>
                  </a:moveTo>
                  <a:cubicBezTo>
                    <a:pt x="115" y="0"/>
                    <a:pt x="0" y="115"/>
                    <a:pt x="0" y="258"/>
                  </a:cubicBezTo>
                  <a:lnTo>
                    <a:pt x="0" y="1369"/>
                  </a:lnTo>
                  <a:cubicBezTo>
                    <a:pt x="0" y="1511"/>
                    <a:pt x="115" y="1626"/>
                    <a:pt x="258" y="1626"/>
                  </a:cubicBezTo>
                  <a:lnTo>
                    <a:pt x="2520" y="1626"/>
                  </a:lnTo>
                  <a:cubicBezTo>
                    <a:pt x="2663" y="1626"/>
                    <a:pt x="2779" y="1511"/>
                    <a:pt x="2779" y="1369"/>
                  </a:cubicBezTo>
                  <a:lnTo>
                    <a:pt x="2779" y="258"/>
                  </a:lnTo>
                  <a:cubicBezTo>
                    <a:pt x="2779" y="115"/>
                    <a:pt x="2663" y="0"/>
                    <a:pt x="2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6" name="Google Shape;4476;p70"/>
            <p:cNvSpPr/>
            <p:nvPr/>
          </p:nvSpPr>
          <p:spPr>
            <a:xfrm>
              <a:off x="739390" y="3562544"/>
              <a:ext cx="67629" cy="50033"/>
            </a:xfrm>
            <a:custGeom>
              <a:avLst/>
              <a:gdLst/>
              <a:ahLst/>
              <a:cxnLst/>
              <a:rect l="l" t="t" r="r" b="b"/>
              <a:pathLst>
                <a:path w="2429" h="1797" extrusionOk="0">
                  <a:moveTo>
                    <a:pt x="1215" y="0"/>
                  </a:moveTo>
                  <a:cubicBezTo>
                    <a:pt x="304" y="0"/>
                    <a:pt x="1" y="476"/>
                    <a:pt x="1" y="476"/>
                  </a:cubicBezTo>
                  <a:lnTo>
                    <a:pt x="578" y="1797"/>
                  </a:lnTo>
                  <a:cubicBezTo>
                    <a:pt x="746" y="1741"/>
                    <a:pt x="956" y="1703"/>
                    <a:pt x="1215" y="1703"/>
                  </a:cubicBezTo>
                  <a:cubicBezTo>
                    <a:pt x="1474" y="1703"/>
                    <a:pt x="1684" y="1741"/>
                    <a:pt x="1852" y="1797"/>
                  </a:cubicBezTo>
                  <a:lnTo>
                    <a:pt x="2429" y="476"/>
                  </a:lnTo>
                  <a:cubicBezTo>
                    <a:pt x="2429" y="476"/>
                    <a:pt x="2126" y="0"/>
                    <a:pt x="1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7" name="Google Shape;4477;p70"/>
            <p:cNvSpPr/>
            <p:nvPr/>
          </p:nvSpPr>
          <p:spPr>
            <a:xfrm>
              <a:off x="752699" y="3602610"/>
              <a:ext cx="41012" cy="34914"/>
            </a:xfrm>
            <a:custGeom>
              <a:avLst/>
              <a:gdLst/>
              <a:ahLst/>
              <a:cxnLst/>
              <a:rect l="l" t="t" r="r" b="b"/>
              <a:pathLst>
                <a:path w="1473" h="1254" extrusionOk="0">
                  <a:moveTo>
                    <a:pt x="737" y="1"/>
                  </a:moveTo>
                  <a:cubicBezTo>
                    <a:pt x="424" y="1"/>
                    <a:pt x="182" y="57"/>
                    <a:pt x="1" y="130"/>
                  </a:cubicBezTo>
                  <a:lnTo>
                    <a:pt x="392" y="1029"/>
                  </a:lnTo>
                  <a:cubicBezTo>
                    <a:pt x="458" y="1179"/>
                    <a:pt x="597" y="1254"/>
                    <a:pt x="737" y="1254"/>
                  </a:cubicBezTo>
                  <a:cubicBezTo>
                    <a:pt x="876" y="1254"/>
                    <a:pt x="1015" y="1179"/>
                    <a:pt x="1081" y="1029"/>
                  </a:cubicBezTo>
                  <a:lnTo>
                    <a:pt x="1473" y="130"/>
                  </a:lnTo>
                  <a:cubicBezTo>
                    <a:pt x="1291" y="57"/>
                    <a:pt x="1050"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8" name="Google Shape;4478;p70"/>
            <p:cNvSpPr/>
            <p:nvPr/>
          </p:nvSpPr>
          <p:spPr>
            <a:xfrm>
              <a:off x="622004" y="3314546"/>
              <a:ext cx="305293" cy="215306"/>
            </a:xfrm>
            <a:custGeom>
              <a:avLst/>
              <a:gdLst/>
              <a:ahLst/>
              <a:cxnLst/>
              <a:rect l="l" t="t" r="r" b="b"/>
              <a:pathLst>
                <a:path w="10965" h="7733" extrusionOk="0">
                  <a:moveTo>
                    <a:pt x="1215" y="0"/>
                  </a:moveTo>
                  <a:lnTo>
                    <a:pt x="0" y="2103"/>
                  </a:lnTo>
                  <a:lnTo>
                    <a:pt x="9751" y="7733"/>
                  </a:lnTo>
                  <a:lnTo>
                    <a:pt x="10965" y="5630"/>
                  </a:lnTo>
                  <a:lnTo>
                    <a:pt x="12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9" name="Google Shape;4479;p70"/>
            <p:cNvSpPr/>
            <p:nvPr/>
          </p:nvSpPr>
          <p:spPr>
            <a:xfrm>
              <a:off x="579098" y="3293163"/>
              <a:ext cx="77959" cy="80660"/>
            </a:xfrm>
            <a:custGeom>
              <a:avLst/>
              <a:gdLst/>
              <a:ahLst/>
              <a:cxnLst/>
              <a:rect l="l" t="t" r="r" b="b"/>
              <a:pathLst>
                <a:path w="2800" h="2897" extrusionOk="0">
                  <a:moveTo>
                    <a:pt x="1288" y="0"/>
                  </a:moveTo>
                  <a:cubicBezTo>
                    <a:pt x="1110" y="0"/>
                    <a:pt x="937" y="93"/>
                    <a:pt x="841" y="259"/>
                  </a:cubicBezTo>
                  <a:lnTo>
                    <a:pt x="142" y="1468"/>
                  </a:lnTo>
                  <a:cubicBezTo>
                    <a:pt x="1" y="1715"/>
                    <a:pt x="85" y="2029"/>
                    <a:pt x="331" y="2172"/>
                  </a:cubicBezTo>
                  <a:lnTo>
                    <a:pt x="1586" y="2897"/>
                  </a:lnTo>
                  <a:lnTo>
                    <a:pt x="2800" y="794"/>
                  </a:lnTo>
                  <a:lnTo>
                    <a:pt x="1545" y="70"/>
                  </a:lnTo>
                  <a:cubicBezTo>
                    <a:pt x="1464" y="22"/>
                    <a:pt x="1375"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0" name="Google Shape;4480;p70"/>
            <p:cNvSpPr/>
            <p:nvPr/>
          </p:nvSpPr>
          <p:spPr>
            <a:xfrm>
              <a:off x="611647" y="3307419"/>
              <a:ext cx="74701" cy="84418"/>
            </a:xfrm>
            <a:custGeom>
              <a:avLst/>
              <a:gdLst/>
              <a:ahLst/>
              <a:cxnLst/>
              <a:rect l="l" t="t" r="r" b="b"/>
              <a:pathLst>
                <a:path w="2683" h="3032" extrusionOk="0">
                  <a:moveTo>
                    <a:pt x="1426" y="1"/>
                  </a:moveTo>
                  <a:cubicBezTo>
                    <a:pt x="1337" y="1"/>
                    <a:pt x="1250" y="47"/>
                    <a:pt x="1203" y="130"/>
                  </a:cubicBezTo>
                  <a:lnTo>
                    <a:pt x="71" y="2089"/>
                  </a:lnTo>
                  <a:cubicBezTo>
                    <a:pt x="0" y="2213"/>
                    <a:pt x="42" y="2370"/>
                    <a:pt x="165" y="2442"/>
                  </a:cubicBezTo>
                  <a:lnTo>
                    <a:pt x="1127" y="2997"/>
                  </a:lnTo>
                  <a:cubicBezTo>
                    <a:pt x="1168" y="3020"/>
                    <a:pt x="1212" y="3031"/>
                    <a:pt x="1256" y="3031"/>
                  </a:cubicBezTo>
                  <a:cubicBezTo>
                    <a:pt x="1345" y="3031"/>
                    <a:pt x="1432" y="2986"/>
                    <a:pt x="1480" y="2903"/>
                  </a:cubicBezTo>
                  <a:lnTo>
                    <a:pt x="2612" y="943"/>
                  </a:lnTo>
                  <a:cubicBezTo>
                    <a:pt x="2682" y="820"/>
                    <a:pt x="2640" y="663"/>
                    <a:pt x="2516" y="591"/>
                  </a:cubicBezTo>
                  <a:lnTo>
                    <a:pt x="1555" y="36"/>
                  </a:lnTo>
                  <a:cubicBezTo>
                    <a:pt x="1514" y="12"/>
                    <a:pt x="1470" y="1"/>
                    <a:pt x="1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1" name="Google Shape;4481;p70"/>
            <p:cNvSpPr/>
            <p:nvPr/>
          </p:nvSpPr>
          <p:spPr>
            <a:xfrm>
              <a:off x="886234" y="3471302"/>
              <a:ext cx="64873" cy="63035"/>
            </a:xfrm>
            <a:custGeom>
              <a:avLst/>
              <a:gdLst/>
              <a:ahLst/>
              <a:cxnLst/>
              <a:rect l="l" t="t" r="r" b="b"/>
              <a:pathLst>
                <a:path w="2330" h="2264" extrusionOk="0">
                  <a:moveTo>
                    <a:pt x="1475" y="0"/>
                  </a:moveTo>
                  <a:cubicBezTo>
                    <a:pt x="1475" y="0"/>
                    <a:pt x="911" y="25"/>
                    <a:pt x="457" y="813"/>
                  </a:cubicBezTo>
                  <a:cubicBezTo>
                    <a:pt x="0" y="1602"/>
                    <a:pt x="261" y="2103"/>
                    <a:pt x="261" y="2103"/>
                  </a:cubicBezTo>
                  <a:lnTo>
                    <a:pt x="1704" y="2264"/>
                  </a:lnTo>
                  <a:cubicBezTo>
                    <a:pt x="1740" y="2088"/>
                    <a:pt x="1812" y="1882"/>
                    <a:pt x="1945" y="1650"/>
                  </a:cubicBezTo>
                  <a:cubicBezTo>
                    <a:pt x="2070" y="1435"/>
                    <a:pt x="2203" y="1276"/>
                    <a:pt x="2330" y="1159"/>
                  </a:cubicBezTo>
                  <a:lnTo>
                    <a:pt x="14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2" name="Google Shape;4482;p70"/>
            <p:cNvSpPr/>
            <p:nvPr/>
          </p:nvSpPr>
          <p:spPr>
            <a:xfrm>
              <a:off x="926495" y="3498031"/>
              <a:ext cx="41903" cy="38618"/>
            </a:xfrm>
            <a:custGeom>
              <a:avLst/>
              <a:gdLst/>
              <a:ahLst/>
              <a:cxnLst/>
              <a:rect l="l" t="t" r="r" b="b"/>
              <a:pathLst>
                <a:path w="1505" h="1387" extrusionOk="0">
                  <a:moveTo>
                    <a:pt x="738" y="0"/>
                  </a:moveTo>
                  <a:cubicBezTo>
                    <a:pt x="583" y="121"/>
                    <a:pt x="413" y="301"/>
                    <a:pt x="257" y="573"/>
                  </a:cubicBezTo>
                  <a:cubicBezTo>
                    <a:pt x="101" y="844"/>
                    <a:pt x="29" y="1081"/>
                    <a:pt x="1" y="1276"/>
                  </a:cubicBezTo>
                  <a:lnTo>
                    <a:pt x="975" y="1384"/>
                  </a:lnTo>
                  <a:cubicBezTo>
                    <a:pt x="991" y="1386"/>
                    <a:pt x="1005" y="1387"/>
                    <a:pt x="1020" y="1387"/>
                  </a:cubicBezTo>
                  <a:cubicBezTo>
                    <a:pt x="1320" y="1387"/>
                    <a:pt x="1504" y="1040"/>
                    <a:pt x="1319" y="789"/>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3" name="Google Shape;4483;p70"/>
            <p:cNvSpPr/>
            <p:nvPr/>
          </p:nvSpPr>
          <p:spPr>
            <a:xfrm>
              <a:off x="619109" y="3314546"/>
              <a:ext cx="305321" cy="215278"/>
            </a:xfrm>
            <a:custGeom>
              <a:avLst/>
              <a:gdLst/>
              <a:ahLst/>
              <a:cxnLst/>
              <a:rect l="l" t="t" r="r" b="b"/>
              <a:pathLst>
                <a:path w="10966" h="7732" extrusionOk="0">
                  <a:moveTo>
                    <a:pt x="9751" y="0"/>
                  </a:moveTo>
                  <a:lnTo>
                    <a:pt x="1" y="5629"/>
                  </a:lnTo>
                  <a:lnTo>
                    <a:pt x="1214" y="7732"/>
                  </a:lnTo>
                  <a:lnTo>
                    <a:pt x="10965" y="2103"/>
                  </a:lnTo>
                  <a:lnTo>
                    <a:pt x="97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4" name="Google Shape;4484;p70"/>
            <p:cNvSpPr/>
            <p:nvPr/>
          </p:nvSpPr>
          <p:spPr>
            <a:xfrm>
              <a:off x="889352" y="3293163"/>
              <a:ext cx="77987" cy="80660"/>
            </a:xfrm>
            <a:custGeom>
              <a:avLst/>
              <a:gdLst/>
              <a:ahLst/>
              <a:cxnLst/>
              <a:rect l="l" t="t" r="r" b="b"/>
              <a:pathLst>
                <a:path w="2801" h="2897" extrusionOk="0">
                  <a:moveTo>
                    <a:pt x="1512" y="0"/>
                  </a:moveTo>
                  <a:cubicBezTo>
                    <a:pt x="1425" y="0"/>
                    <a:pt x="1337" y="23"/>
                    <a:pt x="1256" y="70"/>
                  </a:cubicBezTo>
                  <a:lnTo>
                    <a:pt x="1" y="794"/>
                  </a:lnTo>
                  <a:lnTo>
                    <a:pt x="1214" y="2897"/>
                  </a:lnTo>
                  <a:lnTo>
                    <a:pt x="2469" y="2172"/>
                  </a:lnTo>
                  <a:cubicBezTo>
                    <a:pt x="2716" y="2029"/>
                    <a:pt x="2801" y="1715"/>
                    <a:pt x="2658" y="1468"/>
                  </a:cubicBezTo>
                  <a:lnTo>
                    <a:pt x="1959" y="259"/>
                  </a:lnTo>
                  <a:cubicBezTo>
                    <a:pt x="1864" y="93"/>
                    <a:pt x="1691"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5" name="Google Shape;4485;p70"/>
            <p:cNvSpPr/>
            <p:nvPr/>
          </p:nvSpPr>
          <p:spPr>
            <a:xfrm>
              <a:off x="860117" y="3307446"/>
              <a:ext cx="74701" cy="84391"/>
            </a:xfrm>
            <a:custGeom>
              <a:avLst/>
              <a:gdLst/>
              <a:ahLst/>
              <a:cxnLst/>
              <a:rect l="l" t="t" r="r" b="b"/>
              <a:pathLst>
                <a:path w="2683" h="3031" extrusionOk="0">
                  <a:moveTo>
                    <a:pt x="1256" y="0"/>
                  </a:moveTo>
                  <a:cubicBezTo>
                    <a:pt x="1212" y="0"/>
                    <a:pt x="1168" y="11"/>
                    <a:pt x="1127" y="35"/>
                  </a:cubicBezTo>
                  <a:lnTo>
                    <a:pt x="165" y="590"/>
                  </a:lnTo>
                  <a:cubicBezTo>
                    <a:pt x="42" y="662"/>
                    <a:pt x="0" y="819"/>
                    <a:pt x="71" y="942"/>
                  </a:cubicBezTo>
                  <a:lnTo>
                    <a:pt x="1203" y="2902"/>
                  </a:lnTo>
                  <a:cubicBezTo>
                    <a:pt x="1250" y="2985"/>
                    <a:pt x="1337" y="3030"/>
                    <a:pt x="1426" y="3030"/>
                  </a:cubicBezTo>
                  <a:cubicBezTo>
                    <a:pt x="1469" y="3030"/>
                    <a:pt x="1514" y="3019"/>
                    <a:pt x="1554" y="2996"/>
                  </a:cubicBezTo>
                  <a:lnTo>
                    <a:pt x="2517" y="2441"/>
                  </a:lnTo>
                  <a:cubicBezTo>
                    <a:pt x="2640" y="2369"/>
                    <a:pt x="2682" y="2212"/>
                    <a:pt x="2611" y="2088"/>
                  </a:cubicBezTo>
                  <a:lnTo>
                    <a:pt x="1480" y="129"/>
                  </a:lnTo>
                  <a:cubicBezTo>
                    <a:pt x="1432" y="46"/>
                    <a:pt x="1345" y="0"/>
                    <a:pt x="1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6" name="Google Shape;4486;p70"/>
            <p:cNvSpPr/>
            <p:nvPr/>
          </p:nvSpPr>
          <p:spPr>
            <a:xfrm>
              <a:off x="593883" y="3471302"/>
              <a:ext cx="66321" cy="63258"/>
            </a:xfrm>
            <a:custGeom>
              <a:avLst/>
              <a:gdLst/>
              <a:ahLst/>
              <a:cxnLst/>
              <a:rect l="l" t="t" r="r" b="b"/>
              <a:pathLst>
                <a:path w="2382" h="2272" extrusionOk="0">
                  <a:moveTo>
                    <a:pt x="907" y="0"/>
                  </a:moveTo>
                  <a:lnTo>
                    <a:pt x="0" y="1230"/>
                  </a:lnTo>
                  <a:cubicBezTo>
                    <a:pt x="129" y="1345"/>
                    <a:pt x="263" y="1505"/>
                    <a:pt x="388" y="1724"/>
                  </a:cubicBezTo>
                  <a:cubicBezTo>
                    <a:pt x="505" y="1926"/>
                    <a:pt x="576" y="2110"/>
                    <a:pt x="615" y="2271"/>
                  </a:cubicBezTo>
                  <a:lnTo>
                    <a:pt x="2120" y="2103"/>
                  </a:lnTo>
                  <a:cubicBezTo>
                    <a:pt x="2120" y="2103"/>
                    <a:pt x="2381" y="1602"/>
                    <a:pt x="1926" y="813"/>
                  </a:cubicBezTo>
                  <a:cubicBezTo>
                    <a:pt x="1470" y="25"/>
                    <a:pt x="907" y="0"/>
                    <a:pt x="9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7" name="Google Shape;4487;p70"/>
            <p:cNvSpPr/>
            <p:nvPr/>
          </p:nvSpPr>
          <p:spPr>
            <a:xfrm>
              <a:off x="578040" y="3498031"/>
              <a:ext cx="41875" cy="38618"/>
            </a:xfrm>
            <a:custGeom>
              <a:avLst/>
              <a:gdLst/>
              <a:ahLst/>
              <a:cxnLst/>
              <a:rect l="l" t="t" r="r" b="b"/>
              <a:pathLst>
                <a:path w="1504" h="1387" extrusionOk="0">
                  <a:moveTo>
                    <a:pt x="767" y="0"/>
                  </a:moveTo>
                  <a:lnTo>
                    <a:pt x="186" y="789"/>
                  </a:lnTo>
                  <a:cubicBezTo>
                    <a:pt x="0" y="1040"/>
                    <a:pt x="186" y="1387"/>
                    <a:pt x="486" y="1387"/>
                  </a:cubicBezTo>
                  <a:cubicBezTo>
                    <a:pt x="500" y="1387"/>
                    <a:pt x="515" y="1386"/>
                    <a:pt x="530" y="1384"/>
                  </a:cubicBezTo>
                  <a:lnTo>
                    <a:pt x="1504" y="1276"/>
                  </a:lnTo>
                  <a:cubicBezTo>
                    <a:pt x="1477" y="1081"/>
                    <a:pt x="1405" y="844"/>
                    <a:pt x="1248" y="573"/>
                  </a:cubicBezTo>
                  <a:cubicBezTo>
                    <a:pt x="1091" y="301"/>
                    <a:pt x="922" y="121"/>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88" name="Google Shape;4488;p70"/>
          <p:cNvGrpSpPr/>
          <p:nvPr/>
        </p:nvGrpSpPr>
        <p:grpSpPr>
          <a:xfrm>
            <a:off x="2394864" y="3285032"/>
            <a:ext cx="511881" cy="501871"/>
            <a:chOff x="2032055" y="3153558"/>
            <a:chExt cx="535272" cy="535272"/>
          </a:xfrm>
        </p:grpSpPr>
        <p:sp>
          <p:nvSpPr>
            <p:cNvPr id="4489" name="Google Shape;4489;p70"/>
            <p:cNvSpPr/>
            <p:nvPr/>
          </p:nvSpPr>
          <p:spPr>
            <a:xfrm>
              <a:off x="2032055" y="3153558"/>
              <a:ext cx="535272" cy="535272"/>
            </a:xfrm>
            <a:custGeom>
              <a:avLst/>
              <a:gdLst/>
              <a:ahLst/>
              <a:cxnLst/>
              <a:rect l="l" t="t" r="r" b="b"/>
              <a:pathLst>
                <a:path w="19225" h="19225" extrusionOk="0">
                  <a:moveTo>
                    <a:pt x="9613" y="0"/>
                  </a:moveTo>
                  <a:cubicBezTo>
                    <a:pt x="4304" y="0"/>
                    <a:pt x="1" y="4303"/>
                    <a:pt x="1" y="9612"/>
                  </a:cubicBezTo>
                  <a:cubicBezTo>
                    <a:pt x="1" y="14921"/>
                    <a:pt x="4304" y="19224"/>
                    <a:pt x="9613" y="19224"/>
                  </a:cubicBezTo>
                  <a:cubicBezTo>
                    <a:pt x="14921" y="19224"/>
                    <a:pt x="19225" y="14921"/>
                    <a:pt x="19225" y="9612"/>
                  </a:cubicBezTo>
                  <a:cubicBezTo>
                    <a:pt x="19225" y="4303"/>
                    <a:pt x="14921" y="0"/>
                    <a:pt x="9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0" name="Google Shape;4490;p70"/>
            <p:cNvSpPr/>
            <p:nvPr/>
          </p:nvSpPr>
          <p:spPr>
            <a:xfrm>
              <a:off x="2080919" y="3202423"/>
              <a:ext cx="437545" cy="437517"/>
            </a:xfrm>
            <a:custGeom>
              <a:avLst/>
              <a:gdLst/>
              <a:ahLst/>
              <a:cxnLst/>
              <a:rect l="l" t="t" r="r" b="b"/>
              <a:pathLst>
                <a:path w="15715" h="15714" extrusionOk="0">
                  <a:moveTo>
                    <a:pt x="7858" y="0"/>
                  </a:moveTo>
                  <a:cubicBezTo>
                    <a:pt x="3518" y="0"/>
                    <a:pt x="1" y="3518"/>
                    <a:pt x="1" y="7857"/>
                  </a:cubicBezTo>
                  <a:cubicBezTo>
                    <a:pt x="1" y="12197"/>
                    <a:pt x="3518" y="15714"/>
                    <a:pt x="7858" y="15714"/>
                  </a:cubicBezTo>
                  <a:cubicBezTo>
                    <a:pt x="12197" y="15714"/>
                    <a:pt x="15715" y="12197"/>
                    <a:pt x="15715" y="7857"/>
                  </a:cubicBezTo>
                  <a:cubicBezTo>
                    <a:pt x="15715" y="3518"/>
                    <a:pt x="12197" y="0"/>
                    <a:pt x="7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1" name="Google Shape;4491;p70"/>
            <p:cNvSpPr/>
            <p:nvPr/>
          </p:nvSpPr>
          <p:spPr>
            <a:xfrm>
              <a:off x="2138276" y="3234888"/>
              <a:ext cx="127630" cy="92381"/>
            </a:xfrm>
            <a:custGeom>
              <a:avLst/>
              <a:gdLst/>
              <a:ahLst/>
              <a:cxnLst/>
              <a:rect l="l" t="t" r="r" b="b"/>
              <a:pathLst>
                <a:path w="4584" h="3318" extrusionOk="0">
                  <a:moveTo>
                    <a:pt x="4264" y="1"/>
                  </a:moveTo>
                  <a:cubicBezTo>
                    <a:pt x="4242" y="1"/>
                    <a:pt x="4219" y="3"/>
                    <a:pt x="4196" y="9"/>
                  </a:cubicBezTo>
                  <a:cubicBezTo>
                    <a:pt x="3252" y="234"/>
                    <a:pt x="2378" y="654"/>
                    <a:pt x="1622" y="1233"/>
                  </a:cubicBezTo>
                  <a:lnTo>
                    <a:pt x="1044" y="544"/>
                  </a:lnTo>
                  <a:cubicBezTo>
                    <a:pt x="986" y="475"/>
                    <a:pt x="904" y="440"/>
                    <a:pt x="821" y="440"/>
                  </a:cubicBezTo>
                  <a:cubicBezTo>
                    <a:pt x="756" y="440"/>
                    <a:pt x="689" y="462"/>
                    <a:pt x="635" y="507"/>
                  </a:cubicBezTo>
                  <a:cubicBezTo>
                    <a:pt x="512" y="611"/>
                    <a:pt x="496" y="794"/>
                    <a:pt x="600" y="916"/>
                  </a:cubicBezTo>
                  <a:lnTo>
                    <a:pt x="1178" y="1605"/>
                  </a:lnTo>
                  <a:cubicBezTo>
                    <a:pt x="769" y="1977"/>
                    <a:pt x="405" y="2399"/>
                    <a:pt x="90" y="2866"/>
                  </a:cubicBezTo>
                  <a:cubicBezTo>
                    <a:pt x="1" y="2999"/>
                    <a:pt x="36" y="3180"/>
                    <a:pt x="169" y="3269"/>
                  </a:cubicBezTo>
                  <a:cubicBezTo>
                    <a:pt x="219" y="3302"/>
                    <a:pt x="275" y="3318"/>
                    <a:pt x="331" y="3318"/>
                  </a:cubicBezTo>
                  <a:cubicBezTo>
                    <a:pt x="424" y="3318"/>
                    <a:pt x="515" y="3272"/>
                    <a:pt x="572" y="3189"/>
                  </a:cubicBezTo>
                  <a:cubicBezTo>
                    <a:pt x="1458" y="1870"/>
                    <a:pt x="2794" y="940"/>
                    <a:pt x="4332" y="573"/>
                  </a:cubicBezTo>
                  <a:cubicBezTo>
                    <a:pt x="4487" y="536"/>
                    <a:pt x="4583" y="379"/>
                    <a:pt x="4546" y="223"/>
                  </a:cubicBezTo>
                  <a:cubicBezTo>
                    <a:pt x="4514" y="90"/>
                    <a:pt x="4395" y="1"/>
                    <a:pt x="4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2" name="Google Shape;4492;p70"/>
            <p:cNvSpPr/>
            <p:nvPr/>
          </p:nvSpPr>
          <p:spPr>
            <a:xfrm>
              <a:off x="2376472" y="3426559"/>
              <a:ext cx="46135" cy="79546"/>
            </a:xfrm>
            <a:custGeom>
              <a:avLst/>
              <a:gdLst/>
              <a:ahLst/>
              <a:cxnLst/>
              <a:rect l="l" t="t" r="r" b="b"/>
              <a:pathLst>
                <a:path w="1657" h="2857" extrusionOk="0">
                  <a:moveTo>
                    <a:pt x="1349" y="1"/>
                  </a:moveTo>
                  <a:cubicBezTo>
                    <a:pt x="1201" y="1"/>
                    <a:pt x="1078" y="112"/>
                    <a:pt x="1060" y="258"/>
                  </a:cubicBezTo>
                  <a:cubicBezTo>
                    <a:pt x="968" y="1041"/>
                    <a:pt x="635" y="1784"/>
                    <a:pt x="107" y="2372"/>
                  </a:cubicBezTo>
                  <a:cubicBezTo>
                    <a:pt x="0" y="2491"/>
                    <a:pt x="10" y="2674"/>
                    <a:pt x="130" y="2782"/>
                  </a:cubicBezTo>
                  <a:cubicBezTo>
                    <a:pt x="185" y="2832"/>
                    <a:pt x="254" y="2856"/>
                    <a:pt x="322" y="2856"/>
                  </a:cubicBezTo>
                  <a:cubicBezTo>
                    <a:pt x="403" y="2856"/>
                    <a:pt x="482" y="2823"/>
                    <a:pt x="539" y="2759"/>
                  </a:cubicBezTo>
                  <a:cubicBezTo>
                    <a:pt x="1147" y="2080"/>
                    <a:pt x="1531" y="1224"/>
                    <a:pt x="1637" y="322"/>
                  </a:cubicBezTo>
                  <a:cubicBezTo>
                    <a:pt x="1657" y="156"/>
                    <a:pt x="1530" y="8"/>
                    <a:pt x="1363" y="1"/>
                  </a:cubicBezTo>
                  <a:cubicBezTo>
                    <a:pt x="1358" y="1"/>
                    <a:pt x="1353"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3" name="Google Shape;4493;p70"/>
            <p:cNvSpPr/>
            <p:nvPr/>
          </p:nvSpPr>
          <p:spPr>
            <a:xfrm>
              <a:off x="2152643" y="3278239"/>
              <a:ext cx="121811" cy="145644"/>
            </a:xfrm>
            <a:custGeom>
              <a:avLst/>
              <a:gdLst/>
              <a:ahLst/>
              <a:cxnLst/>
              <a:rect l="l" t="t" r="r" b="b"/>
              <a:pathLst>
                <a:path w="4375" h="5231" extrusionOk="0">
                  <a:moveTo>
                    <a:pt x="2783" y="1"/>
                  </a:moveTo>
                  <a:cubicBezTo>
                    <a:pt x="2738" y="1"/>
                    <a:pt x="2693" y="11"/>
                    <a:pt x="2650" y="33"/>
                  </a:cubicBezTo>
                  <a:cubicBezTo>
                    <a:pt x="1518" y="618"/>
                    <a:pt x="601" y="1576"/>
                    <a:pt x="68" y="2733"/>
                  </a:cubicBezTo>
                  <a:cubicBezTo>
                    <a:pt x="1" y="2879"/>
                    <a:pt x="64" y="3051"/>
                    <a:pt x="209" y="3118"/>
                  </a:cubicBezTo>
                  <a:cubicBezTo>
                    <a:pt x="250" y="3136"/>
                    <a:pt x="291" y="3145"/>
                    <a:pt x="331" y="3145"/>
                  </a:cubicBezTo>
                  <a:cubicBezTo>
                    <a:pt x="441" y="3145"/>
                    <a:pt x="546" y="3083"/>
                    <a:pt x="595" y="2976"/>
                  </a:cubicBezTo>
                  <a:cubicBezTo>
                    <a:pt x="873" y="2373"/>
                    <a:pt x="1268" y="1829"/>
                    <a:pt x="1750" y="1376"/>
                  </a:cubicBezTo>
                  <a:lnTo>
                    <a:pt x="2223" y="1940"/>
                  </a:lnTo>
                  <a:cubicBezTo>
                    <a:pt x="1561" y="2576"/>
                    <a:pt x="1101" y="3412"/>
                    <a:pt x="931" y="4334"/>
                  </a:cubicBezTo>
                  <a:cubicBezTo>
                    <a:pt x="928" y="4344"/>
                    <a:pt x="925" y="4355"/>
                    <a:pt x="924" y="4366"/>
                  </a:cubicBezTo>
                  <a:cubicBezTo>
                    <a:pt x="922" y="4374"/>
                    <a:pt x="920" y="4384"/>
                    <a:pt x="920" y="4392"/>
                  </a:cubicBezTo>
                  <a:cubicBezTo>
                    <a:pt x="890" y="4568"/>
                    <a:pt x="870" y="4746"/>
                    <a:pt x="862" y="4927"/>
                  </a:cubicBezTo>
                  <a:cubicBezTo>
                    <a:pt x="854" y="5086"/>
                    <a:pt x="978" y="5222"/>
                    <a:pt x="1137" y="5230"/>
                  </a:cubicBezTo>
                  <a:lnTo>
                    <a:pt x="1152" y="5230"/>
                  </a:lnTo>
                  <a:cubicBezTo>
                    <a:pt x="1306" y="5230"/>
                    <a:pt x="1434" y="5110"/>
                    <a:pt x="1441" y="4954"/>
                  </a:cubicBezTo>
                  <a:cubicBezTo>
                    <a:pt x="1445" y="4886"/>
                    <a:pt x="1450" y="4821"/>
                    <a:pt x="1457" y="4754"/>
                  </a:cubicBezTo>
                  <a:lnTo>
                    <a:pt x="2403" y="4921"/>
                  </a:lnTo>
                  <a:cubicBezTo>
                    <a:pt x="2420" y="4924"/>
                    <a:pt x="2438" y="4925"/>
                    <a:pt x="2455" y="4925"/>
                  </a:cubicBezTo>
                  <a:cubicBezTo>
                    <a:pt x="2592" y="4925"/>
                    <a:pt x="2716" y="4827"/>
                    <a:pt x="2740" y="4686"/>
                  </a:cubicBezTo>
                  <a:cubicBezTo>
                    <a:pt x="2768" y="4528"/>
                    <a:pt x="2663" y="4378"/>
                    <a:pt x="2505" y="4350"/>
                  </a:cubicBezTo>
                  <a:lnTo>
                    <a:pt x="1558" y="4183"/>
                  </a:lnTo>
                  <a:cubicBezTo>
                    <a:pt x="1884" y="2911"/>
                    <a:pt x="2851" y="1864"/>
                    <a:pt x="4135" y="1463"/>
                  </a:cubicBezTo>
                  <a:cubicBezTo>
                    <a:pt x="4289" y="1415"/>
                    <a:pt x="4374" y="1252"/>
                    <a:pt x="4327" y="1099"/>
                  </a:cubicBezTo>
                  <a:cubicBezTo>
                    <a:pt x="4287" y="976"/>
                    <a:pt x="4173" y="896"/>
                    <a:pt x="4049" y="896"/>
                  </a:cubicBezTo>
                  <a:cubicBezTo>
                    <a:pt x="4021" y="896"/>
                    <a:pt x="3992" y="900"/>
                    <a:pt x="3963" y="909"/>
                  </a:cubicBezTo>
                  <a:cubicBezTo>
                    <a:pt x="3489" y="1057"/>
                    <a:pt x="3053" y="1282"/>
                    <a:pt x="2667" y="1567"/>
                  </a:cubicBezTo>
                  <a:lnTo>
                    <a:pt x="2194" y="1002"/>
                  </a:lnTo>
                  <a:cubicBezTo>
                    <a:pt x="2420" y="832"/>
                    <a:pt x="2662" y="680"/>
                    <a:pt x="2917" y="548"/>
                  </a:cubicBezTo>
                  <a:cubicBezTo>
                    <a:pt x="3058" y="475"/>
                    <a:pt x="3114" y="299"/>
                    <a:pt x="3041" y="158"/>
                  </a:cubicBezTo>
                  <a:cubicBezTo>
                    <a:pt x="2989" y="58"/>
                    <a:pt x="2888" y="1"/>
                    <a:pt x="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4" name="Google Shape;4494;p70"/>
            <p:cNvSpPr/>
            <p:nvPr/>
          </p:nvSpPr>
          <p:spPr>
            <a:xfrm>
              <a:off x="2148271" y="3465873"/>
              <a:ext cx="196735" cy="106331"/>
            </a:xfrm>
            <a:custGeom>
              <a:avLst/>
              <a:gdLst/>
              <a:ahLst/>
              <a:cxnLst/>
              <a:rect l="l" t="t" r="r" b="b"/>
              <a:pathLst>
                <a:path w="7066" h="3819" extrusionOk="0">
                  <a:moveTo>
                    <a:pt x="329" y="0"/>
                  </a:moveTo>
                  <a:cubicBezTo>
                    <a:pt x="295" y="0"/>
                    <a:pt x="261" y="6"/>
                    <a:pt x="227" y="18"/>
                  </a:cubicBezTo>
                  <a:cubicBezTo>
                    <a:pt x="77" y="74"/>
                    <a:pt x="0" y="242"/>
                    <a:pt x="56" y="392"/>
                  </a:cubicBezTo>
                  <a:cubicBezTo>
                    <a:pt x="649" y="1988"/>
                    <a:pt x="1908" y="3231"/>
                    <a:pt x="3512" y="3802"/>
                  </a:cubicBezTo>
                  <a:cubicBezTo>
                    <a:pt x="3543" y="3814"/>
                    <a:pt x="3576" y="3819"/>
                    <a:pt x="3609" y="3819"/>
                  </a:cubicBezTo>
                  <a:cubicBezTo>
                    <a:pt x="3728" y="3819"/>
                    <a:pt x="3840" y="3746"/>
                    <a:pt x="3883" y="3626"/>
                  </a:cubicBezTo>
                  <a:cubicBezTo>
                    <a:pt x="3936" y="3475"/>
                    <a:pt x="3857" y="3309"/>
                    <a:pt x="3706" y="3255"/>
                  </a:cubicBezTo>
                  <a:cubicBezTo>
                    <a:pt x="3214" y="3080"/>
                    <a:pt x="2757" y="2835"/>
                    <a:pt x="2348" y="2528"/>
                  </a:cubicBezTo>
                  <a:lnTo>
                    <a:pt x="2823" y="1964"/>
                  </a:lnTo>
                  <a:cubicBezTo>
                    <a:pt x="3520" y="2475"/>
                    <a:pt x="4358" y="2774"/>
                    <a:pt x="5231" y="2815"/>
                  </a:cubicBezTo>
                  <a:cubicBezTo>
                    <a:pt x="5302" y="2819"/>
                    <a:pt x="5373" y="2820"/>
                    <a:pt x="5444" y="2820"/>
                  </a:cubicBezTo>
                  <a:cubicBezTo>
                    <a:pt x="5917" y="2820"/>
                    <a:pt x="6383" y="2745"/>
                    <a:pt x="6832" y="2597"/>
                  </a:cubicBezTo>
                  <a:cubicBezTo>
                    <a:pt x="6983" y="2545"/>
                    <a:pt x="7066" y="2382"/>
                    <a:pt x="7016" y="2230"/>
                  </a:cubicBezTo>
                  <a:cubicBezTo>
                    <a:pt x="6975" y="2107"/>
                    <a:pt x="6862" y="2031"/>
                    <a:pt x="6740" y="2031"/>
                  </a:cubicBezTo>
                  <a:cubicBezTo>
                    <a:pt x="6710" y="2031"/>
                    <a:pt x="6679" y="2035"/>
                    <a:pt x="6649" y="2045"/>
                  </a:cubicBezTo>
                  <a:cubicBezTo>
                    <a:pt x="6350" y="2144"/>
                    <a:pt x="6041" y="2205"/>
                    <a:pt x="5729" y="2228"/>
                  </a:cubicBezTo>
                  <a:lnTo>
                    <a:pt x="5729" y="1222"/>
                  </a:lnTo>
                  <a:cubicBezTo>
                    <a:pt x="5729" y="1062"/>
                    <a:pt x="5599" y="932"/>
                    <a:pt x="5439" y="932"/>
                  </a:cubicBezTo>
                  <a:cubicBezTo>
                    <a:pt x="5278" y="932"/>
                    <a:pt x="5149" y="1062"/>
                    <a:pt x="5149" y="1222"/>
                  </a:cubicBezTo>
                  <a:lnTo>
                    <a:pt x="5149" y="2228"/>
                  </a:lnTo>
                  <a:cubicBezTo>
                    <a:pt x="4276" y="2161"/>
                    <a:pt x="3451" y="1800"/>
                    <a:pt x="2812" y="1203"/>
                  </a:cubicBezTo>
                  <a:cubicBezTo>
                    <a:pt x="2756" y="1150"/>
                    <a:pt x="2684" y="1124"/>
                    <a:pt x="2613" y="1124"/>
                  </a:cubicBezTo>
                  <a:cubicBezTo>
                    <a:pt x="2536" y="1124"/>
                    <a:pt x="2458" y="1155"/>
                    <a:pt x="2402" y="1216"/>
                  </a:cubicBezTo>
                  <a:cubicBezTo>
                    <a:pt x="2304" y="1320"/>
                    <a:pt x="2298" y="1477"/>
                    <a:pt x="2381" y="1588"/>
                  </a:cubicBezTo>
                  <a:lnTo>
                    <a:pt x="1904" y="2156"/>
                  </a:lnTo>
                  <a:cubicBezTo>
                    <a:pt x="1331" y="1617"/>
                    <a:pt x="882" y="948"/>
                    <a:pt x="600" y="190"/>
                  </a:cubicBezTo>
                  <a:cubicBezTo>
                    <a:pt x="557" y="73"/>
                    <a:pt x="447"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5" name="Google Shape;4495;p70"/>
            <p:cNvSpPr/>
            <p:nvPr/>
          </p:nvSpPr>
          <p:spPr>
            <a:xfrm>
              <a:off x="2291607" y="3207657"/>
              <a:ext cx="146535" cy="132475"/>
            </a:xfrm>
            <a:custGeom>
              <a:avLst/>
              <a:gdLst/>
              <a:ahLst/>
              <a:cxnLst/>
              <a:rect l="l" t="t" r="r" b="b"/>
              <a:pathLst>
                <a:path w="5263" h="4758" extrusionOk="0">
                  <a:moveTo>
                    <a:pt x="2976" y="1"/>
                  </a:moveTo>
                  <a:cubicBezTo>
                    <a:pt x="2857" y="1"/>
                    <a:pt x="2746" y="74"/>
                    <a:pt x="2703" y="191"/>
                  </a:cubicBezTo>
                  <a:lnTo>
                    <a:pt x="2367" y="1117"/>
                  </a:lnTo>
                  <a:cubicBezTo>
                    <a:pt x="1703" y="909"/>
                    <a:pt x="1006" y="799"/>
                    <a:pt x="291" y="799"/>
                  </a:cubicBezTo>
                  <a:cubicBezTo>
                    <a:pt x="130" y="799"/>
                    <a:pt x="1" y="929"/>
                    <a:pt x="1" y="1089"/>
                  </a:cubicBezTo>
                  <a:cubicBezTo>
                    <a:pt x="1" y="1250"/>
                    <a:pt x="130" y="1379"/>
                    <a:pt x="291" y="1379"/>
                  </a:cubicBezTo>
                  <a:cubicBezTo>
                    <a:pt x="1689" y="1379"/>
                    <a:pt x="3017" y="1833"/>
                    <a:pt x="4107" y="2669"/>
                  </a:cubicBezTo>
                  <a:lnTo>
                    <a:pt x="3751" y="3093"/>
                  </a:lnTo>
                  <a:cubicBezTo>
                    <a:pt x="3217" y="2688"/>
                    <a:pt x="2613" y="2377"/>
                    <a:pt x="1971" y="2181"/>
                  </a:cubicBezTo>
                  <a:cubicBezTo>
                    <a:pt x="1943" y="2172"/>
                    <a:pt x="1914" y="2168"/>
                    <a:pt x="1886" y="2168"/>
                  </a:cubicBezTo>
                  <a:cubicBezTo>
                    <a:pt x="1761" y="2168"/>
                    <a:pt x="1647" y="2248"/>
                    <a:pt x="1609" y="2373"/>
                  </a:cubicBezTo>
                  <a:cubicBezTo>
                    <a:pt x="1562" y="2526"/>
                    <a:pt x="1648" y="2688"/>
                    <a:pt x="1802" y="2736"/>
                  </a:cubicBezTo>
                  <a:cubicBezTo>
                    <a:pt x="2863" y="3060"/>
                    <a:pt x="3809" y="3736"/>
                    <a:pt x="4466" y="4638"/>
                  </a:cubicBezTo>
                  <a:cubicBezTo>
                    <a:pt x="4522" y="4716"/>
                    <a:pt x="4611" y="4758"/>
                    <a:pt x="4700" y="4758"/>
                  </a:cubicBezTo>
                  <a:cubicBezTo>
                    <a:pt x="4760" y="4758"/>
                    <a:pt x="4819" y="4739"/>
                    <a:pt x="4871" y="4702"/>
                  </a:cubicBezTo>
                  <a:cubicBezTo>
                    <a:pt x="5000" y="4608"/>
                    <a:pt x="5029" y="4426"/>
                    <a:pt x="4934" y="4297"/>
                  </a:cubicBezTo>
                  <a:cubicBezTo>
                    <a:pt x="4716" y="3995"/>
                    <a:pt x="4468" y="3717"/>
                    <a:pt x="4196" y="3466"/>
                  </a:cubicBezTo>
                  <a:lnTo>
                    <a:pt x="4551" y="3043"/>
                  </a:lnTo>
                  <a:cubicBezTo>
                    <a:pt x="4614" y="3101"/>
                    <a:pt x="4677" y="3160"/>
                    <a:pt x="4738" y="3221"/>
                  </a:cubicBezTo>
                  <a:cubicBezTo>
                    <a:pt x="4795" y="3278"/>
                    <a:pt x="4869" y="3306"/>
                    <a:pt x="4944" y="3306"/>
                  </a:cubicBezTo>
                  <a:cubicBezTo>
                    <a:pt x="5017" y="3306"/>
                    <a:pt x="5091" y="3278"/>
                    <a:pt x="5149" y="3221"/>
                  </a:cubicBezTo>
                  <a:cubicBezTo>
                    <a:pt x="5262" y="3109"/>
                    <a:pt x="5262" y="2925"/>
                    <a:pt x="5149" y="2811"/>
                  </a:cubicBezTo>
                  <a:cubicBezTo>
                    <a:pt x="4497" y="2160"/>
                    <a:pt x="3739" y="1656"/>
                    <a:pt x="2912" y="1315"/>
                  </a:cubicBezTo>
                  <a:lnTo>
                    <a:pt x="3248" y="390"/>
                  </a:lnTo>
                  <a:cubicBezTo>
                    <a:pt x="3303" y="240"/>
                    <a:pt x="3225" y="73"/>
                    <a:pt x="3075" y="18"/>
                  </a:cubicBezTo>
                  <a:cubicBezTo>
                    <a:pt x="3042" y="6"/>
                    <a:pt x="3009" y="1"/>
                    <a:pt x="2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6" name="Google Shape;4496;p70"/>
            <p:cNvSpPr/>
            <p:nvPr/>
          </p:nvSpPr>
          <p:spPr>
            <a:xfrm>
              <a:off x="2291607" y="3532223"/>
              <a:ext cx="155584" cy="80270"/>
            </a:xfrm>
            <a:custGeom>
              <a:avLst/>
              <a:gdLst/>
              <a:ahLst/>
              <a:cxnLst/>
              <a:rect l="l" t="t" r="r" b="b"/>
              <a:pathLst>
                <a:path w="5588" h="2883" extrusionOk="0">
                  <a:moveTo>
                    <a:pt x="3664" y="1"/>
                  </a:moveTo>
                  <a:cubicBezTo>
                    <a:pt x="3601" y="1"/>
                    <a:pt x="3538" y="21"/>
                    <a:pt x="3485" y="62"/>
                  </a:cubicBezTo>
                  <a:cubicBezTo>
                    <a:pt x="2907" y="520"/>
                    <a:pt x="2253" y="841"/>
                    <a:pt x="1542" y="1017"/>
                  </a:cubicBezTo>
                  <a:cubicBezTo>
                    <a:pt x="1386" y="1056"/>
                    <a:pt x="1292" y="1214"/>
                    <a:pt x="1331" y="1370"/>
                  </a:cubicBezTo>
                  <a:cubicBezTo>
                    <a:pt x="1363" y="1502"/>
                    <a:pt x="1481" y="1589"/>
                    <a:pt x="1612" y="1589"/>
                  </a:cubicBezTo>
                  <a:cubicBezTo>
                    <a:pt x="1635" y="1589"/>
                    <a:pt x="1659" y="1587"/>
                    <a:pt x="1682" y="1581"/>
                  </a:cubicBezTo>
                  <a:cubicBezTo>
                    <a:pt x="1782" y="1557"/>
                    <a:pt x="1881" y="1528"/>
                    <a:pt x="1979" y="1498"/>
                  </a:cubicBezTo>
                  <a:lnTo>
                    <a:pt x="2168" y="2019"/>
                  </a:lnTo>
                  <a:cubicBezTo>
                    <a:pt x="1568" y="2205"/>
                    <a:pt x="937" y="2302"/>
                    <a:pt x="291" y="2302"/>
                  </a:cubicBezTo>
                  <a:cubicBezTo>
                    <a:pt x="130" y="2302"/>
                    <a:pt x="1" y="2432"/>
                    <a:pt x="1" y="2592"/>
                  </a:cubicBezTo>
                  <a:cubicBezTo>
                    <a:pt x="1" y="2752"/>
                    <a:pt x="130" y="2882"/>
                    <a:pt x="291" y="2882"/>
                  </a:cubicBezTo>
                  <a:cubicBezTo>
                    <a:pt x="1828" y="2882"/>
                    <a:pt x="3285" y="2381"/>
                    <a:pt x="4480" y="1457"/>
                  </a:cubicBezTo>
                  <a:lnTo>
                    <a:pt x="5040" y="2124"/>
                  </a:lnTo>
                  <a:cubicBezTo>
                    <a:pt x="5097" y="2192"/>
                    <a:pt x="5179" y="2227"/>
                    <a:pt x="5262" y="2227"/>
                  </a:cubicBezTo>
                  <a:cubicBezTo>
                    <a:pt x="5328" y="2227"/>
                    <a:pt x="5395" y="2205"/>
                    <a:pt x="5449" y="2159"/>
                  </a:cubicBezTo>
                  <a:cubicBezTo>
                    <a:pt x="5572" y="2057"/>
                    <a:pt x="5588" y="1874"/>
                    <a:pt x="5484" y="1750"/>
                  </a:cubicBezTo>
                  <a:lnTo>
                    <a:pt x="4925" y="1083"/>
                  </a:lnTo>
                  <a:cubicBezTo>
                    <a:pt x="5012" y="1004"/>
                    <a:pt x="5097" y="921"/>
                    <a:pt x="5182" y="837"/>
                  </a:cubicBezTo>
                  <a:cubicBezTo>
                    <a:pt x="5294" y="722"/>
                    <a:pt x="5293" y="539"/>
                    <a:pt x="5178" y="427"/>
                  </a:cubicBezTo>
                  <a:cubicBezTo>
                    <a:pt x="5122" y="371"/>
                    <a:pt x="5048" y="343"/>
                    <a:pt x="4974" y="343"/>
                  </a:cubicBezTo>
                  <a:cubicBezTo>
                    <a:pt x="4900" y="343"/>
                    <a:pt x="4825" y="372"/>
                    <a:pt x="4768" y="430"/>
                  </a:cubicBezTo>
                  <a:cubicBezTo>
                    <a:pt x="4170" y="1035"/>
                    <a:pt x="3474" y="1503"/>
                    <a:pt x="2713" y="1820"/>
                  </a:cubicBezTo>
                  <a:lnTo>
                    <a:pt x="2524" y="1300"/>
                  </a:lnTo>
                  <a:cubicBezTo>
                    <a:pt x="2995" y="1102"/>
                    <a:pt x="3436" y="841"/>
                    <a:pt x="3845" y="519"/>
                  </a:cubicBezTo>
                  <a:cubicBezTo>
                    <a:pt x="3970" y="419"/>
                    <a:pt x="3991" y="237"/>
                    <a:pt x="3892" y="111"/>
                  </a:cubicBezTo>
                  <a:cubicBezTo>
                    <a:pt x="3835" y="39"/>
                    <a:pt x="3750" y="1"/>
                    <a:pt x="3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7" name="Google Shape;4497;p70"/>
            <p:cNvSpPr/>
            <p:nvPr/>
          </p:nvSpPr>
          <p:spPr>
            <a:xfrm>
              <a:off x="2372157" y="3386966"/>
              <a:ext cx="84502" cy="27982"/>
            </a:xfrm>
            <a:custGeom>
              <a:avLst/>
              <a:gdLst/>
              <a:ahLst/>
              <a:cxnLst/>
              <a:rect l="l" t="t" r="r" b="b"/>
              <a:pathLst>
                <a:path w="3035" h="1005" extrusionOk="0">
                  <a:moveTo>
                    <a:pt x="2722" y="0"/>
                  </a:moveTo>
                  <a:cubicBezTo>
                    <a:pt x="2706" y="0"/>
                    <a:pt x="2689" y="1"/>
                    <a:pt x="2672" y="5"/>
                  </a:cubicBezTo>
                  <a:lnTo>
                    <a:pt x="264" y="429"/>
                  </a:lnTo>
                  <a:cubicBezTo>
                    <a:pt x="105" y="457"/>
                    <a:pt x="1" y="607"/>
                    <a:pt x="29" y="766"/>
                  </a:cubicBezTo>
                  <a:cubicBezTo>
                    <a:pt x="53" y="906"/>
                    <a:pt x="176" y="1005"/>
                    <a:pt x="314" y="1005"/>
                  </a:cubicBezTo>
                  <a:cubicBezTo>
                    <a:pt x="331" y="1005"/>
                    <a:pt x="347" y="1003"/>
                    <a:pt x="364" y="1001"/>
                  </a:cubicBezTo>
                  <a:lnTo>
                    <a:pt x="2773" y="575"/>
                  </a:lnTo>
                  <a:cubicBezTo>
                    <a:pt x="2930" y="548"/>
                    <a:pt x="3035" y="397"/>
                    <a:pt x="3008" y="240"/>
                  </a:cubicBezTo>
                  <a:cubicBezTo>
                    <a:pt x="2983" y="100"/>
                    <a:pt x="2860" y="0"/>
                    <a:pt x="2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8" name="Google Shape;4498;p70"/>
            <p:cNvSpPr/>
            <p:nvPr/>
          </p:nvSpPr>
          <p:spPr>
            <a:xfrm>
              <a:off x="2101133" y="3462559"/>
              <a:ext cx="83110" cy="101207"/>
            </a:xfrm>
            <a:custGeom>
              <a:avLst/>
              <a:gdLst/>
              <a:ahLst/>
              <a:cxnLst/>
              <a:rect l="l" t="t" r="r" b="b"/>
              <a:pathLst>
                <a:path w="2985" h="3635" extrusionOk="0">
                  <a:moveTo>
                    <a:pt x="795" y="1"/>
                  </a:moveTo>
                  <a:cubicBezTo>
                    <a:pt x="769" y="1"/>
                    <a:pt x="743" y="4"/>
                    <a:pt x="716" y="12"/>
                  </a:cubicBezTo>
                  <a:cubicBezTo>
                    <a:pt x="562" y="54"/>
                    <a:pt x="471" y="214"/>
                    <a:pt x="515" y="369"/>
                  </a:cubicBezTo>
                  <a:cubicBezTo>
                    <a:pt x="644" y="830"/>
                    <a:pt x="821" y="1274"/>
                    <a:pt x="1041" y="1695"/>
                  </a:cubicBezTo>
                  <a:lnTo>
                    <a:pt x="187" y="2189"/>
                  </a:lnTo>
                  <a:cubicBezTo>
                    <a:pt x="48" y="2268"/>
                    <a:pt x="1" y="2446"/>
                    <a:pt x="81" y="2585"/>
                  </a:cubicBezTo>
                  <a:cubicBezTo>
                    <a:pt x="135" y="2678"/>
                    <a:pt x="232" y="2730"/>
                    <a:pt x="332" y="2730"/>
                  </a:cubicBezTo>
                  <a:cubicBezTo>
                    <a:pt x="381" y="2730"/>
                    <a:pt x="431" y="2717"/>
                    <a:pt x="477" y="2691"/>
                  </a:cubicBezTo>
                  <a:lnTo>
                    <a:pt x="1332" y="2197"/>
                  </a:lnTo>
                  <a:cubicBezTo>
                    <a:pt x="1648" y="2694"/>
                    <a:pt x="2029" y="3152"/>
                    <a:pt x="2467" y="3557"/>
                  </a:cubicBezTo>
                  <a:cubicBezTo>
                    <a:pt x="2523" y="3610"/>
                    <a:pt x="2593" y="3634"/>
                    <a:pt x="2664" y="3634"/>
                  </a:cubicBezTo>
                  <a:cubicBezTo>
                    <a:pt x="2742" y="3634"/>
                    <a:pt x="2819" y="3604"/>
                    <a:pt x="2876" y="3541"/>
                  </a:cubicBezTo>
                  <a:cubicBezTo>
                    <a:pt x="2985" y="3424"/>
                    <a:pt x="2979" y="3240"/>
                    <a:pt x="2861" y="3132"/>
                  </a:cubicBezTo>
                  <a:cubicBezTo>
                    <a:pt x="2004" y="2339"/>
                    <a:pt x="1386" y="1330"/>
                    <a:pt x="1074" y="213"/>
                  </a:cubicBezTo>
                  <a:cubicBezTo>
                    <a:pt x="1038" y="85"/>
                    <a:pt x="922" y="1"/>
                    <a:pt x="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9" name="Google Shape;4499;p70"/>
            <p:cNvSpPr/>
            <p:nvPr/>
          </p:nvSpPr>
          <p:spPr>
            <a:xfrm>
              <a:off x="2303997" y="3298704"/>
              <a:ext cx="87314" cy="55518"/>
            </a:xfrm>
            <a:custGeom>
              <a:avLst/>
              <a:gdLst/>
              <a:ahLst/>
              <a:cxnLst/>
              <a:rect l="l" t="t" r="r" b="b"/>
              <a:pathLst>
                <a:path w="3136" h="1994" extrusionOk="0">
                  <a:moveTo>
                    <a:pt x="305" y="0"/>
                  </a:moveTo>
                  <a:cubicBezTo>
                    <a:pt x="159" y="0"/>
                    <a:pt x="35" y="110"/>
                    <a:pt x="18" y="258"/>
                  </a:cubicBezTo>
                  <a:cubicBezTo>
                    <a:pt x="1" y="417"/>
                    <a:pt x="115" y="561"/>
                    <a:pt x="275" y="578"/>
                  </a:cubicBezTo>
                  <a:cubicBezTo>
                    <a:pt x="481" y="601"/>
                    <a:pt x="685" y="641"/>
                    <a:pt x="884" y="697"/>
                  </a:cubicBezTo>
                  <a:lnTo>
                    <a:pt x="554" y="1605"/>
                  </a:lnTo>
                  <a:cubicBezTo>
                    <a:pt x="500" y="1755"/>
                    <a:pt x="576" y="1921"/>
                    <a:pt x="728" y="1976"/>
                  </a:cubicBezTo>
                  <a:cubicBezTo>
                    <a:pt x="761" y="1988"/>
                    <a:pt x="793" y="1994"/>
                    <a:pt x="826" y="1994"/>
                  </a:cubicBezTo>
                  <a:cubicBezTo>
                    <a:pt x="945" y="1994"/>
                    <a:pt x="1057" y="1921"/>
                    <a:pt x="1100" y="1802"/>
                  </a:cubicBezTo>
                  <a:lnTo>
                    <a:pt x="1429" y="896"/>
                  </a:lnTo>
                  <a:cubicBezTo>
                    <a:pt x="1867" y="1095"/>
                    <a:pt x="2268" y="1374"/>
                    <a:pt x="2607" y="1724"/>
                  </a:cubicBezTo>
                  <a:cubicBezTo>
                    <a:pt x="2664" y="1783"/>
                    <a:pt x="2740" y="1812"/>
                    <a:pt x="2816" y="1812"/>
                  </a:cubicBezTo>
                  <a:cubicBezTo>
                    <a:pt x="2888" y="1812"/>
                    <a:pt x="2961" y="1785"/>
                    <a:pt x="3017" y="1730"/>
                  </a:cubicBezTo>
                  <a:cubicBezTo>
                    <a:pt x="3133" y="1619"/>
                    <a:pt x="3135" y="1435"/>
                    <a:pt x="3024" y="1321"/>
                  </a:cubicBezTo>
                  <a:cubicBezTo>
                    <a:pt x="2309" y="583"/>
                    <a:pt x="1356" y="114"/>
                    <a:pt x="339" y="2"/>
                  </a:cubicBezTo>
                  <a:cubicBezTo>
                    <a:pt x="327" y="1"/>
                    <a:pt x="316" y="0"/>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0" name="Google Shape;4500;p70"/>
            <p:cNvSpPr/>
            <p:nvPr/>
          </p:nvSpPr>
          <p:spPr>
            <a:xfrm>
              <a:off x="2113134" y="3380256"/>
              <a:ext cx="45133" cy="53374"/>
            </a:xfrm>
            <a:custGeom>
              <a:avLst/>
              <a:gdLst/>
              <a:ahLst/>
              <a:cxnLst/>
              <a:rect l="l" t="t" r="r" b="b"/>
              <a:pathLst>
                <a:path w="1621" h="1917" extrusionOk="0">
                  <a:moveTo>
                    <a:pt x="826" y="1"/>
                  </a:moveTo>
                  <a:cubicBezTo>
                    <a:pt x="408" y="1"/>
                    <a:pt x="54" y="404"/>
                    <a:pt x="28" y="918"/>
                  </a:cubicBezTo>
                  <a:cubicBezTo>
                    <a:pt x="0" y="1447"/>
                    <a:pt x="328" y="1893"/>
                    <a:pt x="761" y="1915"/>
                  </a:cubicBezTo>
                  <a:cubicBezTo>
                    <a:pt x="773" y="1916"/>
                    <a:pt x="784" y="1916"/>
                    <a:pt x="796" y="1916"/>
                  </a:cubicBezTo>
                  <a:cubicBezTo>
                    <a:pt x="1214" y="1916"/>
                    <a:pt x="1567" y="1513"/>
                    <a:pt x="1594" y="999"/>
                  </a:cubicBezTo>
                  <a:cubicBezTo>
                    <a:pt x="1621" y="471"/>
                    <a:pt x="1293" y="24"/>
                    <a:pt x="861" y="2"/>
                  </a:cubicBezTo>
                  <a:cubicBezTo>
                    <a:pt x="849" y="1"/>
                    <a:pt x="838" y="1"/>
                    <a:pt x="826" y="1"/>
                  </a:cubicBezTo>
                  <a:close/>
                </a:path>
              </a:pathLst>
            </a:custGeom>
            <a:solidFill>
              <a:srgbClr val="4C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1" name="Google Shape;4501;p70"/>
            <p:cNvSpPr/>
            <p:nvPr/>
          </p:nvSpPr>
          <p:spPr>
            <a:xfrm>
              <a:off x="2113134" y="3380256"/>
              <a:ext cx="45133" cy="53374"/>
            </a:xfrm>
            <a:custGeom>
              <a:avLst/>
              <a:gdLst/>
              <a:ahLst/>
              <a:cxnLst/>
              <a:rect l="l" t="t" r="r" b="b"/>
              <a:pathLst>
                <a:path w="1621" h="1917" extrusionOk="0">
                  <a:moveTo>
                    <a:pt x="826" y="1"/>
                  </a:moveTo>
                  <a:cubicBezTo>
                    <a:pt x="408" y="1"/>
                    <a:pt x="54" y="404"/>
                    <a:pt x="28" y="918"/>
                  </a:cubicBezTo>
                  <a:cubicBezTo>
                    <a:pt x="0" y="1447"/>
                    <a:pt x="328" y="1893"/>
                    <a:pt x="761" y="1915"/>
                  </a:cubicBezTo>
                  <a:cubicBezTo>
                    <a:pt x="773" y="1916"/>
                    <a:pt x="784" y="1916"/>
                    <a:pt x="796" y="1916"/>
                  </a:cubicBezTo>
                  <a:cubicBezTo>
                    <a:pt x="1214" y="1916"/>
                    <a:pt x="1567" y="1513"/>
                    <a:pt x="1594" y="999"/>
                  </a:cubicBezTo>
                  <a:cubicBezTo>
                    <a:pt x="1621" y="471"/>
                    <a:pt x="1293" y="24"/>
                    <a:pt x="861" y="2"/>
                  </a:cubicBezTo>
                  <a:cubicBezTo>
                    <a:pt x="849" y="1"/>
                    <a:pt x="838" y="1"/>
                    <a:pt x="826" y="1"/>
                  </a:cubicBezTo>
                  <a:close/>
                </a:path>
              </a:pathLst>
            </a:custGeom>
            <a:solidFill>
              <a:srgbClr val="4C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2" name="Google Shape;4502;p70"/>
            <p:cNvSpPr/>
            <p:nvPr/>
          </p:nvSpPr>
          <p:spPr>
            <a:xfrm>
              <a:off x="2113134" y="3380256"/>
              <a:ext cx="45133" cy="53374"/>
            </a:xfrm>
            <a:custGeom>
              <a:avLst/>
              <a:gdLst/>
              <a:ahLst/>
              <a:cxnLst/>
              <a:rect l="l" t="t" r="r" b="b"/>
              <a:pathLst>
                <a:path w="1621" h="1917" extrusionOk="0">
                  <a:moveTo>
                    <a:pt x="826" y="1"/>
                  </a:moveTo>
                  <a:cubicBezTo>
                    <a:pt x="408" y="1"/>
                    <a:pt x="54" y="404"/>
                    <a:pt x="28" y="918"/>
                  </a:cubicBezTo>
                  <a:cubicBezTo>
                    <a:pt x="0" y="1447"/>
                    <a:pt x="328" y="1893"/>
                    <a:pt x="761" y="1915"/>
                  </a:cubicBezTo>
                  <a:cubicBezTo>
                    <a:pt x="773" y="1916"/>
                    <a:pt x="784" y="1916"/>
                    <a:pt x="796" y="1916"/>
                  </a:cubicBezTo>
                  <a:cubicBezTo>
                    <a:pt x="1214" y="1916"/>
                    <a:pt x="1567" y="1513"/>
                    <a:pt x="1594" y="999"/>
                  </a:cubicBezTo>
                  <a:cubicBezTo>
                    <a:pt x="1621" y="471"/>
                    <a:pt x="1293" y="24"/>
                    <a:pt x="861" y="2"/>
                  </a:cubicBezTo>
                  <a:cubicBezTo>
                    <a:pt x="849" y="1"/>
                    <a:pt x="838" y="1"/>
                    <a:pt x="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3" name="Google Shape;4503;p70"/>
            <p:cNvSpPr/>
            <p:nvPr/>
          </p:nvSpPr>
          <p:spPr>
            <a:xfrm>
              <a:off x="2127222" y="3397463"/>
              <a:ext cx="16733" cy="18822"/>
            </a:xfrm>
            <a:custGeom>
              <a:avLst/>
              <a:gdLst/>
              <a:ahLst/>
              <a:cxnLst/>
              <a:rect l="l" t="t" r="r" b="b"/>
              <a:pathLst>
                <a:path w="601" h="676" extrusionOk="0">
                  <a:moveTo>
                    <a:pt x="302" y="0"/>
                  </a:moveTo>
                  <a:cubicBezTo>
                    <a:pt x="149" y="0"/>
                    <a:pt x="21" y="121"/>
                    <a:pt x="14" y="275"/>
                  </a:cubicBezTo>
                  <a:lnTo>
                    <a:pt x="9" y="370"/>
                  </a:lnTo>
                  <a:cubicBezTo>
                    <a:pt x="0" y="530"/>
                    <a:pt x="123" y="667"/>
                    <a:pt x="283" y="675"/>
                  </a:cubicBezTo>
                  <a:lnTo>
                    <a:pt x="298" y="675"/>
                  </a:lnTo>
                  <a:cubicBezTo>
                    <a:pt x="451" y="675"/>
                    <a:pt x="580" y="554"/>
                    <a:pt x="588" y="400"/>
                  </a:cubicBezTo>
                  <a:lnTo>
                    <a:pt x="593" y="306"/>
                  </a:lnTo>
                  <a:cubicBezTo>
                    <a:pt x="600" y="146"/>
                    <a:pt x="478" y="9"/>
                    <a:pt x="317" y="1"/>
                  </a:cubicBezTo>
                  <a:cubicBezTo>
                    <a:pt x="312" y="0"/>
                    <a:pt x="307" y="0"/>
                    <a:pt x="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4" name="Google Shape;4504;p70"/>
            <p:cNvSpPr/>
            <p:nvPr/>
          </p:nvSpPr>
          <p:spPr>
            <a:xfrm>
              <a:off x="2440065" y="3363411"/>
              <a:ext cx="46859" cy="53263"/>
            </a:xfrm>
            <a:custGeom>
              <a:avLst/>
              <a:gdLst/>
              <a:ahLst/>
              <a:cxnLst/>
              <a:rect l="l" t="t" r="r" b="b"/>
              <a:pathLst>
                <a:path w="1683" h="1913" extrusionOk="0">
                  <a:moveTo>
                    <a:pt x="806" y="1"/>
                  </a:moveTo>
                  <a:cubicBezTo>
                    <a:pt x="780" y="1"/>
                    <a:pt x="755" y="2"/>
                    <a:pt x="729" y="5"/>
                  </a:cubicBezTo>
                  <a:cubicBezTo>
                    <a:pt x="298" y="57"/>
                    <a:pt x="1" y="524"/>
                    <a:pt x="63" y="1049"/>
                  </a:cubicBezTo>
                  <a:cubicBezTo>
                    <a:pt x="121" y="1542"/>
                    <a:pt x="479" y="1913"/>
                    <a:pt x="878" y="1913"/>
                  </a:cubicBezTo>
                  <a:cubicBezTo>
                    <a:pt x="903" y="1913"/>
                    <a:pt x="929" y="1911"/>
                    <a:pt x="955" y="1908"/>
                  </a:cubicBezTo>
                  <a:cubicBezTo>
                    <a:pt x="1384" y="1857"/>
                    <a:pt x="1683" y="1390"/>
                    <a:pt x="1619" y="864"/>
                  </a:cubicBezTo>
                  <a:cubicBezTo>
                    <a:pt x="1561" y="370"/>
                    <a:pt x="1205" y="1"/>
                    <a:pt x="806" y="1"/>
                  </a:cubicBezTo>
                  <a:close/>
                </a:path>
              </a:pathLst>
            </a:custGeom>
            <a:solidFill>
              <a:srgbClr val="4C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5" name="Google Shape;4505;p70"/>
            <p:cNvSpPr/>
            <p:nvPr/>
          </p:nvSpPr>
          <p:spPr>
            <a:xfrm>
              <a:off x="2440065" y="3363411"/>
              <a:ext cx="46859" cy="53263"/>
            </a:xfrm>
            <a:custGeom>
              <a:avLst/>
              <a:gdLst/>
              <a:ahLst/>
              <a:cxnLst/>
              <a:rect l="l" t="t" r="r" b="b"/>
              <a:pathLst>
                <a:path w="1683" h="1913" extrusionOk="0">
                  <a:moveTo>
                    <a:pt x="806" y="1"/>
                  </a:moveTo>
                  <a:cubicBezTo>
                    <a:pt x="780" y="1"/>
                    <a:pt x="755" y="2"/>
                    <a:pt x="729" y="5"/>
                  </a:cubicBezTo>
                  <a:cubicBezTo>
                    <a:pt x="298" y="57"/>
                    <a:pt x="1" y="524"/>
                    <a:pt x="63" y="1049"/>
                  </a:cubicBezTo>
                  <a:cubicBezTo>
                    <a:pt x="121" y="1542"/>
                    <a:pt x="479" y="1913"/>
                    <a:pt x="878" y="1913"/>
                  </a:cubicBezTo>
                  <a:cubicBezTo>
                    <a:pt x="903" y="1913"/>
                    <a:pt x="929" y="1911"/>
                    <a:pt x="955" y="1908"/>
                  </a:cubicBezTo>
                  <a:cubicBezTo>
                    <a:pt x="1384" y="1857"/>
                    <a:pt x="1683" y="1390"/>
                    <a:pt x="1619" y="864"/>
                  </a:cubicBezTo>
                  <a:cubicBezTo>
                    <a:pt x="1561" y="370"/>
                    <a:pt x="1205" y="1"/>
                    <a:pt x="806" y="1"/>
                  </a:cubicBezTo>
                  <a:close/>
                </a:path>
              </a:pathLst>
            </a:custGeom>
            <a:solidFill>
              <a:srgbClr val="4C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6" name="Google Shape;4506;p70"/>
            <p:cNvSpPr/>
            <p:nvPr/>
          </p:nvSpPr>
          <p:spPr>
            <a:xfrm>
              <a:off x="2440065" y="3363411"/>
              <a:ext cx="46859" cy="53263"/>
            </a:xfrm>
            <a:custGeom>
              <a:avLst/>
              <a:gdLst/>
              <a:ahLst/>
              <a:cxnLst/>
              <a:rect l="l" t="t" r="r" b="b"/>
              <a:pathLst>
                <a:path w="1683" h="1913" extrusionOk="0">
                  <a:moveTo>
                    <a:pt x="806" y="1"/>
                  </a:moveTo>
                  <a:cubicBezTo>
                    <a:pt x="780" y="1"/>
                    <a:pt x="755" y="2"/>
                    <a:pt x="729" y="5"/>
                  </a:cubicBezTo>
                  <a:cubicBezTo>
                    <a:pt x="298" y="57"/>
                    <a:pt x="1" y="524"/>
                    <a:pt x="63" y="1049"/>
                  </a:cubicBezTo>
                  <a:cubicBezTo>
                    <a:pt x="121" y="1542"/>
                    <a:pt x="479" y="1913"/>
                    <a:pt x="878" y="1913"/>
                  </a:cubicBezTo>
                  <a:cubicBezTo>
                    <a:pt x="903" y="1913"/>
                    <a:pt x="929" y="1911"/>
                    <a:pt x="955" y="1908"/>
                  </a:cubicBezTo>
                  <a:cubicBezTo>
                    <a:pt x="1384" y="1857"/>
                    <a:pt x="1683" y="1390"/>
                    <a:pt x="1619" y="864"/>
                  </a:cubicBezTo>
                  <a:cubicBezTo>
                    <a:pt x="1561" y="370"/>
                    <a:pt x="1205" y="1"/>
                    <a:pt x="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7" name="Google Shape;4507;p70"/>
            <p:cNvSpPr/>
            <p:nvPr/>
          </p:nvSpPr>
          <p:spPr>
            <a:xfrm>
              <a:off x="2454739" y="3380729"/>
              <a:ext cx="17457" cy="18794"/>
            </a:xfrm>
            <a:custGeom>
              <a:avLst/>
              <a:gdLst/>
              <a:ahLst/>
              <a:cxnLst/>
              <a:rect l="l" t="t" r="r" b="b"/>
              <a:pathLst>
                <a:path w="627" h="675" extrusionOk="0">
                  <a:moveTo>
                    <a:pt x="307" y="1"/>
                  </a:moveTo>
                  <a:cubicBezTo>
                    <a:pt x="296" y="1"/>
                    <a:pt x="285" y="2"/>
                    <a:pt x="274" y="3"/>
                  </a:cubicBezTo>
                  <a:cubicBezTo>
                    <a:pt x="114" y="22"/>
                    <a:pt x="1" y="166"/>
                    <a:pt x="20" y="325"/>
                  </a:cubicBezTo>
                  <a:lnTo>
                    <a:pt x="31" y="419"/>
                  </a:lnTo>
                  <a:cubicBezTo>
                    <a:pt x="48" y="566"/>
                    <a:pt x="174" y="675"/>
                    <a:pt x="319" y="675"/>
                  </a:cubicBezTo>
                  <a:cubicBezTo>
                    <a:pt x="330" y="675"/>
                    <a:pt x="341" y="675"/>
                    <a:pt x="353" y="672"/>
                  </a:cubicBezTo>
                  <a:cubicBezTo>
                    <a:pt x="512" y="654"/>
                    <a:pt x="626" y="510"/>
                    <a:pt x="607" y="350"/>
                  </a:cubicBezTo>
                  <a:lnTo>
                    <a:pt x="596" y="257"/>
                  </a:lnTo>
                  <a:cubicBezTo>
                    <a:pt x="578" y="109"/>
                    <a:pt x="452" y="1"/>
                    <a:pt x="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8" name="Google Shape;4508;p70"/>
            <p:cNvSpPr/>
            <p:nvPr/>
          </p:nvSpPr>
          <p:spPr>
            <a:xfrm>
              <a:off x="2423221" y="3465567"/>
              <a:ext cx="51175" cy="52288"/>
            </a:xfrm>
            <a:custGeom>
              <a:avLst/>
              <a:gdLst/>
              <a:ahLst/>
              <a:cxnLst/>
              <a:rect l="l" t="t" r="r" b="b"/>
              <a:pathLst>
                <a:path w="1838" h="1878" extrusionOk="0">
                  <a:moveTo>
                    <a:pt x="1024" y="1"/>
                  </a:moveTo>
                  <a:cubicBezTo>
                    <a:pt x="682" y="1"/>
                    <a:pt x="335" y="262"/>
                    <a:pt x="185" y="666"/>
                  </a:cubicBezTo>
                  <a:cubicBezTo>
                    <a:pt x="1" y="1162"/>
                    <a:pt x="180" y="1686"/>
                    <a:pt x="586" y="1837"/>
                  </a:cubicBezTo>
                  <a:cubicBezTo>
                    <a:pt x="660" y="1864"/>
                    <a:pt x="737" y="1877"/>
                    <a:pt x="814" y="1877"/>
                  </a:cubicBezTo>
                  <a:cubicBezTo>
                    <a:pt x="1156" y="1877"/>
                    <a:pt x="1503" y="1617"/>
                    <a:pt x="1653" y="1212"/>
                  </a:cubicBezTo>
                  <a:cubicBezTo>
                    <a:pt x="1838" y="716"/>
                    <a:pt x="1658" y="192"/>
                    <a:pt x="1252" y="42"/>
                  </a:cubicBezTo>
                  <a:cubicBezTo>
                    <a:pt x="1178" y="14"/>
                    <a:pt x="1101" y="1"/>
                    <a:pt x="1024" y="1"/>
                  </a:cubicBezTo>
                  <a:close/>
                </a:path>
              </a:pathLst>
            </a:custGeom>
            <a:solidFill>
              <a:srgbClr val="4C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9" name="Google Shape;4509;p70"/>
            <p:cNvSpPr/>
            <p:nvPr/>
          </p:nvSpPr>
          <p:spPr>
            <a:xfrm>
              <a:off x="2423221" y="3465567"/>
              <a:ext cx="51175" cy="52288"/>
            </a:xfrm>
            <a:custGeom>
              <a:avLst/>
              <a:gdLst/>
              <a:ahLst/>
              <a:cxnLst/>
              <a:rect l="l" t="t" r="r" b="b"/>
              <a:pathLst>
                <a:path w="1838" h="1878" extrusionOk="0">
                  <a:moveTo>
                    <a:pt x="1024" y="1"/>
                  </a:moveTo>
                  <a:cubicBezTo>
                    <a:pt x="682" y="1"/>
                    <a:pt x="335" y="262"/>
                    <a:pt x="185" y="666"/>
                  </a:cubicBezTo>
                  <a:cubicBezTo>
                    <a:pt x="1" y="1162"/>
                    <a:pt x="180" y="1686"/>
                    <a:pt x="586" y="1837"/>
                  </a:cubicBezTo>
                  <a:cubicBezTo>
                    <a:pt x="660" y="1864"/>
                    <a:pt x="737" y="1877"/>
                    <a:pt x="814" y="1877"/>
                  </a:cubicBezTo>
                  <a:cubicBezTo>
                    <a:pt x="1156" y="1877"/>
                    <a:pt x="1503" y="1617"/>
                    <a:pt x="1653" y="1212"/>
                  </a:cubicBezTo>
                  <a:cubicBezTo>
                    <a:pt x="1838" y="716"/>
                    <a:pt x="1658" y="192"/>
                    <a:pt x="1252" y="42"/>
                  </a:cubicBezTo>
                  <a:cubicBezTo>
                    <a:pt x="1178" y="14"/>
                    <a:pt x="1101" y="1"/>
                    <a:pt x="1024" y="1"/>
                  </a:cubicBezTo>
                  <a:close/>
                </a:path>
              </a:pathLst>
            </a:custGeom>
            <a:solidFill>
              <a:srgbClr val="4C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0" name="Google Shape;4510;p70"/>
            <p:cNvSpPr/>
            <p:nvPr/>
          </p:nvSpPr>
          <p:spPr>
            <a:xfrm>
              <a:off x="2423221" y="3465567"/>
              <a:ext cx="51175" cy="52288"/>
            </a:xfrm>
            <a:custGeom>
              <a:avLst/>
              <a:gdLst/>
              <a:ahLst/>
              <a:cxnLst/>
              <a:rect l="l" t="t" r="r" b="b"/>
              <a:pathLst>
                <a:path w="1838" h="1878" extrusionOk="0">
                  <a:moveTo>
                    <a:pt x="1024" y="1"/>
                  </a:moveTo>
                  <a:cubicBezTo>
                    <a:pt x="682" y="1"/>
                    <a:pt x="335" y="262"/>
                    <a:pt x="185" y="666"/>
                  </a:cubicBezTo>
                  <a:cubicBezTo>
                    <a:pt x="1" y="1162"/>
                    <a:pt x="180" y="1686"/>
                    <a:pt x="586" y="1837"/>
                  </a:cubicBezTo>
                  <a:cubicBezTo>
                    <a:pt x="660" y="1864"/>
                    <a:pt x="737" y="1877"/>
                    <a:pt x="814" y="1877"/>
                  </a:cubicBezTo>
                  <a:cubicBezTo>
                    <a:pt x="1156" y="1877"/>
                    <a:pt x="1503" y="1617"/>
                    <a:pt x="1653" y="1212"/>
                  </a:cubicBezTo>
                  <a:cubicBezTo>
                    <a:pt x="1838" y="716"/>
                    <a:pt x="1658" y="192"/>
                    <a:pt x="1252" y="42"/>
                  </a:cubicBezTo>
                  <a:cubicBezTo>
                    <a:pt x="1178" y="14"/>
                    <a:pt x="1101"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1" name="Google Shape;4511;p70"/>
            <p:cNvSpPr/>
            <p:nvPr/>
          </p:nvSpPr>
          <p:spPr>
            <a:xfrm>
              <a:off x="2439509" y="3482384"/>
              <a:ext cx="19211" cy="18654"/>
            </a:xfrm>
            <a:custGeom>
              <a:avLst/>
              <a:gdLst/>
              <a:ahLst/>
              <a:cxnLst/>
              <a:rect l="l" t="t" r="r" b="b"/>
              <a:pathLst>
                <a:path w="690" h="670" extrusionOk="0">
                  <a:moveTo>
                    <a:pt x="362" y="0"/>
                  </a:moveTo>
                  <a:cubicBezTo>
                    <a:pt x="244" y="0"/>
                    <a:pt x="133" y="72"/>
                    <a:pt x="89" y="189"/>
                  </a:cubicBezTo>
                  <a:lnTo>
                    <a:pt x="56" y="278"/>
                  </a:lnTo>
                  <a:cubicBezTo>
                    <a:pt x="0" y="428"/>
                    <a:pt x="77" y="595"/>
                    <a:pt x="227" y="651"/>
                  </a:cubicBezTo>
                  <a:cubicBezTo>
                    <a:pt x="260" y="663"/>
                    <a:pt x="294" y="669"/>
                    <a:pt x="328" y="669"/>
                  </a:cubicBezTo>
                  <a:cubicBezTo>
                    <a:pt x="445" y="669"/>
                    <a:pt x="556" y="597"/>
                    <a:pt x="600" y="480"/>
                  </a:cubicBezTo>
                  <a:lnTo>
                    <a:pt x="633" y="391"/>
                  </a:lnTo>
                  <a:cubicBezTo>
                    <a:pt x="689" y="241"/>
                    <a:pt x="612" y="74"/>
                    <a:pt x="462" y="18"/>
                  </a:cubicBezTo>
                  <a:cubicBezTo>
                    <a:pt x="429" y="6"/>
                    <a:pt x="395" y="0"/>
                    <a:pt x="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2" name="Google Shape;4512;p70"/>
            <p:cNvSpPr/>
            <p:nvPr/>
          </p:nvSpPr>
          <p:spPr>
            <a:xfrm>
              <a:off x="2216264" y="3337740"/>
              <a:ext cx="166888" cy="166888"/>
            </a:xfrm>
            <a:custGeom>
              <a:avLst/>
              <a:gdLst/>
              <a:ahLst/>
              <a:cxnLst/>
              <a:rect l="l" t="t" r="r" b="b"/>
              <a:pathLst>
                <a:path w="5994" h="5994" extrusionOk="0">
                  <a:moveTo>
                    <a:pt x="2997" y="0"/>
                  </a:moveTo>
                  <a:cubicBezTo>
                    <a:pt x="1342" y="0"/>
                    <a:pt x="0" y="1342"/>
                    <a:pt x="0" y="2997"/>
                  </a:cubicBezTo>
                  <a:cubicBezTo>
                    <a:pt x="0" y="4652"/>
                    <a:pt x="1342" y="5994"/>
                    <a:pt x="2997" y="5994"/>
                  </a:cubicBezTo>
                  <a:cubicBezTo>
                    <a:pt x="4652" y="5994"/>
                    <a:pt x="5993" y="4652"/>
                    <a:pt x="5993" y="2997"/>
                  </a:cubicBezTo>
                  <a:cubicBezTo>
                    <a:pt x="5993" y="1342"/>
                    <a:pt x="4652" y="0"/>
                    <a:pt x="2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3" name="Google Shape;4513;p70"/>
            <p:cNvSpPr/>
            <p:nvPr/>
          </p:nvSpPr>
          <p:spPr>
            <a:xfrm>
              <a:off x="2271393" y="3392896"/>
              <a:ext cx="56576" cy="56576"/>
            </a:xfrm>
            <a:custGeom>
              <a:avLst/>
              <a:gdLst/>
              <a:ahLst/>
              <a:cxnLst/>
              <a:rect l="l" t="t" r="r" b="b"/>
              <a:pathLst>
                <a:path w="2032" h="2032" extrusionOk="0">
                  <a:moveTo>
                    <a:pt x="1017" y="0"/>
                  </a:moveTo>
                  <a:cubicBezTo>
                    <a:pt x="456" y="0"/>
                    <a:pt x="1" y="455"/>
                    <a:pt x="1" y="1016"/>
                  </a:cubicBezTo>
                  <a:cubicBezTo>
                    <a:pt x="1" y="1577"/>
                    <a:pt x="456" y="2032"/>
                    <a:pt x="1017" y="2032"/>
                  </a:cubicBezTo>
                  <a:cubicBezTo>
                    <a:pt x="1578" y="2032"/>
                    <a:pt x="2032" y="1577"/>
                    <a:pt x="2032" y="1016"/>
                  </a:cubicBezTo>
                  <a:cubicBezTo>
                    <a:pt x="2032" y="455"/>
                    <a:pt x="1578"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14" name="Google Shape;4514;p70"/>
          <p:cNvGrpSpPr/>
          <p:nvPr/>
        </p:nvGrpSpPr>
        <p:grpSpPr>
          <a:xfrm>
            <a:off x="7742943" y="3302995"/>
            <a:ext cx="501576" cy="501879"/>
            <a:chOff x="7438376" y="3153558"/>
            <a:chExt cx="524497" cy="535280"/>
          </a:xfrm>
        </p:grpSpPr>
        <p:sp>
          <p:nvSpPr>
            <p:cNvPr id="4515" name="Google Shape;4515;p70"/>
            <p:cNvSpPr/>
            <p:nvPr/>
          </p:nvSpPr>
          <p:spPr>
            <a:xfrm>
              <a:off x="7835417" y="3385073"/>
              <a:ext cx="16149" cy="78878"/>
            </a:xfrm>
            <a:custGeom>
              <a:avLst/>
              <a:gdLst/>
              <a:ahLst/>
              <a:cxnLst/>
              <a:rect l="l" t="t" r="r" b="b"/>
              <a:pathLst>
                <a:path w="580" h="2833" extrusionOk="0">
                  <a:moveTo>
                    <a:pt x="289" y="1"/>
                  </a:moveTo>
                  <a:cubicBezTo>
                    <a:pt x="130" y="1"/>
                    <a:pt x="0" y="131"/>
                    <a:pt x="0" y="291"/>
                  </a:cubicBezTo>
                  <a:lnTo>
                    <a:pt x="0" y="2544"/>
                  </a:lnTo>
                  <a:cubicBezTo>
                    <a:pt x="0" y="2703"/>
                    <a:pt x="130" y="2833"/>
                    <a:pt x="289" y="2833"/>
                  </a:cubicBezTo>
                  <a:cubicBezTo>
                    <a:pt x="450" y="2833"/>
                    <a:pt x="580" y="2703"/>
                    <a:pt x="580" y="2544"/>
                  </a:cubicBezTo>
                  <a:lnTo>
                    <a:pt x="580" y="291"/>
                  </a:lnTo>
                  <a:cubicBezTo>
                    <a:pt x="580" y="131"/>
                    <a:pt x="450"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6" name="Google Shape;4516;p70"/>
            <p:cNvSpPr/>
            <p:nvPr/>
          </p:nvSpPr>
          <p:spPr>
            <a:xfrm>
              <a:off x="7835417" y="3188557"/>
              <a:ext cx="16149" cy="56019"/>
            </a:xfrm>
            <a:custGeom>
              <a:avLst/>
              <a:gdLst/>
              <a:ahLst/>
              <a:cxnLst/>
              <a:rect l="l" t="t" r="r" b="b"/>
              <a:pathLst>
                <a:path w="580" h="2012" extrusionOk="0">
                  <a:moveTo>
                    <a:pt x="289" y="0"/>
                  </a:moveTo>
                  <a:cubicBezTo>
                    <a:pt x="130" y="0"/>
                    <a:pt x="0" y="130"/>
                    <a:pt x="0" y="290"/>
                  </a:cubicBezTo>
                  <a:lnTo>
                    <a:pt x="0" y="1721"/>
                  </a:lnTo>
                  <a:cubicBezTo>
                    <a:pt x="0" y="1882"/>
                    <a:pt x="130" y="2012"/>
                    <a:pt x="289" y="2012"/>
                  </a:cubicBezTo>
                  <a:cubicBezTo>
                    <a:pt x="450" y="2012"/>
                    <a:pt x="580" y="1882"/>
                    <a:pt x="580" y="1721"/>
                  </a:cubicBezTo>
                  <a:lnTo>
                    <a:pt x="580" y="290"/>
                  </a:lnTo>
                  <a:cubicBezTo>
                    <a:pt x="580" y="130"/>
                    <a:pt x="450"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7" name="Google Shape;4517;p70"/>
            <p:cNvSpPr/>
            <p:nvPr/>
          </p:nvSpPr>
          <p:spPr>
            <a:xfrm>
              <a:off x="7812836" y="3236503"/>
              <a:ext cx="61281" cy="38172"/>
            </a:xfrm>
            <a:custGeom>
              <a:avLst/>
              <a:gdLst/>
              <a:ahLst/>
              <a:cxnLst/>
              <a:rect l="l" t="t" r="r" b="b"/>
              <a:pathLst>
                <a:path w="2201" h="1371" extrusionOk="0">
                  <a:moveTo>
                    <a:pt x="626" y="1"/>
                  </a:moveTo>
                  <a:cubicBezTo>
                    <a:pt x="563" y="1"/>
                    <a:pt x="504" y="27"/>
                    <a:pt x="464" y="76"/>
                  </a:cubicBezTo>
                  <a:lnTo>
                    <a:pt x="67" y="549"/>
                  </a:lnTo>
                  <a:cubicBezTo>
                    <a:pt x="0" y="628"/>
                    <a:pt x="0" y="742"/>
                    <a:pt x="67" y="820"/>
                  </a:cubicBezTo>
                  <a:lnTo>
                    <a:pt x="464" y="1295"/>
                  </a:lnTo>
                  <a:cubicBezTo>
                    <a:pt x="504" y="1342"/>
                    <a:pt x="563" y="1370"/>
                    <a:pt x="626" y="1370"/>
                  </a:cubicBezTo>
                  <a:lnTo>
                    <a:pt x="1576" y="1370"/>
                  </a:lnTo>
                  <a:cubicBezTo>
                    <a:pt x="1638" y="1370"/>
                    <a:pt x="1698" y="1342"/>
                    <a:pt x="1738" y="1295"/>
                  </a:cubicBezTo>
                  <a:lnTo>
                    <a:pt x="2135" y="820"/>
                  </a:lnTo>
                  <a:cubicBezTo>
                    <a:pt x="2201" y="742"/>
                    <a:pt x="2201" y="628"/>
                    <a:pt x="2135" y="549"/>
                  </a:cubicBezTo>
                  <a:lnTo>
                    <a:pt x="1738" y="76"/>
                  </a:lnTo>
                  <a:cubicBezTo>
                    <a:pt x="1698" y="27"/>
                    <a:pt x="1638" y="1"/>
                    <a:pt x="1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8" name="Google Shape;4518;p70"/>
            <p:cNvSpPr/>
            <p:nvPr/>
          </p:nvSpPr>
          <p:spPr>
            <a:xfrm>
              <a:off x="7812836" y="3274647"/>
              <a:ext cx="61281" cy="38144"/>
            </a:xfrm>
            <a:custGeom>
              <a:avLst/>
              <a:gdLst/>
              <a:ahLst/>
              <a:cxnLst/>
              <a:rect l="l" t="t" r="r" b="b"/>
              <a:pathLst>
                <a:path w="2201" h="1370" extrusionOk="0">
                  <a:moveTo>
                    <a:pt x="626" y="0"/>
                  </a:moveTo>
                  <a:cubicBezTo>
                    <a:pt x="563" y="0"/>
                    <a:pt x="504" y="27"/>
                    <a:pt x="464" y="76"/>
                  </a:cubicBezTo>
                  <a:lnTo>
                    <a:pt x="67" y="549"/>
                  </a:lnTo>
                  <a:cubicBezTo>
                    <a:pt x="0" y="627"/>
                    <a:pt x="0" y="742"/>
                    <a:pt x="67" y="820"/>
                  </a:cubicBezTo>
                  <a:lnTo>
                    <a:pt x="464" y="1294"/>
                  </a:lnTo>
                  <a:cubicBezTo>
                    <a:pt x="504" y="1342"/>
                    <a:pt x="563" y="1370"/>
                    <a:pt x="626" y="1370"/>
                  </a:cubicBezTo>
                  <a:lnTo>
                    <a:pt x="1576" y="1370"/>
                  </a:lnTo>
                  <a:cubicBezTo>
                    <a:pt x="1638" y="1370"/>
                    <a:pt x="1698" y="1342"/>
                    <a:pt x="1738" y="1294"/>
                  </a:cubicBezTo>
                  <a:lnTo>
                    <a:pt x="2135" y="820"/>
                  </a:lnTo>
                  <a:cubicBezTo>
                    <a:pt x="2201" y="742"/>
                    <a:pt x="2201" y="627"/>
                    <a:pt x="2135" y="549"/>
                  </a:cubicBezTo>
                  <a:lnTo>
                    <a:pt x="1738" y="76"/>
                  </a:lnTo>
                  <a:cubicBezTo>
                    <a:pt x="1698" y="27"/>
                    <a:pt x="1638"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9" name="Google Shape;4519;p70"/>
            <p:cNvSpPr/>
            <p:nvPr/>
          </p:nvSpPr>
          <p:spPr>
            <a:xfrm>
              <a:off x="7812836" y="3312764"/>
              <a:ext cx="61281" cy="38172"/>
            </a:xfrm>
            <a:custGeom>
              <a:avLst/>
              <a:gdLst/>
              <a:ahLst/>
              <a:cxnLst/>
              <a:rect l="l" t="t" r="r" b="b"/>
              <a:pathLst>
                <a:path w="2201" h="1371" extrusionOk="0">
                  <a:moveTo>
                    <a:pt x="626" y="1"/>
                  </a:moveTo>
                  <a:cubicBezTo>
                    <a:pt x="563" y="1"/>
                    <a:pt x="504" y="28"/>
                    <a:pt x="464" y="77"/>
                  </a:cubicBezTo>
                  <a:lnTo>
                    <a:pt x="67" y="550"/>
                  </a:lnTo>
                  <a:cubicBezTo>
                    <a:pt x="0" y="628"/>
                    <a:pt x="0" y="742"/>
                    <a:pt x="67" y="822"/>
                  </a:cubicBezTo>
                  <a:lnTo>
                    <a:pt x="464" y="1295"/>
                  </a:lnTo>
                  <a:cubicBezTo>
                    <a:pt x="504" y="1343"/>
                    <a:pt x="563" y="1371"/>
                    <a:pt x="626" y="1371"/>
                  </a:cubicBezTo>
                  <a:lnTo>
                    <a:pt x="1576" y="1371"/>
                  </a:lnTo>
                  <a:cubicBezTo>
                    <a:pt x="1638" y="1371"/>
                    <a:pt x="1698" y="1343"/>
                    <a:pt x="1738" y="1295"/>
                  </a:cubicBezTo>
                  <a:lnTo>
                    <a:pt x="2135" y="822"/>
                  </a:lnTo>
                  <a:cubicBezTo>
                    <a:pt x="2201" y="742"/>
                    <a:pt x="2201" y="628"/>
                    <a:pt x="2135" y="550"/>
                  </a:cubicBezTo>
                  <a:lnTo>
                    <a:pt x="1738" y="77"/>
                  </a:lnTo>
                  <a:cubicBezTo>
                    <a:pt x="1698" y="28"/>
                    <a:pt x="1638" y="1"/>
                    <a:pt x="1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0" name="Google Shape;4520;p70"/>
            <p:cNvSpPr/>
            <p:nvPr/>
          </p:nvSpPr>
          <p:spPr>
            <a:xfrm>
              <a:off x="7812836" y="3455877"/>
              <a:ext cx="61281" cy="38172"/>
            </a:xfrm>
            <a:custGeom>
              <a:avLst/>
              <a:gdLst/>
              <a:ahLst/>
              <a:cxnLst/>
              <a:rect l="l" t="t" r="r" b="b"/>
              <a:pathLst>
                <a:path w="2201" h="1371" extrusionOk="0">
                  <a:moveTo>
                    <a:pt x="626" y="1"/>
                  </a:moveTo>
                  <a:cubicBezTo>
                    <a:pt x="563" y="1"/>
                    <a:pt x="504" y="27"/>
                    <a:pt x="464" y="76"/>
                  </a:cubicBezTo>
                  <a:lnTo>
                    <a:pt x="67" y="549"/>
                  </a:lnTo>
                  <a:cubicBezTo>
                    <a:pt x="0" y="627"/>
                    <a:pt x="0" y="742"/>
                    <a:pt x="67" y="821"/>
                  </a:cubicBezTo>
                  <a:lnTo>
                    <a:pt x="464" y="1295"/>
                  </a:lnTo>
                  <a:cubicBezTo>
                    <a:pt x="504" y="1342"/>
                    <a:pt x="563" y="1370"/>
                    <a:pt x="626" y="1370"/>
                  </a:cubicBezTo>
                  <a:lnTo>
                    <a:pt x="1576" y="1370"/>
                  </a:lnTo>
                  <a:cubicBezTo>
                    <a:pt x="1638" y="1370"/>
                    <a:pt x="1698" y="1342"/>
                    <a:pt x="1738" y="1295"/>
                  </a:cubicBezTo>
                  <a:lnTo>
                    <a:pt x="2135" y="821"/>
                  </a:lnTo>
                  <a:cubicBezTo>
                    <a:pt x="2201" y="742"/>
                    <a:pt x="2201" y="627"/>
                    <a:pt x="2135" y="549"/>
                  </a:cubicBezTo>
                  <a:lnTo>
                    <a:pt x="1738" y="76"/>
                  </a:lnTo>
                  <a:cubicBezTo>
                    <a:pt x="1698" y="27"/>
                    <a:pt x="1638"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1" name="Google Shape;4521;p70"/>
            <p:cNvSpPr/>
            <p:nvPr/>
          </p:nvSpPr>
          <p:spPr>
            <a:xfrm>
              <a:off x="7812836" y="3494022"/>
              <a:ext cx="61281" cy="38144"/>
            </a:xfrm>
            <a:custGeom>
              <a:avLst/>
              <a:gdLst/>
              <a:ahLst/>
              <a:cxnLst/>
              <a:rect l="l" t="t" r="r" b="b"/>
              <a:pathLst>
                <a:path w="2201" h="1370" extrusionOk="0">
                  <a:moveTo>
                    <a:pt x="626" y="0"/>
                  </a:moveTo>
                  <a:cubicBezTo>
                    <a:pt x="563" y="0"/>
                    <a:pt x="504" y="27"/>
                    <a:pt x="464" y="76"/>
                  </a:cubicBezTo>
                  <a:lnTo>
                    <a:pt x="67" y="549"/>
                  </a:lnTo>
                  <a:cubicBezTo>
                    <a:pt x="0" y="627"/>
                    <a:pt x="0" y="742"/>
                    <a:pt x="67" y="821"/>
                  </a:cubicBezTo>
                  <a:lnTo>
                    <a:pt x="464" y="1294"/>
                  </a:lnTo>
                  <a:cubicBezTo>
                    <a:pt x="504" y="1342"/>
                    <a:pt x="563" y="1370"/>
                    <a:pt x="626" y="1370"/>
                  </a:cubicBezTo>
                  <a:lnTo>
                    <a:pt x="1576" y="1370"/>
                  </a:lnTo>
                  <a:cubicBezTo>
                    <a:pt x="1638" y="1370"/>
                    <a:pt x="1698" y="1342"/>
                    <a:pt x="1738" y="1294"/>
                  </a:cubicBezTo>
                  <a:lnTo>
                    <a:pt x="2135" y="821"/>
                  </a:lnTo>
                  <a:cubicBezTo>
                    <a:pt x="2201" y="742"/>
                    <a:pt x="2201" y="627"/>
                    <a:pt x="2135" y="549"/>
                  </a:cubicBezTo>
                  <a:lnTo>
                    <a:pt x="1738" y="76"/>
                  </a:lnTo>
                  <a:cubicBezTo>
                    <a:pt x="1698" y="27"/>
                    <a:pt x="1638" y="0"/>
                    <a:pt x="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2" name="Google Shape;4522;p70"/>
            <p:cNvSpPr/>
            <p:nvPr/>
          </p:nvSpPr>
          <p:spPr>
            <a:xfrm>
              <a:off x="7812836" y="3532139"/>
              <a:ext cx="61281" cy="38172"/>
            </a:xfrm>
            <a:custGeom>
              <a:avLst/>
              <a:gdLst/>
              <a:ahLst/>
              <a:cxnLst/>
              <a:rect l="l" t="t" r="r" b="b"/>
              <a:pathLst>
                <a:path w="2201" h="1371" extrusionOk="0">
                  <a:moveTo>
                    <a:pt x="626" y="1"/>
                  </a:moveTo>
                  <a:cubicBezTo>
                    <a:pt x="563" y="1"/>
                    <a:pt x="504" y="29"/>
                    <a:pt x="464" y="76"/>
                  </a:cubicBezTo>
                  <a:lnTo>
                    <a:pt x="67" y="550"/>
                  </a:lnTo>
                  <a:cubicBezTo>
                    <a:pt x="0" y="628"/>
                    <a:pt x="0" y="742"/>
                    <a:pt x="67" y="822"/>
                  </a:cubicBezTo>
                  <a:lnTo>
                    <a:pt x="464" y="1295"/>
                  </a:lnTo>
                  <a:cubicBezTo>
                    <a:pt x="504" y="1342"/>
                    <a:pt x="563" y="1370"/>
                    <a:pt x="626" y="1370"/>
                  </a:cubicBezTo>
                  <a:lnTo>
                    <a:pt x="1576" y="1370"/>
                  </a:lnTo>
                  <a:cubicBezTo>
                    <a:pt x="1638" y="1370"/>
                    <a:pt x="1698" y="1342"/>
                    <a:pt x="1738" y="1295"/>
                  </a:cubicBezTo>
                  <a:lnTo>
                    <a:pt x="2135" y="822"/>
                  </a:lnTo>
                  <a:cubicBezTo>
                    <a:pt x="2201" y="742"/>
                    <a:pt x="2201" y="628"/>
                    <a:pt x="2135" y="550"/>
                  </a:cubicBezTo>
                  <a:lnTo>
                    <a:pt x="1738" y="76"/>
                  </a:lnTo>
                  <a:cubicBezTo>
                    <a:pt x="1698" y="29"/>
                    <a:pt x="1638"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3" name="Google Shape;4523;p70"/>
            <p:cNvSpPr/>
            <p:nvPr/>
          </p:nvSpPr>
          <p:spPr>
            <a:xfrm>
              <a:off x="7812836" y="3570284"/>
              <a:ext cx="61281" cy="38172"/>
            </a:xfrm>
            <a:custGeom>
              <a:avLst/>
              <a:gdLst/>
              <a:ahLst/>
              <a:cxnLst/>
              <a:rect l="l" t="t" r="r" b="b"/>
              <a:pathLst>
                <a:path w="2201" h="1371" extrusionOk="0">
                  <a:moveTo>
                    <a:pt x="626" y="0"/>
                  </a:moveTo>
                  <a:cubicBezTo>
                    <a:pt x="563" y="0"/>
                    <a:pt x="504" y="29"/>
                    <a:pt x="464" y="76"/>
                  </a:cubicBezTo>
                  <a:lnTo>
                    <a:pt x="67" y="549"/>
                  </a:lnTo>
                  <a:cubicBezTo>
                    <a:pt x="0" y="627"/>
                    <a:pt x="0" y="742"/>
                    <a:pt x="67" y="821"/>
                  </a:cubicBezTo>
                  <a:lnTo>
                    <a:pt x="464" y="1295"/>
                  </a:lnTo>
                  <a:cubicBezTo>
                    <a:pt x="504" y="1342"/>
                    <a:pt x="563" y="1370"/>
                    <a:pt x="626" y="1370"/>
                  </a:cubicBezTo>
                  <a:lnTo>
                    <a:pt x="1576" y="1370"/>
                  </a:lnTo>
                  <a:cubicBezTo>
                    <a:pt x="1638" y="1370"/>
                    <a:pt x="1698" y="1342"/>
                    <a:pt x="1738" y="1295"/>
                  </a:cubicBezTo>
                  <a:lnTo>
                    <a:pt x="2135" y="821"/>
                  </a:lnTo>
                  <a:cubicBezTo>
                    <a:pt x="2201" y="742"/>
                    <a:pt x="2201" y="627"/>
                    <a:pt x="2135" y="549"/>
                  </a:cubicBezTo>
                  <a:lnTo>
                    <a:pt x="1738" y="76"/>
                  </a:lnTo>
                  <a:cubicBezTo>
                    <a:pt x="1698" y="29"/>
                    <a:pt x="1638" y="0"/>
                    <a:pt x="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4" name="Google Shape;4524;p70"/>
            <p:cNvSpPr/>
            <p:nvPr/>
          </p:nvSpPr>
          <p:spPr>
            <a:xfrm>
              <a:off x="7812836" y="3608429"/>
              <a:ext cx="61281" cy="38144"/>
            </a:xfrm>
            <a:custGeom>
              <a:avLst/>
              <a:gdLst/>
              <a:ahLst/>
              <a:cxnLst/>
              <a:rect l="l" t="t" r="r" b="b"/>
              <a:pathLst>
                <a:path w="2201" h="1370" extrusionOk="0">
                  <a:moveTo>
                    <a:pt x="626" y="0"/>
                  </a:moveTo>
                  <a:cubicBezTo>
                    <a:pt x="563" y="0"/>
                    <a:pt x="504" y="28"/>
                    <a:pt x="464" y="76"/>
                  </a:cubicBezTo>
                  <a:lnTo>
                    <a:pt x="67" y="549"/>
                  </a:lnTo>
                  <a:cubicBezTo>
                    <a:pt x="0" y="627"/>
                    <a:pt x="0" y="742"/>
                    <a:pt x="67" y="821"/>
                  </a:cubicBezTo>
                  <a:lnTo>
                    <a:pt x="464" y="1294"/>
                  </a:lnTo>
                  <a:cubicBezTo>
                    <a:pt x="504" y="1342"/>
                    <a:pt x="563" y="1370"/>
                    <a:pt x="626" y="1370"/>
                  </a:cubicBezTo>
                  <a:lnTo>
                    <a:pt x="1576" y="1370"/>
                  </a:lnTo>
                  <a:cubicBezTo>
                    <a:pt x="1638" y="1370"/>
                    <a:pt x="1698" y="1342"/>
                    <a:pt x="1738" y="1294"/>
                  </a:cubicBezTo>
                  <a:lnTo>
                    <a:pt x="2135" y="821"/>
                  </a:lnTo>
                  <a:cubicBezTo>
                    <a:pt x="2201" y="742"/>
                    <a:pt x="2201" y="627"/>
                    <a:pt x="2135" y="549"/>
                  </a:cubicBezTo>
                  <a:lnTo>
                    <a:pt x="1738" y="76"/>
                  </a:lnTo>
                  <a:cubicBezTo>
                    <a:pt x="1698" y="28"/>
                    <a:pt x="1638"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5" name="Google Shape;4525;p70"/>
            <p:cNvSpPr/>
            <p:nvPr/>
          </p:nvSpPr>
          <p:spPr>
            <a:xfrm>
              <a:off x="7644915" y="3385073"/>
              <a:ext cx="16176" cy="78878"/>
            </a:xfrm>
            <a:custGeom>
              <a:avLst/>
              <a:gdLst/>
              <a:ahLst/>
              <a:cxnLst/>
              <a:rect l="l" t="t" r="r" b="b"/>
              <a:pathLst>
                <a:path w="581" h="2833" extrusionOk="0">
                  <a:moveTo>
                    <a:pt x="290" y="1"/>
                  </a:moveTo>
                  <a:cubicBezTo>
                    <a:pt x="129" y="1"/>
                    <a:pt x="0" y="131"/>
                    <a:pt x="0" y="291"/>
                  </a:cubicBezTo>
                  <a:lnTo>
                    <a:pt x="0" y="2544"/>
                  </a:lnTo>
                  <a:cubicBezTo>
                    <a:pt x="0" y="2703"/>
                    <a:pt x="129" y="2833"/>
                    <a:pt x="290" y="2833"/>
                  </a:cubicBezTo>
                  <a:cubicBezTo>
                    <a:pt x="450" y="2833"/>
                    <a:pt x="581" y="2703"/>
                    <a:pt x="581" y="2544"/>
                  </a:cubicBezTo>
                  <a:lnTo>
                    <a:pt x="581" y="291"/>
                  </a:lnTo>
                  <a:cubicBezTo>
                    <a:pt x="581" y="131"/>
                    <a:pt x="450"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6" name="Google Shape;4526;p70"/>
            <p:cNvSpPr/>
            <p:nvPr/>
          </p:nvSpPr>
          <p:spPr>
            <a:xfrm>
              <a:off x="7644915" y="3188557"/>
              <a:ext cx="16176" cy="56019"/>
            </a:xfrm>
            <a:custGeom>
              <a:avLst/>
              <a:gdLst/>
              <a:ahLst/>
              <a:cxnLst/>
              <a:rect l="l" t="t" r="r" b="b"/>
              <a:pathLst>
                <a:path w="581" h="2012" extrusionOk="0">
                  <a:moveTo>
                    <a:pt x="290" y="0"/>
                  </a:moveTo>
                  <a:cubicBezTo>
                    <a:pt x="129" y="0"/>
                    <a:pt x="0" y="130"/>
                    <a:pt x="0" y="290"/>
                  </a:cubicBezTo>
                  <a:lnTo>
                    <a:pt x="0" y="1721"/>
                  </a:lnTo>
                  <a:cubicBezTo>
                    <a:pt x="0" y="1882"/>
                    <a:pt x="129" y="2012"/>
                    <a:pt x="290" y="2012"/>
                  </a:cubicBezTo>
                  <a:cubicBezTo>
                    <a:pt x="450" y="2012"/>
                    <a:pt x="581" y="1882"/>
                    <a:pt x="581" y="1721"/>
                  </a:cubicBezTo>
                  <a:lnTo>
                    <a:pt x="581" y="290"/>
                  </a:lnTo>
                  <a:cubicBezTo>
                    <a:pt x="581" y="130"/>
                    <a:pt x="450"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7" name="Google Shape;4527;p70"/>
            <p:cNvSpPr/>
            <p:nvPr/>
          </p:nvSpPr>
          <p:spPr>
            <a:xfrm>
              <a:off x="7622363" y="3236503"/>
              <a:ext cx="61281" cy="38172"/>
            </a:xfrm>
            <a:custGeom>
              <a:avLst/>
              <a:gdLst/>
              <a:ahLst/>
              <a:cxnLst/>
              <a:rect l="l" t="t" r="r" b="b"/>
              <a:pathLst>
                <a:path w="2201" h="1371" extrusionOk="0">
                  <a:moveTo>
                    <a:pt x="625" y="1"/>
                  </a:moveTo>
                  <a:cubicBezTo>
                    <a:pt x="563" y="1"/>
                    <a:pt x="503" y="27"/>
                    <a:pt x="463" y="76"/>
                  </a:cubicBezTo>
                  <a:lnTo>
                    <a:pt x="66" y="549"/>
                  </a:lnTo>
                  <a:cubicBezTo>
                    <a:pt x="0" y="628"/>
                    <a:pt x="0" y="742"/>
                    <a:pt x="66" y="820"/>
                  </a:cubicBezTo>
                  <a:lnTo>
                    <a:pt x="463" y="1295"/>
                  </a:lnTo>
                  <a:cubicBezTo>
                    <a:pt x="503" y="1342"/>
                    <a:pt x="563" y="1370"/>
                    <a:pt x="625" y="1370"/>
                  </a:cubicBezTo>
                  <a:lnTo>
                    <a:pt x="1575" y="1370"/>
                  </a:lnTo>
                  <a:cubicBezTo>
                    <a:pt x="1638" y="1370"/>
                    <a:pt x="1697" y="1342"/>
                    <a:pt x="1737" y="1295"/>
                  </a:cubicBezTo>
                  <a:lnTo>
                    <a:pt x="2135" y="820"/>
                  </a:lnTo>
                  <a:cubicBezTo>
                    <a:pt x="2201" y="742"/>
                    <a:pt x="2201" y="628"/>
                    <a:pt x="2135" y="549"/>
                  </a:cubicBezTo>
                  <a:lnTo>
                    <a:pt x="1737" y="76"/>
                  </a:lnTo>
                  <a:cubicBezTo>
                    <a:pt x="1697" y="27"/>
                    <a:pt x="1638"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8" name="Google Shape;4528;p70"/>
            <p:cNvSpPr/>
            <p:nvPr/>
          </p:nvSpPr>
          <p:spPr>
            <a:xfrm>
              <a:off x="7622363" y="3274647"/>
              <a:ext cx="61281" cy="38144"/>
            </a:xfrm>
            <a:custGeom>
              <a:avLst/>
              <a:gdLst/>
              <a:ahLst/>
              <a:cxnLst/>
              <a:rect l="l" t="t" r="r" b="b"/>
              <a:pathLst>
                <a:path w="2201" h="1370" extrusionOk="0">
                  <a:moveTo>
                    <a:pt x="625" y="0"/>
                  </a:moveTo>
                  <a:cubicBezTo>
                    <a:pt x="563" y="0"/>
                    <a:pt x="503" y="27"/>
                    <a:pt x="463" y="76"/>
                  </a:cubicBezTo>
                  <a:lnTo>
                    <a:pt x="66" y="549"/>
                  </a:lnTo>
                  <a:cubicBezTo>
                    <a:pt x="0" y="627"/>
                    <a:pt x="0" y="742"/>
                    <a:pt x="66" y="820"/>
                  </a:cubicBezTo>
                  <a:lnTo>
                    <a:pt x="463" y="1294"/>
                  </a:lnTo>
                  <a:cubicBezTo>
                    <a:pt x="503" y="1342"/>
                    <a:pt x="563" y="1370"/>
                    <a:pt x="625" y="1370"/>
                  </a:cubicBezTo>
                  <a:lnTo>
                    <a:pt x="1575" y="1370"/>
                  </a:lnTo>
                  <a:cubicBezTo>
                    <a:pt x="1638" y="1370"/>
                    <a:pt x="1697" y="1342"/>
                    <a:pt x="1737" y="1294"/>
                  </a:cubicBezTo>
                  <a:lnTo>
                    <a:pt x="2135" y="820"/>
                  </a:lnTo>
                  <a:cubicBezTo>
                    <a:pt x="2201" y="742"/>
                    <a:pt x="2201" y="627"/>
                    <a:pt x="2135" y="549"/>
                  </a:cubicBezTo>
                  <a:lnTo>
                    <a:pt x="1737" y="76"/>
                  </a:lnTo>
                  <a:cubicBezTo>
                    <a:pt x="1697" y="27"/>
                    <a:pt x="1638"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9" name="Google Shape;4529;p70"/>
            <p:cNvSpPr/>
            <p:nvPr/>
          </p:nvSpPr>
          <p:spPr>
            <a:xfrm>
              <a:off x="7622363" y="3312764"/>
              <a:ext cx="61281" cy="38172"/>
            </a:xfrm>
            <a:custGeom>
              <a:avLst/>
              <a:gdLst/>
              <a:ahLst/>
              <a:cxnLst/>
              <a:rect l="l" t="t" r="r" b="b"/>
              <a:pathLst>
                <a:path w="2201" h="1371" extrusionOk="0">
                  <a:moveTo>
                    <a:pt x="625" y="1"/>
                  </a:moveTo>
                  <a:cubicBezTo>
                    <a:pt x="563" y="1"/>
                    <a:pt x="503" y="28"/>
                    <a:pt x="463" y="77"/>
                  </a:cubicBezTo>
                  <a:lnTo>
                    <a:pt x="66" y="550"/>
                  </a:lnTo>
                  <a:cubicBezTo>
                    <a:pt x="0" y="628"/>
                    <a:pt x="0" y="742"/>
                    <a:pt x="66" y="822"/>
                  </a:cubicBezTo>
                  <a:lnTo>
                    <a:pt x="463" y="1295"/>
                  </a:lnTo>
                  <a:cubicBezTo>
                    <a:pt x="503" y="1343"/>
                    <a:pt x="563" y="1371"/>
                    <a:pt x="625" y="1371"/>
                  </a:cubicBezTo>
                  <a:lnTo>
                    <a:pt x="1575" y="1371"/>
                  </a:lnTo>
                  <a:cubicBezTo>
                    <a:pt x="1638" y="1371"/>
                    <a:pt x="1697" y="1343"/>
                    <a:pt x="1737" y="1295"/>
                  </a:cubicBezTo>
                  <a:lnTo>
                    <a:pt x="2135" y="822"/>
                  </a:lnTo>
                  <a:cubicBezTo>
                    <a:pt x="2201" y="742"/>
                    <a:pt x="2201" y="628"/>
                    <a:pt x="2135" y="550"/>
                  </a:cubicBezTo>
                  <a:lnTo>
                    <a:pt x="1737" y="77"/>
                  </a:lnTo>
                  <a:cubicBezTo>
                    <a:pt x="1697" y="28"/>
                    <a:pt x="1638"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0" name="Google Shape;4530;p70"/>
            <p:cNvSpPr/>
            <p:nvPr/>
          </p:nvSpPr>
          <p:spPr>
            <a:xfrm>
              <a:off x="7622363" y="3455877"/>
              <a:ext cx="61281" cy="38172"/>
            </a:xfrm>
            <a:custGeom>
              <a:avLst/>
              <a:gdLst/>
              <a:ahLst/>
              <a:cxnLst/>
              <a:rect l="l" t="t" r="r" b="b"/>
              <a:pathLst>
                <a:path w="2201" h="1371" extrusionOk="0">
                  <a:moveTo>
                    <a:pt x="625" y="1"/>
                  </a:moveTo>
                  <a:cubicBezTo>
                    <a:pt x="563" y="1"/>
                    <a:pt x="503" y="27"/>
                    <a:pt x="463" y="76"/>
                  </a:cubicBezTo>
                  <a:lnTo>
                    <a:pt x="66" y="549"/>
                  </a:lnTo>
                  <a:cubicBezTo>
                    <a:pt x="0" y="627"/>
                    <a:pt x="0" y="742"/>
                    <a:pt x="66" y="821"/>
                  </a:cubicBezTo>
                  <a:lnTo>
                    <a:pt x="463" y="1295"/>
                  </a:lnTo>
                  <a:cubicBezTo>
                    <a:pt x="503" y="1342"/>
                    <a:pt x="563" y="1370"/>
                    <a:pt x="625" y="1370"/>
                  </a:cubicBezTo>
                  <a:lnTo>
                    <a:pt x="1575" y="1370"/>
                  </a:lnTo>
                  <a:cubicBezTo>
                    <a:pt x="1638" y="1370"/>
                    <a:pt x="1697" y="1342"/>
                    <a:pt x="1737" y="1295"/>
                  </a:cubicBezTo>
                  <a:lnTo>
                    <a:pt x="2135" y="821"/>
                  </a:lnTo>
                  <a:cubicBezTo>
                    <a:pt x="2201" y="742"/>
                    <a:pt x="2201" y="627"/>
                    <a:pt x="2135" y="549"/>
                  </a:cubicBezTo>
                  <a:lnTo>
                    <a:pt x="1737" y="76"/>
                  </a:lnTo>
                  <a:cubicBezTo>
                    <a:pt x="1697" y="27"/>
                    <a:pt x="1638"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1" name="Google Shape;4531;p70"/>
            <p:cNvSpPr/>
            <p:nvPr/>
          </p:nvSpPr>
          <p:spPr>
            <a:xfrm>
              <a:off x="7622363" y="3494022"/>
              <a:ext cx="61281" cy="38144"/>
            </a:xfrm>
            <a:custGeom>
              <a:avLst/>
              <a:gdLst/>
              <a:ahLst/>
              <a:cxnLst/>
              <a:rect l="l" t="t" r="r" b="b"/>
              <a:pathLst>
                <a:path w="2201" h="1370" extrusionOk="0">
                  <a:moveTo>
                    <a:pt x="625" y="0"/>
                  </a:moveTo>
                  <a:cubicBezTo>
                    <a:pt x="563" y="0"/>
                    <a:pt x="503" y="27"/>
                    <a:pt x="463" y="76"/>
                  </a:cubicBezTo>
                  <a:lnTo>
                    <a:pt x="66" y="549"/>
                  </a:lnTo>
                  <a:cubicBezTo>
                    <a:pt x="0" y="627"/>
                    <a:pt x="0" y="742"/>
                    <a:pt x="66" y="821"/>
                  </a:cubicBezTo>
                  <a:lnTo>
                    <a:pt x="463" y="1294"/>
                  </a:lnTo>
                  <a:cubicBezTo>
                    <a:pt x="503" y="1342"/>
                    <a:pt x="563" y="1370"/>
                    <a:pt x="625" y="1370"/>
                  </a:cubicBezTo>
                  <a:lnTo>
                    <a:pt x="1575" y="1370"/>
                  </a:lnTo>
                  <a:cubicBezTo>
                    <a:pt x="1638" y="1370"/>
                    <a:pt x="1697" y="1342"/>
                    <a:pt x="1737" y="1294"/>
                  </a:cubicBezTo>
                  <a:lnTo>
                    <a:pt x="2135" y="821"/>
                  </a:lnTo>
                  <a:cubicBezTo>
                    <a:pt x="2201" y="742"/>
                    <a:pt x="2201" y="627"/>
                    <a:pt x="2135" y="549"/>
                  </a:cubicBezTo>
                  <a:lnTo>
                    <a:pt x="1737" y="76"/>
                  </a:lnTo>
                  <a:cubicBezTo>
                    <a:pt x="1697" y="27"/>
                    <a:pt x="1638"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2" name="Google Shape;4532;p70"/>
            <p:cNvSpPr/>
            <p:nvPr/>
          </p:nvSpPr>
          <p:spPr>
            <a:xfrm>
              <a:off x="7622363" y="3532139"/>
              <a:ext cx="61281" cy="38172"/>
            </a:xfrm>
            <a:custGeom>
              <a:avLst/>
              <a:gdLst/>
              <a:ahLst/>
              <a:cxnLst/>
              <a:rect l="l" t="t" r="r" b="b"/>
              <a:pathLst>
                <a:path w="2201" h="1371" extrusionOk="0">
                  <a:moveTo>
                    <a:pt x="625" y="1"/>
                  </a:moveTo>
                  <a:cubicBezTo>
                    <a:pt x="563" y="1"/>
                    <a:pt x="503" y="29"/>
                    <a:pt x="463" y="76"/>
                  </a:cubicBezTo>
                  <a:lnTo>
                    <a:pt x="66" y="550"/>
                  </a:lnTo>
                  <a:cubicBezTo>
                    <a:pt x="0" y="628"/>
                    <a:pt x="0" y="742"/>
                    <a:pt x="66" y="822"/>
                  </a:cubicBezTo>
                  <a:lnTo>
                    <a:pt x="463" y="1295"/>
                  </a:lnTo>
                  <a:cubicBezTo>
                    <a:pt x="503" y="1342"/>
                    <a:pt x="563" y="1370"/>
                    <a:pt x="625" y="1370"/>
                  </a:cubicBezTo>
                  <a:lnTo>
                    <a:pt x="1575" y="1370"/>
                  </a:lnTo>
                  <a:cubicBezTo>
                    <a:pt x="1638" y="1370"/>
                    <a:pt x="1697" y="1342"/>
                    <a:pt x="1737" y="1295"/>
                  </a:cubicBezTo>
                  <a:lnTo>
                    <a:pt x="2135" y="822"/>
                  </a:lnTo>
                  <a:cubicBezTo>
                    <a:pt x="2201" y="742"/>
                    <a:pt x="2201" y="628"/>
                    <a:pt x="2135" y="550"/>
                  </a:cubicBezTo>
                  <a:lnTo>
                    <a:pt x="1737" y="76"/>
                  </a:lnTo>
                  <a:cubicBezTo>
                    <a:pt x="1697" y="29"/>
                    <a:pt x="1638"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3" name="Google Shape;4533;p70"/>
            <p:cNvSpPr/>
            <p:nvPr/>
          </p:nvSpPr>
          <p:spPr>
            <a:xfrm>
              <a:off x="7622363" y="3570284"/>
              <a:ext cx="61281" cy="38172"/>
            </a:xfrm>
            <a:custGeom>
              <a:avLst/>
              <a:gdLst/>
              <a:ahLst/>
              <a:cxnLst/>
              <a:rect l="l" t="t" r="r" b="b"/>
              <a:pathLst>
                <a:path w="2201" h="1371" extrusionOk="0">
                  <a:moveTo>
                    <a:pt x="625" y="0"/>
                  </a:moveTo>
                  <a:cubicBezTo>
                    <a:pt x="563" y="0"/>
                    <a:pt x="503" y="29"/>
                    <a:pt x="463" y="76"/>
                  </a:cubicBezTo>
                  <a:lnTo>
                    <a:pt x="66" y="549"/>
                  </a:lnTo>
                  <a:cubicBezTo>
                    <a:pt x="0" y="627"/>
                    <a:pt x="0" y="742"/>
                    <a:pt x="66" y="821"/>
                  </a:cubicBezTo>
                  <a:lnTo>
                    <a:pt x="463" y="1295"/>
                  </a:lnTo>
                  <a:cubicBezTo>
                    <a:pt x="503" y="1342"/>
                    <a:pt x="563" y="1370"/>
                    <a:pt x="625" y="1370"/>
                  </a:cubicBezTo>
                  <a:lnTo>
                    <a:pt x="1575" y="1370"/>
                  </a:lnTo>
                  <a:cubicBezTo>
                    <a:pt x="1638" y="1370"/>
                    <a:pt x="1697" y="1342"/>
                    <a:pt x="1737" y="1295"/>
                  </a:cubicBezTo>
                  <a:lnTo>
                    <a:pt x="2135" y="821"/>
                  </a:lnTo>
                  <a:cubicBezTo>
                    <a:pt x="2201" y="742"/>
                    <a:pt x="2201" y="627"/>
                    <a:pt x="2135" y="549"/>
                  </a:cubicBezTo>
                  <a:lnTo>
                    <a:pt x="1737" y="76"/>
                  </a:lnTo>
                  <a:cubicBezTo>
                    <a:pt x="1697" y="29"/>
                    <a:pt x="1638"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4" name="Google Shape;4534;p70"/>
            <p:cNvSpPr/>
            <p:nvPr/>
          </p:nvSpPr>
          <p:spPr>
            <a:xfrm>
              <a:off x="7622363" y="3608429"/>
              <a:ext cx="61281" cy="38144"/>
            </a:xfrm>
            <a:custGeom>
              <a:avLst/>
              <a:gdLst/>
              <a:ahLst/>
              <a:cxnLst/>
              <a:rect l="l" t="t" r="r" b="b"/>
              <a:pathLst>
                <a:path w="2201" h="1370" extrusionOk="0">
                  <a:moveTo>
                    <a:pt x="625" y="0"/>
                  </a:moveTo>
                  <a:cubicBezTo>
                    <a:pt x="563" y="0"/>
                    <a:pt x="503" y="28"/>
                    <a:pt x="463" y="76"/>
                  </a:cubicBezTo>
                  <a:lnTo>
                    <a:pt x="66" y="549"/>
                  </a:lnTo>
                  <a:cubicBezTo>
                    <a:pt x="0" y="627"/>
                    <a:pt x="0" y="742"/>
                    <a:pt x="66" y="821"/>
                  </a:cubicBezTo>
                  <a:lnTo>
                    <a:pt x="463" y="1294"/>
                  </a:lnTo>
                  <a:cubicBezTo>
                    <a:pt x="503" y="1342"/>
                    <a:pt x="563" y="1370"/>
                    <a:pt x="625" y="1370"/>
                  </a:cubicBezTo>
                  <a:lnTo>
                    <a:pt x="1575" y="1370"/>
                  </a:lnTo>
                  <a:cubicBezTo>
                    <a:pt x="1638" y="1370"/>
                    <a:pt x="1697" y="1342"/>
                    <a:pt x="1737" y="1294"/>
                  </a:cubicBezTo>
                  <a:lnTo>
                    <a:pt x="2135" y="821"/>
                  </a:lnTo>
                  <a:cubicBezTo>
                    <a:pt x="2201" y="742"/>
                    <a:pt x="2201" y="627"/>
                    <a:pt x="2135" y="549"/>
                  </a:cubicBezTo>
                  <a:lnTo>
                    <a:pt x="1737" y="76"/>
                  </a:lnTo>
                  <a:cubicBezTo>
                    <a:pt x="1697" y="28"/>
                    <a:pt x="1638"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5" name="Google Shape;4535;p70"/>
            <p:cNvSpPr/>
            <p:nvPr/>
          </p:nvSpPr>
          <p:spPr>
            <a:xfrm>
              <a:off x="7740166" y="3385073"/>
              <a:ext cx="16149" cy="78878"/>
            </a:xfrm>
            <a:custGeom>
              <a:avLst/>
              <a:gdLst/>
              <a:ahLst/>
              <a:cxnLst/>
              <a:rect l="l" t="t" r="r" b="b"/>
              <a:pathLst>
                <a:path w="580" h="2833" extrusionOk="0">
                  <a:moveTo>
                    <a:pt x="291" y="1"/>
                  </a:moveTo>
                  <a:cubicBezTo>
                    <a:pt x="130" y="1"/>
                    <a:pt x="0" y="131"/>
                    <a:pt x="0" y="291"/>
                  </a:cubicBezTo>
                  <a:lnTo>
                    <a:pt x="0" y="2544"/>
                  </a:lnTo>
                  <a:cubicBezTo>
                    <a:pt x="0" y="2703"/>
                    <a:pt x="130" y="2833"/>
                    <a:pt x="291" y="2833"/>
                  </a:cubicBezTo>
                  <a:cubicBezTo>
                    <a:pt x="450" y="2833"/>
                    <a:pt x="580" y="2703"/>
                    <a:pt x="580" y="2544"/>
                  </a:cubicBezTo>
                  <a:lnTo>
                    <a:pt x="580" y="291"/>
                  </a:lnTo>
                  <a:cubicBezTo>
                    <a:pt x="580" y="131"/>
                    <a:pt x="45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6" name="Google Shape;4536;p70"/>
            <p:cNvSpPr/>
            <p:nvPr/>
          </p:nvSpPr>
          <p:spPr>
            <a:xfrm>
              <a:off x="7740166" y="3188557"/>
              <a:ext cx="16149" cy="56019"/>
            </a:xfrm>
            <a:custGeom>
              <a:avLst/>
              <a:gdLst/>
              <a:ahLst/>
              <a:cxnLst/>
              <a:rect l="l" t="t" r="r" b="b"/>
              <a:pathLst>
                <a:path w="580" h="2012" extrusionOk="0">
                  <a:moveTo>
                    <a:pt x="291" y="0"/>
                  </a:moveTo>
                  <a:cubicBezTo>
                    <a:pt x="130" y="0"/>
                    <a:pt x="0" y="130"/>
                    <a:pt x="0" y="290"/>
                  </a:cubicBezTo>
                  <a:lnTo>
                    <a:pt x="0" y="1721"/>
                  </a:lnTo>
                  <a:cubicBezTo>
                    <a:pt x="0" y="1882"/>
                    <a:pt x="130" y="2012"/>
                    <a:pt x="291" y="2012"/>
                  </a:cubicBezTo>
                  <a:cubicBezTo>
                    <a:pt x="450" y="2012"/>
                    <a:pt x="580" y="1882"/>
                    <a:pt x="580" y="1721"/>
                  </a:cubicBezTo>
                  <a:lnTo>
                    <a:pt x="580" y="290"/>
                  </a:lnTo>
                  <a:cubicBezTo>
                    <a:pt x="580" y="130"/>
                    <a:pt x="450"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7" name="Google Shape;4537;p70"/>
            <p:cNvSpPr/>
            <p:nvPr/>
          </p:nvSpPr>
          <p:spPr>
            <a:xfrm>
              <a:off x="7717613" y="3236503"/>
              <a:ext cx="61281" cy="38172"/>
            </a:xfrm>
            <a:custGeom>
              <a:avLst/>
              <a:gdLst/>
              <a:ahLst/>
              <a:cxnLst/>
              <a:rect l="l" t="t" r="r" b="b"/>
              <a:pathLst>
                <a:path w="2201" h="1371" extrusionOk="0">
                  <a:moveTo>
                    <a:pt x="625" y="1"/>
                  </a:moveTo>
                  <a:cubicBezTo>
                    <a:pt x="563" y="1"/>
                    <a:pt x="503" y="27"/>
                    <a:pt x="463" y="76"/>
                  </a:cubicBezTo>
                  <a:lnTo>
                    <a:pt x="66" y="549"/>
                  </a:lnTo>
                  <a:cubicBezTo>
                    <a:pt x="0" y="628"/>
                    <a:pt x="0" y="742"/>
                    <a:pt x="66" y="820"/>
                  </a:cubicBezTo>
                  <a:lnTo>
                    <a:pt x="463" y="1295"/>
                  </a:lnTo>
                  <a:cubicBezTo>
                    <a:pt x="503" y="1342"/>
                    <a:pt x="563" y="1370"/>
                    <a:pt x="625" y="1370"/>
                  </a:cubicBezTo>
                  <a:lnTo>
                    <a:pt x="1575" y="1370"/>
                  </a:lnTo>
                  <a:cubicBezTo>
                    <a:pt x="1638" y="1370"/>
                    <a:pt x="1697" y="1342"/>
                    <a:pt x="1737" y="1295"/>
                  </a:cubicBezTo>
                  <a:lnTo>
                    <a:pt x="2135" y="820"/>
                  </a:lnTo>
                  <a:cubicBezTo>
                    <a:pt x="2201" y="742"/>
                    <a:pt x="2201" y="628"/>
                    <a:pt x="2135" y="549"/>
                  </a:cubicBezTo>
                  <a:lnTo>
                    <a:pt x="1737" y="76"/>
                  </a:lnTo>
                  <a:cubicBezTo>
                    <a:pt x="1697" y="27"/>
                    <a:pt x="1638"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8" name="Google Shape;4538;p70"/>
            <p:cNvSpPr/>
            <p:nvPr/>
          </p:nvSpPr>
          <p:spPr>
            <a:xfrm>
              <a:off x="7717613" y="3274647"/>
              <a:ext cx="61281" cy="38144"/>
            </a:xfrm>
            <a:custGeom>
              <a:avLst/>
              <a:gdLst/>
              <a:ahLst/>
              <a:cxnLst/>
              <a:rect l="l" t="t" r="r" b="b"/>
              <a:pathLst>
                <a:path w="2201" h="1370" extrusionOk="0">
                  <a:moveTo>
                    <a:pt x="625" y="0"/>
                  </a:moveTo>
                  <a:cubicBezTo>
                    <a:pt x="563" y="0"/>
                    <a:pt x="503" y="27"/>
                    <a:pt x="463" y="76"/>
                  </a:cubicBezTo>
                  <a:lnTo>
                    <a:pt x="66" y="549"/>
                  </a:lnTo>
                  <a:cubicBezTo>
                    <a:pt x="0" y="627"/>
                    <a:pt x="0" y="742"/>
                    <a:pt x="66" y="820"/>
                  </a:cubicBezTo>
                  <a:lnTo>
                    <a:pt x="463" y="1294"/>
                  </a:lnTo>
                  <a:cubicBezTo>
                    <a:pt x="503" y="1342"/>
                    <a:pt x="563" y="1370"/>
                    <a:pt x="625" y="1370"/>
                  </a:cubicBezTo>
                  <a:lnTo>
                    <a:pt x="1575" y="1370"/>
                  </a:lnTo>
                  <a:cubicBezTo>
                    <a:pt x="1638" y="1370"/>
                    <a:pt x="1697" y="1342"/>
                    <a:pt x="1737" y="1294"/>
                  </a:cubicBezTo>
                  <a:lnTo>
                    <a:pt x="2135" y="820"/>
                  </a:lnTo>
                  <a:cubicBezTo>
                    <a:pt x="2201" y="742"/>
                    <a:pt x="2201" y="627"/>
                    <a:pt x="2135" y="549"/>
                  </a:cubicBezTo>
                  <a:lnTo>
                    <a:pt x="1737" y="76"/>
                  </a:lnTo>
                  <a:cubicBezTo>
                    <a:pt x="1697" y="27"/>
                    <a:pt x="1638"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9" name="Google Shape;4539;p70"/>
            <p:cNvSpPr/>
            <p:nvPr/>
          </p:nvSpPr>
          <p:spPr>
            <a:xfrm>
              <a:off x="7717613" y="3312764"/>
              <a:ext cx="61281" cy="38172"/>
            </a:xfrm>
            <a:custGeom>
              <a:avLst/>
              <a:gdLst/>
              <a:ahLst/>
              <a:cxnLst/>
              <a:rect l="l" t="t" r="r" b="b"/>
              <a:pathLst>
                <a:path w="2201" h="1371" extrusionOk="0">
                  <a:moveTo>
                    <a:pt x="625" y="1"/>
                  </a:moveTo>
                  <a:cubicBezTo>
                    <a:pt x="563" y="1"/>
                    <a:pt x="503" y="28"/>
                    <a:pt x="463" y="77"/>
                  </a:cubicBezTo>
                  <a:lnTo>
                    <a:pt x="66" y="550"/>
                  </a:lnTo>
                  <a:cubicBezTo>
                    <a:pt x="0" y="628"/>
                    <a:pt x="0" y="742"/>
                    <a:pt x="66" y="822"/>
                  </a:cubicBezTo>
                  <a:lnTo>
                    <a:pt x="463" y="1295"/>
                  </a:lnTo>
                  <a:cubicBezTo>
                    <a:pt x="503" y="1343"/>
                    <a:pt x="563" y="1371"/>
                    <a:pt x="625" y="1371"/>
                  </a:cubicBezTo>
                  <a:lnTo>
                    <a:pt x="1575" y="1371"/>
                  </a:lnTo>
                  <a:cubicBezTo>
                    <a:pt x="1638" y="1371"/>
                    <a:pt x="1697" y="1343"/>
                    <a:pt x="1737" y="1295"/>
                  </a:cubicBezTo>
                  <a:lnTo>
                    <a:pt x="2135" y="822"/>
                  </a:lnTo>
                  <a:cubicBezTo>
                    <a:pt x="2201" y="742"/>
                    <a:pt x="2201" y="628"/>
                    <a:pt x="2135" y="550"/>
                  </a:cubicBezTo>
                  <a:lnTo>
                    <a:pt x="1737" y="77"/>
                  </a:lnTo>
                  <a:cubicBezTo>
                    <a:pt x="1697" y="28"/>
                    <a:pt x="1638"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0" name="Google Shape;4540;p70"/>
            <p:cNvSpPr/>
            <p:nvPr/>
          </p:nvSpPr>
          <p:spPr>
            <a:xfrm>
              <a:off x="7717613" y="3455877"/>
              <a:ext cx="61281" cy="38172"/>
            </a:xfrm>
            <a:custGeom>
              <a:avLst/>
              <a:gdLst/>
              <a:ahLst/>
              <a:cxnLst/>
              <a:rect l="l" t="t" r="r" b="b"/>
              <a:pathLst>
                <a:path w="2201" h="1371" extrusionOk="0">
                  <a:moveTo>
                    <a:pt x="625" y="1"/>
                  </a:moveTo>
                  <a:cubicBezTo>
                    <a:pt x="563" y="1"/>
                    <a:pt x="503" y="27"/>
                    <a:pt x="463" y="76"/>
                  </a:cubicBezTo>
                  <a:lnTo>
                    <a:pt x="66" y="549"/>
                  </a:lnTo>
                  <a:cubicBezTo>
                    <a:pt x="0" y="627"/>
                    <a:pt x="0" y="742"/>
                    <a:pt x="66" y="821"/>
                  </a:cubicBezTo>
                  <a:lnTo>
                    <a:pt x="463" y="1295"/>
                  </a:lnTo>
                  <a:cubicBezTo>
                    <a:pt x="503" y="1342"/>
                    <a:pt x="563" y="1370"/>
                    <a:pt x="625" y="1370"/>
                  </a:cubicBezTo>
                  <a:lnTo>
                    <a:pt x="1575" y="1370"/>
                  </a:lnTo>
                  <a:cubicBezTo>
                    <a:pt x="1638" y="1370"/>
                    <a:pt x="1697" y="1342"/>
                    <a:pt x="1737" y="1295"/>
                  </a:cubicBezTo>
                  <a:lnTo>
                    <a:pt x="2135" y="821"/>
                  </a:lnTo>
                  <a:cubicBezTo>
                    <a:pt x="2201" y="742"/>
                    <a:pt x="2201" y="627"/>
                    <a:pt x="2135" y="549"/>
                  </a:cubicBezTo>
                  <a:lnTo>
                    <a:pt x="1737" y="76"/>
                  </a:lnTo>
                  <a:cubicBezTo>
                    <a:pt x="1697" y="27"/>
                    <a:pt x="1638"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1" name="Google Shape;4541;p70"/>
            <p:cNvSpPr/>
            <p:nvPr/>
          </p:nvSpPr>
          <p:spPr>
            <a:xfrm>
              <a:off x="7717613" y="3494022"/>
              <a:ext cx="61281" cy="38144"/>
            </a:xfrm>
            <a:custGeom>
              <a:avLst/>
              <a:gdLst/>
              <a:ahLst/>
              <a:cxnLst/>
              <a:rect l="l" t="t" r="r" b="b"/>
              <a:pathLst>
                <a:path w="2201" h="1370" extrusionOk="0">
                  <a:moveTo>
                    <a:pt x="625" y="0"/>
                  </a:moveTo>
                  <a:cubicBezTo>
                    <a:pt x="563" y="0"/>
                    <a:pt x="503" y="27"/>
                    <a:pt x="463" y="76"/>
                  </a:cubicBezTo>
                  <a:lnTo>
                    <a:pt x="66" y="549"/>
                  </a:lnTo>
                  <a:cubicBezTo>
                    <a:pt x="0" y="627"/>
                    <a:pt x="0" y="742"/>
                    <a:pt x="66" y="821"/>
                  </a:cubicBezTo>
                  <a:lnTo>
                    <a:pt x="463" y="1294"/>
                  </a:lnTo>
                  <a:cubicBezTo>
                    <a:pt x="503" y="1342"/>
                    <a:pt x="563" y="1370"/>
                    <a:pt x="625" y="1370"/>
                  </a:cubicBezTo>
                  <a:lnTo>
                    <a:pt x="1575" y="1370"/>
                  </a:lnTo>
                  <a:cubicBezTo>
                    <a:pt x="1638" y="1370"/>
                    <a:pt x="1697" y="1342"/>
                    <a:pt x="1737" y="1294"/>
                  </a:cubicBezTo>
                  <a:lnTo>
                    <a:pt x="2135" y="821"/>
                  </a:lnTo>
                  <a:cubicBezTo>
                    <a:pt x="2201" y="742"/>
                    <a:pt x="2201" y="627"/>
                    <a:pt x="2135" y="549"/>
                  </a:cubicBezTo>
                  <a:lnTo>
                    <a:pt x="1737" y="76"/>
                  </a:lnTo>
                  <a:cubicBezTo>
                    <a:pt x="1697" y="27"/>
                    <a:pt x="1638"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2" name="Google Shape;4542;p70"/>
            <p:cNvSpPr/>
            <p:nvPr/>
          </p:nvSpPr>
          <p:spPr>
            <a:xfrm>
              <a:off x="7717613" y="3532139"/>
              <a:ext cx="61281" cy="38172"/>
            </a:xfrm>
            <a:custGeom>
              <a:avLst/>
              <a:gdLst/>
              <a:ahLst/>
              <a:cxnLst/>
              <a:rect l="l" t="t" r="r" b="b"/>
              <a:pathLst>
                <a:path w="2201" h="1371" extrusionOk="0">
                  <a:moveTo>
                    <a:pt x="625" y="1"/>
                  </a:moveTo>
                  <a:cubicBezTo>
                    <a:pt x="563" y="1"/>
                    <a:pt x="503" y="29"/>
                    <a:pt x="463" y="76"/>
                  </a:cubicBezTo>
                  <a:lnTo>
                    <a:pt x="66" y="550"/>
                  </a:lnTo>
                  <a:cubicBezTo>
                    <a:pt x="0" y="628"/>
                    <a:pt x="0" y="742"/>
                    <a:pt x="66" y="822"/>
                  </a:cubicBezTo>
                  <a:lnTo>
                    <a:pt x="463" y="1295"/>
                  </a:lnTo>
                  <a:cubicBezTo>
                    <a:pt x="503" y="1342"/>
                    <a:pt x="563" y="1370"/>
                    <a:pt x="625" y="1370"/>
                  </a:cubicBezTo>
                  <a:lnTo>
                    <a:pt x="1575" y="1370"/>
                  </a:lnTo>
                  <a:cubicBezTo>
                    <a:pt x="1638" y="1370"/>
                    <a:pt x="1697" y="1342"/>
                    <a:pt x="1737" y="1295"/>
                  </a:cubicBezTo>
                  <a:lnTo>
                    <a:pt x="2135" y="822"/>
                  </a:lnTo>
                  <a:cubicBezTo>
                    <a:pt x="2201" y="742"/>
                    <a:pt x="2201" y="628"/>
                    <a:pt x="2135" y="550"/>
                  </a:cubicBezTo>
                  <a:lnTo>
                    <a:pt x="1737" y="76"/>
                  </a:lnTo>
                  <a:cubicBezTo>
                    <a:pt x="1697" y="29"/>
                    <a:pt x="1638"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3" name="Google Shape;4543;p70"/>
            <p:cNvSpPr/>
            <p:nvPr/>
          </p:nvSpPr>
          <p:spPr>
            <a:xfrm>
              <a:off x="7717613" y="3570284"/>
              <a:ext cx="61281" cy="38172"/>
            </a:xfrm>
            <a:custGeom>
              <a:avLst/>
              <a:gdLst/>
              <a:ahLst/>
              <a:cxnLst/>
              <a:rect l="l" t="t" r="r" b="b"/>
              <a:pathLst>
                <a:path w="2201" h="1371" extrusionOk="0">
                  <a:moveTo>
                    <a:pt x="625" y="0"/>
                  </a:moveTo>
                  <a:cubicBezTo>
                    <a:pt x="563" y="0"/>
                    <a:pt x="503" y="29"/>
                    <a:pt x="463" y="76"/>
                  </a:cubicBezTo>
                  <a:lnTo>
                    <a:pt x="66" y="549"/>
                  </a:lnTo>
                  <a:cubicBezTo>
                    <a:pt x="0" y="627"/>
                    <a:pt x="0" y="742"/>
                    <a:pt x="66" y="821"/>
                  </a:cubicBezTo>
                  <a:lnTo>
                    <a:pt x="463" y="1295"/>
                  </a:lnTo>
                  <a:cubicBezTo>
                    <a:pt x="503" y="1342"/>
                    <a:pt x="563" y="1370"/>
                    <a:pt x="625" y="1370"/>
                  </a:cubicBezTo>
                  <a:lnTo>
                    <a:pt x="1575" y="1370"/>
                  </a:lnTo>
                  <a:cubicBezTo>
                    <a:pt x="1638" y="1370"/>
                    <a:pt x="1697" y="1342"/>
                    <a:pt x="1737" y="1295"/>
                  </a:cubicBezTo>
                  <a:lnTo>
                    <a:pt x="2135" y="821"/>
                  </a:lnTo>
                  <a:cubicBezTo>
                    <a:pt x="2201" y="742"/>
                    <a:pt x="2201" y="627"/>
                    <a:pt x="2135" y="549"/>
                  </a:cubicBezTo>
                  <a:lnTo>
                    <a:pt x="1737" y="76"/>
                  </a:lnTo>
                  <a:cubicBezTo>
                    <a:pt x="1697" y="29"/>
                    <a:pt x="1638" y="0"/>
                    <a:pt x="1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4" name="Google Shape;4544;p70"/>
            <p:cNvSpPr/>
            <p:nvPr/>
          </p:nvSpPr>
          <p:spPr>
            <a:xfrm>
              <a:off x="7717613" y="3608429"/>
              <a:ext cx="61281" cy="38144"/>
            </a:xfrm>
            <a:custGeom>
              <a:avLst/>
              <a:gdLst/>
              <a:ahLst/>
              <a:cxnLst/>
              <a:rect l="l" t="t" r="r" b="b"/>
              <a:pathLst>
                <a:path w="2201" h="1370" extrusionOk="0">
                  <a:moveTo>
                    <a:pt x="625" y="0"/>
                  </a:moveTo>
                  <a:cubicBezTo>
                    <a:pt x="563" y="0"/>
                    <a:pt x="503" y="28"/>
                    <a:pt x="463" y="76"/>
                  </a:cubicBezTo>
                  <a:lnTo>
                    <a:pt x="66" y="549"/>
                  </a:lnTo>
                  <a:cubicBezTo>
                    <a:pt x="0" y="627"/>
                    <a:pt x="0" y="742"/>
                    <a:pt x="66" y="821"/>
                  </a:cubicBezTo>
                  <a:lnTo>
                    <a:pt x="463" y="1294"/>
                  </a:lnTo>
                  <a:cubicBezTo>
                    <a:pt x="503" y="1342"/>
                    <a:pt x="563" y="1370"/>
                    <a:pt x="625" y="1370"/>
                  </a:cubicBezTo>
                  <a:lnTo>
                    <a:pt x="1575" y="1370"/>
                  </a:lnTo>
                  <a:cubicBezTo>
                    <a:pt x="1638" y="1370"/>
                    <a:pt x="1697" y="1342"/>
                    <a:pt x="1737" y="1294"/>
                  </a:cubicBezTo>
                  <a:lnTo>
                    <a:pt x="2135" y="821"/>
                  </a:lnTo>
                  <a:cubicBezTo>
                    <a:pt x="2201" y="742"/>
                    <a:pt x="2201" y="627"/>
                    <a:pt x="2135" y="549"/>
                  </a:cubicBezTo>
                  <a:lnTo>
                    <a:pt x="1737" y="76"/>
                  </a:lnTo>
                  <a:cubicBezTo>
                    <a:pt x="1697" y="28"/>
                    <a:pt x="1638"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5" name="Google Shape;4545;p70"/>
            <p:cNvSpPr/>
            <p:nvPr/>
          </p:nvSpPr>
          <p:spPr>
            <a:xfrm>
              <a:off x="7549665" y="3385073"/>
              <a:ext cx="16176" cy="78878"/>
            </a:xfrm>
            <a:custGeom>
              <a:avLst/>
              <a:gdLst/>
              <a:ahLst/>
              <a:cxnLst/>
              <a:rect l="l" t="t" r="r" b="b"/>
              <a:pathLst>
                <a:path w="581" h="2833" extrusionOk="0">
                  <a:moveTo>
                    <a:pt x="290" y="1"/>
                  </a:moveTo>
                  <a:cubicBezTo>
                    <a:pt x="131" y="1"/>
                    <a:pt x="0" y="131"/>
                    <a:pt x="0" y="291"/>
                  </a:cubicBezTo>
                  <a:lnTo>
                    <a:pt x="0" y="2544"/>
                  </a:lnTo>
                  <a:cubicBezTo>
                    <a:pt x="0" y="2703"/>
                    <a:pt x="131" y="2833"/>
                    <a:pt x="290" y="2833"/>
                  </a:cubicBezTo>
                  <a:cubicBezTo>
                    <a:pt x="450" y="2833"/>
                    <a:pt x="581" y="2703"/>
                    <a:pt x="581" y="2544"/>
                  </a:cubicBezTo>
                  <a:lnTo>
                    <a:pt x="581" y="291"/>
                  </a:lnTo>
                  <a:cubicBezTo>
                    <a:pt x="581" y="131"/>
                    <a:pt x="450"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6" name="Google Shape;4546;p70"/>
            <p:cNvSpPr/>
            <p:nvPr/>
          </p:nvSpPr>
          <p:spPr>
            <a:xfrm>
              <a:off x="7549665" y="3188557"/>
              <a:ext cx="16176" cy="56019"/>
            </a:xfrm>
            <a:custGeom>
              <a:avLst/>
              <a:gdLst/>
              <a:ahLst/>
              <a:cxnLst/>
              <a:rect l="l" t="t" r="r" b="b"/>
              <a:pathLst>
                <a:path w="581" h="2012" extrusionOk="0">
                  <a:moveTo>
                    <a:pt x="290" y="0"/>
                  </a:moveTo>
                  <a:cubicBezTo>
                    <a:pt x="131" y="0"/>
                    <a:pt x="0" y="130"/>
                    <a:pt x="0" y="290"/>
                  </a:cubicBezTo>
                  <a:lnTo>
                    <a:pt x="0" y="1721"/>
                  </a:lnTo>
                  <a:cubicBezTo>
                    <a:pt x="0" y="1882"/>
                    <a:pt x="131" y="2012"/>
                    <a:pt x="290" y="2012"/>
                  </a:cubicBezTo>
                  <a:cubicBezTo>
                    <a:pt x="450" y="2012"/>
                    <a:pt x="581" y="1882"/>
                    <a:pt x="581" y="1721"/>
                  </a:cubicBezTo>
                  <a:lnTo>
                    <a:pt x="581" y="290"/>
                  </a:lnTo>
                  <a:cubicBezTo>
                    <a:pt x="581" y="130"/>
                    <a:pt x="450"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7" name="Google Shape;4547;p70"/>
            <p:cNvSpPr/>
            <p:nvPr/>
          </p:nvSpPr>
          <p:spPr>
            <a:xfrm>
              <a:off x="7527112" y="3236503"/>
              <a:ext cx="61281" cy="38172"/>
            </a:xfrm>
            <a:custGeom>
              <a:avLst/>
              <a:gdLst/>
              <a:ahLst/>
              <a:cxnLst/>
              <a:rect l="l" t="t" r="r" b="b"/>
              <a:pathLst>
                <a:path w="2201" h="1371" extrusionOk="0">
                  <a:moveTo>
                    <a:pt x="625" y="1"/>
                  </a:moveTo>
                  <a:cubicBezTo>
                    <a:pt x="563" y="1"/>
                    <a:pt x="503" y="27"/>
                    <a:pt x="462" y="76"/>
                  </a:cubicBezTo>
                  <a:lnTo>
                    <a:pt x="66" y="549"/>
                  </a:lnTo>
                  <a:cubicBezTo>
                    <a:pt x="0" y="628"/>
                    <a:pt x="0" y="742"/>
                    <a:pt x="66" y="820"/>
                  </a:cubicBezTo>
                  <a:lnTo>
                    <a:pt x="462" y="1295"/>
                  </a:lnTo>
                  <a:cubicBezTo>
                    <a:pt x="503" y="1342"/>
                    <a:pt x="563" y="1370"/>
                    <a:pt x="625" y="1370"/>
                  </a:cubicBezTo>
                  <a:lnTo>
                    <a:pt x="1576" y="1370"/>
                  </a:lnTo>
                  <a:cubicBezTo>
                    <a:pt x="1638" y="1370"/>
                    <a:pt x="1698" y="1342"/>
                    <a:pt x="1738" y="1295"/>
                  </a:cubicBezTo>
                  <a:lnTo>
                    <a:pt x="2135" y="820"/>
                  </a:lnTo>
                  <a:cubicBezTo>
                    <a:pt x="2200" y="742"/>
                    <a:pt x="2200" y="628"/>
                    <a:pt x="2135" y="549"/>
                  </a:cubicBezTo>
                  <a:lnTo>
                    <a:pt x="1738" y="76"/>
                  </a:lnTo>
                  <a:cubicBezTo>
                    <a:pt x="1698" y="27"/>
                    <a:pt x="1638"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8" name="Google Shape;4548;p70"/>
            <p:cNvSpPr/>
            <p:nvPr/>
          </p:nvSpPr>
          <p:spPr>
            <a:xfrm>
              <a:off x="7527112" y="3274647"/>
              <a:ext cx="61281" cy="38144"/>
            </a:xfrm>
            <a:custGeom>
              <a:avLst/>
              <a:gdLst/>
              <a:ahLst/>
              <a:cxnLst/>
              <a:rect l="l" t="t" r="r" b="b"/>
              <a:pathLst>
                <a:path w="2201" h="1370" extrusionOk="0">
                  <a:moveTo>
                    <a:pt x="625" y="0"/>
                  </a:moveTo>
                  <a:cubicBezTo>
                    <a:pt x="563" y="0"/>
                    <a:pt x="503" y="27"/>
                    <a:pt x="462" y="76"/>
                  </a:cubicBezTo>
                  <a:lnTo>
                    <a:pt x="66" y="549"/>
                  </a:lnTo>
                  <a:cubicBezTo>
                    <a:pt x="0" y="627"/>
                    <a:pt x="0" y="742"/>
                    <a:pt x="66" y="820"/>
                  </a:cubicBezTo>
                  <a:lnTo>
                    <a:pt x="462" y="1294"/>
                  </a:lnTo>
                  <a:cubicBezTo>
                    <a:pt x="503" y="1342"/>
                    <a:pt x="563" y="1370"/>
                    <a:pt x="625" y="1370"/>
                  </a:cubicBezTo>
                  <a:lnTo>
                    <a:pt x="1576" y="1370"/>
                  </a:lnTo>
                  <a:cubicBezTo>
                    <a:pt x="1638" y="1370"/>
                    <a:pt x="1698" y="1342"/>
                    <a:pt x="1738" y="1294"/>
                  </a:cubicBezTo>
                  <a:lnTo>
                    <a:pt x="2135" y="820"/>
                  </a:lnTo>
                  <a:cubicBezTo>
                    <a:pt x="2200" y="742"/>
                    <a:pt x="2200" y="627"/>
                    <a:pt x="2135" y="549"/>
                  </a:cubicBezTo>
                  <a:lnTo>
                    <a:pt x="1738" y="76"/>
                  </a:lnTo>
                  <a:cubicBezTo>
                    <a:pt x="1698" y="27"/>
                    <a:pt x="1638" y="0"/>
                    <a:pt x="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9" name="Google Shape;4549;p70"/>
            <p:cNvSpPr/>
            <p:nvPr/>
          </p:nvSpPr>
          <p:spPr>
            <a:xfrm>
              <a:off x="7527112" y="3312764"/>
              <a:ext cx="61281" cy="38172"/>
            </a:xfrm>
            <a:custGeom>
              <a:avLst/>
              <a:gdLst/>
              <a:ahLst/>
              <a:cxnLst/>
              <a:rect l="l" t="t" r="r" b="b"/>
              <a:pathLst>
                <a:path w="2201" h="1371" extrusionOk="0">
                  <a:moveTo>
                    <a:pt x="625" y="1"/>
                  </a:moveTo>
                  <a:cubicBezTo>
                    <a:pt x="563" y="1"/>
                    <a:pt x="503" y="28"/>
                    <a:pt x="462" y="77"/>
                  </a:cubicBezTo>
                  <a:lnTo>
                    <a:pt x="66" y="550"/>
                  </a:lnTo>
                  <a:cubicBezTo>
                    <a:pt x="0" y="628"/>
                    <a:pt x="0" y="742"/>
                    <a:pt x="66" y="822"/>
                  </a:cubicBezTo>
                  <a:lnTo>
                    <a:pt x="462" y="1295"/>
                  </a:lnTo>
                  <a:cubicBezTo>
                    <a:pt x="503" y="1343"/>
                    <a:pt x="563" y="1371"/>
                    <a:pt x="625" y="1371"/>
                  </a:cubicBezTo>
                  <a:lnTo>
                    <a:pt x="1576" y="1371"/>
                  </a:lnTo>
                  <a:cubicBezTo>
                    <a:pt x="1638" y="1371"/>
                    <a:pt x="1698" y="1343"/>
                    <a:pt x="1738" y="1295"/>
                  </a:cubicBezTo>
                  <a:lnTo>
                    <a:pt x="2135" y="822"/>
                  </a:lnTo>
                  <a:cubicBezTo>
                    <a:pt x="2200" y="742"/>
                    <a:pt x="2200" y="628"/>
                    <a:pt x="2135" y="550"/>
                  </a:cubicBezTo>
                  <a:lnTo>
                    <a:pt x="1738" y="77"/>
                  </a:lnTo>
                  <a:cubicBezTo>
                    <a:pt x="1698" y="28"/>
                    <a:pt x="1638"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0" name="Google Shape;4550;p70"/>
            <p:cNvSpPr/>
            <p:nvPr/>
          </p:nvSpPr>
          <p:spPr>
            <a:xfrm>
              <a:off x="7527112" y="3455877"/>
              <a:ext cx="61281" cy="38172"/>
            </a:xfrm>
            <a:custGeom>
              <a:avLst/>
              <a:gdLst/>
              <a:ahLst/>
              <a:cxnLst/>
              <a:rect l="l" t="t" r="r" b="b"/>
              <a:pathLst>
                <a:path w="2201" h="1371" extrusionOk="0">
                  <a:moveTo>
                    <a:pt x="625" y="1"/>
                  </a:moveTo>
                  <a:cubicBezTo>
                    <a:pt x="563" y="1"/>
                    <a:pt x="503" y="27"/>
                    <a:pt x="462" y="76"/>
                  </a:cubicBezTo>
                  <a:lnTo>
                    <a:pt x="66" y="549"/>
                  </a:lnTo>
                  <a:cubicBezTo>
                    <a:pt x="0" y="627"/>
                    <a:pt x="0" y="742"/>
                    <a:pt x="66" y="821"/>
                  </a:cubicBezTo>
                  <a:lnTo>
                    <a:pt x="462" y="1295"/>
                  </a:lnTo>
                  <a:cubicBezTo>
                    <a:pt x="503" y="1342"/>
                    <a:pt x="563" y="1370"/>
                    <a:pt x="625" y="1370"/>
                  </a:cubicBezTo>
                  <a:lnTo>
                    <a:pt x="1576" y="1370"/>
                  </a:lnTo>
                  <a:cubicBezTo>
                    <a:pt x="1638" y="1370"/>
                    <a:pt x="1698" y="1342"/>
                    <a:pt x="1738" y="1295"/>
                  </a:cubicBezTo>
                  <a:lnTo>
                    <a:pt x="2135" y="821"/>
                  </a:lnTo>
                  <a:cubicBezTo>
                    <a:pt x="2200" y="742"/>
                    <a:pt x="2200" y="627"/>
                    <a:pt x="2135" y="549"/>
                  </a:cubicBezTo>
                  <a:lnTo>
                    <a:pt x="1738" y="76"/>
                  </a:lnTo>
                  <a:cubicBezTo>
                    <a:pt x="1698" y="27"/>
                    <a:pt x="1638"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1" name="Google Shape;4551;p70"/>
            <p:cNvSpPr/>
            <p:nvPr/>
          </p:nvSpPr>
          <p:spPr>
            <a:xfrm>
              <a:off x="7527112" y="3494022"/>
              <a:ext cx="61281" cy="38144"/>
            </a:xfrm>
            <a:custGeom>
              <a:avLst/>
              <a:gdLst/>
              <a:ahLst/>
              <a:cxnLst/>
              <a:rect l="l" t="t" r="r" b="b"/>
              <a:pathLst>
                <a:path w="2201" h="1370" extrusionOk="0">
                  <a:moveTo>
                    <a:pt x="625" y="0"/>
                  </a:moveTo>
                  <a:cubicBezTo>
                    <a:pt x="563" y="0"/>
                    <a:pt x="503" y="27"/>
                    <a:pt x="462" y="76"/>
                  </a:cubicBezTo>
                  <a:lnTo>
                    <a:pt x="66" y="549"/>
                  </a:lnTo>
                  <a:cubicBezTo>
                    <a:pt x="0" y="627"/>
                    <a:pt x="0" y="742"/>
                    <a:pt x="66" y="821"/>
                  </a:cubicBezTo>
                  <a:lnTo>
                    <a:pt x="462" y="1294"/>
                  </a:lnTo>
                  <a:cubicBezTo>
                    <a:pt x="503" y="1342"/>
                    <a:pt x="563" y="1370"/>
                    <a:pt x="625" y="1370"/>
                  </a:cubicBezTo>
                  <a:lnTo>
                    <a:pt x="1576" y="1370"/>
                  </a:lnTo>
                  <a:cubicBezTo>
                    <a:pt x="1638" y="1370"/>
                    <a:pt x="1698" y="1342"/>
                    <a:pt x="1738" y="1294"/>
                  </a:cubicBezTo>
                  <a:lnTo>
                    <a:pt x="2135" y="821"/>
                  </a:lnTo>
                  <a:cubicBezTo>
                    <a:pt x="2200" y="742"/>
                    <a:pt x="2200" y="627"/>
                    <a:pt x="2135" y="549"/>
                  </a:cubicBezTo>
                  <a:lnTo>
                    <a:pt x="1738" y="76"/>
                  </a:lnTo>
                  <a:cubicBezTo>
                    <a:pt x="1698" y="27"/>
                    <a:pt x="1638" y="0"/>
                    <a:pt x="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2" name="Google Shape;4552;p70"/>
            <p:cNvSpPr/>
            <p:nvPr/>
          </p:nvSpPr>
          <p:spPr>
            <a:xfrm>
              <a:off x="7527112" y="3532139"/>
              <a:ext cx="61281" cy="38172"/>
            </a:xfrm>
            <a:custGeom>
              <a:avLst/>
              <a:gdLst/>
              <a:ahLst/>
              <a:cxnLst/>
              <a:rect l="l" t="t" r="r" b="b"/>
              <a:pathLst>
                <a:path w="2201" h="1371" extrusionOk="0">
                  <a:moveTo>
                    <a:pt x="625" y="1"/>
                  </a:moveTo>
                  <a:cubicBezTo>
                    <a:pt x="563" y="1"/>
                    <a:pt x="503" y="29"/>
                    <a:pt x="462" y="76"/>
                  </a:cubicBezTo>
                  <a:lnTo>
                    <a:pt x="66" y="550"/>
                  </a:lnTo>
                  <a:cubicBezTo>
                    <a:pt x="0" y="628"/>
                    <a:pt x="0" y="742"/>
                    <a:pt x="66" y="822"/>
                  </a:cubicBezTo>
                  <a:lnTo>
                    <a:pt x="462" y="1295"/>
                  </a:lnTo>
                  <a:cubicBezTo>
                    <a:pt x="503" y="1342"/>
                    <a:pt x="563" y="1370"/>
                    <a:pt x="625" y="1370"/>
                  </a:cubicBezTo>
                  <a:lnTo>
                    <a:pt x="1576" y="1370"/>
                  </a:lnTo>
                  <a:cubicBezTo>
                    <a:pt x="1638" y="1370"/>
                    <a:pt x="1698" y="1342"/>
                    <a:pt x="1738" y="1295"/>
                  </a:cubicBezTo>
                  <a:lnTo>
                    <a:pt x="2135" y="822"/>
                  </a:lnTo>
                  <a:cubicBezTo>
                    <a:pt x="2200" y="742"/>
                    <a:pt x="2200" y="628"/>
                    <a:pt x="2135" y="550"/>
                  </a:cubicBezTo>
                  <a:lnTo>
                    <a:pt x="1738" y="76"/>
                  </a:lnTo>
                  <a:cubicBezTo>
                    <a:pt x="1698" y="29"/>
                    <a:pt x="1638"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3" name="Google Shape;4553;p70"/>
            <p:cNvSpPr/>
            <p:nvPr/>
          </p:nvSpPr>
          <p:spPr>
            <a:xfrm>
              <a:off x="7527112" y="3570284"/>
              <a:ext cx="61281" cy="38172"/>
            </a:xfrm>
            <a:custGeom>
              <a:avLst/>
              <a:gdLst/>
              <a:ahLst/>
              <a:cxnLst/>
              <a:rect l="l" t="t" r="r" b="b"/>
              <a:pathLst>
                <a:path w="2201" h="1371" extrusionOk="0">
                  <a:moveTo>
                    <a:pt x="625" y="0"/>
                  </a:moveTo>
                  <a:cubicBezTo>
                    <a:pt x="563" y="0"/>
                    <a:pt x="503" y="29"/>
                    <a:pt x="462" y="76"/>
                  </a:cubicBezTo>
                  <a:lnTo>
                    <a:pt x="66" y="549"/>
                  </a:lnTo>
                  <a:cubicBezTo>
                    <a:pt x="0" y="627"/>
                    <a:pt x="0" y="742"/>
                    <a:pt x="66" y="821"/>
                  </a:cubicBezTo>
                  <a:lnTo>
                    <a:pt x="462" y="1295"/>
                  </a:lnTo>
                  <a:cubicBezTo>
                    <a:pt x="503" y="1342"/>
                    <a:pt x="563" y="1370"/>
                    <a:pt x="625" y="1370"/>
                  </a:cubicBezTo>
                  <a:lnTo>
                    <a:pt x="1576" y="1370"/>
                  </a:lnTo>
                  <a:cubicBezTo>
                    <a:pt x="1638" y="1370"/>
                    <a:pt x="1698" y="1342"/>
                    <a:pt x="1738" y="1295"/>
                  </a:cubicBezTo>
                  <a:lnTo>
                    <a:pt x="2135" y="821"/>
                  </a:lnTo>
                  <a:cubicBezTo>
                    <a:pt x="2200" y="742"/>
                    <a:pt x="2200" y="627"/>
                    <a:pt x="2135" y="549"/>
                  </a:cubicBezTo>
                  <a:lnTo>
                    <a:pt x="1738" y="76"/>
                  </a:lnTo>
                  <a:cubicBezTo>
                    <a:pt x="1698" y="29"/>
                    <a:pt x="1638" y="0"/>
                    <a:pt x="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4" name="Google Shape;4554;p70"/>
            <p:cNvSpPr/>
            <p:nvPr/>
          </p:nvSpPr>
          <p:spPr>
            <a:xfrm>
              <a:off x="7527112" y="3608429"/>
              <a:ext cx="61281" cy="38144"/>
            </a:xfrm>
            <a:custGeom>
              <a:avLst/>
              <a:gdLst/>
              <a:ahLst/>
              <a:cxnLst/>
              <a:rect l="l" t="t" r="r" b="b"/>
              <a:pathLst>
                <a:path w="2201" h="1370" extrusionOk="0">
                  <a:moveTo>
                    <a:pt x="625" y="0"/>
                  </a:moveTo>
                  <a:cubicBezTo>
                    <a:pt x="563" y="0"/>
                    <a:pt x="503" y="28"/>
                    <a:pt x="462" y="76"/>
                  </a:cubicBezTo>
                  <a:lnTo>
                    <a:pt x="66" y="549"/>
                  </a:lnTo>
                  <a:cubicBezTo>
                    <a:pt x="0" y="627"/>
                    <a:pt x="0" y="742"/>
                    <a:pt x="66" y="821"/>
                  </a:cubicBezTo>
                  <a:lnTo>
                    <a:pt x="462" y="1294"/>
                  </a:lnTo>
                  <a:cubicBezTo>
                    <a:pt x="503" y="1342"/>
                    <a:pt x="563" y="1370"/>
                    <a:pt x="625" y="1370"/>
                  </a:cubicBezTo>
                  <a:lnTo>
                    <a:pt x="1576" y="1370"/>
                  </a:lnTo>
                  <a:cubicBezTo>
                    <a:pt x="1638" y="1370"/>
                    <a:pt x="1698" y="1342"/>
                    <a:pt x="1738" y="1294"/>
                  </a:cubicBezTo>
                  <a:lnTo>
                    <a:pt x="2135" y="821"/>
                  </a:lnTo>
                  <a:cubicBezTo>
                    <a:pt x="2200" y="742"/>
                    <a:pt x="2200" y="627"/>
                    <a:pt x="2135" y="549"/>
                  </a:cubicBezTo>
                  <a:lnTo>
                    <a:pt x="1738" y="76"/>
                  </a:lnTo>
                  <a:cubicBezTo>
                    <a:pt x="1698" y="28"/>
                    <a:pt x="1638"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5" name="Google Shape;4555;p70"/>
            <p:cNvSpPr/>
            <p:nvPr/>
          </p:nvSpPr>
          <p:spPr>
            <a:xfrm>
              <a:off x="7918472" y="3185021"/>
              <a:ext cx="33662" cy="472320"/>
            </a:xfrm>
            <a:custGeom>
              <a:avLst/>
              <a:gdLst/>
              <a:ahLst/>
              <a:cxnLst/>
              <a:rect l="l" t="t" r="r" b="b"/>
              <a:pathLst>
                <a:path w="1209" h="16964" extrusionOk="0">
                  <a:moveTo>
                    <a:pt x="1" y="1"/>
                  </a:moveTo>
                  <a:lnTo>
                    <a:pt x="1" y="16963"/>
                  </a:lnTo>
                  <a:lnTo>
                    <a:pt x="1208" y="16963"/>
                  </a:lnTo>
                  <a:lnTo>
                    <a:pt x="12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6" name="Google Shape;4556;p70"/>
            <p:cNvSpPr/>
            <p:nvPr/>
          </p:nvSpPr>
          <p:spPr>
            <a:xfrm>
              <a:off x="7449124" y="3185021"/>
              <a:ext cx="33634" cy="472320"/>
            </a:xfrm>
            <a:custGeom>
              <a:avLst/>
              <a:gdLst/>
              <a:ahLst/>
              <a:cxnLst/>
              <a:rect l="l" t="t" r="r" b="b"/>
              <a:pathLst>
                <a:path w="1208" h="16964" extrusionOk="0">
                  <a:moveTo>
                    <a:pt x="1" y="1"/>
                  </a:moveTo>
                  <a:lnTo>
                    <a:pt x="1" y="16963"/>
                  </a:lnTo>
                  <a:lnTo>
                    <a:pt x="1207" y="16963"/>
                  </a:lnTo>
                  <a:lnTo>
                    <a:pt x="1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7" name="Google Shape;4557;p70"/>
            <p:cNvSpPr/>
            <p:nvPr/>
          </p:nvSpPr>
          <p:spPr>
            <a:xfrm>
              <a:off x="7438376" y="3153558"/>
              <a:ext cx="524497" cy="42265"/>
            </a:xfrm>
            <a:custGeom>
              <a:avLst/>
              <a:gdLst/>
              <a:ahLst/>
              <a:cxnLst/>
              <a:rect l="l" t="t" r="r" b="b"/>
              <a:pathLst>
                <a:path w="18838" h="1518" extrusionOk="0">
                  <a:moveTo>
                    <a:pt x="387" y="0"/>
                  </a:moveTo>
                  <a:cubicBezTo>
                    <a:pt x="173" y="0"/>
                    <a:pt x="0" y="173"/>
                    <a:pt x="0" y="387"/>
                  </a:cubicBezTo>
                  <a:lnTo>
                    <a:pt x="0" y="1131"/>
                  </a:lnTo>
                  <a:cubicBezTo>
                    <a:pt x="0" y="1344"/>
                    <a:pt x="173" y="1517"/>
                    <a:pt x="387" y="1517"/>
                  </a:cubicBezTo>
                  <a:lnTo>
                    <a:pt x="18451" y="1517"/>
                  </a:lnTo>
                  <a:cubicBezTo>
                    <a:pt x="18665" y="1517"/>
                    <a:pt x="18838" y="1344"/>
                    <a:pt x="18838" y="1131"/>
                  </a:cubicBezTo>
                  <a:lnTo>
                    <a:pt x="18838" y="387"/>
                  </a:lnTo>
                  <a:cubicBezTo>
                    <a:pt x="18838" y="173"/>
                    <a:pt x="18665" y="0"/>
                    <a:pt x="18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8" name="Google Shape;4558;p70"/>
            <p:cNvSpPr/>
            <p:nvPr/>
          </p:nvSpPr>
          <p:spPr>
            <a:xfrm>
              <a:off x="7438376" y="3350909"/>
              <a:ext cx="524497" cy="42265"/>
            </a:xfrm>
            <a:custGeom>
              <a:avLst/>
              <a:gdLst/>
              <a:ahLst/>
              <a:cxnLst/>
              <a:rect l="l" t="t" r="r" b="b"/>
              <a:pathLst>
                <a:path w="18838" h="1518" extrusionOk="0">
                  <a:moveTo>
                    <a:pt x="387" y="1"/>
                  </a:moveTo>
                  <a:cubicBezTo>
                    <a:pt x="173" y="1"/>
                    <a:pt x="0" y="174"/>
                    <a:pt x="0" y="387"/>
                  </a:cubicBezTo>
                  <a:lnTo>
                    <a:pt x="0" y="1131"/>
                  </a:lnTo>
                  <a:cubicBezTo>
                    <a:pt x="0" y="1345"/>
                    <a:pt x="173" y="1518"/>
                    <a:pt x="387" y="1518"/>
                  </a:cubicBezTo>
                  <a:lnTo>
                    <a:pt x="18451" y="1518"/>
                  </a:lnTo>
                  <a:cubicBezTo>
                    <a:pt x="18665" y="1518"/>
                    <a:pt x="18838" y="1345"/>
                    <a:pt x="18838" y="1131"/>
                  </a:cubicBezTo>
                  <a:lnTo>
                    <a:pt x="18838" y="387"/>
                  </a:lnTo>
                  <a:cubicBezTo>
                    <a:pt x="18838" y="174"/>
                    <a:pt x="18665" y="1"/>
                    <a:pt x="18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9" name="Google Shape;4559;p70"/>
            <p:cNvSpPr/>
            <p:nvPr/>
          </p:nvSpPr>
          <p:spPr>
            <a:xfrm>
              <a:off x="7438376" y="3646546"/>
              <a:ext cx="524497" cy="42293"/>
            </a:xfrm>
            <a:custGeom>
              <a:avLst/>
              <a:gdLst/>
              <a:ahLst/>
              <a:cxnLst/>
              <a:rect l="l" t="t" r="r" b="b"/>
              <a:pathLst>
                <a:path w="18838" h="1519" extrusionOk="0">
                  <a:moveTo>
                    <a:pt x="387" y="1"/>
                  </a:moveTo>
                  <a:cubicBezTo>
                    <a:pt x="173" y="1"/>
                    <a:pt x="0" y="174"/>
                    <a:pt x="0" y="387"/>
                  </a:cubicBezTo>
                  <a:lnTo>
                    <a:pt x="0" y="1131"/>
                  </a:lnTo>
                  <a:cubicBezTo>
                    <a:pt x="0" y="1345"/>
                    <a:pt x="173" y="1518"/>
                    <a:pt x="387" y="1518"/>
                  </a:cubicBezTo>
                  <a:lnTo>
                    <a:pt x="18451" y="1518"/>
                  </a:lnTo>
                  <a:cubicBezTo>
                    <a:pt x="18665" y="1518"/>
                    <a:pt x="18838" y="1345"/>
                    <a:pt x="18838" y="1131"/>
                  </a:cubicBezTo>
                  <a:lnTo>
                    <a:pt x="18838" y="387"/>
                  </a:lnTo>
                  <a:cubicBezTo>
                    <a:pt x="18838" y="174"/>
                    <a:pt x="18665" y="1"/>
                    <a:pt x="18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60" name="Google Shape;4560;p70"/>
          <p:cNvGrpSpPr/>
          <p:nvPr/>
        </p:nvGrpSpPr>
        <p:grpSpPr>
          <a:xfrm>
            <a:off x="6816958" y="4004554"/>
            <a:ext cx="511907" cy="456846"/>
            <a:chOff x="6572015" y="3930794"/>
            <a:chExt cx="535300" cy="487251"/>
          </a:xfrm>
        </p:grpSpPr>
        <p:sp>
          <p:nvSpPr>
            <p:cNvPr id="4561" name="Google Shape;4561;p70"/>
            <p:cNvSpPr/>
            <p:nvPr/>
          </p:nvSpPr>
          <p:spPr>
            <a:xfrm>
              <a:off x="6593593" y="3969802"/>
              <a:ext cx="37921" cy="365767"/>
            </a:xfrm>
            <a:custGeom>
              <a:avLst/>
              <a:gdLst/>
              <a:ahLst/>
              <a:cxnLst/>
              <a:rect l="l" t="t" r="r" b="b"/>
              <a:pathLst>
                <a:path w="1362" h="13137" extrusionOk="0">
                  <a:moveTo>
                    <a:pt x="0" y="1"/>
                  </a:moveTo>
                  <a:lnTo>
                    <a:pt x="0" y="13136"/>
                  </a:lnTo>
                  <a:lnTo>
                    <a:pt x="1361" y="13136"/>
                  </a:lnTo>
                  <a:lnTo>
                    <a:pt x="13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2" name="Google Shape;4562;p70"/>
            <p:cNvSpPr/>
            <p:nvPr/>
          </p:nvSpPr>
          <p:spPr>
            <a:xfrm>
              <a:off x="7047851" y="3969802"/>
              <a:ext cx="37921" cy="365767"/>
            </a:xfrm>
            <a:custGeom>
              <a:avLst/>
              <a:gdLst/>
              <a:ahLst/>
              <a:cxnLst/>
              <a:rect l="l" t="t" r="r" b="b"/>
              <a:pathLst>
                <a:path w="1362" h="13137" extrusionOk="0">
                  <a:moveTo>
                    <a:pt x="0" y="1"/>
                  </a:moveTo>
                  <a:lnTo>
                    <a:pt x="0" y="13136"/>
                  </a:lnTo>
                  <a:lnTo>
                    <a:pt x="1361" y="13136"/>
                  </a:lnTo>
                  <a:lnTo>
                    <a:pt x="13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3" name="Google Shape;4563;p70"/>
            <p:cNvSpPr/>
            <p:nvPr/>
          </p:nvSpPr>
          <p:spPr>
            <a:xfrm>
              <a:off x="6582818" y="4332624"/>
              <a:ext cx="513750" cy="42265"/>
            </a:xfrm>
            <a:custGeom>
              <a:avLst/>
              <a:gdLst/>
              <a:ahLst/>
              <a:cxnLst/>
              <a:rect l="l" t="t" r="r" b="b"/>
              <a:pathLst>
                <a:path w="18452" h="1518" extrusionOk="0">
                  <a:moveTo>
                    <a:pt x="387" y="0"/>
                  </a:moveTo>
                  <a:cubicBezTo>
                    <a:pt x="174" y="0"/>
                    <a:pt x="0" y="173"/>
                    <a:pt x="0" y="387"/>
                  </a:cubicBezTo>
                  <a:lnTo>
                    <a:pt x="0" y="1517"/>
                  </a:lnTo>
                  <a:lnTo>
                    <a:pt x="18451" y="1517"/>
                  </a:lnTo>
                  <a:lnTo>
                    <a:pt x="18451" y="387"/>
                  </a:lnTo>
                  <a:cubicBezTo>
                    <a:pt x="18451" y="173"/>
                    <a:pt x="18278" y="0"/>
                    <a:pt x="18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4" name="Google Shape;4564;p70"/>
            <p:cNvSpPr/>
            <p:nvPr/>
          </p:nvSpPr>
          <p:spPr>
            <a:xfrm>
              <a:off x="6572015" y="4370713"/>
              <a:ext cx="535300" cy="47332"/>
            </a:xfrm>
            <a:custGeom>
              <a:avLst/>
              <a:gdLst/>
              <a:ahLst/>
              <a:cxnLst/>
              <a:rect l="l" t="t" r="r" b="b"/>
              <a:pathLst>
                <a:path w="19226" h="1700" extrusionOk="0">
                  <a:moveTo>
                    <a:pt x="388" y="1"/>
                  </a:moveTo>
                  <a:cubicBezTo>
                    <a:pt x="174" y="1"/>
                    <a:pt x="1" y="174"/>
                    <a:pt x="1" y="388"/>
                  </a:cubicBezTo>
                  <a:lnTo>
                    <a:pt x="1" y="1313"/>
                  </a:lnTo>
                  <a:cubicBezTo>
                    <a:pt x="1" y="1526"/>
                    <a:pt x="174" y="1700"/>
                    <a:pt x="388" y="1700"/>
                  </a:cubicBezTo>
                  <a:lnTo>
                    <a:pt x="18839" y="1700"/>
                  </a:lnTo>
                  <a:cubicBezTo>
                    <a:pt x="19053" y="1700"/>
                    <a:pt x="19226" y="1526"/>
                    <a:pt x="19226" y="1313"/>
                  </a:cubicBezTo>
                  <a:lnTo>
                    <a:pt x="19226" y="388"/>
                  </a:lnTo>
                  <a:cubicBezTo>
                    <a:pt x="19226" y="174"/>
                    <a:pt x="19053" y="1"/>
                    <a:pt x="18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5" name="Google Shape;4565;p70"/>
            <p:cNvSpPr/>
            <p:nvPr/>
          </p:nvSpPr>
          <p:spPr>
            <a:xfrm>
              <a:off x="6706775" y="3964958"/>
              <a:ext cx="16176" cy="227083"/>
            </a:xfrm>
            <a:custGeom>
              <a:avLst/>
              <a:gdLst/>
              <a:ahLst/>
              <a:cxnLst/>
              <a:rect l="l" t="t" r="r" b="b"/>
              <a:pathLst>
                <a:path w="581" h="8156" extrusionOk="0">
                  <a:moveTo>
                    <a:pt x="290" y="0"/>
                  </a:moveTo>
                  <a:cubicBezTo>
                    <a:pt x="131" y="0"/>
                    <a:pt x="0" y="131"/>
                    <a:pt x="0" y="290"/>
                  </a:cubicBezTo>
                  <a:lnTo>
                    <a:pt x="0" y="7866"/>
                  </a:lnTo>
                  <a:cubicBezTo>
                    <a:pt x="0" y="8027"/>
                    <a:pt x="131" y="8156"/>
                    <a:pt x="290" y="8156"/>
                  </a:cubicBezTo>
                  <a:cubicBezTo>
                    <a:pt x="450" y="8156"/>
                    <a:pt x="581" y="8027"/>
                    <a:pt x="581" y="7866"/>
                  </a:cubicBezTo>
                  <a:lnTo>
                    <a:pt x="581" y="290"/>
                  </a:lnTo>
                  <a:cubicBezTo>
                    <a:pt x="581" y="131"/>
                    <a:pt x="450" y="0"/>
                    <a:pt x="290" y="0"/>
                  </a:cubicBezTo>
                  <a:close/>
                </a:path>
              </a:pathLst>
            </a:custGeom>
            <a:solidFill>
              <a:srgbClr val="B6A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6" name="Google Shape;4566;p70"/>
            <p:cNvSpPr/>
            <p:nvPr/>
          </p:nvSpPr>
          <p:spPr>
            <a:xfrm>
              <a:off x="6680797" y="4183942"/>
              <a:ext cx="68131" cy="68158"/>
            </a:xfrm>
            <a:custGeom>
              <a:avLst/>
              <a:gdLst/>
              <a:ahLst/>
              <a:cxnLst/>
              <a:rect l="l" t="t" r="r" b="b"/>
              <a:pathLst>
                <a:path w="2447" h="2448" extrusionOk="0">
                  <a:moveTo>
                    <a:pt x="1223" y="1"/>
                  </a:moveTo>
                  <a:cubicBezTo>
                    <a:pt x="548" y="1"/>
                    <a:pt x="0" y="548"/>
                    <a:pt x="0" y="1224"/>
                  </a:cubicBezTo>
                  <a:cubicBezTo>
                    <a:pt x="0" y="1900"/>
                    <a:pt x="548" y="2447"/>
                    <a:pt x="1223" y="2447"/>
                  </a:cubicBezTo>
                  <a:cubicBezTo>
                    <a:pt x="1899" y="2447"/>
                    <a:pt x="2447" y="1900"/>
                    <a:pt x="2447" y="1224"/>
                  </a:cubicBezTo>
                  <a:cubicBezTo>
                    <a:pt x="2447" y="548"/>
                    <a:pt x="1899" y="1"/>
                    <a:pt x="1223" y="1"/>
                  </a:cubicBezTo>
                  <a:close/>
                </a:path>
              </a:pathLst>
            </a:custGeom>
            <a:solidFill>
              <a:srgbClr val="A9D2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7" name="Google Shape;4567;p70"/>
            <p:cNvSpPr/>
            <p:nvPr/>
          </p:nvSpPr>
          <p:spPr>
            <a:xfrm>
              <a:off x="6706775" y="3964958"/>
              <a:ext cx="16176" cy="227083"/>
            </a:xfrm>
            <a:custGeom>
              <a:avLst/>
              <a:gdLst/>
              <a:ahLst/>
              <a:cxnLst/>
              <a:rect l="l" t="t" r="r" b="b"/>
              <a:pathLst>
                <a:path w="581" h="8156" extrusionOk="0">
                  <a:moveTo>
                    <a:pt x="290" y="0"/>
                  </a:moveTo>
                  <a:cubicBezTo>
                    <a:pt x="131" y="0"/>
                    <a:pt x="0" y="131"/>
                    <a:pt x="0" y="290"/>
                  </a:cubicBezTo>
                  <a:lnTo>
                    <a:pt x="0" y="7866"/>
                  </a:lnTo>
                  <a:cubicBezTo>
                    <a:pt x="0" y="8027"/>
                    <a:pt x="131" y="8156"/>
                    <a:pt x="290" y="8156"/>
                  </a:cubicBezTo>
                  <a:cubicBezTo>
                    <a:pt x="450" y="8156"/>
                    <a:pt x="581" y="8027"/>
                    <a:pt x="581" y="7866"/>
                  </a:cubicBezTo>
                  <a:lnTo>
                    <a:pt x="581" y="290"/>
                  </a:lnTo>
                  <a:cubicBezTo>
                    <a:pt x="581" y="131"/>
                    <a:pt x="450"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8" name="Google Shape;4568;p70"/>
            <p:cNvSpPr/>
            <p:nvPr/>
          </p:nvSpPr>
          <p:spPr>
            <a:xfrm>
              <a:off x="6680797" y="4183942"/>
              <a:ext cx="68131" cy="68158"/>
            </a:xfrm>
            <a:custGeom>
              <a:avLst/>
              <a:gdLst/>
              <a:ahLst/>
              <a:cxnLst/>
              <a:rect l="l" t="t" r="r" b="b"/>
              <a:pathLst>
                <a:path w="2447" h="2448" extrusionOk="0">
                  <a:moveTo>
                    <a:pt x="1223" y="1"/>
                  </a:moveTo>
                  <a:cubicBezTo>
                    <a:pt x="548" y="1"/>
                    <a:pt x="0" y="548"/>
                    <a:pt x="0" y="1224"/>
                  </a:cubicBezTo>
                  <a:cubicBezTo>
                    <a:pt x="0" y="1900"/>
                    <a:pt x="548" y="2447"/>
                    <a:pt x="1223" y="2447"/>
                  </a:cubicBezTo>
                  <a:cubicBezTo>
                    <a:pt x="1899" y="2447"/>
                    <a:pt x="2447" y="1900"/>
                    <a:pt x="2447" y="1224"/>
                  </a:cubicBezTo>
                  <a:cubicBezTo>
                    <a:pt x="2447" y="548"/>
                    <a:pt x="1899" y="1"/>
                    <a:pt x="1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9" name="Google Shape;4569;p70"/>
            <p:cNvSpPr/>
            <p:nvPr/>
          </p:nvSpPr>
          <p:spPr>
            <a:xfrm>
              <a:off x="6774879" y="3964958"/>
              <a:ext cx="16204" cy="227083"/>
            </a:xfrm>
            <a:custGeom>
              <a:avLst/>
              <a:gdLst/>
              <a:ahLst/>
              <a:cxnLst/>
              <a:rect l="l" t="t" r="r" b="b"/>
              <a:pathLst>
                <a:path w="582" h="8156" extrusionOk="0">
                  <a:moveTo>
                    <a:pt x="291" y="0"/>
                  </a:moveTo>
                  <a:cubicBezTo>
                    <a:pt x="130" y="0"/>
                    <a:pt x="1" y="131"/>
                    <a:pt x="1" y="290"/>
                  </a:cubicBezTo>
                  <a:lnTo>
                    <a:pt x="1" y="7866"/>
                  </a:lnTo>
                  <a:cubicBezTo>
                    <a:pt x="1" y="8027"/>
                    <a:pt x="130" y="8156"/>
                    <a:pt x="291" y="8156"/>
                  </a:cubicBezTo>
                  <a:cubicBezTo>
                    <a:pt x="451" y="8156"/>
                    <a:pt x="581" y="8027"/>
                    <a:pt x="581" y="7866"/>
                  </a:cubicBezTo>
                  <a:lnTo>
                    <a:pt x="581" y="290"/>
                  </a:lnTo>
                  <a:cubicBezTo>
                    <a:pt x="581" y="131"/>
                    <a:pt x="451"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0" name="Google Shape;4570;p70"/>
            <p:cNvSpPr/>
            <p:nvPr/>
          </p:nvSpPr>
          <p:spPr>
            <a:xfrm>
              <a:off x="6748901" y="4183942"/>
              <a:ext cx="68158" cy="68158"/>
            </a:xfrm>
            <a:custGeom>
              <a:avLst/>
              <a:gdLst/>
              <a:ahLst/>
              <a:cxnLst/>
              <a:rect l="l" t="t" r="r" b="b"/>
              <a:pathLst>
                <a:path w="2448" h="2448" extrusionOk="0">
                  <a:moveTo>
                    <a:pt x="1224" y="1"/>
                  </a:moveTo>
                  <a:cubicBezTo>
                    <a:pt x="548" y="1"/>
                    <a:pt x="1" y="548"/>
                    <a:pt x="1" y="1224"/>
                  </a:cubicBezTo>
                  <a:cubicBezTo>
                    <a:pt x="1" y="1900"/>
                    <a:pt x="548" y="2447"/>
                    <a:pt x="1224" y="2447"/>
                  </a:cubicBezTo>
                  <a:cubicBezTo>
                    <a:pt x="1900" y="2447"/>
                    <a:pt x="2447" y="1900"/>
                    <a:pt x="2447" y="1224"/>
                  </a:cubicBezTo>
                  <a:cubicBezTo>
                    <a:pt x="2447" y="548"/>
                    <a:pt x="1900" y="1"/>
                    <a:pt x="1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1" name="Google Shape;4571;p70"/>
            <p:cNvSpPr/>
            <p:nvPr/>
          </p:nvSpPr>
          <p:spPr>
            <a:xfrm>
              <a:off x="6843011" y="3964958"/>
              <a:ext cx="16176" cy="227083"/>
            </a:xfrm>
            <a:custGeom>
              <a:avLst/>
              <a:gdLst/>
              <a:ahLst/>
              <a:cxnLst/>
              <a:rect l="l" t="t" r="r" b="b"/>
              <a:pathLst>
                <a:path w="581" h="8156" extrusionOk="0">
                  <a:moveTo>
                    <a:pt x="291" y="0"/>
                  </a:moveTo>
                  <a:cubicBezTo>
                    <a:pt x="130" y="0"/>
                    <a:pt x="0" y="131"/>
                    <a:pt x="0" y="290"/>
                  </a:cubicBezTo>
                  <a:lnTo>
                    <a:pt x="0" y="7866"/>
                  </a:lnTo>
                  <a:cubicBezTo>
                    <a:pt x="0" y="8027"/>
                    <a:pt x="130" y="8156"/>
                    <a:pt x="291" y="8156"/>
                  </a:cubicBezTo>
                  <a:cubicBezTo>
                    <a:pt x="450" y="8156"/>
                    <a:pt x="581" y="8027"/>
                    <a:pt x="581" y="7866"/>
                  </a:cubicBezTo>
                  <a:lnTo>
                    <a:pt x="581" y="290"/>
                  </a:lnTo>
                  <a:cubicBezTo>
                    <a:pt x="581" y="131"/>
                    <a:pt x="450"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2" name="Google Shape;4572;p70"/>
            <p:cNvSpPr/>
            <p:nvPr/>
          </p:nvSpPr>
          <p:spPr>
            <a:xfrm>
              <a:off x="6817033" y="4183942"/>
              <a:ext cx="68103" cy="68158"/>
            </a:xfrm>
            <a:custGeom>
              <a:avLst/>
              <a:gdLst/>
              <a:ahLst/>
              <a:cxnLst/>
              <a:rect l="l" t="t" r="r" b="b"/>
              <a:pathLst>
                <a:path w="2446" h="2448" extrusionOk="0">
                  <a:moveTo>
                    <a:pt x="1224" y="1"/>
                  </a:moveTo>
                  <a:cubicBezTo>
                    <a:pt x="548" y="1"/>
                    <a:pt x="0" y="548"/>
                    <a:pt x="0" y="1224"/>
                  </a:cubicBezTo>
                  <a:cubicBezTo>
                    <a:pt x="0" y="1900"/>
                    <a:pt x="548" y="2447"/>
                    <a:pt x="1224" y="2447"/>
                  </a:cubicBezTo>
                  <a:cubicBezTo>
                    <a:pt x="1898" y="2447"/>
                    <a:pt x="2446" y="1900"/>
                    <a:pt x="2446" y="1224"/>
                  </a:cubicBezTo>
                  <a:cubicBezTo>
                    <a:pt x="2446" y="548"/>
                    <a:pt x="1898" y="1"/>
                    <a:pt x="1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3" name="Google Shape;4573;p70"/>
            <p:cNvSpPr/>
            <p:nvPr/>
          </p:nvSpPr>
          <p:spPr>
            <a:xfrm>
              <a:off x="6910335" y="3964958"/>
              <a:ext cx="63202" cy="222127"/>
            </a:xfrm>
            <a:custGeom>
              <a:avLst/>
              <a:gdLst/>
              <a:ahLst/>
              <a:cxnLst/>
              <a:rect l="l" t="t" r="r" b="b"/>
              <a:pathLst>
                <a:path w="2270" h="7978" extrusionOk="0">
                  <a:moveTo>
                    <a:pt x="320" y="0"/>
                  </a:moveTo>
                  <a:cubicBezTo>
                    <a:pt x="299" y="0"/>
                    <a:pt x="277" y="3"/>
                    <a:pt x="256" y="7"/>
                  </a:cubicBezTo>
                  <a:cubicBezTo>
                    <a:pt x="100" y="42"/>
                    <a:pt x="1" y="197"/>
                    <a:pt x="35" y="353"/>
                  </a:cubicBezTo>
                  <a:lnTo>
                    <a:pt x="1668" y="7751"/>
                  </a:lnTo>
                  <a:cubicBezTo>
                    <a:pt x="1699" y="7886"/>
                    <a:pt x="1818" y="7978"/>
                    <a:pt x="1951" y="7978"/>
                  </a:cubicBezTo>
                  <a:cubicBezTo>
                    <a:pt x="1972" y="7978"/>
                    <a:pt x="1994" y="7975"/>
                    <a:pt x="2015" y="7972"/>
                  </a:cubicBezTo>
                  <a:cubicBezTo>
                    <a:pt x="2171" y="7936"/>
                    <a:pt x="2270" y="7781"/>
                    <a:pt x="2235" y="7625"/>
                  </a:cubicBezTo>
                  <a:lnTo>
                    <a:pt x="602" y="228"/>
                  </a:lnTo>
                  <a:cubicBezTo>
                    <a:pt x="572" y="92"/>
                    <a:pt x="452" y="0"/>
                    <a:pt x="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4" name="Google Shape;4574;p70"/>
            <p:cNvSpPr/>
            <p:nvPr/>
          </p:nvSpPr>
          <p:spPr>
            <a:xfrm>
              <a:off x="6937955" y="4178207"/>
              <a:ext cx="68158" cy="68103"/>
            </a:xfrm>
            <a:custGeom>
              <a:avLst/>
              <a:gdLst/>
              <a:ahLst/>
              <a:cxnLst/>
              <a:rect l="l" t="t" r="r" b="b"/>
              <a:pathLst>
                <a:path w="2448" h="2446" extrusionOk="0">
                  <a:moveTo>
                    <a:pt x="1224" y="0"/>
                  </a:moveTo>
                  <a:cubicBezTo>
                    <a:pt x="548" y="0"/>
                    <a:pt x="1" y="548"/>
                    <a:pt x="1" y="1224"/>
                  </a:cubicBezTo>
                  <a:cubicBezTo>
                    <a:pt x="1" y="1898"/>
                    <a:pt x="548" y="2446"/>
                    <a:pt x="1224" y="2446"/>
                  </a:cubicBezTo>
                  <a:cubicBezTo>
                    <a:pt x="1900" y="2446"/>
                    <a:pt x="2447" y="1898"/>
                    <a:pt x="2447" y="1224"/>
                  </a:cubicBezTo>
                  <a:cubicBezTo>
                    <a:pt x="2447" y="548"/>
                    <a:pt x="1900" y="0"/>
                    <a:pt x="1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5" name="Google Shape;4575;p70"/>
            <p:cNvSpPr/>
            <p:nvPr/>
          </p:nvSpPr>
          <p:spPr>
            <a:xfrm>
              <a:off x="6582818" y="3930794"/>
              <a:ext cx="513750" cy="42265"/>
            </a:xfrm>
            <a:custGeom>
              <a:avLst/>
              <a:gdLst/>
              <a:ahLst/>
              <a:cxnLst/>
              <a:rect l="l" t="t" r="r" b="b"/>
              <a:pathLst>
                <a:path w="18452" h="1518" extrusionOk="0">
                  <a:moveTo>
                    <a:pt x="387" y="0"/>
                  </a:moveTo>
                  <a:cubicBezTo>
                    <a:pt x="174" y="0"/>
                    <a:pt x="0" y="173"/>
                    <a:pt x="0" y="387"/>
                  </a:cubicBezTo>
                  <a:lnTo>
                    <a:pt x="0" y="1131"/>
                  </a:lnTo>
                  <a:cubicBezTo>
                    <a:pt x="0" y="1344"/>
                    <a:pt x="174" y="1517"/>
                    <a:pt x="387" y="1517"/>
                  </a:cubicBezTo>
                  <a:lnTo>
                    <a:pt x="18063" y="1517"/>
                  </a:lnTo>
                  <a:cubicBezTo>
                    <a:pt x="18278" y="1517"/>
                    <a:pt x="18451" y="1344"/>
                    <a:pt x="18451" y="1131"/>
                  </a:cubicBezTo>
                  <a:lnTo>
                    <a:pt x="18451" y="387"/>
                  </a:lnTo>
                  <a:cubicBezTo>
                    <a:pt x="18451" y="173"/>
                    <a:pt x="18278" y="0"/>
                    <a:pt x="18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76" name="Google Shape;4576;p70"/>
          <p:cNvGrpSpPr/>
          <p:nvPr/>
        </p:nvGrpSpPr>
        <p:grpSpPr>
          <a:xfrm>
            <a:off x="6130224" y="3982027"/>
            <a:ext cx="478868" cy="501902"/>
            <a:chOff x="5786343" y="3930766"/>
            <a:chExt cx="500750" cy="535305"/>
          </a:xfrm>
        </p:grpSpPr>
        <p:sp>
          <p:nvSpPr>
            <p:cNvPr id="4577" name="Google Shape;4577;p70"/>
            <p:cNvSpPr/>
            <p:nvPr/>
          </p:nvSpPr>
          <p:spPr>
            <a:xfrm>
              <a:off x="5979406" y="3950145"/>
              <a:ext cx="307687" cy="309414"/>
            </a:xfrm>
            <a:custGeom>
              <a:avLst/>
              <a:gdLst/>
              <a:ahLst/>
              <a:cxnLst/>
              <a:rect l="l" t="t" r="r" b="b"/>
              <a:pathLst>
                <a:path w="11051" h="11113" extrusionOk="0">
                  <a:moveTo>
                    <a:pt x="2236" y="0"/>
                  </a:moveTo>
                  <a:cubicBezTo>
                    <a:pt x="1190" y="0"/>
                    <a:pt x="296" y="758"/>
                    <a:pt x="124" y="1791"/>
                  </a:cubicBezTo>
                  <a:cubicBezTo>
                    <a:pt x="43" y="2276"/>
                    <a:pt x="1" y="2774"/>
                    <a:pt x="1" y="3281"/>
                  </a:cubicBezTo>
                  <a:cubicBezTo>
                    <a:pt x="1" y="6205"/>
                    <a:pt x="1393" y="8801"/>
                    <a:pt x="3551" y="10447"/>
                  </a:cubicBezTo>
                  <a:cubicBezTo>
                    <a:pt x="4133" y="10891"/>
                    <a:pt x="4829" y="11113"/>
                    <a:pt x="5526" y="11113"/>
                  </a:cubicBezTo>
                  <a:cubicBezTo>
                    <a:pt x="6222" y="11113"/>
                    <a:pt x="6918" y="10891"/>
                    <a:pt x="7500" y="10447"/>
                  </a:cubicBezTo>
                  <a:cubicBezTo>
                    <a:pt x="9658" y="8801"/>
                    <a:pt x="11051" y="6203"/>
                    <a:pt x="11051" y="3281"/>
                  </a:cubicBezTo>
                  <a:cubicBezTo>
                    <a:pt x="11051" y="2774"/>
                    <a:pt x="11008" y="2276"/>
                    <a:pt x="10927" y="1791"/>
                  </a:cubicBezTo>
                  <a:cubicBezTo>
                    <a:pt x="10755" y="758"/>
                    <a:pt x="9861" y="0"/>
                    <a:pt x="8815" y="0"/>
                  </a:cubicBezTo>
                  <a:lnTo>
                    <a:pt x="7632" y="0"/>
                  </a:lnTo>
                  <a:lnTo>
                    <a:pt x="7632" y="1144"/>
                  </a:lnTo>
                  <a:lnTo>
                    <a:pt x="8809" y="1144"/>
                  </a:lnTo>
                  <a:cubicBezTo>
                    <a:pt x="9300" y="1144"/>
                    <a:pt x="9720" y="1499"/>
                    <a:pt x="9800" y="1985"/>
                  </a:cubicBezTo>
                  <a:cubicBezTo>
                    <a:pt x="9870" y="2408"/>
                    <a:pt x="9907" y="2841"/>
                    <a:pt x="9907" y="3281"/>
                  </a:cubicBezTo>
                  <a:cubicBezTo>
                    <a:pt x="9907" y="5783"/>
                    <a:pt x="8733" y="8081"/>
                    <a:pt x="6804" y="9544"/>
                  </a:cubicBezTo>
                  <a:cubicBezTo>
                    <a:pt x="6427" y="9830"/>
                    <a:pt x="5976" y="9973"/>
                    <a:pt x="5526" y="9973"/>
                  </a:cubicBezTo>
                  <a:cubicBezTo>
                    <a:pt x="5075" y="9973"/>
                    <a:pt x="4624" y="9830"/>
                    <a:pt x="4247" y="9544"/>
                  </a:cubicBezTo>
                  <a:cubicBezTo>
                    <a:pt x="2318" y="8081"/>
                    <a:pt x="1145" y="5783"/>
                    <a:pt x="1145" y="3281"/>
                  </a:cubicBezTo>
                  <a:cubicBezTo>
                    <a:pt x="1145" y="2841"/>
                    <a:pt x="1181" y="2408"/>
                    <a:pt x="1251" y="1985"/>
                  </a:cubicBezTo>
                  <a:cubicBezTo>
                    <a:pt x="1331" y="1499"/>
                    <a:pt x="1751" y="1144"/>
                    <a:pt x="2242" y="1144"/>
                  </a:cubicBezTo>
                  <a:lnTo>
                    <a:pt x="3441" y="1144"/>
                  </a:lnTo>
                  <a:lnTo>
                    <a:pt x="3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8" name="Google Shape;4578;p70"/>
            <p:cNvSpPr/>
            <p:nvPr/>
          </p:nvSpPr>
          <p:spPr>
            <a:xfrm>
              <a:off x="6060067" y="3930766"/>
              <a:ext cx="42738" cy="70636"/>
            </a:xfrm>
            <a:custGeom>
              <a:avLst/>
              <a:gdLst/>
              <a:ahLst/>
              <a:cxnLst/>
              <a:rect l="l" t="t" r="r" b="b"/>
              <a:pathLst>
                <a:path w="1535" h="2537" extrusionOk="0">
                  <a:moveTo>
                    <a:pt x="1152" y="1"/>
                  </a:moveTo>
                  <a:cubicBezTo>
                    <a:pt x="1081" y="1"/>
                    <a:pt x="1008" y="21"/>
                    <a:pt x="941" y="66"/>
                  </a:cubicBezTo>
                  <a:lnTo>
                    <a:pt x="0" y="696"/>
                  </a:lnTo>
                  <a:lnTo>
                    <a:pt x="0" y="1840"/>
                  </a:lnTo>
                  <a:lnTo>
                    <a:pt x="941" y="2471"/>
                  </a:lnTo>
                  <a:cubicBezTo>
                    <a:pt x="1008" y="2516"/>
                    <a:pt x="1081" y="2536"/>
                    <a:pt x="1152" y="2536"/>
                  </a:cubicBezTo>
                  <a:cubicBezTo>
                    <a:pt x="1351" y="2536"/>
                    <a:pt x="1535" y="2379"/>
                    <a:pt x="1535" y="2155"/>
                  </a:cubicBezTo>
                  <a:lnTo>
                    <a:pt x="1535" y="382"/>
                  </a:lnTo>
                  <a:cubicBezTo>
                    <a:pt x="1535" y="158"/>
                    <a:pt x="1351" y="1"/>
                    <a:pt x="1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9" name="Google Shape;4579;p70"/>
            <p:cNvSpPr/>
            <p:nvPr/>
          </p:nvSpPr>
          <p:spPr>
            <a:xfrm>
              <a:off x="6164283" y="3930766"/>
              <a:ext cx="42738" cy="70636"/>
            </a:xfrm>
            <a:custGeom>
              <a:avLst/>
              <a:gdLst/>
              <a:ahLst/>
              <a:cxnLst/>
              <a:rect l="l" t="t" r="r" b="b"/>
              <a:pathLst>
                <a:path w="1535" h="2537" extrusionOk="0">
                  <a:moveTo>
                    <a:pt x="383" y="1"/>
                  </a:moveTo>
                  <a:cubicBezTo>
                    <a:pt x="184" y="1"/>
                    <a:pt x="0" y="158"/>
                    <a:pt x="0" y="382"/>
                  </a:cubicBezTo>
                  <a:lnTo>
                    <a:pt x="0" y="2155"/>
                  </a:lnTo>
                  <a:cubicBezTo>
                    <a:pt x="0" y="2379"/>
                    <a:pt x="184" y="2536"/>
                    <a:pt x="383" y="2536"/>
                  </a:cubicBezTo>
                  <a:cubicBezTo>
                    <a:pt x="454" y="2536"/>
                    <a:pt x="527" y="2516"/>
                    <a:pt x="594" y="2471"/>
                  </a:cubicBezTo>
                  <a:lnTo>
                    <a:pt x="1535" y="1840"/>
                  </a:lnTo>
                  <a:lnTo>
                    <a:pt x="1535" y="696"/>
                  </a:lnTo>
                  <a:lnTo>
                    <a:pt x="594" y="66"/>
                  </a:lnTo>
                  <a:cubicBezTo>
                    <a:pt x="527" y="21"/>
                    <a:pt x="454"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0" name="Google Shape;4580;p70"/>
            <p:cNvSpPr/>
            <p:nvPr/>
          </p:nvSpPr>
          <p:spPr>
            <a:xfrm>
              <a:off x="5786343" y="4171274"/>
              <a:ext cx="129078" cy="129106"/>
            </a:xfrm>
            <a:custGeom>
              <a:avLst/>
              <a:gdLst/>
              <a:ahLst/>
              <a:cxnLst/>
              <a:rect l="l" t="t" r="r" b="b"/>
              <a:pathLst>
                <a:path w="4636" h="4637" extrusionOk="0">
                  <a:moveTo>
                    <a:pt x="2318" y="1"/>
                  </a:moveTo>
                  <a:cubicBezTo>
                    <a:pt x="1038" y="1"/>
                    <a:pt x="1" y="1039"/>
                    <a:pt x="1" y="2318"/>
                  </a:cubicBezTo>
                  <a:cubicBezTo>
                    <a:pt x="1" y="3599"/>
                    <a:pt x="1038" y="4637"/>
                    <a:pt x="2318" y="4637"/>
                  </a:cubicBezTo>
                  <a:cubicBezTo>
                    <a:pt x="3599" y="4637"/>
                    <a:pt x="4636" y="3599"/>
                    <a:pt x="4636" y="2318"/>
                  </a:cubicBezTo>
                  <a:cubicBezTo>
                    <a:pt x="4636" y="1039"/>
                    <a:pt x="3599" y="1"/>
                    <a:pt x="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1" name="Google Shape;4581;p70"/>
            <p:cNvSpPr/>
            <p:nvPr/>
          </p:nvSpPr>
          <p:spPr>
            <a:xfrm>
              <a:off x="5834956" y="4237484"/>
              <a:ext cx="314230" cy="228587"/>
            </a:xfrm>
            <a:custGeom>
              <a:avLst/>
              <a:gdLst/>
              <a:ahLst/>
              <a:cxnLst/>
              <a:rect l="l" t="t" r="r" b="b"/>
              <a:pathLst>
                <a:path w="11286" h="8210" extrusionOk="0">
                  <a:moveTo>
                    <a:pt x="5642" y="4103"/>
                  </a:moveTo>
                  <a:cubicBezTo>
                    <a:pt x="6052" y="4103"/>
                    <a:pt x="6423" y="4269"/>
                    <a:pt x="6691" y="4536"/>
                  </a:cubicBezTo>
                  <a:cubicBezTo>
                    <a:pt x="6958" y="4804"/>
                    <a:pt x="7125" y="5175"/>
                    <a:pt x="7125" y="5585"/>
                  </a:cubicBezTo>
                  <a:cubicBezTo>
                    <a:pt x="7124" y="5993"/>
                    <a:pt x="6958" y="6364"/>
                    <a:pt x="6691" y="6632"/>
                  </a:cubicBezTo>
                  <a:cubicBezTo>
                    <a:pt x="6423" y="6900"/>
                    <a:pt x="6052" y="7066"/>
                    <a:pt x="5642" y="7066"/>
                  </a:cubicBezTo>
                  <a:cubicBezTo>
                    <a:pt x="4824" y="7066"/>
                    <a:pt x="4160" y="6402"/>
                    <a:pt x="4160" y="5585"/>
                  </a:cubicBezTo>
                  <a:cubicBezTo>
                    <a:pt x="4160" y="5175"/>
                    <a:pt x="4328" y="4804"/>
                    <a:pt x="4595" y="4536"/>
                  </a:cubicBezTo>
                  <a:cubicBezTo>
                    <a:pt x="4863" y="4269"/>
                    <a:pt x="5234" y="4103"/>
                    <a:pt x="5642" y="4103"/>
                  </a:cubicBezTo>
                  <a:close/>
                  <a:moveTo>
                    <a:pt x="0" y="1"/>
                  </a:moveTo>
                  <a:lnTo>
                    <a:pt x="0" y="2567"/>
                  </a:lnTo>
                  <a:cubicBezTo>
                    <a:pt x="0" y="5682"/>
                    <a:pt x="2526" y="8209"/>
                    <a:pt x="5642" y="8209"/>
                  </a:cubicBezTo>
                  <a:cubicBezTo>
                    <a:pt x="7201" y="8209"/>
                    <a:pt x="8612" y="7577"/>
                    <a:pt x="9633" y="6557"/>
                  </a:cubicBezTo>
                  <a:cubicBezTo>
                    <a:pt x="10654" y="5536"/>
                    <a:pt x="11286" y="4125"/>
                    <a:pt x="11286" y="2567"/>
                  </a:cubicBezTo>
                  <a:lnTo>
                    <a:pt x="11286" y="1"/>
                  </a:lnTo>
                  <a:lnTo>
                    <a:pt x="10142" y="1"/>
                  </a:lnTo>
                  <a:lnTo>
                    <a:pt x="10142" y="2567"/>
                  </a:lnTo>
                  <a:cubicBezTo>
                    <a:pt x="10142" y="4114"/>
                    <a:pt x="9361" y="5478"/>
                    <a:pt x="8172" y="6288"/>
                  </a:cubicBezTo>
                  <a:cubicBezTo>
                    <a:pt x="8234" y="6064"/>
                    <a:pt x="8268" y="5828"/>
                    <a:pt x="8268" y="5585"/>
                  </a:cubicBezTo>
                  <a:cubicBezTo>
                    <a:pt x="8268" y="4859"/>
                    <a:pt x="7974" y="4203"/>
                    <a:pt x="7499" y="3728"/>
                  </a:cubicBezTo>
                  <a:cubicBezTo>
                    <a:pt x="7024" y="3253"/>
                    <a:pt x="6368" y="2959"/>
                    <a:pt x="5642" y="2959"/>
                  </a:cubicBezTo>
                  <a:cubicBezTo>
                    <a:pt x="4918" y="2959"/>
                    <a:pt x="4262" y="3253"/>
                    <a:pt x="3786" y="3728"/>
                  </a:cubicBezTo>
                  <a:cubicBezTo>
                    <a:pt x="3312" y="4203"/>
                    <a:pt x="3018" y="4859"/>
                    <a:pt x="3018" y="5585"/>
                  </a:cubicBezTo>
                  <a:cubicBezTo>
                    <a:pt x="3018" y="5706"/>
                    <a:pt x="3026" y="5826"/>
                    <a:pt x="3043" y="5944"/>
                  </a:cubicBezTo>
                  <a:cubicBezTo>
                    <a:pt x="3059" y="6061"/>
                    <a:pt x="3083" y="6176"/>
                    <a:pt x="3114" y="6288"/>
                  </a:cubicBezTo>
                  <a:cubicBezTo>
                    <a:pt x="1925" y="5478"/>
                    <a:pt x="1144" y="4114"/>
                    <a:pt x="1144" y="2567"/>
                  </a:cubicBezTo>
                  <a:lnTo>
                    <a:pt x="1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2" name="Google Shape;4582;p70"/>
            <p:cNvSpPr/>
            <p:nvPr/>
          </p:nvSpPr>
          <p:spPr>
            <a:xfrm>
              <a:off x="6074155" y="4208472"/>
              <a:ext cx="118191" cy="100511"/>
            </a:xfrm>
            <a:custGeom>
              <a:avLst/>
              <a:gdLst/>
              <a:ahLst/>
              <a:cxnLst/>
              <a:rect l="l" t="t" r="r" b="b"/>
              <a:pathLst>
                <a:path w="4245" h="3610" extrusionOk="0">
                  <a:moveTo>
                    <a:pt x="1385" y="0"/>
                  </a:moveTo>
                  <a:cubicBezTo>
                    <a:pt x="1176" y="0"/>
                    <a:pt x="973" y="94"/>
                    <a:pt x="841" y="267"/>
                  </a:cubicBezTo>
                  <a:lnTo>
                    <a:pt x="267" y="1016"/>
                  </a:lnTo>
                  <a:cubicBezTo>
                    <a:pt x="0" y="1364"/>
                    <a:pt x="122" y="1872"/>
                    <a:pt x="521" y="2054"/>
                  </a:cubicBezTo>
                  <a:cubicBezTo>
                    <a:pt x="630" y="2104"/>
                    <a:pt x="740" y="2148"/>
                    <a:pt x="852" y="2188"/>
                  </a:cubicBezTo>
                  <a:cubicBezTo>
                    <a:pt x="929" y="2214"/>
                    <a:pt x="980" y="2286"/>
                    <a:pt x="980" y="2368"/>
                  </a:cubicBezTo>
                  <a:lnTo>
                    <a:pt x="980" y="2922"/>
                  </a:lnTo>
                  <a:cubicBezTo>
                    <a:pt x="980" y="3302"/>
                    <a:pt x="1286" y="3609"/>
                    <a:pt x="1665" y="3609"/>
                  </a:cubicBezTo>
                  <a:lnTo>
                    <a:pt x="2580" y="3609"/>
                  </a:lnTo>
                  <a:cubicBezTo>
                    <a:pt x="2958" y="3609"/>
                    <a:pt x="3265" y="3302"/>
                    <a:pt x="3265" y="2922"/>
                  </a:cubicBezTo>
                  <a:lnTo>
                    <a:pt x="3265" y="2368"/>
                  </a:lnTo>
                  <a:cubicBezTo>
                    <a:pt x="3265" y="2286"/>
                    <a:pt x="3317" y="2214"/>
                    <a:pt x="3393" y="2188"/>
                  </a:cubicBezTo>
                  <a:cubicBezTo>
                    <a:pt x="3506" y="2148"/>
                    <a:pt x="3615" y="2104"/>
                    <a:pt x="3724" y="2054"/>
                  </a:cubicBezTo>
                  <a:cubicBezTo>
                    <a:pt x="4123" y="1871"/>
                    <a:pt x="4245" y="1364"/>
                    <a:pt x="3978" y="1015"/>
                  </a:cubicBezTo>
                  <a:lnTo>
                    <a:pt x="3406" y="267"/>
                  </a:lnTo>
                  <a:cubicBezTo>
                    <a:pt x="3273" y="94"/>
                    <a:pt x="3070" y="0"/>
                    <a:pt x="2861" y="0"/>
                  </a:cubicBezTo>
                  <a:cubicBezTo>
                    <a:pt x="2784" y="0"/>
                    <a:pt x="2706" y="13"/>
                    <a:pt x="2630" y="39"/>
                  </a:cubicBezTo>
                  <a:cubicBezTo>
                    <a:pt x="2469" y="94"/>
                    <a:pt x="2298" y="123"/>
                    <a:pt x="2123" y="123"/>
                  </a:cubicBezTo>
                  <a:cubicBezTo>
                    <a:pt x="1947" y="123"/>
                    <a:pt x="1777" y="94"/>
                    <a:pt x="1616" y="39"/>
                  </a:cubicBezTo>
                  <a:cubicBezTo>
                    <a:pt x="1541" y="13"/>
                    <a:pt x="1463" y="0"/>
                    <a:pt x="1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3" name="Google Shape;4583;p70"/>
            <p:cNvSpPr/>
            <p:nvPr/>
          </p:nvSpPr>
          <p:spPr>
            <a:xfrm>
              <a:off x="5829249" y="4214180"/>
              <a:ext cx="43295" cy="43323"/>
            </a:xfrm>
            <a:custGeom>
              <a:avLst/>
              <a:gdLst/>
              <a:ahLst/>
              <a:cxnLst/>
              <a:rect l="l" t="t" r="r" b="b"/>
              <a:pathLst>
                <a:path w="1555" h="1556" extrusionOk="0">
                  <a:moveTo>
                    <a:pt x="777" y="0"/>
                  </a:moveTo>
                  <a:cubicBezTo>
                    <a:pt x="348" y="0"/>
                    <a:pt x="0" y="348"/>
                    <a:pt x="0" y="777"/>
                  </a:cubicBezTo>
                  <a:cubicBezTo>
                    <a:pt x="0" y="1206"/>
                    <a:pt x="348" y="1555"/>
                    <a:pt x="777" y="1555"/>
                  </a:cubicBezTo>
                  <a:cubicBezTo>
                    <a:pt x="1207" y="1555"/>
                    <a:pt x="1554" y="1206"/>
                    <a:pt x="1554" y="777"/>
                  </a:cubicBezTo>
                  <a:cubicBezTo>
                    <a:pt x="1554" y="348"/>
                    <a:pt x="1207" y="0"/>
                    <a:pt x="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4" name="Google Shape;4584;p70"/>
            <p:cNvSpPr/>
            <p:nvPr/>
          </p:nvSpPr>
          <p:spPr>
            <a:xfrm>
              <a:off x="6123771" y="4265606"/>
              <a:ext cx="16149" cy="22218"/>
            </a:xfrm>
            <a:custGeom>
              <a:avLst/>
              <a:gdLst/>
              <a:ahLst/>
              <a:cxnLst/>
              <a:rect l="l" t="t" r="r" b="b"/>
              <a:pathLst>
                <a:path w="580" h="798" extrusionOk="0">
                  <a:moveTo>
                    <a:pt x="291" y="1"/>
                  </a:moveTo>
                  <a:cubicBezTo>
                    <a:pt x="130" y="1"/>
                    <a:pt x="0" y="130"/>
                    <a:pt x="0" y="291"/>
                  </a:cubicBezTo>
                  <a:lnTo>
                    <a:pt x="0" y="507"/>
                  </a:lnTo>
                  <a:cubicBezTo>
                    <a:pt x="0" y="667"/>
                    <a:pt x="130" y="797"/>
                    <a:pt x="291" y="797"/>
                  </a:cubicBezTo>
                  <a:cubicBezTo>
                    <a:pt x="450" y="797"/>
                    <a:pt x="580" y="667"/>
                    <a:pt x="580" y="507"/>
                  </a:cubicBezTo>
                  <a:lnTo>
                    <a:pt x="580" y="291"/>
                  </a:lnTo>
                  <a:cubicBezTo>
                    <a:pt x="580" y="130"/>
                    <a:pt x="45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85" name="Google Shape;4585;p70"/>
          <p:cNvGrpSpPr/>
          <p:nvPr/>
        </p:nvGrpSpPr>
        <p:grpSpPr>
          <a:xfrm>
            <a:off x="5425269" y="3982012"/>
            <a:ext cx="387357" cy="501931"/>
            <a:chOff x="5096339" y="3930739"/>
            <a:chExt cx="405058" cy="535335"/>
          </a:xfrm>
        </p:grpSpPr>
        <p:sp>
          <p:nvSpPr>
            <p:cNvPr id="4586" name="Google Shape;4586;p70"/>
            <p:cNvSpPr/>
            <p:nvPr/>
          </p:nvSpPr>
          <p:spPr>
            <a:xfrm>
              <a:off x="5244213" y="4125946"/>
              <a:ext cx="109839" cy="144920"/>
            </a:xfrm>
            <a:custGeom>
              <a:avLst/>
              <a:gdLst/>
              <a:ahLst/>
              <a:cxnLst/>
              <a:rect l="l" t="t" r="r" b="b"/>
              <a:pathLst>
                <a:path w="3945" h="5205" extrusionOk="0">
                  <a:moveTo>
                    <a:pt x="1744" y="0"/>
                  </a:moveTo>
                  <a:cubicBezTo>
                    <a:pt x="1604" y="0"/>
                    <a:pt x="1476" y="80"/>
                    <a:pt x="1414" y="204"/>
                  </a:cubicBezTo>
                  <a:lnTo>
                    <a:pt x="62" y="2891"/>
                  </a:lnTo>
                  <a:cubicBezTo>
                    <a:pt x="0" y="3014"/>
                    <a:pt x="89" y="3159"/>
                    <a:pt x="227" y="3159"/>
                  </a:cubicBezTo>
                  <a:lnTo>
                    <a:pt x="1516" y="3159"/>
                  </a:lnTo>
                  <a:lnTo>
                    <a:pt x="963" y="4964"/>
                  </a:lnTo>
                  <a:cubicBezTo>
                    <a:pt x="922" y="5098"/>
                    <a:pt x="1029" y="5205"/>
                    <a:pt x="1142" y="5205"/>
                  </a:cubicBezTo>
                  <a:cubicBezTo>
                    <a:pt x="1189" y="5205"/>
                    <a:pt x="1237" y="5186"/>
                    <a:pt x="1276" y="5144"/>
                  </a:cubicBezTo>
                  <a:lnTo>
                    <a:pt x="3836" y="2341"/>
                  </a:lnTo>
                  <a:cubicBezTo>
                    <a:pt x="3945" y="2221"/>
                    <a:pt x="3860" y="2031"/>
                    <a:pt x="3699" y="2031"/>
                  </a:cubicBezTo>
                  <a:lnTo>
                    <a:pt x="2530" y="2031"/>
                  </a:lnTo>
                  <a:lnTo>
                    <a:pt x="3444" y="270"/>
                  </a:lnTo>
                  <a:cubicBezTo>
                    <a:pt x="3508" y="147"/>
                    <a:pt x="3419" y="0"/>
                    <a:pt x="3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7" name="Google Shape;4587;p70"/>
            <p:cNvSpPr/>
            <p:nvPr/>
          </p:nvSpPr>
          <p:spPr>
            <a:xfrm>
              <a:off x="5251145" y="3981580"/>
              <a:ext cx="95472" cy="16204"/>
            </a:xfrm>
            <a:custGeom>
              <a:avLst/>
              <a:gdLst/>
              <a:ahLst/>
              <a:cxnLst/>
              <a:rect l="l" t="t" r="r" b="b"/>
              <a:pathLst>
                <a:path w="3429" h="582" extrusionOk="0">
                  <a:moveTo>
                    <a:pt x="290" y="1"/>
                  </a:moveTo>
                  <a:cubicBezTo>
                    <a:pt x="131" y="1"/>
                    <a:pt x="0" y="131"/>
                    <a:pt x="0" y="291"/>
                  </a:cubicBezTo>
                  <a:cubicBezTo>
                    <a:pt x="0" y="451"/>
                    <a:pt x="131" y="581"/>
                    <a:pt x="290" y="581"/>
                  </a:cubicBezTo>
                  <a:lnTo>
                    <a:pt x="3138" y="581"/>
                  </a:lnTo>
                  <a:cubicBezTo>
                    <a:pt x="3299" y="581"/>
                    <a:pt x="3428" y="451"/>
                    <a:pt x="3428" y="291"/>
                  </a:cubicBezTo>
                  <a:cubicBezTo>
                    <a:pt x="3428" y="131"/>
                    <a:pt x="3299" y="1"/>
                    <a:pt x="3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8" name="Google Shape;4588;p70"/>
            <p:cNvSpPr/>
            <p:nvPr/>
          </p:nvSpPr>
          <p:spPr>
            <a:xfrm>
              <a:off x="5251145" y="4011957"/>
              <a:ext cx="95472" cy="16176"/>
            </a:xfrm>
            <a:custGeom>
              <a:avLst/>
              <a:gdLst/>
              <a:ahLst/>
              <a:cxnLst/>
              <a:rect l="l" t="t" r="r" b="b"/>
              <a:pathLst>
                <a:path w="3429" h="581" extrusionOk="0">
                  <a:moveTo>
                    <a:pt x="290" y="0"/>
                  </a:moveTo>
                  <a:cubicBezTo>
                    <a:pt x="131" y="0"/>
                    <a:pt x="0" y="131"/>
                    <a:pt x="0" y="290"/>
                  </a:cubicBezTo>
                  <a:cubicBezTo>
                    <a:pt x="0" y="451"/>
                    <a:pt x="131" y="581"/>
                    <a:pt x="290" y="581"/>
                  </a:cubicBezTo>
                  <a:lnTo>
                    <a:pt x="3138" y="581"/>
                  </a:lnTo>
                  <a:cubicBezTo>
                    <a:pt x="3299" y="581"/>
                    <a:pt x="3428" y="451"/>
                    <a:pt x="3428" y="290"/>
                  </a:cubicBezTo>
                  <a:cubicBezTo>
                    <a:pt x="3428" y="131"/>
                    <a:pt x="3299"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9" name="Google Shape;4589;p70"/>
            <p:cNvSpPr/>
            <p:nvPr/>
          </p:nvSpPr>
          <p:spPr>
            <a:xfrm>
              <a:off x="5251145" y="4042333"/>
              <a:ext cx="95472" cy="16176"/>
            </a:xfrm>
            <a:custGeom>
              <a:avLst/>
              <a:gdLst/>
              <a:ahLst/>
              <a:cxnLst/>
              <a:rect l="l" t="t" r="r" b="b"/>
              <a:pathLst>
                <a:path w="3429" h="581" extrusionOk="0">
                  <a:moveTo>
                    <a:pt x="290" y="1"/>
                  </a:moveTo>
                  <a:cubicBezTo>
                    <a:pt x="131" y="1"/>
                    <a:pt x="0" y="130"/>
                    <a:pt x="0" y="291"/>
                  </a:cubicBezTo>
                  <a:cubicBezTo>
                    <a:pt x="0" y="451"/>
                    <a:pt x="131" y="580"/>
                    <a:pt x="290" y="580"/>
                  </a:cubicBezTo>
                  <a:lnTo>
                    <a:pt x="3138" y="580"/>
                  </a:lnTo>
                  <a:cubicBezTo>
                    <a:pt x="3299" y="580"/>
                    <a:pt x="3428" y="451"/>
                    <a:pt x="3428" y="291"/>
                  </a:cubicBezTo>
                  <a:cubicBezTo>
                    <a:pt x="3428" y="130"/>
                    <a:pt x="3299" y="1"/>
                    <a:pt x="3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0" name="Google Shape;4590;p70"/>
            <p:cNvSpPr/>
            <p:nvPr/>
          </p:nvSpPr>
          <p:spPr>
            <a:xfrm>
              <a:off x="5251145" y="4338332"/>
              <a:ext cx="95472" cy="16149"/>
            </a:xfrm>
            <a:custGeom>
              <a:avLst/>
              <a:gdLst/>
              <a:ahLst/>
              <a:cxnLst/>
              <a:rect l="l" t="t" r="r" b="b"/>
              <a:pathLst>
                <a:path w="3429" h="580" extrusionOk="0">
                  <a:moveTo>
                    <a:pt x="290" y="0"/>
                  </a:moveTo>
                  <a:cubicBezTo>
                    <a:pt x="131" y="0"/>
                    <a:pt x="0" y="129"/>
                    <a:pt x="0" y="290"/>
                  </a:cubicBezTo>
                  <a:cubicBezTo>
                    <a:pt x="0" y="450"/>
                    <a:pt x="131" y="579"/>
                    <a:pt x="290" y="579"/>
                  </a:cubicBezTo>
                  <a:lnTo>
                    <a:pt x="3138" y="579"/>
                  </a:lnTo>
                  <a:cubicBezTo>
                    <a:pt x="3299" y="579"/>
                    <a:pt x="3428" y="450"/>
                    <a:pt x="3428" y="290"/>
                  </a:cubicBezTo>
                  <a:cubicBezTo>
                    <a:pt x="3428" y="129"/>
                    <a:pt x="3299"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1" name="Google Shape;4591;p70"/>
            <p:cNvSpPr/>
            <p:nvPr/>
          </p:nvSpPr>
          <p:spPr>
            <a:xfrm>
              <a:off x="5251145" y="4368680"/>
              <a:ext cx="95472" cy="16176"/>
            </a:xfrm>
            <a:custGeom>
              <a:avLst/>
              <a:gdLst/>
              <a:ahLst/>
              <a:cxnLst/>
              <a:rect l="l" t="t" r="r" b="b"/>
              <a:pathLst>
                <a:path w="3429" h="581" extrusionOk="0">
                  <a:moveTo>
                    <a:pt x="290" y="0"/>
                  </a:moveTo>
                  <a:cubicBezTo>
                    <a:pt x="131" y="0"/>
                    <a:pt x="0" y="131"/>
                    <a:pt x="0" y="291"/>
                  </a:cubicBezTo>
                  <a:cubicBezTo>
                    <a:pt x="0" y="451"/>
                    <a:pt x="131" y="581"/>
                    <a:pt x="290" y="581"/>
                  </a:cubicBezTo>
                  <a:lnTo>
                    <a:pt x="3138" y="581"/>
                  </a:lnTo>
                  <a:cubicBezTo>
                    <a:pt x="3299" y="581"/>
                    <a:pt x="3428" y="451"/>
                    <a:pt x="3428" y="291"/>
                  </a:cubicBezTo>
                  <a:cubicBezTo>
                    <a:pt x="3428" y="131"/>
                    <a:pt x="3299"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2" name="Google Shape;4592;p70"/>
            <p:cNvSpPr/>
            <p:nvPr/>
          </p:nvSpPr>
          <p:spPr>
            <a:xfrm>
              <a:off x="5251145" y="4399085"/>
              <a:ext cx="95472" cy="16149"/>
            </a:xfrm>
            <a:custGeom>
              <a:avLst/>
              <a:gdLst/>
              <a:ahLst/>
              <a:cxnLst/>
              <a:rect l="l" t="t" r="r" b="b"/>
              <a:pathLst>
                <a:path w="3429" h="580" extrusionOk="0">
                  <a:moveTo>
                    <a:pt x="290" y="0"/>
                  </a:moveTo>
                  <a:cubicBezTo>
                    <a:pt x="131" y="0"/>
                    <a:pt x="0" y="129"/>
                    <a:pt x="0" y="289"/>
                  </a:cubicBezTo>
                  <a:cubicBezTo>
                    <a:pt x="0" y="450"/>
                    <a:pt x="131" y="579"/>
                    <a:pt x="290" y="579"/>
                  </a:cubicBezTo>
                  <a:lnTo>
                    <a:pt x="3138" y="579"/>
                  </a:lnTo>
                  <a:cubicBezTo>
                    <a:pt x="3299" y="579"/>
                    <a:pt x="3428" y="450"/>
                    <a:pt x="3428" y="289"/>
                  </a:cubicBezTo>
                  <a:cubicBezTo>
                    <a:pt x="3428" y="129"/>
                    <a:pt x="3299"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3" name="Google Shape;4593;p70"/>
            <p:cNvSpPr/>
            <p:nvPr/>
          </p:nvSpPr>
          <p:spPr>
            <a:xfrm>
              <a:off x="5395706" y="4184694"/>
              <a:ext cx="105690" cy="235464"/>
            </a:xfrm>
            <a:custGeom>
              <a:avLst/>
              <a:gdLst/>
              <a:ahLst/>
              <a:cxnLst/>
              <a:rect l="l" t="t" r="r" b="b"/>
              <a:pathLst>
                <a:path w="3796" h="8457" extrusionOk="0">
                  <a:moveTo>
                    <a:pt x="0" y="0"/>
                  </a:moveTo>
                  <a:lnTo>
                    <a:pt x="0" y="8456"/>
                  </a:lnTo>
                  <a:lnTo>
                    <a:pt x="3796" y="8456"/>
                  </a:lnTo>
                  <a:lnTo>
                    <a:pt x="3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4" name="Google Shape;4594;p70"/>
            <p:cNvSpPr/>
            <p:nvPr/>
          </p:nvSpPr>
          <p:spPr>
            <a:xfrm>
              <a:off x="5395706" y="3978601"/>
              <a:ext cx="105690" cy="219844"/>
            </a:xfrm>
            <a:custGeom>
              <a:avLst/>
              <a:gdLst/>
              <a:ahLst/>
              <a:cxnLst/>
              <a:rect l="l" t="t" r="r" b="b"/>
              <a:pathLst>
                <a:path w="3796" h="7896" extrusionOk="0">
                  <a:moveTo>
                    <a:pt x="0" y="0"/>
                  </a:moveTo>
                  <a:lnTo>
                    <a:pt x="0" y="7895"/>
                  </a:lnTo>
                  <a:lnTo>
                    <a:pt x="3796" y="7895"/>
                  </a:lnTo>
                  <a:lnTo>
                    <a:pt x="37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5" name="Google Shape;4595;p70"/>
            <p:cNvSpPr/>
            <p:nvPr/>
          </p:nvSpPr>
          <p:spPr>
            <a:xfrm>
              <a:off x="5395706" y="4409554"/>
              <a:ext cx="105690" cy="56520"/>
            </a:xfrm>
            <a:custGeom>
              <a:avLst/>
              <a:gdLst/>
              <a:ahLst/>
              <a:cxnLst/>
              <a:rect l="l" t="t" r="r" b="b"/>
              <a:pathLst>
                <a:path w="3796" h="2030" extrusionOk="0">
                  <a:moveTo>
                    <a:pt x="0" y="1"/>
                  </a:moveTo>
                  <a:lnTo>
                    <a:pt x="0" y="1643"/>
                  </a:lnTo>
                  <a:cubicBezTo>
                    <a:pt x="0" y="1856"/>
                    <a:pt x="173" y="2029"/>
                    <a:pt x="387" y="2029"/>
                  </a:cubicBezTo>
                  <a:lnTo>
                    <a:pt x="3409" y="2029"/>
                  </a:lnTo>
                  <a:cubicBezTo>
                    <a:pt x="3622" y="2029"/>
                    <a:pt x="3796" y="1856"/>
                    <a:pt x="3796" y="1643"/>
                  </a:cubicBezTo>
                  <a:lnTo>
                    <a:pt x="3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6" name="Google Shape;4596;p70"/>
            <p:cNvSpPr/>
            <p:nvPr/>
          </p:nvSpPr>
          <p:spPr>
            <a:xfrm>
              <a:off x="5395706" y="4374555"/>
              <a:ext cx="105690" cy="16176"/>
            </a:xfrm>
            <a:custGeom>
              <a:avLst/>
              <a:gdLst/>
              <a:ahLst/>
              <a:cxnLst/>
              <a:rect l="l" t="t" r="r" b="b"/>
              <a:pathLst>
                <a:path w="3796" h="581" extrusionOk="0">
                  <a:moveTo>
                    <a:pt x="0" y="0"/>
                  </a:moveTo>
                  <a:lnTo>
                    <a:pt x="0" y="581"/>
                  </a:lnTo>
                  <a:lnTo>
                    <a:pt x="3796" y="581"/>
                  </a:lnTo>
                  <a:lnTo>
                    <a:pt x="3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7" name="Google Shape;4597;p70"/>
            <p:cNvSpPr/>
            <p:nvPr/>
          </p:nvSpPr>
          <p:spPr>
            <a:xfrm>
              <a:off x="5395706" y="3930794"/>
              <a:ext cx="105690" cy="56492"/>
            </a:xfrm>
            <a:custGeom>
              <a:avLst/>
              <a:gdLst/>
              <a:ahLst/>
              <a:cxnLst/>
              <a:rect l="l" t="t" r="r" b="b"/>
              <a:pathLst>
                <a:path w="3796" h="2029" extrusionOk="0">
                  <a:moveTo>
                    <a:pt x="387" y="0"/>
                  </a:moveTo>
                  <a:cubicBezTo>
                    <a:pt x="173" y="0"/>
                    <a:pt x="0" y="173"/>
                    <a:pt x="0" y="387"/>
                  </a:cubicBezTo>
                  <a:lnTo>
                    <a:pt x="0" y="2028"/>
                  </a:lnTo>
                  <a:lnTo>
                    <a:pt x="3796" y="2028"/>
                  </a:lnTo>
                  <a:lnTo>
                    <a:pt x="3796" y="387"/>
                  </a:lnTo>
                  <a:cubicBezTo>
                    <a:pt x="3796" y="173"/>
                    <a:pt x="3622" y="0"/>
                    <a:pt x="3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8" name="Google Shape;4598;p70"/>
            <p:cNvSpPr/>
            <p:nvPr/>
          </p:nvSpPr>
          <p:spPr>
            <a:xfrm>
              <a:off x="5395706" y="4006082"/>
              <a:ext cx="105690" cy="16176"/>
            </a:xfrm>
            <a:custGeom>
              <a:avLst/>
              <a:gdLst/>
              <a:ahLst/>
              <a:cxnLst/>
              <a:rect l="l" t="t" r="r" b="b"/>
              <a:pathLst>
                <a:path w="3796" h="581" extrusionOk="0">
                  <a:moveTo>
                    <a:pt x="0" y="0"/>
                  </a:moveTo>
                  <a:lnTo>
                    <a:pt x="0" y="581"/>
                  </a:lnTo>
                  <a:lnTo>
                    <a:pt x="3796" y="581"/>
                  </a:lnTo>
                  <a:lnTo>
                    <a:pt x="3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9" name="Google Shape;4599;p70"/>
            <p:cNvSpPr/>
            <p:nvPr/>
          </p:nvSpPr>
          <p:spPr>
            <a:xfrm>
              <a:off x="5096339" y="3978601"/>
              <a:ext cx="105718" cy="231371"/>
            </a:xfrm>
            <a:custGeom>
              <a:avLst/>
              <a:gdLst/>
              <a:ahLst/>
              <a:cxnLst/>
              <a:rect l="l" t="t" r="r" b="b"/>
              <a:pathLst>
                <a:path w="3797" h="8310" extrusionOk="0">
                  <a:moveTo>
                    <a:pt x="1" y="0"/>
                  </a:moveTo>
                  <a:lnTo>
                    <a:pt x="1" y="8310"/>
                  </a:lnTo>
                  <a:lnTo>
                    <a:pt x="3796" y="8310"/>
                  </a:lnTo>
                  <a:lnTo>
                    <a:pt x="3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0" name="Google Shape;4600;p70"/>
            <p:cNvSpPr/>
            <p:nvPr/>
          </p:nvSpPr>
          <p:spPr>
            <a:xfrm>
              <a:off x="5096339" y="4198365"/>
              <a:ext cx="105718" cy="222768"/>
            </a:xfrm>
            <a:custGeom>
              <a:avLst/>
              <a:gdLst/>
              <a:ahLst/>
              <a:cxnLst/>
              <a:rect l="l" t="t" r="r" b="b"/>
              <a:pathLst>
                <a:path w="3797" h="8001" extrusionOk="0">
                  <a:moveTo>
                    <a:pt x="1" y="1"/>
                  </a:moveTo>
                  <a:lnTo>
                    <a:pt x="1" y="8001"/>
                  </a:lnTo>
                  <a:lnTo>
                    <a:pt x="3796" y="8001"/>
                  </a:lnTo>
                  <a:lnTo>
                    <a:pt x="37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1" name="Google Shape;4601;p70"/>
            <p:cNvSpPr/>
            <p:nvPr/>
          </p:nvSpPr>
          <p:spPr>
            <a:xfrm>
              <a:off x="5096339" y="3930739"/>
              <a:ext cx="105718" cy="56520"/>
            </a:xfrm>
            <a:custGeom>
              <a:avLst/>
              <a:gdLst/>
              <a:ahLst/>
              <a:cxnLst/>
              <a:rect l="l" t="t" r="r" b="b"/>
              <a:pathLst>
                <a:path w="3797" h="2030" extrusionOk="0">
                  <a:moveTo>
                    <a:pt x="389" y="1"/>
                  </a:moveTo>
                  <a:cubicBezTo>
                    <a:pt x="174" y="1"/>
                    <a:pt x="1" y="174"/>
                    <a:pt x="1" y="389"/>
                  </a:cubicBezTo>
                  <a:lnTo>
                    <a:pt x="1" y="2029"/>
                  </a:lnTo>
                  <a:lnTo>
                    <a:pt x="3796" y="2029"/>
                  </a:lnTo>
                  <a:lnTo>
                    <a:pt x="3796" y="389"/>
                  </a:lnTo>
                  <a:cubicBezTo>
                    <a:pt x="3796" y="174"/>
                    <a:pt x="3623"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2" name="Google Shape;4602;p70"/>
            <p:cNvSpPr/>
            <p:nvPr/>
          </p:nvSpPr>
          <p:spPr>
            <a:xfrm>
              <a:off x="5096394" y="4006110"/>
              <a:ext cx="105662" cy="16149"/>
            </a:xfrm>
            <a:custGeom>
              <a:avLst/>
              <a:gdLst/>
              <a:ahLst/>
              <a:cxnLst/>
              <a:rect l="l" t="t" r="r" b="b"/>
              <a:pathLst>
                <a:path w="3795" h="580" extrusionOk="0">
                  <a:moveTo>
                    <a:pt x="0" y="0"/>
                  </a:moveTo>
                  <a:lnTo>
                    <a:pt x="0" y="580"/>
                  </a:lnTo>
                  <a:lnTo>
                    <a:pt x="3794" y="580"/>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3" name="Google Shape;4603;p70"/>
            <p:cNvSpPr/>
            <p:nvPr/>
          </p:nvSpPr>
          <p:spPr>
            <a:xfrm>
              <a:off x="5096339" y="4409554"/>
              <a:ext cx="105718" cy="56520"/>
            </a:xfrm>
            <a:custGeom>
              <a:avLst/>
              <a:gdLst/>
              <a:ahLst/>
              <a:cxnLst/>
              <a:rect l="l" t="t" r="r" b="b"/>
              <a:pathLst>
                <a:path w="3797" h="2030" extrusionOk="0">
                  <a:moveTo>
                    <a:pt x="1" y="1"/>
                  </a:moveTo>
                  <a:lnTo>
                    <a:pt x="1" y="1641"/>
                  </a:lnTo>
                  <a:cubicBezTo>
                    <a:pt x="1" y="1856"/>
                    <a:pt x="174" y="2029"/>
                    <a:pt x="389" y="2029"/>
                  </a:cubicBezTo>
                  <a:lnTo>
                    <a:pt x="3410" y="2029"/>
                  </a:lnTo>
                  <a:cubicBezTo>
                    <a:pt x="3623" y="2029"/>
                    <a:pt x="3796" y="1856"/>
                    <a:pt x="3796" y="1641"/>
                  </a:cubicBezTo>
                  <a:lnTo>
                    <a:pt x="3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4" name="Google Shape;4604;p70"/>
            <p:cNvSpPr/>
            <p:nvPr/>
          </p:nvSpPr>
          <p:spPr>
            <a:xfrm>
              <a:off x="5096394" y="4374555"/>
              <a:ext cx="105662" cy="16176"/>
            </a:xfrm>
            <a:custGeom>
              <a:avLst/>
              <a:gdLst/>
              <a:ahLst/>
              <a:cxnLst/>
              <a:rect l="l" t="t" r="r" b="b"/>
              <a:pathLst>
                <a:path w="3795" h="581" extrusionOk="0">
                  <a:moveTo>
                    <a:pt x="0" y="0"/>
                  </a:moveTo>
                  <a:lnTo>
                    <a:pt x="0" y="581"/>
                  </a:lnTo>
                  <a:lnTo>
                    <a:pt x="3794" y="581"/>
                  </a:lnTo>
                  <a:lnTo>
                    <a:pt x="3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05" name="Google Shape;4605;p70"/>
          <p:cNvGrpSpPr/>
          <p:nvPr/>
        </p:nvGrpSpPr>
        <p:grpSpPr>
          <a:xfrm>
            <a:off x="911612" y="3982013"/>
            <a:ext cx="424660" cy="501930"/>
            <a:chOff x="531292" y="3930739"/>
            <a:chExt cx="444066" cy="535335"/>
          </a:xfrm>
        </p:grpSpPr>
        <p:sp>
          <p:nvSpPr>
            <p:cNvPr id="4606" name="Google Shape;4606;p70"/>
            <p:cNvSpPr/>
            <p:nvPr/>
          </p:nvSpPr>
          <p:spPr>
            <a:xfrm>
              <a:off x="845555" y="4300911"/>
              <a:ext cx="110034" cy="90989"/>
            </a:xfrm>
            <a:custGeom>
              <a:avLst/>
              <a:gdLst/>
              <a:ahLst/>
              <a:cxnLst/>
              <a:rect l="l" t="t" r="r" b="b"/>
              <a:pathLst>
                <a:path w="3952" h="3268" extrusionOk="0">
                  <a:moveTo>
                    <a:pt x="989" y="0"/>
                  </a:moveTo>
                  <a:lnTo>
                    <a:pt x="83" y="2665"/>
                  </a:lnTo>
                  <a:cubicBezTo>
                    <a:pt x="0" y="2906"/>
                    <a:pt x="171" y="3161"/>
                    <a:pt x="426" y="3176"/>
                  </a:cubicBezTo>
                  <a:lnTo>
                    <a:pt x="1941" y="3265"/>
                  </a:lnTo>
                  <a:cubicBezTo>
                    <a:pt x="1964" y="3266"/>
                    <a:pt x="1986" y="3267"/>
                    <a:pt x="2009" y="3267"/>
                  </a:cubicBezTo>
                  <a:cubicBezTo>
                    <a:pt x="2503" y="3267"/>
                    <a:pt x="2946" y="2953"/>
                    <a:pt x="3107" y="2481"/>
                  </a:cubicBezTo>
                  <a:lnTo>
                    <a:pt x="39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7" name="Google Shape;4607;p70"/>
            <p:cNvSpPr/>
            <p:nvPr/>
          </p:nvSpPr>
          <p:spPr>
            <a:xfrm>
              <a:off x="870141" y="4232751"/>
              <a:ext cx="105217" cy="81690"/>
            </a:xfrm>
            <a:custGeom>
              <a:avLst/>
              <a:gdLst/>
              <a:ahLst/>
              <a:cxnLst/>
              <a:rect l="l" t="t" r="r" b="b"/>
              <a:pathLst>
                <a:path w="3779" h="2934" extrusionOk="0">
                  <a:moveTo>
                    <a:pt x="1771" y="1"/>
                  </a:moveTo>
                  <a:cubicBezTo>
                    <a:pt x="1276" y="1"/>
                    <a:pt x="833" y="315"/>
                    <a:pt x="672" y="787"/>
                  </a:cubicBezTo>
                  <a:lnTo>
                    <a:pt x="0" y="2763"/>
                  </a:lnTo>
                  <a:lnTo>
                    <a:pt x="2903" y="2933"/>
                  </a:lnTo>
                  <a:lnTo>
                    <a:pt x="3697" y="603"/>
                  </a:lnTo>
                  <a:cubicBezTo>
                    <a:pt x="3779" y="361"/>
                    <a:pt x="3608" y="108"/>
                    <a:pt x="3353" y="92"/>
                  </a:cubicBezTo>
                  <a:lnTo>
                    <a:pt x="1840" y="3"/>
                  </a:lnTo>
                  <a:cubicBezTo>
                    <a:pt x="1817" y="1"/>
                    <a:pt x="1794" y="1"/>
                    <a:pt x="1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8" name="Google Shape;4608;p70"/>
            <p:cNvSpPr/>
            <p:nvPr/>
          </p:nvSpPr>
          <p:spPr>
            <a:xfrm>
              <a:off x="628965" y="4019780"/>
              <a:ext cx="50395" cy="248634"/>
            </a:xfrm>
            <a:custGeom>
              <a:avLst/>
              <a:gdLst/>
              <a:ahLst/>
              <a:cxnLst/>
              <a:rect l="l" t="t" r="r" b="b"/>
              <a:pathLst>
                <a:path w="1810" h="8930" extrusionOk="0">
                  <a:moveTo>
                    <a:pt x="0" y="1"/>
                  </a:moveTo>
                  <a:lnTo>
                    <a:pt x="0" y="8930"/>
                  </a:lnTo>
                  <a:lnTo>
                    <a:pt x="1809" y="8930"/>
                  </a:lnTo>
                  <a:lnTo>
                    <a:pt x="18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9" name="Google Shape;4609;p70"/>
            <p:cNvSpPr/>
            <p:nvPr/>
          </p:nvSpPr>
          <p:spPr>
            <a:xfrm>
              <a:off x="628965" y="3975399"/>
              <a:ext cx="50395" cy="45467"/>
            </a:xfrm>
            <a:custGeom>
              <a:avLst/>
              <a:gdLst/>
              <a:ahLst/>
              <a:cxnLst/>
              <a:rect l="l" t="t" r="r" b="b"/>
              <a:pathLst>
                <a:path w="1810" h="1633" extrusionOk="0">
                  <a:moveTo>
                    <a:pt x="385" y="1"/>
                  </a:moveTo>
                  <a:cubicBezTo>
                    <a:pt x="172" y="1"/>
                    <a:pt x="0" y="173"/>
                    <a:pt x="0" y="385"/>
                  </a:cubicBezTo>
                  <a:lnTo>
                    <a:pt x="0" y="1633"/>
                  </a:lnTo>
                  <a:lnTo>
                    <a:pt x="1809" y="1633"/>
                  </a:lnTo>
                  <a:lnTo>
                    <a:pt x="1809" y="385"/>
                  </a:lnTo>
                  <a:cubicBezTo>
                    <a:pt x="1809" y="173"/>
                    <a:pt x="1637" y="1"/>
                    <a:pt x="1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0" name="Google Shape;4610;p70"/>
            <p:cNvSpPr/>
            <p:nvPr/>
          </p:nvSpPr>
          <p:spPr>
            <a:xfrm>
              <a:off x="625318" y="4011567"/>
              <a:ext cx="57662" cy="33745"/>
            </a:xfrm>
            <a:custGeom>
              <a:avLst/>
              <a:gdLst/>
              <a:ahLst/>
              <a:cxnLst/>
              <a:rect l="l" t="t" r="r" b="b"/>
              <a:pathLst>
                <a:path w="2071" h="1212" extrusionOk="0">
                  <a:moveTo>
                    <a:pt x="192" y="1"/>
                  </a:moveTo>
                  <a:cubicBezTo>
                    <a:pt x="86" y="1"/>
                    <a:pt x="1" y="86"/>
                    <a:pt x="1" y="192"/>
                  </a:cubicBezTo>
                  <a:lnTo>
                    <a:pt x="1" y="1020"/>
                  </a:lnTo>
                  <a:cubicBezTo>
                    <a:pt x="1" y="1126"/>
                    <a:pt x="86" y="1212"/>
                    <a:pt x="192" y="1212"/>
                  </a:cubicBezTo>
                  <a:lnTo>
                    <a:pt x="1879" y="1212"/>
                  </a:lnTo>
                  <a:cubicBezTo>
                    <a:pt x="1985" y="1212"/>
                    <a:pt x="2071" y="1126"/>
                    <a:pt x="2071" y="1020"/>
                  </a:cubicBezTo>
                  <a:lnTo>
                    <a:pt x="2071" y="192"/>
                  </a:lnTo>
                  <a:cubicBezTo>
                    <a:pt x="2071" y="86"/>
                    <a:pt x="1985" y="1"/>
                    <a:pt x="1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1" name="Google Shape;4611;p70"/>
            <p:cNvSpPr/>
            <p:nvPr/>
          </p:nvSpPr>
          <p:spPr>
            <a:xfrm>
              <a:off x="695148" y="3930739"/>
              <a:ext cx="75954" cy="426686"/>
            </a:xfrm>
            <a:custGeom>
              <a:avLst/>
              <a:gdLst/>
              <a:ahLst/>
              <a:cxnLst/>
              <a:rect l="l" t="t" r="r" b="b"/>
              <a:pathLst>
                <a:path w="2728" h="15325" extrusionOk="0">
                  <a:moveTo>
                    <a:pt x="0" y="1"/>
                  </a:moveTo>
                  <a:lnTo>
                    <a:pt x="0" y="15325"/>
                  </a:lnTo>
                  <a:lnTo>
                    <a:pt x="2456" y="15325"/>
                  </a:lnTo>
                  <a:cubicBezTo>
                    <a:pt x="2606" y="15325"/>
                    <a:pt x="2728" y="15203"/>
                    <a:pt x="2728" y="15053"/>
                  </a:cubicBezTo>
                  <a:lnTo>
                    <a:pt x="2728" y="274"/>
                  </a:lnTo>
                  <a:cubicBezTo>
                    <a:pt x="2728" y="124"/>
                    <a:pt x="2606" y="1"/>
                    <a:pt x="2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2" name="Google Shape;4612;p70"/>
            <p:cNvSpPr/>
            <p:nvPr/>
          </p:nvSpPr>
          <p:spPr>
            <a:xfrm>
              <a:off x="736439" y="3930739"/>
              <a:ext cx="34664" cy="426686"/>
            </a:xfrm>
            <a:custGeom>
              <a:avLst/>
              <a:gdLst/>
              <a:ahLst/>
              <a:cxnLst/>
              <a:rect l="l" t="t" r="r" b="b"/>
              <a:pathLst>
                <a:path w="1245" h="15325" extrusionOk="0">
                  <a:moveTo>
                    <a:pt x="1" y="1"/>
                  </a:moveTo>
                  <a:cubicBezTo>
                    <a:pt x="152" y="1"/>
                    <a:pt x="274" y="124"/>
                    <a:pt x="274" y="274"/>
                  </a:cubicBezTo>
                  <a:lnTo>
                    <a:pt x="274" y="15053"/>
                  </a:lnTo>
                  <a:cubicBezTo>
                    <a:pt x="274" y="15203"/>
                    <a:pt x="152" y="15325"/>
                    <a:pt x="1" y="15325"/>
                  </a:cubicBezTo>
                  <a:lnTo>
                    <a:pt x="971" y="15325"/>
                  </a:lnTo>
                  <a:cubicBezTo>
                    <a:pt x="1123" y="15325"/>
                    <a:pt x="1245" y="15203"/>
                    <a:pt x="1245" y="15053"/>
                  </a:cubicBezTo>
                  <a:lnTo>
                    <a:pt x="1245" y="274"/>
                  </a:lnTo>
                  <a:cubicBezTo>
                    <a:pt x="1245" y="124"/>
                    <a:pt x="112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3" name="Google Shape;4613;p70"/>
            <p:cNvSpPr/>
            <p:nvPr/>
          </p:nvSpPr>
          <p:spPr>
            <a:xfrm>
              <a:off x="665439" y="3930739"/>
              <a:ext cx="38033" cy="426686"/>
            </a:xfrm>
            <a:custGeom>
              <a:avLst/>
              <a:gdLst/>
              <a:ahLst/>
              <a:cxnLst/>
              <a:rect l="l" t="t" r="r" b="b"/>
              <a:pathLst>
                <a:path w="1366" h="15325" extrusionOk="0">
                  <a:moveTo>
                    <a:pt x="272" y="1"/>
                  </a:moveTo>
                  <a:cubicBezTo>
                    <a:pt x="122" y="1"/>
                    <a:pt x="0" y="124"/>
                    <a:pt x="0" y="274"/>
                  </a:cubicBezTo>
                  <a:lnTo>
                    <a:pt x="0" y="15053"/>
                  </a:lnTo>
                  <a:cubicBezTo>
                    <a:pt x="0" y="15203"/>
                    <a:pt x="122" y="15325"/>
                    <a:pt x="272" y="15325"/>
                  </a:cubicBezTo>
                  <a:lnTo>
                    <a:pt x="1365" y="15325"/>
                  </a:lnTo>
                  <a:lnTo>
                    <a:pt x="13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4" name="Google Shape;4614;p70"/>
            <p:cNvSpPr/>
            <p:nvPr/>
          </p:nvSpPr>
          <p:spPr>
            <a:xfrm>
              <a:off x="736105" y="3976429"/>
              <a:ext cx="130052" cy="267399"/>
            </a:xfrm>
            <a:custGeom>
              <a:avLst/>
              <a:gdLst/>
              <a:ahLst/>
              <a:cxnLst/>
              <a:rect l="l" t="t" r="r" b="b"/>
              <a:pathLst>
                <a:path w="4671" h="9604" extrusionOk="0">
                  <a:moveTo>
                    <a:pt x="3358" y="1"/>
                  </a:moveTo>
                  <a:cubicBezTo>
                    <a:pt x="3198" y="1"/>
                    <a:pt x="3049" y="101"/>
                    <a:pt x="2995" y="261"/>
                  </a:cubicBezTo>
                  <a:lnTo>
                    <a:pt x="0" y="9057"/>
                  </a:lnTo>
                  <a:lnTo>
                    <a:pt x="1608" y="9604"/>
                  </a:lnTo>
                  <a:lnTo>
                    <a:pt x="4602" y="808"/>
                  </a:lnTo>
                  <a:cubicBezTo>
                    <a:pt x="4670" y="608"/>
                    <a:pt x="4563" y="389"/>
                    <a:pt x="4363" y="321"/>
                  </a:cubicBezTo>
                  <a:lnTo>
                    <a:pt x="3482" y="21"/>
                  </a:lnTo>
                  <a:cubicBezTo>
                    <a:pt x="3441" y="7"/>
                    <a:pt x="3400" y="1"/>
                    <a:pt x="3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5" name="Google Shape;4615;p70"/>
            <p:cNvSpPr/>
            <p:nvPr/>
          </p:nvSpPr>
          <p:spPr>
            <a:xfrm>
              <a:off x="736133" y="4127644"/>
              <a:ext cx="79045" cy="116048"/>
            </a:xfrm>
            <a:custGeom>
              <a:avLst/>
              <a:gdLst/>
              <a:ahLst/>
              <a:cxnLst/>
              <a:rect l="l" t="t" r="r" b="b"/>
              <a:pathLst>
                <a:path w="2839" h="4168" extrusionOk="0">
                  <a:moveTo>
                    <a:pt x="1231" y="0"/>
                  </a:moveTo>
                  <a:lnTo>
                    <a:pt x="1" y="3620"/>
                  </a:lnTo>
                  <a:lnTo>
                    <a:pt x="1608" y="4168"/>
                  </a:lnTo>
                  <a:lnTo>
                    <a:pt x="2839" y="548"/>
                  </a:lnTo>
                  <a:lnTo>
                    <a:pt x="1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6" name="Google Shape;4616;p70"/>
            <p:cNvSpPr/>
            <p:nvPr/>
          </p:nvSpPr>
          <p:spPr>
            <a:xfrm>
              <a:off x="761330" y="4119737"/>
              <a:ext cx="62952" cy="31434"/>
            </a:xfrm>
            <a:custGeom>
              <a:avLst/>
              <a:gdLst/>
              <a:ahLst/>
              <a:cxnLst/>
              <a:rect l="l" t="t" r="r" b="b"/>
              <a:pathLst>
                <a:path w="2261" h="1129" extrusionOk="0">
                  <a:moveTo>
                    <a:pt x="328" y="1"/>
                  </a:moveTo>
                  <a:cubicBezTo>
                    <a:pt x="206" y="1"/>
                    <a:pt x="93" y="77"/>
                    <a:pt x="52" y="198"/>
                  </a:cubicBezTo>
                  <a:cubicBezTo>
                    <a:pt x="1" y="349"/>
                    <a:pt x="81" y="514"/>
                    <a:pt x="233" y="566"/>
                  </a:cubicBezTo>
                  <a:lnTo>
                    <a:pt x="1840" y="1113"/>
                  </a:lnTo>
                  <a:cubicBezTo>
                    <a:pt x="1871" y="1124"/>
                    <a:pt x="1903" y="1128"/>
                    <a:pt x="1934" y="1128"/>
                  </a:cubicBezTo>
                  <a:cubicBezTo>
                    <a:pt x="2054" y="1128"/>
                    <a:pt x="2168" y="1053"/>
                    <a:pt x="2208" y="932"/>
                  </a:cubicBezTo>
                  <a:cubicBezTo>
                    <a:pt x="2261" y="781"/>
                    <a:pt x="2179" y="615"/>
                    <a:pt x="2028" y="564"/>
                  </a:cubicBezTo>
                  <a:lnTo>
                    <a:pt x="420" y="16"/>
                  </a:lnTo>
                  <a:cubicBezTo>
                    <a:pt x="389" y="6"/>
                    <a:pt x="358"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7" name="Google Shape;4617;p70"/>
            <p:cNvSpPr/>
            <p:nvPr/>
          </p:nvSpPr>
          <p:spPr>
            <a:xfrm>
              <a:off x="797805" y="4005942"/>
              <a:ext cx="85087" cy="50061"/>
            </a:xfrm>
            <a:custGeom>
              <a:avLst/>
              <a:gdLst/>
              <a:ahLst/>
              <a:cxnLst/>
              <a:rect l="l" t="t" r="r" b="b"/>
              <a:pathLst>
                <a:path w="3056" h="1798" extrusionOk="0">
                  <a:moveTo>
                    <a:pt x="416" y="1"/>
                  </a:moveTo>
                  <a:cubicBezTo>
                    <a:pt x="336" y="1"/>
                    <a:pt x="262" y="51"/>
                    <a:pt x="235" y="131"/>
                  </a:cubicBezTo>
                  <a:lnTo>
                    <a:pt x="35" y="719"/>
                  </a:lnTo>
                  <a:cubicBezTo>
                    <a:pt x="0" y="820"/>
                    <a:pt x="54" y="928"/>
                    <a:pt x="154" y="963"/>
                  </a:cubicBezTo>
                  <a:lnTo>
                    <a:pt x="2578" y="1787"/>
                  </a:lnTo>
                  <a:cubicBezTo>
                    <a:pt x="2598" y="1794"/>
                    <a:pt x="2619" y="1797"/>
                    <a:pt x="2639" y="1797"/>
                  </a:cubicBezTo>
                  <a:cubicBezTo>
                    <a:pt x="2719" y="1797"/>
                    <a:pt x="2793" y="1747"/>
                    <a:pt x="2820" y="1668"/>
                  </a:cubicBezTo>
                  <a:lnTo>
                    <a:pt x="3022" y="1080"/>
                  </a:lnTo>
                  <a:cubicBezTo>
                    <a:pt x="3056" y="980"/>
                    <a:pt x="3002" y="870"/>
                    <a:pt x="2901" y="836"/>
                  </a:cubicBezTo>
                  <a:lnTo>
                    <a:pt x="479" y="11"/>
                  </a:lnTo>
                  <a:cubicBezTo>
                    <a:pt x="458" y="4"/>
                    <a:pt x="437" y="1"/>
                    <a:pt x="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8" name="Google Shape;4618;p70"/>
            <p:cNvSpPr/>
            <p:nvPr/>
          </p:nvSpPr>
          <p:spPr>
            <a:xfrm>
              <a:off x="872145" y="4048041"/>
              <a:ext cx="28" cy="28"/>
            </a:xfrm>
            <a:custGeom>
              <a:avLst/>
              <a:gdLst/>
              <a:ahLst/>
              <a:cxnLst/>
              <a:rect l="l" t="t" r="r" b="b"/>
              <a:pathLst>
                <a:path w="1" h="1" extrusionOk="0">
                  <a:moveTo>
                    <a:pt x="0" y="1"/>
                  </a:moveTo>
                  <a:lnTo>
                    <a:pt x="0" y="1"/>
                  </a:lnTo>
                  <a:cubicBezTo>
                    <a:pt x="0" y="1"/>
                    <a:pt x="0" y="1"/>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9" name="Google Shape;4619;p70"/>
            <p:cNvSpPr/>
            <p:nvPr/>
          </p:nvSpPr>
          <p:spPr>
            <a:xfrm>
              <a:off x="854131" y="4016077"/>
              <a:ext cx="58274" cy="103992"/>
            </a:xfrm>
            <a:custGeom>
              <a:avLst/>
              <a:gdLst/>
              <a:ahLst/>
              <a:cxnLst/>
              <a:rect l="l" t="t" r="r" b="b"/>
              <a:pathLst>
                <a:path w="2093" h="3735" extrusionOk="0">
                  <a:moveTo>
                    <a:pt x="1289" y="0"/>
                  </a:moveTo>
                  <a:cubicBezTo>
                    <a:pt x="1209" y="0"/>
                    <a:pt x="1134" y="51"/>
                    <a:pt x="1107" y="130"/>
                  </a:cubicBezTo>
                  <a:lnTo>
                    <a:pt x="35" y="3281"/>
                  </a:lnTo>
                  <a:cubicBezTo>
                    <a:pt x="1" y="3381"/>
                    <a:pt x="54" y="3490"/>
                    <a:pt x="155" y="3524"/>
                  </a:cubicBezTo>
                  <a:lnTo>
                    <a:pt x="742" y="3724"/>
                  </a:lnTo>
                  <a:cubicBezTo>
                    <a:pt x="763" y="3731"/>
                    <a:pt x="784" y="3735"/>
                    <a:pt x="804" y="3735"/>
                  </a:cubicBezTo>
                  <a:cubicBezTo>
                    <a:pt x="884" y="3735"/>
                    <a:pt x="959" y="3685"/>
                    <a:pt x="986" y="3605"/>
                  </a:cubicBezTo>
                  <a:lnTo>
                    <a:pt x="2058" y="455"/>
                  </a:lnTo>
                  <a:cubicBezTo>
                    <a:pt x="2093" y="353"/>
                    <a:pt x="2039" y="245"/>
                    <a:pt x="1939" y="211"/>
                  </a:cubicBezTo>
                  <a:lnTo>
                    <a:pt x="1351" y="11"/>
                  </a:lnTo>
                  <a:cubicBezTo>
                    <a:pt x="1330" y="4"/>
                    <a:pt x="1309" y="0"/>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0" name="Google Shape;4620;p70"/>
            <p:cNvSpPr/>
            <p:nvPr/>
          </p:nvSpPr>
          <p:spPr>
            <a:xfrm>
              <a:off x="544852" y="4033229"/>
              <a:ext cx="132419" cy="250944"/>
            </a:xfrm>
            <a:custGeom>
              <a:avLst/>
              <a:gdLst/>
              <a:ahLst/>
              <a:cxnLst/>
              <a:rect l="l" t="t" r="r" b="b"/>
              <a:pathLst>
                <a:path w="4756" h="9013" extrusionOk="0">
                  <a:moveTo>
                    <a:pt x="1702" y="1"/>
                  </a:moveTo>
                  <a:lnTo>
                    <a:pt x="0" y="619"/>
                  </a:lnTo>
                  <a:lnTo>
                    <a:pt x="3054" y="9013"/>
                  </a:lnTo>
                  <a:lnTo>
                    <a:pt x="4756" y="8394"/>
                  </a:lnTo>
                  <a:lnTo>
                    <a:pt x="17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1" name="Google Shape;4621;p70"/>
            <p:cNvSpPr/>
            <p:nvPr/>
          </p:nvSpPr>
          <p:spPr>
            <a:xfrm>
              <a:off x="531292" y="3994527"/>
              <a:ext cx="61253" cy="56938"/>
            </a:xfrm>
            <a:custGeom>
              <a:avLst/>
              <a:gdLst/>
              <a:ahLst/>
              <a:cxnLst/>
              <a:rect l="l" t="t" r="r" b="b"/>
              <a:pathLst>
                <a:path w="2200" h="2045" extrusionOk="0">
                  <a:moveTo>
                    <a:pt x="1413" y="0"/>
                  </a:moveTo>
                  <a:cubicBezTo>
                    <a:pt x="1369" y="0"/>
                    <a:pt x="1325" y="8"/>
                    <a:pt x="1281" y="24"/>
                  </a:cubicBezTo>
                  <a:lnTo>
                    <a:pt x="303" y="380"/>
                  </a:lnTo>
                  <a:cubicBezTo>
                    <a:pt x="103" y="452"/>
                    <a:pt x="1" y="672"/>
                    <a:pt x="73" y="871"/>
                  </a:cubicBezTo>
                  <a:lnTo>
                    <a:pt x="499" y="2045"/>
                  </a:lnTo>
                  <a:lnTo>
                    <a:pt x="2200" y="1425"/>
                  </a:lnTo>
                  <a:lnTo>
                    <a:pt x="1773" y="253"/>
                  </a:lnTo>
                  <a:cubicBezTo>
                    <a:pt x="1717" y="97"/>
                    <a:pt x="1569"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2" name="Google Shape;4622;p70"/>
            <p:cNvSpPr/>
            <p:nvPr/>
          </p:nvSpPr>
          <p:spPr>
            <a:xfrm>
              <a:off x="539422" y="4025739"/>
              <a:ext cx="64093" cy="48446"/>
            </a:xfrm>
            <a:custGeom>
              <a:avLst/>
              <a:gdLst/>
              <a:ahLst/>
              <a:cxnLst/>
              <a:rect l="l" t="t" r="r" b="b"/>
              <a:pathLst>
                <a:path w="2302" h="1740" extrusionOk="0">
                  <a:moveTo>
                    <a:pt x="1802" y="1"/>
                  </a:moveTo>
                  <a:cubicBezTo>
                    <a:pt x="1780" y="1"/>
                    <a:pt x="1758" y="4"/>
                    <a:pt x="1736" y="13"/>
                  </a:cubicBezTo>
                  <a:lnTo>
                    <a:pt x="151" y="589"/>
                  </a:lnTo>
                  <a:cubicBezTo>
                    <a:pt x="51" y="625"/>
                    <a:pt x="0" y="736"/>
                    <a:pt x="37" y="835"/>
                  </a:cubicBezTo>
                  <a:lnTo>
                    <a:pt x="320" y="1613"/>
                  </a:lnTo>
                  <a:cubicBezTo>
                    <a:pt x="348" y="1691"/>
                    <a:pt x="421" y="1739"/>
                    <a:pt x="500" y="1739"/>
                  </a:cubicBezTo>
                  <a:cubicBezTo>
                    <a:pt x="522" y="1739"/>
                    <a:pt x="544" y="1735"/>
                    <a:pt x="566" y="1727"/>
                  </a:cubicBezTo>
                  <a:lnTo>
                    <a:pt x="2150" y="1150"/>
                  </a:lnTo>
                  <a:cubicBezTo>
                    <a:pt x="2250" y="1114"/>
                    <a:pt x="2302" y="1004"/>
                    <a:pt x="2265" y="904"/>
                  </a:cubicBezTo>
                  <a:lnTo>
                    <a:pt x="1982" y="127"/>
                  </a:lnTo>
                  <a:cubicBezTo>
                    <a:pt x="1953" y="49"/>
                    <a:pt x="1880" y="1"/>
                    <a:pt x="1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3" name="Google Shape;4623;p70"/>
            <p:cNvSpPr/>
            <p:nvPr/>
          </p:nvSpPr>
          <p:spPr>
            <a:xfrm>
              <a:off x="700772" y="4355761"/>
              <a:ext cx="260188" cy="110312"/>
            </a:xfrm>
            <a:custGeom>
              <a:avLst/>
              <a:gdLst/>
              <a:ahLst/>
              <a:cxnLst/>
              <a:rect l="l" t="t" r="r" b="b"/>
              <a:pathLst>
                <a:path w="9345" h="3962" extrusionOk="0">
                  <a:moveTo>
                    <a:pt x="1" y="1"/>
                  </a:moveTo>
                  <a:lnTo>
                    <a:pt x="1" y="3961"/>
                  </a:lnTo>
                  <a:lnTo>
                    <a:pt x="8954" y="3961"/>
                  </a:lnTo>
                  <a:cubicBezTo>
                    <a:pt x="9170" y="3961"/>
                    <a:pt x="9345" y="3786"/>
                    <a:pt x="9345" y="3571"/>
                  </a:cubicBezTo>
                  <a:lnTo>
                    <a:pt x="9345" y="391"/>
                  </a:lnTo>
                  <a:cubicBezTo>
                    <a:pt x="9345" y="177"/>
                    <a:pt x="9170" y="1"/>
                    <a:pt x="8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4" name="Google Shape;4624;p70"/>
            <p:cNvSpPr/>
            <p:nvPr/>
          </p:nvSpPr>
          <p:spPr>
            <a:xfrm>
              <a:off x="573669" y="4223814"/>
              <a:ext cx="243232" cy="242258"/>
            </a:xfrm>
            <a:custGeom>
              <a:avLst/>
              <a:gdLst/>
              <a:ahLst/>
              <a:cxnLst/>
              <a:rect l="l" t="t" r="r" b="b"/>
              <a:pathLst>
                <a:path w="8736" h="8701" extrusionOk="0">
                  <a:moveTo>
                    <a:pt x="1" y="0"/>
                  </a:moveTo>
                  <a:lnTo>
                    <a:pt x="1" y="8310"/>
                  </a:lnTo>
                  <a:cubicBezTo>
                    <a:pt x="1" y="8525"/>
                    <a:pt x="175" y="8700"/>
                    <a:pt x="391" y="8700"/>
                  </a:cubicBezTo>
                  <a:lnTo>
                    <a:pt x="8346" y="8700"/>
                  </a:lnTo>
                  <a:cubicBezTo>
                    <a:pt x="8561" y="8700"/>
                    <a:pt x="8736" y="8525"/>
                    <a:pt x="8736" y="8310"/>
                  </a:cubicBezTo>
                  <a:lnTo>
                    <a:pt x="8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5" name="Google Shape;4625;p70"/>
            <p:cNvSpPr/>
            <p:nvPr/>
          </p:nvSpPr>
          <p:spPr>
            <a:xfrm>
              <a:off x="557854" y="4174225"/>
              <a:ext cx="274889" cy="56158"/>
            </a:xfrm>
            <a:custGeom>
              <a:avLst/>
              <a:gdLst/>
              <a:ahLst/>
              <a:cxnLst/>
              <a:rect l="l" t="t" r="r" b="b"/>
              <a:pathLst>
                <a:path w="9873" h="2017" extrusionOk="0">
                  <a:moveTo>
                    <a:pt x="391" y="1"/>
                  </a:moveTo>
                  <a:cubicBezTo>
                    <a:pt x="175" y="1"/>
                    <a:pt x="0" y="175"/>
                    <a:pt x="0" y="391"/>
                  </a:cubicBezTo>
                  <a:lnTo>
                    <a:pt x="0" y="1627"/>
                  </a:lnTo>
                  <a:cubicBezTo>
                    <a:pt x="0" y="1842"/>
                    <a:pt x="175" y="2017"/>
                    <a:pt x="391" y="2017"/>
                  </a:cubicBezTo>
                  <a:lnTo>
                    <a:pt x="9482" y="2017"/>
                  </a:lnTo>
                  <a:cubicBezTo>
                    <a:pt x="9698" y="2017"/>
                    <a:pt x="9872" y="1842"/>
                    <a:pt x="9872" y="1627"/>
                  </a:cubicBezTo>
                  <a:lnTo>
                    <a:pt x="9872" y="391"/>
                  </a:lnTo>
                  <a:cubicBezTo>
                    <a:pt x="9872" y="175"/>
                    <a:pt x="9698" y="1"/>
                    <a:pt x="9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6" name="Google Shape;4626;p70"/>
            <p:cNvSpPr/>
            <p:nvPr/>
          </p:nvSpPr>
          <p:spPr>
            <a:xfrm>
              <a:off x="573669" y="4420134"/>
              <a:ext cx="243232" cy="16149"/>
            </a:xfrm>
            <a:custGeom>
              <a:avLst/>
              <a:gdLst/>
              <a:ahLst/>
              <a:cxnLst/>
              <a:rect l="l" t="t" r="r" b="b"/>
              <a:pathLst>
                <a:path w="8736" h="580" extrusionOk="0">
                  <a:moveTo>
                    <a:pt x="1" y="0"/>
                  </a:moveTo>
                  <a:lnTo>
                    <a:pt x="1" y="580"/>
                  </a:lnTo>
                  <a:lnTo>
                    <a:pt x="8736" y="580"/>
                  </a:lnTo>
                  <a:lnTo>
                    <a:pt x="8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27" name="Google Shape;4627;p70"/>
          <p:cNvGrpSpPr/>
          <p:nvPr/>
        </p:nvGrpSpPr>
        <p:grpSpPr>
          <a:xfrm>
            <a:off x="4670391" y="3983161"/>
            <a:ext cx="511907" cy="499633"/>
            <a:chOff x="4276113" y="3930739"/>
            <a:chExt cx="535300" cy="532885"/>
          </a:xfrm>
        </p:grpSpPr>
        <p:sp>
          <p:nvSpPr>
            <p:cNvPr id="4628" name="Google Shape;4628;p70"/>
            <p:cNvSpPr/>
            <p:nvPr/>
          </p:nvSpPr>
          <p:spPr>
            <a:xfrm>
              <a:off x="4303009" y="3968689"/>
              <a:ext cx="481508" cy="346389"/>
            </a:xfrm>
            <a:custGeom>
              <a:avLst/>
              <a:gdLst/>
              <a:ahLst/>
              <a:cxnLst/>
              <a:rect l="l" t="t" r="r" b="b"/>
              <a:pathLst>
                <a:path w="17294" h="12441" extrusionOk="0">
                  <a:moveTo>
                    <a:pt x="0" y="0"/>
                  </a:moveTo>
                  <a:lnTo>
                    <a:pt x="0" y="12441"/>
                  </a:lnTo>
                  <a:lnTo>
                    <a:pt x="17294" y="12441"/>
                  </a:lnTo>
                  <a:lnTo>
                    <a:pt x="172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9" name="Google Shape;4629;p70"/>
            <p:cNvSpPr/>
            <p:nvPr/>
          </p:nvSpPr>
          <p:spPr>
            <a:xfrm>
              <a:off x="4276113" y="3930739"/>
              <a:ext cx="535300" cy="49894"/>
            </a:xfrm>
            <a:custGeom>
              <a:avLst/>
              <a:gdLst/>
              <a:ahLst/>
              <a:cxnLst/>
              <a:rect l="l" t="t" r="r" b="b"/>
              <a:pathLst>
                <a:path w="19226" h="1792" extrusionOk="0">
                  <a:moveTo>
                    <a:pt x="396" y="1"/>
                  </a:moveTo>
                  <a:cubicBezTo>
                    <a:pt x="177" y="1"/>
                    <a:pt x="0" y="178"/>
                    <a:pt x="0" y="396"/>
                  </a:cubicBezTo>
                  <a:lnTo>
                    <a:pt x="0" y="1397"/>
                  </a:lnTo>
                  <a:cubicBezTo>
                    <a:pt x="0" y="1616"/>
                    <a:pt x="177" y="1791"/>
                    <a:pt x="396" y="1791"/>
                  </a:cubicBezTo>
                  <a:lnTo>
                    <a:pt x="18831" y="1791"/>
                  </a:lnTo>
                  <a:cubicBezTo>
                    <a:pt x="19049" y="1791"/>
                    <a:pt x="19226" y="1616"/>
                    <a:pt x="19226" y="1397"/>
                  </a:cubicBezTo>
                  <a:lnTo>
                    <a:pt x="19226" y="396"/>
                  </a:lnTo>
                  <a:cubicBezTo>
                    <a:pt x="19226" y="178"/>
                    <a:pt x="19049" y="1"/>
                    <a:pt x="18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0" name="Google Shape;4630;p70"/>
            <p:cNvSpPr/>
            <p:nvPr/>
          </p:nvSpPr>
          <p:spPr>
            <a:xfrm>
              <a:off x="4535693" y="4344875"/>
              <a:ext cx="16149" cy="58163"/>
            </a:xfrm>
            <a:custGeom>
              <a:avLst/>
              <a:gdLst/>
              <a:ahLst/>
              <a:cxnLst/>
              <a:rect l="l" t="t" r="r" b="b"/>
              <a:pathLst>
                <a:path w="580" h="2089" extrusionOk="0">
                  <a:moveTo>
                    <a:pt x="290" y="0"/>
                  </a:moveTo>
                  <a:cubicBezTo>
                    <a:pt x="130" y="0"/>
                    <a:pt x="0" y="131"/>
                    <a:pt x="0" y="291"/>
                  </a:cubicBezTo>
                  <a:lnTo>
                    <a:pt x="0" y="1798"/>
                  </a:lnTo>
                  <a:cubicBezTo>
                    <a:pt x="0" y="1958"/>
                    <a:pt x="130" y="2089"/>
                    <a:pt x="290" y="2089"/>
                  </a:cubicBezTo>
                  <a:cubicBezTo>
                    <a:pt x="451" y="2089"/>
                    <a:pt x="580" y="1958"/>
                    <a:pt x="580" y="1798"/>
                  </a:cubicBezTo>
                  <a:lnTo>
                    <a:pt x="580" y="291"/>
                  </a:lnTo>
                  <a:cubicBezTo>
                    <a:pt x="580" y="131"/>
                    <a:pt x="451" y="0"/>
                    <a:pt x="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1" name="Google Shape;4631;p70"/>
            <p:cNvSpPr/>
            <p:nvPr/>
          </p:nvSpPr>
          <p:spPr>
            <a:xfrm>
              <a:off x="4276113" y="4303110"/>
              <a:ext cx="535300" cy="49866"/>
            </a:xfrm>
            <a:custGeom>
              <a:avLst/>
              <a:gdLst/>
              <a:ahLst/>
              <a:cxnLst/>
              <a:rect l="l" t="t" r="r" b="b"/>
              <a:pathLst>
                <a:path w="19226" h="1791" extrusionOk="0">
                  <a:moveTo>
                    <a:pt x="396" y="0"/>
                  </a:moveTo>
                  <a:cubicBezTo>
                    <a:pt x="177" y="0"/>
                    <a:pt x="0" y="177"/>
                    <a:pt x="0" y="395"/>
                  </a:cubicBezTo>
                  <a:lnTo>
                    <a:pt x="0" y="1397"/>
                  </a:lnTo>
                  <a:cubicBezTo>
                    <a:pt x="0" y="1614"/>
                    <a:pt x="177" y="1791"/>
                    <a:pt x="396" y="1791"/>
                  </a:cubicBezTo>
                  <a:lnTo>
                    <a:pt x="18831" y="1791"/>
                  </a:lnTo>
                  <a:cubicBezTo>
                    <a:pt x="19049" y="1791"/>
                    <a:pt x="19226" y="1614"/>
                    <a:pt x="19226" y="1397"/>
                  </a:cubicBezTo>
                  <a:lnTo>
                    <a:pt x="19226" y="395"/>
                  </a:lnTo>
                  <a:cubicBezTo>
                    <a:pt x="19226" y="177"/>
                    <a:pt x="19049" y="0"/>
                    <a:pt x="18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2" name="Google Shape;4632;p70"/>
            <p:cNvSpPr/>
            <p:nvPr/>
          </p:nvSpPr>
          <p:spPr>
            <a:xfrm>
              <a:off x="4506152" y="4388365"/>
              <a:ext cx="75230" cy="75258"/>
            </a:xfrm>
            <a:custGeom>
              <a:avLst/>
              <a:gdLst/>
              <a:ahLst/>
              <a:cxnLst/>
              <a:rect l="l" t="t" r="r" b="b"/>
              <a:pathLst>
                <a:path w="2702" h="2703" extrusionOk="0">
                  <a:moveTo>
                    <a:pt x="1351" y="580"/>
                  </a:moveTo>
                  <a:cubicBezTo>
                    <a:pt x="1776" y="580"/>
                    <a:pt x="2123" y="927"/>
                    <a:pt x="2123" y="1351"/>
                  </a:cubicBezTo>
                  <a:cubicBezTo>
                    <a:pt x="2123" y="1777"/>
                    <a:pt x="1776" y="2123"/>
                    <a:pt x="1351" y="2123"/>
                  </a:cubicBezTo>
                  <a:cubicBezTo>
                    <a:pt x="926" y="2123"/>
                    <a:pt x="580" y="1777"/>
                    <a:pt x="580" y="1351"/>
                  </a:cubicBezTo>
                  <a:cubicBezTo>
                    <a:pt x="580" y="927"/>
                    <a:pt x="926" y="580"/>
                    <a:pt x="1351" y="580"/>
                  </a:cubicBezTo>
                  <a:close/>
                  <a:moveTo>
                    <a:pt x="1351" y="1"/>
                  </a:moveTo>
                  <a:cubicBezTo>
                    <a:pt x="607" y="1"/>
                    <a:pt x="0" y="607"/>
                    <a:pt x="0" y="1351"/>
                  </a:cubicBezTo>
                  <a:cubicBezTo>
                    <a:pt x="0" y="2096"/>
                    <a:pt x="607" y="2702"/>
                    <a:pt x="1351" y="2702"/>
                  </a:cubicBezTo>
                  <a:cubicBezTo>
                    <a:pt x="2096" y="2702"/>
                    <a:pt x="2702" y="2096"/>
                    <a:pt x="2702" y="1351"/>
                  </a:cubicBezTo>
                  <a:cubicBezTo>
                    <a:pt x="2702" y="607"/>
                    <a:pt x="2096"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3" name="Google Shape;4633;p70"/>
            <p:cNvSpPr/>
            <p:nvPr/>
          </p:nvSpPr>
          <p:spPr>
            <a:xfrm>
              <a:off x="4346862" y="4028523"/>
              <a:ext cx="158285" cy="163658"/>
            </a:xfrm>
            <a:custGeom>
              <a:avLst/>
              <a:gdLst/>
              <a:ahLst/>
              <a:cxnLst/>
              <a:rect l="l" t="t" r="r" b="b"/>
              <a:pathLst>
                <a:path w="5685" h="5878" extrusionOk="0">
                  <a:moveTo>
                    <a:pt x="2843" y="2248"/>
                  </a:moveTo>
                  <a:lnTo>
                    <a:pt x="3550" y="3791"/>
                  </a:lnTo>
                  <a:lnTo>
                    <a:pt x="2134" y="3791"/>
                  </a:lnTo>
                  <a:lnTo>
                    <a:pt x="2843" y="2248"/>
                  </a:lnTo>
                  <a:close/>
                  <a:moveTo>
                    <a:pt x="2843" y="0"/>
                  </a:moveTo>
                  <a:cubicBezTo>
                    <a:pt x="2584" y="0"/>
                    <a:pt x="2349" y="152"/>
                    <a:pt x="2242" y="387"/>
                  </a:cubicBezTo>
                  <a:lnTo>
                    <a:pt x="152" y="4940"/>
                  </a:lnTo>
                  <a:cubicBezTo>
                    <a:pt x="0" y="5272"/>
                    <a:pt x="146" y="5664"/>
                    <a:pt x="478" y="5817"/>
                  </a:cubicBezTo>
                  <a:cubicBezTo>
                    <a:pt x="567" y="5858"/>
                    <a:pt x="661" y="5878"/>
                    <a:pt x="754" y="5878"/>
                  </a:cubicBezTo>
                  <a:cubicBezTo>
                    <a:pt x="1004" y="5878"/>
                    <a:pt x="1244" y="5734"/>
                    <a:pt x="1355" y="5491"/>
                  </a:cubicBezTo>
                  <a:lnTo>
                    <a:pt x="1528" y="5114"/>
                  </a:lnTo>
                  <a:lnTo>
                    <a:pt x="4157" y="5114"/>
                  </a:lnTo>
                  <a:lnTo>
                    <a:pt x="4330" y="5491"/>
                  </a:lnTo>
                  <a:cubicBezTo>
                    <a:pt x="4441" y="5734"/>
                    <a:pt x="4681" y="5877"/>
                    <a:pt x="4932" y="5877"/>
                  </a:cubicBezTo>
                  <a:cubicBezTo>
                    <a:pt x="5024" y="5877"/>
                    <a:pt x="5118" y="5858"/>
                    <a:pt x="5207" y="5817"/>
                  </a:cubicBezTo>
                  <a:cubicBezTo>
                    <a:pt x="5538" y="5664"/>
                    <a:pt x="5685" y="5272"/>
                    <a:pt x="5532" y="4940"/>
                  </a:cubicBezTo>
                  <a:lnTo>
                    <a:pt x="3443" y="387"/>
                  </a:lnTo>
                  <a:cubicBezTo>
                    <a:pt x="3336" y="152"/>
                    <a:pt x="3102" y="0"/>
                    <a:pt x="2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4" name="Google Shape;4634;p70"/>
            <p:cNvSpPr/>
            <p:nvPr/>
          </p:nvSpPr>
          <p:spPr>
            <a:xfrm>
              <a:off x="4583583" y="4028523"/>
              <a:ext cx="155918" cy="163630"/>
            </a:xfrm>
            <a:custGeom>
              <a:avLst/>
              <a:gdLst/>
              <a:ahLst/>
              <a:cxnLst/>
              <a:rect l="l" t="t" r="r" b="b"/>
              <a:pathLst>
                <a:path w="5600" h="5877" extrusionOk="0">
                  <a:moveTo>
                    <a:pt x="711" y="0"/>
                  </a:moveTo>
                  <a:cubicBezTo>
                    <a:pt x="347" y="0"/>
                    <a:pt x="50" y="297"/>
                    <a:pt x="50" y="663"/>
                  </a:cubicBezTo>
                  <a:cubicBezTo>
                    <a:pt x="50" y="1027"/>
                    <a:pt x="347" y="1324"/>
                    <a:pt x="711" y="1324"/>
                  </a:cubicBezTo>
                  <a:lnTo>
                    <a:pt x="3385" y="1324"/>
                  </a:lnTo>
                  <a:lnTo>
                    <a:pt x="223" y="4769"/>
                  </a:lnTo>
                  <a:cubicBezTo>
                    <a:pt x="47" y="4962"/>
                    <a:pt x="0" y="5242"/>
                    <a:pt x="106" y="5483"/>
                  </a:cubicBezTo>
                  <a:cubicBezTo>
                    <a:pt x="211" y="5722"/>
                    <a:pt x="449" y="5877"/>
                    <a:pt x="711" y="5877"/>
                  </a:cubicBezTo>
                  <a:lnTo>
                    <a:pt x="4889" y="5877"/>
                  </a:lnTo>
                  <a:cubicBezTo>
                    <a:pt x="5253" y="5877"/>
                    <a:pt x="5550" y="5581"/>
                    <a:pt x="5550" y="5216"/>
                  </a:cubicBezTo>
                  <a:cubicBezTo>
                    <a:pt x="5550" y="4851"/>
                    <a:pt x="5253" y="4554"/>
                    <a:pt x="4889" y="4554"/>
                  </a:cubicBezTo>
                  <a:lnTo>
                    <a:pt x="2215" y="4554"/>
                  </a:lnTo>
                  <a:lnTo>
                    <a:pt x="5375" y="1109"/>
                  </a:lnTo>
                  <a:cubicBezTo>
                    <a:pt x="5553" y="916"/>
                    <a:pt x="5600" y="636"/>
                    <a:pt x="5493" y="395"/>
                  </a:cubicBezTo>
                  <a:cubicBezTo>
                    <a:pt x="5389" y="156"/>
                    <a:pt x="5151" y="0"/>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5" name="Google Shape;4635;p70"/>
            <p:cNvSpPr/>
            <p:nvPr/>
          </p:nvSpPr>
          <p:spPr>
            <a:xfrm>
              <a:off x="4504425" y="4083012"/>
              <a:ext cx="39202" cy="47583"/>
            </a:xfrm>
            <a:custGeom>
              <a:avLst/>
              <a:gdLst/>
              <a:ahLst/>
              <a:cxnLst/>
              <a:rect l="l" t="t" r="r" b="b"/>
              <a:pathLst>
                <a:path w="1408" h="1709" extrusionOk="0">
                  <a:moveTo>
                    <a:pt x="289" y="1"/>
                  </a:moveTo>
                  <a:cubicBezTo>
                    <a:pt x="129" y="1"/>
                    <a:pt x="0" y="131"/>
                    <a:pt x="0" y="291"/>
                  </a:cubicBezTo>
                  <a:cubicBezTo>
                    <a:pt x="0" y="451"/>
                    <a:pt x="129" y="581"/>
                    <a:pt x="289" y="581"/>
                  </a:cubicBezTo>
                  <a:lnTo>
                    <a:pt x="414" y="581"/>
                  </a:lnTo>
                  <a:lnTo>
                    <a:pt x="414" y="1418"/>
                  </a:lnTo>
                  <a:cubicBezTo>
                    <a:pt x="414" y="1578"/>
                    <a:pt x="544" y="1708"/>
                    <a:pt x="704" y="1708"/>
                  </a:cubicBezTo>
                  <a:cubicBezTo>
                    <a:pt x="864" y="1708"/>
                    <a:pt x="994" y="1578"/>
                    <a:pt x="994" y="1418"/>
                  </a:cubicBezTo>
                  <a:lnTo>
                    <a:pt x="994" y="581"/>
                  </a:lnTo>
                  <a:lnTo>
                    <a:pt x="1119" y="581"/>
                  </a:lnTo>
                  <a:cubicBezTo>
                    <a:pt x="1278" y="581"/>
                    <a:pt x="1408" y="452"/>
                    <a:pt x="1408" y="291"/>
                  </a:cubicBezTo>
                  <a:cubicBezTo>
                    <a:pt x="1408" y="131"/>
                    <a:pt x="1278" y="1"/>
                    <a:pt x="1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6" name="Google Shape;4636;p70"/>
            <p:cNvSpPr/>
            <p:nvPr/>
          </p:nvSpPr>
          <p:spPr>
            <a:xfrm>
              <a:off x="4548195" y="4083012"/>
              <a:ext cx="39230" cy="47583"/>
            </a:xfrm>
            <a:custGeom>
              <a:avLst/>
              <a:gdLst/>
              <a:ahLst/>
              <a:cxnLst/>
              <a:rect l="l" t="t" r="r" b="b"/>
              <a:pathLst>
                <a:path w="1409" h="1709" extrusionOk="0">
                  <a:moveTo>
                    <a:pt x="705" y="581"/>
                  </a:moveTo>
                  <a:cubicBezTo>
                    <a:pt x="774" y="581"/>
                    <a:pt x="830" y="637"/>
                    <a:pt x="830" y="706"/>
                  </a:cubicBezTo>
                  <a:lnTo>
                    <a:pt x="830" y="1003"/>
                  </a:lnTo>
                  <a:cubicBezTo>
                    <a:pt x="830" y="1072"/>
                    <a:pt x="774" y="1128"/>
                    <a:pt x="705" y="1128"/>
                  </a:cubicBezTo>
                  <a:cubicBezTo>
                    <a:pt x="637" y="1128"/>
                    <a:pt x="581" y="1072"/>
                    <a:pt x="581" y="1003"/>
                  </a:cubicBezTo>
                  <a:lnTo>
                    <a:pt x="581" y="706"/>
                  </a:lnTo>
                  <a:cubicBezTo>
                    <a:pt x="581" y="637"/>
                    <a:pt x="637" y="581"/>
                    <a:pt x="705" y="581"/>
                  </a:cubicBezTo>
                  <a:close/>
                  <a:moveTo>
                    <a:pt x="705" y="1"/>
                  </a:moveTo>
                  <a:cubicBezTo>
                    <a:pt x="316" y="1"/>
                    <a:pt x="0" y="317"/>
                    <a:pt x="0" y="706"/>
                  </a:cubicBezTo>
                  <a:lnTo>
                    <a:pt x="0" y="1003"/>
                  </a:lnTo>
                  <a:cubicBezTo>
                    <a:pt x="0" y="1392"/>
                    <a:pt x="316" y="1708"/>
                    <a:pt x="705" y="1708"/>
                  </a:cubicBezTo>
                  <a:cubicBezTo>
                    <a:pt x="1093" y="1708"/>
                    <a:pt x="1409" y="1392"/>
                    <a:pt x="1409" y="1003"/>
                  </a:cubicBezTo>
                  <a:lnTo>
                    <a:pt x="1409" y="706"/>
                  </a:lnTo>
                  <a:cubicBezTo>
                    <a:pt x="1409" y="317"/>
                    <a:pt x="1093" y="1"/>
                    <a:pt x="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7" name="Google Shape;4637;p70"/>
            <p:cNvSpPr/>
            <p:nvPr/>
          </p:nvSpPr>
          <p:spPr>
            <a:xfrm>
              <a:off x="4684625" y="4217354"/>
              <a:ext cx="61560" cy="16204"/>
            </a:xfrm>
            <a:custGeom>
              <a:avLst/>
              <a:gdLst/>
              <a:ahLst/>
              <a:cxnLst/>
              <a:rect l="l" t="t" r="r" b="b"/>
              <a:pathLst>
                <a:path w="2211" h="582" extrusionOk="0">
                  <a:moveTo>
                    <a:pt x="290" y="1"/>
                  </a:moveTo>
                  <a:cubicBezTo>
                    <a:pt x="130" y="1"/>
                    <a:pt x="1" y="131"/>
                    <a:pt x="1" y="291"/>
                  </a:cubicBezTo>
                  <a:cubicBezTo>
                    <a:pt x="1" y="451"/>
                    <a:pt x="130" y="581"/>
                    <a:pt x="290" y="581"/>
                  </a:cubicBezTo>
                  <a:lnTo>
                    <a:pt x="1921" y="581"/>
                  </a:lnTo>
                  <a:cubicBezTo>
                    <a:pt x="2082" y="581"/>
                    <a:pt x="2211" y="451"/>
                    <a:pt x="2211" y="291"/>
                  </a:cubicBezTo>
                  <a:cubicBezTo>
                    <a:pt x="2211" y="131"/>
                    <a:pt x="2082" y="1"/>
                    <a:pt x="1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8" name="Google Shape;4638;p70"/>
            <p:cNvSpPr/>
            <p:nvPr/>
          </p:nvSpPr>
          <p:spPr>
            <a:xfrm>
              <a:off x="4599565" y="4244584"/>
              <a:ext cx="146619" cy="16204"/>
            </a:xfrm>
            <a:custGeom>
              <a:avLst/>
              <a:gdLst/>
              <a:ahLst/>
              <a:cxnLst/>
              <a:rect l="l" t="t" r="r" b="b"/>
              <a:pathLst>
                <a:path w="5266" h="582" extrusionOk="0">
                  <a:moveTo>
                    <a:pt x="291" y="1"/>
                  </a:moveTo>
                  <a:cubicBezTo>
                    <a:pt x="131" y="1"/>
                    <a:pt x="1" y="131"/>
                    <a:pt x="1" y="291"/>
                  </a:cubicBezTo>
                  <a:cubicBezTo>
                    <a:pt x="1" y="451"/>
                    <a:pt x="131" y="581"/>
                    <a:pt x="291" y="581"/>
                  </a:cubicBezTo>
                  <a:lnTo>
                    <a:pt x="4976" y="581"/>
                  </a:lnTo>
                  <a:cubicBezTo>
                    <a:pt x="5137" y="581"/>
                    <a:pt x="5266" y="451"/>
                    <a:pt x="5266" y="291"/>
                  </a:cubicBezTo>
                  <a:cubicBezTo>
                    <a:pt x="5266" y="131"/>
                    <a:pt x="5137" y="1"/>
                    <a:pt x="4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39" name="Google Shape;4639;p70"/>
          <p:cNvGrpSpPr/>
          <p:nvPr/>
        </p:nvGrpSpPr>
        <p:grpSpPr>
          <a:xfrm>
            <a:off x="4059210" y="3982025"/>
            <a:ext cx="330880" cy="501904"/>
            <a:chOff x="3645164" y="3930766"/>
            <a:chExt cx="346001" cy="535307"/>
          </a:xfrm>
        </p:grpSpPr>
        <p:sp>
          <p:nvSpPr>
            <p:cNvPr id="4640" name="Google Shape;4640;p70"/>
            <p:cNvSpPr/>
            <p:nvPr/>
          </p:nvSpPr>
          <p:spPr>
            <a:xfrm>
              <a:off x="3852650" y="3930766"/>
              <a:ext cx="92075" cy="88734"/>
            </a:xfrm>
            <a:custGeom>
              <a:avLst/>
              <a:gdLst/>
              <a:ahLst/>
              <a:cxnLst/>
              <a:rect l="l" t="t" r="r" b="b"/>
              <a:pathLst>
                <a:path w="3307" h="3187" extrusionOk="0">
                  <a:moveTo>
                    <a:pt x="1743" y="0"/>
                  </a:moveTo>
                  <a:cubicBezTo>
                    <a:pt x="1680" y="0"/>
                    <a:pt x="1617" y="19"/>
                    <a:pt x="1563" y="59"/>
                  </a:cubicBezTo>
                  <a:cubicBezTo>
                    <a:pt x="0" y="1179"/>
                    <a:pt x="995" y="2303"/>
                    <a:pt x="926" y="3087"/>
                  </a:cubicBezTo>
                  <a:lnTo>
                    <a:pt x="2064" y="3187"/>
                  </a:lnTo>
                  <a:cubicBezTo>
                    <a:pt x="2134" y="2401"/>
                    <a:pt x="3307" y="1468"/>
                    <a:pt x="1963" y="93"/>
                  </a:cubicBezTo>
                  <a:cubicBezTo>
                    <a:pt x="1903" y="32"/>
                    <a:pt x="1823" y="0"/>
                    <a:pt x="1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1" name="Google Shape;4641;p70"/>
            <p:cNvSpPr/>
            <p:nvPr/>
          </p:nvSpPr>
          <p:spPr>
            <a:xfrm>
              <a:off x="3867128" y="3961477"/>
              <a:ext cx="60112" cy="58024"/>
            </a:xfrm>
            <a:custGeom>
              <a:avLst/>
              <a:gdLst/>
              <a:ahLst/>
              <a:cxnLst/>
              <a:rect l="l" t="t" r="r" b="b"/>
              <a:pathLst>
                <a:path w="2159" h="2084" extrusionOk="0">
                  <a:moveTo>
                    <a:pt x="215" y="1"/>
                  </a:moveTo>
                  <a:cubicBezTo>
                    <a:pt x="0" y="748"/>
                    <a:pt x="453" y="1446"/>
                    <a:pt x="406" y="1984"/>
                  </a:cubicBezTo>
                  <a:lnTo>
                    <a:pt x="1544" y="2084"/>
                  </a:lnTo>
                  <a:cubicBezTo>
                    <a:pt x="1592" y="1546"/>
                    <a:pt x="2159" y="937"/>
                    <a:pt x="2076" y="164"/>
                  </a:cubicBezTo>
                  <a:lnTo>
                    <a:pt x="2076" y="164"/>
                  </a:lnTo>
                  <a:cubicBezTo>
                    <a:pt x="1915" y="573"/>
                    <a:pt x="1557" y="853"/>
                    <a:pt x="1154" y="853"/>
                  </a:cubicBezTo>
                  <a:cubicBezTo>
                    <a:pt x="1129" y="853"/>
                    <a:pt x="1104" y="852"/>
                    <a:pt x="1078" y="850"/>
                  </a:cubicBezTo>
                  <a:cubicBezTo>
                    <a:pt x="646" y="812"/>
                    <a:pt x="307" y="458"/>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2" name="Google Shape;4642;p70"/>
            <p:cNvSpPr/>
            <p:nvPr/>
          </p:nvSpPr>
          <p:spPr>
            <a:xfrm>
              <a:off x="3853736" y="4088525"/>
              <a:ext cx="56242" cy="243455"/>
            </a:xfrm>
            <a:custGeom>
              <a:avLst/>
              <a:gdLst/>
              <a:ahLst/>
              <a:cxnLst/>
              <a:rect l="l" t="t" r="r" b="b"/>
              <a:pathLst>
                <a:path w="2020" h="8744" extrusionOk="0">
                  <a:moveTo>
                    <a:pt x="438" y="0"/>
                  </a:moveTo>
                  <a:lnTo>
                    <a:pt x="14" y="8217"/>
                  </a:lnTo>
                  <a:cubicBezTo>
                    <a:pt x="1" y="8487"/>
                    <a:pt x="202" y="8717"/>
                    <a:pt x="470" y="8742"/>
                  </a:cubicBezTo>
                  <a:cubicBezTo>
                    <a:pt x="485" y="8743"/>
                    <a:pt x="499" y="8743"/>
                    <a:pt x="514" y="8743"/>
                  </a:cubicBezTo>
                  <a:cubicBezTo>
                    <a:pt x="764" y="8743"/>
                    <a:pt x="978" y="8557"/>
                    <a:pt x="1010" y="8305"/>
                  </a:cubicBezTo>
                  <a:lnTo>
                    <a:pt x="2019" y="139"/>
                  </a:lnTo>
                  <a:lnTo>
                    <a:pt x="4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3" name="Google Shape;4643;p70"/>
            <p:cNvSpPr/>
            <p:nvPr/>
          </p:nvSpPr>
          <p:spPr>
            <a:xfrm>
              <a:off x="3863147" y="4008476"/>
              <a:ext cx="55824" cy="93300"/>
            </a:xfrm>
            <a:custGeom>
              <a:avLst/>
              <a:gdLst/>
              <a:ahLst/>
              <a:cxnLst/>
              <a:rect l="l" t="t" r="r" b="b"/>
              <a:pathLst>
                <a:path w="2005" h="3351" extrusionOk="0">
                  <a:moveTo>
                    <a:pt x="417" y="0"/>
                  </a:moveTo>
                  <a:cubicBezTo>
                    <a:pt x="338" y="0"/>
                    <a:pt x="270" y="61"/>
                    <a:pt x="263" y="142"/>
                  </a:cubicBezTo>
                  <a:lnTo>
                    <a:pt x="8" y="3057"/>
                  </a:lnTo>
                  <a:cubicBezTo>
                    <a:pt x="0" y="3143"/>
                    <a:pt x="64" y="3218"/>
                    <a:pt x="149" y="3225"/>
                  </a:cubicBezTo>
                  <a:lnTo>
                    <a:pt x="1572" y="3350"/>
                  </a:lnTo>
                  <a:cubicBezTo>
                    <a:pt x="1577" y="3350"/>
                    <a:pt x="1581" y="3350"/>
                    <a:pt x="1586" y="3350"/>
                  </a:cubicBezTo>
                  <a:cubicBezTo>
                    <a:pt x="1666" y="3350"/>
                    <a:pt x="1734" y="3289"/>
                    <a:pt x="1741" y="3208"/>
                  </a:cubicBezTo>
                  <a:lnTo>
                    <a:pt x="1996" y="293"/>
                  </a:lnTo>
                  <a:cubicBezTo>
                    <a:pt x="2004" y="208"/>
                    <a:pt x="1941" y="132"/>
                    <a:pt x="1854" y="125"/>
                  </a:cubicBezTo>
                  <a:lnTo>
                    <a:pt x="431" y="1"/>
                  </a:lnTo>
                  <a:cubicBezTo>
                    <a:pt x="426" y="0"/>
                    <a:pt x="422" y="0"/>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4" name="Google Shape;4644;p70"/>
            <p:cNvSpPr/>
            <p:nvPr/>
          </p:nvSpPr>
          <p:spPr>
            <a:xfrm>
              <a:off x="3861337" y="4021395"/>
              <a:ext cx="63063" cy="20186"/>
            </a:xfrm>
            <a:custGeom>
              <a:avLst/>
              <a:gdLst/>
              <a:ahLst/>
              <a:cxnLst/>
              <a:rect l="l" t="t" r="r" b="b"/>
              <a:pathLst>
                <a:path w="2265" h="725" extrusionOk="0">
                  <a:moveTo>
                    <a:pt x="304" y="0"/>
                  </a:moveTo>
                  <a:cubicBezTo>
                    <a:pt x="156" y="0"/>
                    <a:pt x="28" y="113"/>
                    <a:pt x="15" y="265"/>
                  </a:cubicBezTo>
                  <a:cubicBezTo>
                    <a:pt x="1" y="425"/>
                    <a:pt x="119" y="565"/>
                    <a:pt x="279" y="580"/>
                  </a:cubicBezTo>
                  <a:lnTo>
                    <a:pt x="1936" y="723"/>
                  </a:lnTo>
                  <a:cubicBezTo>
                    <a:pt x="1945" y="725"/>
                    <a:pt x="1953" y="725"/>
                    <a:pt x="1962" y="725"/>
                  </a:cubicBezTo>
                  <a:cubicBezTo>
                    <a:pt x="2111" y="725"/>
                    <a:pt x="2238" y="611"/>
                    <a:pt x="2251" y="460"/>
                  </a:cubicBezTo>
                  <a:cubicBezTo>
                    <a:pt x="2264" y="300"/>
                    <a:pt x="2146" y="160"/>
                    <a:pt x="1988" y="147"/>
                  </a:cubicBezTo>
                  <a:lnTo>
                    <a:pt x="329" y="1"/>
                  </a:lnTo>
                  <a:cubicBezTo>
                    <a:pt x="321" y="1"/>
                    <a:pt x="312"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5" name="Google Shape;4645;p70"/>
            <p:cNvSpPr/>
            <p:nvPr/>
          </p:nvSpPr>
          <p:spPr>
            <a:xfrm>
              <a:off x="3857383" y="4066835"/>
              <a:ext cx="63035" cy="20214"/>
            </a:xfrm>
            <a:custGeom>
              <a:avLst/>
              <a:gdLst/>
              <a:ahLst/>
              <a:cxnLst/>
              <a:rect l="l" t="t" r="r" b="b"/>
              <a:pathLst>
                <a:path w="2264" h="726" extrusionOk="0">
                  <a:moveTo>
                    <a:pt x="304" y="0"/>
                  </a:moveTo>
                  <a:cubicBezTo>
                    <a:pt x="155" y="0"/>
                    <a:pt x="27" y="114"/>
                    <a:pt x="15" y="265"/>
                  </a:cubicBezTo>
                  <a:cubicBezTo>
                    <a:pt x="0" y="425"/>
                    <a:pt x="118" y="566"/>
                    <a:pt x="278" y="579"/>
                  </a:cubicBezTo>
                  <a:lnTo>
                    <a:pt x="1936" y="725"/>
                  </a:lnTo>
                  <a:cubicBezTo>
                    <a:pt x="1944" y="726"/>
                    <a:pt x="1953" y="726"/>
                    <a:pt x="1961" y="726"/>
                  </a:cubicBezTo>
                  <a:cubicBezTo>
                    <a:pt x="2110" y="726"/>
                    <a:pt x="2237" y="612"/>
                    <a:pt x="2250" y="461"/>
                  </a:cubicBezTo>
                  <a:cubicBezTo>
                    <a:pt x="2264" y="301"/>
                    <a:pt x="2145" y="161"/>
                    <a:pt x="1986" y="146"/>
                  </a:cubicBezTo>
                  <a:lnTo>
                    <a:pt x="328" y="1"/>
                  </a:lnTo>
                  <a:cubicBezTo>
                    <a:pt x="320" y="1"/>
                    <a:pt x="312"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6" name="Google Shape;4646;p70"/>
            <p:cNvSpPr/>
            <p:nvPr/>
          </p:nvSpPr>
          <p:spPr>
            <a:xfrm>
              <a:off x="3876706" y="4297764"/>
              <a:ext cx="91268" cy="88873"/>
            </a:xfrm>
            <a:custGeom>
              <a:avLst/>
              <a:gdLst/>
              <a:ahLst/>
              <a:cxnLst/>
              <a:rect l="l" t="t" r="r" b="b"/>
              <a:pathLst>
                <a:path w="3278" h="3192" extrusionOk="0">
                  <a:moveTo>
                    <a:pt x="1332" y="1"/>
                  </a:moveTo>
                  <a:cubicBezTo>
                    <a:pt x="1220" y="778"/>
                    <a:pt x="0" y="1644"/>
                    <a:pt x="1262" y="3087"/>
                  </a:cubicBezTo>
                  <a:cubicBezTo>
                    <a:pt x="1323" y="3156"/>
                    <a:pt x="1408" y="3192"/>
                    <a:pt x="1495" y="3192"/>
                  </a:cubicBezTo>
                  <a:cubicBezTo>
                    <a:pt x="1552" y="3192"/>
                    <a:pt x="1609" y="3176"/>
                    <a:pt x="1660" y="3144"/>
                  </a:cubicBezTo>
                  <a:cubicBezTo>
                    <a:pt x="3277" y="2113"/>
                    <a:pt x="2349" y="940"/>
                    <a:pt x="2460" y="162"/>
                  </a:cubicBezTo>
                  <a:lnTo>
                    <a:pt x="1332" y="1"/>
                  </a:lnTo>
                  <a:close/>
                </a:path>
              </a:pathLst>
            </a:custGeom>
            <a:solidFill>
              <a:srgbClr val="F7C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7" name="Google Shape;4647;p70"/>
            <p:cNvSpPr/>
            <p:nvPr/>
          </p:nvSpPr>
          <p:spPr>
            <a:xfrm>
              <a:off x="3894999" y="4297764"/>
              <a:ext cx="59583" cy="59806"/>
            </a:xfrm>
            <a:custGeom>
              <a:avLst/>
              <a:gdLst/>
              <a:ahLst/>
              <a:cxnLst/>
              <a:rect l="l" t="t" r="r" b="b"/>
              <a:pathLst>
                <a:path w="2140" h="2148" extrusionOk="0">
                  <a:moveTo>
                    <a:pt x="675" y="1"/>
                  </a:moveTo>
                  <a:cubicBezTo>
                    <a:pt x="598" y="534"/>
                    <a:pt x="0" y="1108"/>
                    <a:pt x="39" y="1883"/>
                  </a:cubicBezTo>
                  <a:cubicBezTo>
                    <a:pt x="214" y="1500"/>
                    <a:pt x="566" y="1246"/>
                    <a:pt x="949" y="1246"/>
                  </a:cubicBezTo>
                  <a:cubicBezTo>
                    <a:pt x="989" y="1246"/>
                    <a:pt x="1030" y="1249"/>
                    <a:pt x="1071" y="1255"/>
                  </a:cubicBezTo>
                  <a:cubicBezTo>
                    <a:pt x="1499" y="1316"/>
                    <a:pt x="1818" y="1686"/>
                    <a:pt x="1885" y="2147"/>
                  </a:cubicBezTo>
                  <a:cubicBezTo>
                    <a:pt x="2140" y="1416"/>
                    <a:pt x="1727" y="696"/>
                    <a:pt x="1803" y="162"/>
                  </a:cubicBezTo>
                  <a:lnTo>
                    <a:pt x="675" y="1"/>
                  </a:lnTo>
                  <a:close/>
                </a:path>
              </a:pathLst>
            </a:custGeom>
            <a:solidFill>
              <a:srgbClr val="F898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8" name="Google Shape;4648;p70"/>
            <p:cNvSpPr/>
            <p:nvPr/>
          </p:nvSpPr>
          <p:spPr>
            <a:xfrm>
              <a:off x="3886869" y="4324382"/>
              <a:ext cx="69244" cy="41235"/>
            </a:xfrm>
            <a:custGeom>
              <a:avLst/>
              <a:gdLst/>
              <a:ahLst/>
              <a:cxnLst/>
              <a:rect l="l" t="t" r="r" b="b"/>
              <a:pathLst>
                <a:path w="2487" h="1481" extrusionOk="0">
                  <a:moveTo>
                    <a:pt x="1238" y="0"/>
                  </a:moveTo>
                  <a:cubicBezTo>
                    <a:pt x="751" y="0"/>
                    <a:pt x="295" y="309"/>
                    <a:pt x="68" y="806"/>
                  </a:cubicBezTo>
                  <a:cubicBezTo>
                    <a:pt x="1" y="952"/>
                    <a:pt x="66" y="1124"/>
                    <a:pt x="211" y="1191"/>
                  </a:cubicBezTo>
                  <a:cubicBezTo>
                    <a:pt x="250" y="1209"/>
                    <a:pt x="291" y="1217"/>
                    <a:pt x="331" y="1217"/>
                  </a:cubicBezTo>
                  <a:cubicBezTo>
                    <a:pt x="441" y="1217"/>
                    <a:pt x="547" y="1155"/>
                    <a:pt x="595" y="1048"/>
                  </a:cubicBezTo>
                  <a:cubicBezTo>
                    <a:pt x="726" y="760"/>
                    <a:pt x="979" y="581"/>
                    <a:pt x="1241" y="581"/>
                  </a:cubicBezTo>
                  <a:cubicBezTo>
                    <a:pt x="1268" y="581"/>
                    <a:pt x="1295" y="583"/>
                    <a:pt x="1322" y="586"/>
                  </a:cubicBezTo>
                  <a:cubicBezTo>
                    <a:pt x="1611" y="628"/>
                    <a:pt x="1839" y="888"/>
                    <a:pt x="1889" y="1233"/>
                  </a:cubicBezTo>
                  <a:cubicBezTo>
                    <a:pt x="1910" y="1377"/>
                    <a:pt x="2034" y="1480"/>
                    <a:pt x="2176" y="1480"/>
                  </a:cubicBezTo>
                  <a:cubicBezTo>
                    <a:pt x="2190" y="1480"/>
                    <a:pt x="2204" y="1480"/>
                    <a:pt x="2218" y="1478"/>
                  </a:cubicBezTo>
                  <a:cubicBezTo>
                    <a:pt x="2377" y="1455"/>
                    <a:pt x="2487" y="1307"/>
                    <a:pt x="2463" y="1149"/>
                  </a:cubicBezTo>
                  <a:cubicBezTo>
                    <a:pt x="2376" y="547"/>
                    <a:pt x="1950" y="90"/>
                    <a:pt x="1403" y="12"/>
                  </a:cubicBezTo>
                  <a:cubicBezTo>
                    <a:pt x="1348" y="4"/>
                    <a:pt x="1293" y="0"/>
                    <a:pt x="1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9" name="Google Shape;4649;p70"/>
            <p:cNvSpPr/>
            <p:nvPr/>
          </p:nvSpPr>
          <p:spPr>
            <a:xfrm>
              <a:off x="3876706" y="4289690"/>
              <a:ext cx="82748" cy="105022"/>
            </a:xfrm>
            <a:custGeom>
              <a:avLst/>
              <a:gdLst/>
              <a:ahLst/>
              <a:cxnLst/>
              <a:rect l="l" t="t" r="r" b="b"/>
              <a:pathLst>
                <a:path w="2972" h="3772" extrusionOk="0">
                  <a:moveTo>
                    <a:pt x="1545" y="614"/>
                  </a:moveTo>
                  <a:lnTo>
                    <a:pt x="2164" y="703"/>
                  </a:lnTo>
                  <a:cubicBezTo>
                    <a:pt x="2175" y="875"/>
                    <a:pt x="2210" y="1051"/>
                    <a:pt x="2245" y="1232"/>
                  </a:cubicBezTo>
                  <a:cubicBezTo>
                    <a:pt x="2381" y="1911"/>
                    <a:pt x="2506" y="2550"/>
                    <a:pt x="1504" y="3189"/>
                  </a:cubicBezTo>
                  <a:cubicBezTo>
                    <a:pt x="1501" y="3191"/>
                    <a:pt x="1497" y="3192"/>
                    <a:pt x="1494" y="3192"/>
                  </a:cubicBezTo>
                  <a:cubicBezTo>
                    <a:pt x="1489" y="3192"/>
                    <a:pt x="1484" y="3190"/>
                    <a:pt x="1481" y="3186"/>
                  </a:cubicBezTo>
                  <a:cubicBezTo>
                    <a:pt x="698" y="2291"/>
                    <a:pt x="999" y="1712"/>
                    <a:pt x="1318" y="1099"/>
                  </a:cubicBezTo>
                  <a:cubicBezTo>
                    <a:pt x="1404" y="935"/>
                    <a:pt x="1487" y="776"/>
                    <a:pt x="1545" y="614"/>
                  </a:cubicBezTo>
                  <a:close/>
                  <a:moveTo>
                    <a:pt x="1331" y="0"/>
                  </a:moveTo>
                  <a:cubicBezTo>
                    <a:pt x="1269" y="0"/>
                    <a:pt x="1208" y="20"/>
                    <a:pt x="1157" y="58"/>
                  </a:cubicBezTo>
                  <a:cubicBezTo>
                    <a:pt x="1096" y="104"/>
                    <a:pt x="1055" y="173"/>
                    <a:pt x="1044" y="249"/>
                  </a:cubicBezTo>
                  <a:cubicBezTo>
                    <a:pt x="1021" y="415"/>
                    <a:pt x="915" y="618"/>
                    <a:pt x="804" y="831"/>
                  </a:cubicBezTo>
                  <a:cubicBezTo>
                    <a:pt x="465" y="1482"/>
                    <a:pt x="0" y="2374"/>
                    <a:pt x="1044" y="3568"/>
                  </a:cubicBezTo>
                  <a:cubicBezTo>
                    <a:pt x="1160" y="3701"/>
                    <a:pt x="1327" y="3772"/>
                    <a:pt x="1497" y="3772"/>
                  </a:cubicBezTo>
                  <a:cubicBezTo>
                    <a:pt x="1606" y="3772"/>
                    <a:pt x="1717" y="3741"/>
                    <a:pt x="1816" y="3679"/>
                  </a:cubicBezTo>
                  <a:cubicBezTo>
                    <a:pt x="2404" y="3303"/>
                    <a:pt x="2749" y="2869"/>
                    <a:pt x="2869" y="2350"/>
                  </a:cubicBezTo>
                  <a:cubicBezTo>
                    <a:pt x="2971" y="1904"/>
                    <a:pt x="2888" y="1487"/>
                    <a:pt x="2815" y="1120"/>
                  </a:cubicBezTo>
                  <a:cubicBezTo>
                    <a:pt x="2769" y="884"/>
                    <a:pt x="2723" y="659"/>
                    <a:pt x="2748" y="493"/>
                  </a:cubicBezTo>
                  <a:cubicBezTo>
                    <a:pt x="2759" y="418"/>
                    <a:pt x="2739" y="340"/>
                    <a:pt x="2693" y="279"/>
                  </a:cubicBezTo>
                  <a:cubicBezTo>
                    <a:pt x="2647" y="216"/>
                    <a:pt x="2578" y="176"/>
                    <a:pt x="2502" y="165"/>
                  </a:cubicBezTo>
                  <a:lnTo>
                    <a:pt x="1372" y="3"/>
                  </a:lnTo>
                  <a:cubicBezTo>
                    <a:pt x="1358" y="1"/>
                    <a:pt x="1345" y="0"/>
                    <a:pt x="1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0" name="Google Shape;4650;p70"/>
            <p:cNvSpPr/>
            <p:nvPr/>
          </p:nvSpPr>
          <p:spPr>
            <a:xfrm>
              <a:off x="3917941" y="3988819"/>
              <a:ext cx="68799" cy="242620"/>
            </a:xfrm>
            <a:custGeom>
              <a:avLst/>
              <a:gdLst/>
              <a:ahLst/>
              <a:cxnLst/>
              <a:rect l="l" t="t" r="r" b="b"/>
              <a:pathLst>
                <a:path w="2471" h="8714" extrusionOk="0">
                  <a:moveTo>
                    <a:pt x="1945" y="0"/>
                  </a:moveTo>
                  <a:cubicBezTo>
                    <a:pt x="1708" y="0"/>
                    <a:pt x="1498" y="171"/>
                    <a:pt x="1455" y="410"/>
                  </a:cubicBezTo>
                  <a:lnTo>
                    <a:pt x="1" y="8488"/>
                  </a:lnTo>
                  <a:lnTo>
                    <a:pt x="1568" y="8714"/>
                  </a:lnTo>
                  <a:lnTo>
                    <a:pt x="2441" y="552"/>
                  </a:lnTo>
                  <a:cubicBezTo>
                    <a:pt x="2471" y="285"/>
                    <a:pt x="2282" y="43"/>
                    <a:pt x="2016" y="5"/>
                  </a:cubicBezTo>
                  <a:cubicBezTo>
                    <a:pt x="1992" y="2"/>
                    <a:pt x="1968" y="0"/>
                    <a:pt x="1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1" name="Google Shape;4651;p70"/>
            <p:cNvSpPr/>
            <p:nvPr/>
          </p:nvSpPr>
          <p:spPr>
            <a:xfrm>
              <a:off x="3917941" y="4198504"/>
              <a:ext cx="46553" cy="32938"/>
            </a:xfrm>
            <a:custGeom>
              <a:avLst/>
              <a:gdLst/>
              <a:ahLst/>
              <a:cxnLst/>
              <a:rect l="l" t="t" r="r" b="b"/>
              <a:pathLst>
                <a:path w="1672" h="1183" extrusionOk="0">
                  <a:moveTo>
                    <a:pt x="173" y="1"/>
                  </a:moveTo>
                  <a:lnTo>
                    <a:pt x="1" y="957"/>
                  </a:lnTo>
                  <a:lnTo>
                    <a:pt x="1568" y="1183"/>
                  </a:lnTo>
                  <a:lnTo>
                    <a:pt x="1672" y="217"/>
                  </a:lnTo>
                  <a:lnTo>
                    <a:pt x="173" y="1"/>
                  </a:lnTo>
                  <a:close/>
                </a:path>
              </a:pathLst>
            </a:custGeom>
            <a:solidFill>
              <a:srgbClr val="364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2" name="Google Shape;4652;p70"/>
            <p:cNvSpPr/>
            <p:nvPr/>
          </p:nvSpPr>
          <p:spPr>
            <a:xfrm>
              <a:off x="3904716" y="4215962"/>
              <a:ext cx="60084" cy="94748"/>
            </a:xfrm>
            <a:custGeom>
              <a:avLst/>
              <a:gdLst/>
              <a:ahLst/>
              <a:cxnLst/>
              <a:rect l="l" t="t" r="r" b="b"/>
              <a:pathLst>
                <a:path w="2158" h="3403" extrusionOk="0">
                  <a:moveTo>
                    <a:pt x="580" y="0"/>
                  </a:moveTo>
                  <a:cubicBezTo>
                    <a:pt x="504" y="0"/>
                    <a:pt x="438" y="56"/>
                    <a:pt x="427" y="134"/>
                  </a:cubicBezTo>
                  <a:lnTo>
                    <a:pt x="12" y="3023"/>
                  </a:lnTo>
                  <a:cubicBezTo>
                    <a:pt x="0" y="3107"/>
                    <a:pt x="59" y="3186"/>
                    <a:pt x="144" y="3199"/>
                  </a:cubicBezTo>
                  <a:lnTo>
                    <a:pt x="1555" y="3401"/>
                  </a:lnTo>
                  <a:cubicBezTo>
                    <a:pt x="1563" y="3402"/>
                    <a:pt x="1570" y="3403"/>
                    <a:pt x="1577" y="3403"/>
                  </a:cubicBezTo>
                  <a:cubicBezTo>
                    <a:pt x="1654" y="3403"/>
                    <a:pt x="1720" y="3346"/>
                    <a:pt x="1731" y="3269"/>
                  </a:cubicBezTo>
                  <a:lnTo>
                    <a:pt x="2146" y="380"/>
                  </a:lnTo>
                  <a:cubicBezTo>
                    <a:pt x="2158" y="295"/>
                    <a:pt x="2098" y="217"/>
                    <a:pt x="2014" y="204"/>
                  </a:cubicBezTo>
                  <a:lnTo>
                    <a:pt x="603" y="2"/>
                  </a:lnTo>
                  <a:cubicBezTo>
                    <a:pt x="595" y="1"/>
                    <a:pt x="588"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3" name="Google Shape;4653;p70"/>
            <p:cNvSpPr/>
            <p:nvPr/>
          </p:nvSpPr>
          <p:spPr>
            <a:xfrm>
              <a:off x="3928717" y="4218857"/>
              <a:ext cx="36084" cy="91852"/>
            </a:xfrm>
            <a:custGeom>
              <a:avLst/>
              <a:gdLst/>
              <a:ahLst/>
              <a:cxnLst/>
              <a:rect l="l" t="t" r="r" b="b"/>
              <a:pathLst>
                <a:path w="1296" h="3299" extrusionOk="0">
                  <a:moveTo>
                    <a:pt x="458" y="0"/>
                  </a:moveTo>
                  <a:lnTo>
                    <a:pt x="458" y="0"/>
                  </a:lnTo>
                  <a:lnTo>
                    <a:pt x="458" y="0"/>
                  </a:lnTo>
                  <a:cubicBezTo>
                    <a:pt x="458" y="0"/>
                    <a:pt x="458" y="0"/>
                    <a:pt x="458" y="0"/>
                  </a:cubicBezTo>
                  <a:close/>
                  <a:moveTo>
                    <a:pt x="1" y="3197"/>
                  </a:moveTo>
                  <a:cubicBezTo>
                    <a:pt x="1" y="3197"/>
                    <a:pt x="1" y="3197"/>
                    <a:pt x="1" y="3197"/>
                  </a:cubicBezTo>
                  <a:lnTo>
                    <a:pt x="1" y="3197"/>
                  </a:lnTo>
                  <a:lnTo>
                    <a:pt x="1" y="3197"/>
                  </a:lnTo>
                  <a:close/>
                  <a:moveTo>
                    <a:pt x="458" y="0"/>
                  </a:moveTo>
                  <a:lnTo>
                    <a:pt x="458" y="0"/>
                  </a:lnTo>
                  <a:cubicBezTo>
                    <a:pt x="543" y="13"/>
                    <a:pt x="602" y="92"/>
                    <a:pt x="590" y="177"/>
                  </a:cubicBezTo>
                  <a:lnTo>
                    <a:pt x="176" y="3065"/>
                  </a:lnTo>
                  <a:cubicBezTo>
                    <a:pt x="165" y="3143"/>
                    <a:pt x="98" y="3199"/>
                    <a:pt x="23" y="3199"/>
                  </a:cubicBezTo>
                  <a:cubicBezTo>
                    <a:pt x="15" y="3199"/>
                    <a:pt x="8" y="3198"/>
                    <a:pt x="1" y="3197"/>
                  </a:cubicBezTo>
                  <a:lnTo>
                    <a:pt x="1" y="3197"/>
                  </a:lnTo>
                  <a:lnTo>
                    <a:pt x="693" y="3297"/>
                  </a:lnTo>
                  <a:cubicBezTo>
                    <a:pt x="701" y="3298"/>
                    <a:pt x="708" y="3299"/>
                    <a:pt x="715" y="3299"/>
                  </a:cubicBezTo>
                  <a:cubicBezTo>
                    <a:pt x="792" y="3299"/>
                    <a:pt x="858" y="3242"/>
                    <a:pt x="869" y="3165"/>
                  </a:cubicBezTo>
                  <a:lnTo>
                    <a:pt x="1284" y="276"/>
                  </a:lnTo>
                  <a:cubicBezTo>
                    <a:pt x="1296" y="191"/>
                    <a:pt x="1236" y="113"/>
                    <a:pt x="1152" y="100"/>
                  </a:cubicBezTo>
                  <a:lnTo>
                    <a:pt x="4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4" name="Google Shape;4654;p70"/>
            <p:cNvSpPr/>
            <p:nvPr/>
          </p:nvSpPr>
          <p:spPr>
            <a:xfrm>
              <a:off x="3896085" y="4207887"/>
              <a:ext cx="77346" cy="110897"/>
            </a:xfrm>
            <a:custGeom>
              <a:avLst/>
              <a:gdLst/>
              <a:ahLst/>
              <a:cxnLst/>
              <a:rect l="l" t="t" r="r" b="b"/>
              <a:pathLst>
                <a:path w="2778" h="3983" extrusionOk="0">
                  <a:moveTo>
                    <a:pt x="1004" y="598"/>
                  </a:moveTo>
                  <a:lnTo>
                    <a:pt x="2149" y="763"/>
                  </a:lnTo>
                  <a:lnTo>
                    <a:pt x="1773" y="3385"/>
                  </a:lnTo>
                  <a:lnTo>
                    <a:pt x="629" y="3220"/>
                  </a:lnTo>
                  <a:lnTo>
                    <a:pt x="1004" y="598"/>
                  </a:lnTo>
                  <a:close/>
                  <a:moveTo>
                    <a:pt x="888" y="1"/>
                  </a:moveTo>
                  <a:cubicBezTo>
                    <a:pt x="793" y="1"/>
                    <a:pt x="701" y="31"/>
                    <a:pt x="624" y="89"/>
                  </a:cubicBezTo>
                  <a:cubicBezTo>
                    <a:pt x="529" y="160"/>
                    <a:pt x="466" y="265"/>
                    <a:pt x="449" y="382"/>
                  </a:cubicBezTo>
                  <a:lnTo>
                    <a:pt x="36" y="3272"/>
                  </a:lnTo>
                  <a:cubicBezTo>
                    <a:pt x="0" y="3514"/>
                    <a:pt x="170" y="3741"/>
                    <a:pt x="413" y="3775"/>
                  </a:cubicBezTo>
                  <a:lnTo>
                    <a:pt x="1824" y="3978"/>
                  </a:lnTo>
                  <a:cubicBezTo>
                    <a:pt x="1846" y="3981"/>
                    <a:pt x="1866" y="3983"/>
                    <a:pt x="1887" y="3983"/>
                  </a:cubicBezTo>
                  <a:cubicBezTo>
                    <a:pt x="2106" y="3983"/>
                    <a:pt x="2297" y="3822"/>
                    <a:pt x="2329" y="3600"/>
                  </a:cubicBezTo>
                  <a:lnTo>
                    <a:pt x="2742" y="712"/>
                  </a:lnTo>
                  <a:cubicBezTo>
                    <a:pt x="2778" y="468"/>
                    <a:pt x="2608" y="242"/>
                    <a:pt x="2365" y="207"/>
                  </a:cubicBezTo>
                  <a:lnTo>
                    <a:pt x="953" y="5"/>
                  </a:lnTo>
                  <a:cubicBezTo>
                    <a:pt x="931" y="2"/>
                    <a:pt x="910"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5" name="Google Shape;4655;p70"/>
            <p:cNvSpPr/>
            <p:nvPr/>
          </p:nvSpPr>
          <p:spPr>
            <a:xfrm>
              <a:off x="3914990" y="4351752"/>
              <a:ext cx="18989" cy="18237"/>
            </a:xfrm>
            <a:custGeom>
              <a:avLst/>
              <a:gdLst/>
              <a:ahLst/>
              <a:cxnLst/>
              <a:rect l="l" t="t" r="r" b="b"/>
              <a:pathLst>
                <a:path w="682" h="655" extrusionOk="0">
                  <a:moveTo>
                    <a:pt x="353" y="1"/>
                  </a:moveTo>
                  <a:cubicBezTo>
                    <a:pt x="235" y="1"/>
                    <a:pt x="124" y="74"/>
                    <a:pt x="81" y="193"/>
                  </a:cubicBezTo>
                  <a:lnTo>
                    <a:pt x="54" y="267"/>
                  </a:lnTo>
                  <a:cubicBezTo>
                    <a:pt x="1" y="418"/>
                    <a:pt x="79" y="584"/>
                    <a:pt x="230" y="638"/>
                  </a:cubicBezTo>
                  <a:cubicBezTo>
                    <a:pt x="262" y="650"/>
                    <a:pt x="295" y="655"/>
                    <a:pt x="328" y="655"/>
                  </a:cubicBezTo>
                  <a:cubicBezTo>
                    <a:pt x="447" y="655"/>
                    <a:pt x="558" y="582"/>
                    <a:pt x="601" y="463"/>
                  </a:cubicBezTo>
                  <a:lnTo>
                    <a:pt x="628" y="389"/>
                  </a:lnTo>
                  <a:cubicBezTo>
                    <a:pt x="681" y="238"/>
                    <a:pt x="603" y="72"/>
                    <a:pt x="452" y="18"/>
                  </a:cubicBezTo>
                  <a:cubicBezTo>
                    <a:pt x="419" y="6"/>
                    <a:pt x="386" y="1"/>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6" name="Google Shape;4656;p70"/>
            <p:cNvSpPr/>
            <p:nvPr/>
          </p:nvSpPr>
          <p:spPr>
            <a:xfrm>
              <a:off x="3899649" y="4275351"/>
              <a:ext cx="63063" cy="22719"/>
            </a:xfrm>
            <a:custGeom>
              <a:avLst/>
              <a:gdLst/>
              <a:ahLst/>
              <a:cxnLst/>
              <a:rect l="l" t="t" r="r" b="b"/>
              <a:pathLst>
                <a:path w="2265" h="816" extrusionOk="0">
                  <a:moveTo>
                    <a:pt x="309" y="0"/>
                  </a:moveTo>
                  <a:cubicBezTo>
                    <a:pt x="168" y="0"/>
                    <a:pt x="45" y="104"/>
                    <a:pt x="24" y="248"/>
                  </a:cubicBezTo>
                  <a:cubicBezTo>
                    <a:pt x="0" y="407"/>
                    <a:pt x="111" y="555"/>
                    <a:pt x="270" y="578"/>
                  </a:cubicBezTo>
                  <a:lnTo>
                    <a:pt x="1913" y="813"/>
                  </a:lnTo>
                  <a:cubicBezTo>
                    <a:pt x="1926" y="814"/>
                    <a:pt x="1941" y="816"/>
                    <a:pt x="1954" y="816"/>
                  </a:cubicBezTo>
                  <a:cubicBezTo>
                    <a:pt x="2096" y="816"/>
                    <a:pt x="2220" y="712"/>
                    <a:pt x="2241" y="567"/>
                  </a:cubicBezTo>
                  <a:cubicBezTo>
                    <a:pt x="2264" y="408"/>
                    <a:pt x="2153" y="261"/>
                    <a:pt x="1995" y="239"/>
                  </a:cubicBezTo>
                  <a:lnTo>
                    <a:pt x="352" y="3"/>
                  </a:lnTo>
                  <a:cubicBezTo>
                    <a:pt x="338" y="1"/>
                    <a:pt x="323" y="0"/>
                    <a:pt x="3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7" name="Google Shape;4657;p70"/>
            <p:cNvSpPr/>
            <p:nvPr/>
          </p:nvSpPr>
          <p:spPr>
            <a:xfrm>
              <a:off x="3906108" y="4230273"/>
              <a:ext cx="63035" cy="22747"/>
            </a:xfrm>
            <a:custGeom>
              <a:avLst/>
              <a:gdLst/>
              <a:ahLst/>
              <a:cxnLst/>
              <a:rect l="l" t="t" r="r" b="b"/>
              <a:pathLst>
                <a:path w="2264" h="817" extrusionOk="0">
                  <a:moveTo>
                    <a:pt x="309" y="1"/>
                  </a:moveTo>
                  <a:cubicBezTo>
                    <a:pt x="168" y="1"/>
                    <a:pt x="44" y="105"/>
                    <a:pt x="23" y="249"/>
                  </a:cubicBezTo>
                  <a:cubicBezTo>
                    <a:pt x="0" y="408"/>
                    <a:pt x="111" y="555"/>
                    <a:pt x="270" y="578"/>
                  </a:cubicBezTo>
                  <a:lnTo>
                    <a:pt x="1913" y="814"/>
                  </a:lnTo>
                  <a:cubicBezTo>
                    <a:pt x="1927" y="815"/>
                    <a:pt x="1941" y="816"/>
                    <a:pt x="1954" y="816"/>
                  </a:cubicBezTo>
                  <a:cubicBezTo>
                    <a:pt x="2097" y="816"/>
                    <a:pt x="2220" y="712"/>
                    <a:pt x="2241" y="567"/>
                  </a:cubicBezTo>
                  <a:cubicBezTo>
                    <a:pt x="2264" y="409"/>
                    <a:pt x="2154" y="261"/>
                    <a:pt x="1996" y="239"/>
                  </a:cubicBezTo>
                  <a:lnTo>
                    <a:pt x="351" y="4"/>
                  </a:lnTo>
                  <a:cubicBezTo>
                    <a:pt x="337" y="2"/>
                    <a:pt x="323" y="1"/>
                    <a:pt x="3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8" name="Google Shape;4658;p70"/>
            <p:cNvSpPr/>
            <p:nvPr/>
          </p:nvSpPr>
          <p:spPr>
            <a:xfrm>
              <a:off x="3723458" y="3931463"/>
              <a:ext cx="108697" cy="106553"/>
            </a:xfrm>
            <a:custGeom>
              <a:avLst/>
              <a:gdLst/>
              <a:ahLst/>
              <a:cxnLst/>
              <a:rect l="l" t="t" r="r" b="b"/>
              <a:pathLst>
                <a:path w="3904" h="3827" extrusionOk="0">
                  <a:moveTo>
                    <a:pt x="1743" y="1"/>
                  </a:moveTo>
                  <a:cubicBezTo>
                    <a:pt x="1635" y="1"/>
                    <a:pt x="1528" y="48"/>
                    <a:pt x="1456" y="136"/>
                  </a:cubicBezTo>
                  <a:cubicBezTo>
                    <a:pt x="1" y="1912"/>
                    <a:pt x="1494" y="2901"/>
                    <a:pt x="1657" y="3827"/>
                  </a:cubicBezTo>
                  <a:lnTo>
                    <a:pt x="3003" y="3590"/>
                  </a:lnTo>
                  <a:cubicBezTo>
                    <a:pt x="2839" y="2663"/>
                    <a:pt x="3904" y="1224"/>
                    <a:pt x="1929" y="52"/>
                  </a:cubicBezTo>
                  <a:cubicBezTo>
                    <a:pt x="1871" y="17"/>
                    <a:pt x="1807" y="1"/>
                    <a:pt x="1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9" name="Google Shape;4659;p70"/>
            <p:cNvSpPr/>
            <p:nvPr/>
          </p:nvSpPr>
          <p:spPr>
            <a:xfrm>
              <a:off x="3745928" y="3965180"/>
              <a:ext cx="70998" cy="72836"/>
            </a:xfrm>
            <a:custGeom>
              <a:avLst/>
              <a:gdLst/>
              <a:ahLst/>
              <a:cxnLst/>
              <a:rect l="l" t="t" r="r" b="b"/>
              <a:pathLst>
                <a:path w="2550" h="2616" extrusionOk="0">
                  <a:moveTo>
                    <a:pt x="2215" y="1"/>
                  </a:moveTo>
                  <a:lnTo>
                    <a:pt x="2215" y="1"/>
                  </a:lnTo>
                  <a:cubicBezTo>
                    <a:pt x="2153" y="554"/>
                    <a:pt x="1787" y="1009"/>
                    <a:pt x="1277" y="1100"/>
                  </a:cubicBezTo>
                  <a:cubicBezTo>
                    <a:pt x="1217" y="1110"/>
                    <a:pt x="1157" y="1115"/>
                    <a:pt x="1097" y="1115"/>
                  </a:cubicBezTo>
                  <a:cubicBezTo>
                    <a:pt x="652" y="1115"/>
                    <a:pt x="237" y="827"/>
                    <a:pt x="18" y="387"/>
                  </a:cubicBezTo>
                  <a:lnTo>
                    <a:pt x="18" y="387"/>
                  </a:lnTo>
                  <a:cubicBezTo>
                    <a:pt x="0" y="1315"/>
                    <a:pt x="739" y="1980"/>
                    <a:pt x="850" y="2616"/>
                  </a:cubicBezTo>
                  <a:lnTo>
                    <a:pt x="2196" y="2379"/>
                  </a:lnTo>
                  <a:cubicBezTo>
                    <a:pt x="2083" y="1744"/>
                    <a:pt x="2549" y="867"/>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0" name="Google Shape;4660;p70"/>
            <p:cNvSpPr/>
            <p:nvPr/>
          </p:nvSpPr>
          <p:spPr>
            <a:xfrm>
              <a:off x="3777390" y="4115588"/>
              <a:ext cx="91101" cy="289952"/>
            </a:xfrm>
            <a:custGeom>
              <a:avLst/>
              <a:gdLst/>
              <a:ahLst/>
              <a:cxnLst/>
              <a:rect l="l" t="t" r="r" b="b"/>
              <a:pathLst>
                <a:path w="3272" h="10414" extrusionOk="0">
                  <a:moveTo>
                    <a:pt x="1868" y="0"/>
                  </a:moveTo>
                  <a:lnTo>
                    <a:pt x="1" y="330"/>
                  </a:lnTo>
                  <a:lnTo>
                    <a:pt x="2052" y="9941"/>
                  </a:lnTo>
                  <a:cubicBezTo>
                    <a:pt x="2112" y="10220"/>
                    <a:pt x="2358" y="10413"/>
                    <a:pt x="2635" y="10413"/>
                  </a:cubicBezTo>
                  <a:cubicBezTo>
                    <a:pt x="2670" y="10413"/>
                    <a:pt x="2705" y="10410"/>
                    <a:pt x="2740" y="10404"/>
                  </a:cubicBezTo>
                  <a:cubicBezTo>
                    <a:pt x="3056" y="10348"/>
                    <a:pt x="3272" y="10052"/>
                    <a:pt x="3228" y="9733"/>
                  </a:cubicBezTo>
                  <a:lnTo>
                    <a:pt x="1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1" name="Google Shape;4661;p70"/>
            <p:cNvSpPr/>
            <p:nvPr/>
          </p:nvSpPr>
          <p:spPr>
            <a:xfrm>
              <a:off x="3758596" y="4021200"/>
              <a:ext cx="74896" cy="114461"/>
            </a:xfrm>
            <a:custGeom>
              <a:avLst/>
              <a:gdLst/>
              <a:ahLst/>
              <a:cxnLst/>
              <a:rect l="l" t="t" r="r" b="b"/>
              <a:pathLst>
                <a:path w="2690" h="4111" extrusionOk="0">
                  <a:moveTo>
                    <a:pt x="1883" y="1"/>
                  </a:moveTo>
                  <a:cubicBezTo>
                    <a:pt x="1872" y="1"/>
                    <a:pt x="1861" y="2"/>
                    <a:pt x="1850" y="4"/>
                  </a:cubicBezTo>
                  <a:lnTo>
                    <a:pt x="168" y="300"/>
                  </a:lnTo>
                  <a:cubicBezTo>
                    <a:pt x="67" y="318"/>
                    <a:pt x="0" y="415"/>
                    <a:pt x="18" y="516"/>
                  </a:cubicBezTo>
                  <a:lnTo>
                    <a:pt x="625" y="3956"/>
                  </a:lnTo>
                  <a:cubicBezTo>
                    <a:pt x="641" y="4047"/>
                    <a:pt x="719" y="4111"/>
                    <a:pt x="807" y="4111"/>
                  </a:cubicBezTo>
                  <a:cubicBezTo>
                    <a:pt x="818" y="4111"/>
                    <a:pt x="829" y="4110"/>
                    <a:pt x="840" y="4108"/>
                  </a:cubicBezTo>
                  <a:lnTo>
                    <a:pt x="2521" y="3811"/>
                  </a:lnTo>
                  <a:cubicBezTo>
                    <a:pt x="2622" y="3793"/>
                    <a:pt x="2689" y="3697"/>
                    <a:pt x="2672" y="3595"/>
                  </a:cubicBezTo>
                  <a:lnTo>
                    <a:pt x="2065" y="155"/>
                  </a:lnTo>
                  <a:cubicBezTo>
                    <a:pt x="2050" y="65"/>
                    <a:pt x="1971"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2" name="Google Shape;4662;p70"/>
            <p:cNvSpPr/>
            <p:nvPr/>
          </p:nvSpPr>
          <p:spPr>
            <a:xfrm>
              <a:off x="3754837" y="4037711"/>
              <a:ext cx="72001" cy="25782"/>
            </a:xfrm>
            <a:custGeom>
              <a:avLst/>
              <a:gdLst/>
              <a:ahLst/>
              <a:cxnLst/>
              <a:rect l="l" t="t" r="r" b="b"/>
              <a:pathLst>
                <a:path w="2586" h="926" extrusionOk="0">
                  <a:moveTo>
                    <a:pt x="2273" y="0"/>
                  </a:moveTo>
                  <a:cubicBezTo>
                    <a:pt x="2256" y="0"/>
                    <a:pt x="2239" y="1"/>
                    <a:pt x="2222" y="4"/>
                  </a:cubicBezTo>
                  <a:lnTo>
                    <a:pt x="264" y="350"/>
                  </a:lnTo>
                  <a:cubicBezTo>
                    <a:pt x="107" y="378"/>
                    <a:pt x="1" y="528"/>
                    <a:pt x="29" y="686"/>
                  </a:cubicBezTo>
                  <a:cubicBezTo>
                    <a:pt x="55" y="827"/>
                    <a:pt x="177" y="925"/>
                    <a:pt x="314" y="925"/>
                  </a:cubicBezTo>
                  <a:cubicBezTo>
                    <a:pt x="331" y="925"/>
                    <a:pt x="349" y="924"/>
                    <a:pt x="366" y="922"/>
                  </a:cubicBezTo>
                  <a:lnTo>
                    <a:pt x="2323" y="577"/>
                  </a:lnTo>
                  <a:cubicBezTo>
                    <a:pt x="2480" y="548"/>
                    <a:pt x="2585" y="397"/>
                    <a:pt x="2559" y="240"/>
                  </a:cubicBezTo>
                  <a:cubicBezTo>
                    <a:pt x="2533" y="100"/>
                    <a:pt x="2410" y="0"/>
                    <a:pt x="2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3" name="Google Shape;4663;p70"/>
            <p:cNvSpPr/>
            <p:nvPr/>
          </p:nvSpPr>
          <p:spPr>
            <a:xfrm>
              <a:off x="3764332" y="4091392"/>
              <a:ext cx="71973" cy="25782"/>
            </a:xfrm>
            <a:custGeom>
              <a:avLst/>
              <a:gdLst/>
              <a:ahLst/>
              <a:cxnLst/>
              <a:rect l="l" t="t" r="r" b="b"/>
              <a:pathLst>
                <a:path w="2585" h="926" extrusionOk="0">
                  <a:moveTo>
                    <a:pt x="2272" y="0"/>
                  </a:moveTo>
                  <a:cubicBezTo>
                    <a:pt x="2255" y="0"/>
                    <a:pt x="2238" y="2"/>
                    <a:pt x="2221" y="5"/>
                  </a:cubicBezTo>
                  <a:lnTo>
                    <a:pt x="264" y="350"/>
                  </a:lnTo>
                  <a:cubicBezTo>
                    <a:pt x="106" y="378"/>
                    <a:pt x="0" y="528"/>
                    <a:pt x="28" y="685"/>
                  </a:cubicBezTo>
                  <a:cubicBezTo>
                    <a:pt x="53" y="827"/>
                    <a:pt x="176" y="926"/>
                    <a:pt x="314" y="926"/>
                  </a:cubicBezTo>
                  <a:cubicBezTo>
                    <a:pt x="331" y="926"/>
                    <a:pt x="348" y="924"/>
                    <a:pt x="365" y="921"/>
                  </a:cubicBezTo>
                  <a:lnTo>
                    <a:pt x="2321" y="576"/>
                  </a:lnTo>
                  <a:cubicBezTo>
                    <a:pt x="2480" y="547"/>
                    <a:pt x="2585" y="397"/>
                    <a:pt x="2557" y="240"/>
                  </a:cubicBezTo>
                  <a:cubicBezTo>
                    <a:pt x="2533" y="99"/>
                    <a:pt x="2410" y="0"/>
                    <a:pt x="2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4" name="Google Shape;4664;p70"/>
            <p:cNvSpPr/>
            <p:nvPr/>
          </p:nvSpPr>
          <p:spPr>
            <a:xfrm>
              <a:off x="3776611" y="4215099"/>
              <a:ext cx="200215" cy="250972"/>
            </a:xfrm>
            <a:custGeom>
              <a:avLst/>
              <a:gdLst/>
              <a:ahLst/>
              <a:cxnLst/>
              <a:rect l="l" t="t" r="r" b="b"/>
              <a:pathLst>
                <a:path w="7191" h="9014" extrusionOk="0">
                  <a:moveTo>
                    <a:pt x="1" y="0"/>
                  </a:moveTo>
                  <a:lnTo>
                    <a:pt x="759" y="8461"/>
                  </a:lnTo>
                  <a:cubicBezTo>
                    <a:pt x="789" y="8773"/>
                    <a:pt x="1050" y="9013"/>
                    <a:pt x="1364" y="9013"/>
                  </a:cubicBezTo>
                  <a:lnTo>
                    <a:pt x="5826" y="9013"/>
                  </a:lnTo>
                  <a:cubicBezTo>
                    <a:pt x="6140" y="9013"/>
                    <a:pt x="6403" y="8773"/>
                    <a:pt x="6431" y="8461"/>
                  </a:cubicBezTo>
                  <a:lnTo>
                    <a:pt x="71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5" name="Google Shape;4665;p70"/>
            <p:cNvSpPr/>
            <p:nvPr/>
          </p:nvSpPr>
          <p:spPr>
            <a:xfrm>
              <a:off x="3762244" y="4200119"/>
              <a:ext cx="228921" cy="51982"/>
            </a:xfrm>
            <a:custGeom>
              <a:avLst/>
              <a:gdLst/>
              <a:ahLst/>
              <a:cxnLst/>
              <a:rect l="l" t="t" r="r" b="b"/>
              <a:pathLst>
                <a:path w="8222" h="1867" extrusionOk="0">
                  <a:moveTo>
                    <a:pt x="409" y="0"/>
                  </a:moveTo>
                  <a:cubicBezTo>
                    <a:pt x="184" y="0"/>
                    <a:pt x="1" y="183"/>
                    <a:pt x="1" y="409"/>
                  </a:cubicBezTo>
                  <a:lnTo>
                    <a:pt x="1" y="1458"/>
                  </a:lnTo>
                  <a:cubicBezTo>
                    <a:pt x="1" y="1683"/>
                    <a:pt x="184" y="1866"/>
                    <a:pt x="409" y="1866"/>
                  </a:cubicBezTo>
                  <a:lnTo>
                    <a:pt x="7814" y="1866"/>
                  </a:lnTo>
                  <a:cubicBezTo>
                    <a:pt x="8039" y="1866"/>
                    <a:pt x="8221" y="1683"/>
                    <a:pt x="8221" y="1458"/>
                  </a:cubicBezTo>
                  <a:lnTo>
                    <a:pt x="8221" y="409"/>
                  </a:lnTo>
                  <a:cubicBezTo>
                    <a:pt x="8221" y="183"/>
                    <a:pt x="8039" y="0"/>
                    <a:pt x="7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6" name="Google Shape;4666;p70"/>
            <p:cNvSpPr/>
            <p:nvPr/>
          </p:nvSpPr>
          <p:spPr>
            <a:xfrm>
              <a:off x="3721899" y="4355761"/>
              <a:ext cx="109421" cy="42154"/>
            </a:xfrm>
            <a:custGeom>
              <a:avLst/>
              <a:gdLst/>
              <a:ahLst/>
              <a:cxnLst/>
              <a:rect l="l" t="t" r="r" b="b"/>
              <a:pathLst>
                <a:path w="3930" h="1514" extrusionOk="0">
                  <a:moveTo>
                    <a:pt x="391" y="1"/>
                  </a:moveTo>
                  <a:cubicBezTo>
                    <a:pt x="176" y="1"/>
                    <a:pt x="1" y="177"/>
                    <a:pt x="1" y="391"/>
                  </a:cubicBezTo>
                  <a:lnTo>
                    <a:pt x="1" y="1513"/>
                  </a:lnTo>
                  <a:lnTo>
                    <a:pt x="3929" y="1513"/>
                  </a:lnTo>
                  <a:lnTo>
                    <a:pt x="3929" y="391"/>
                  </a:lnTo>
                  <a:cubicBezTo>
                    <a:pt x="3929" y="177"/>
                    <a:pt x="3755"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7" name="Google Shape;4667;p70"/>
            <p:cNvSpPr/>
            <p:nvPr/>
          </p:nvSpPr>
          <p:spPr>
            <a:xfrm>
              <a:off x="3721899" y="4387029"/>
              <a:ext cx="109421" cy="79045"/>
            </a:xfrm>
            <a:custGeom>
              <a:avLst/>
              <a:gdLst/>
              <a:ahLst/>
              <a:cxnLst/>
              <a:rect l="l" t="t" r="r" b="b"/>
              <a:pathLst>
                <a:path w="3930" h="2839" extrusionOk="0">
                  <a:moveTo>
                    <a:pt x="1" y="0"/>
                  </a:moveTo>
                  <a:lnTo>
                    <a:pt x="1" y="2448"/>
                  </a:lnTo>
                  <a:cubicBezTo>
                    <a:pt x="1" y="2663"/>
                    <a:pt x="176" y="2838"/>
                    <a:pt x="391" y="2838"/>
                  </a:cubicBezTo>
                  <a:lnTo>
                    <a:pt x="3539" y="2838"/>
                  </a:lnTo>
                  <a:cubicBezTo>
                    <a:pt x="3755" y="2838"/>
                    <a:pt x="3929" y="2664"/>
                    <a:pt x="3929" y="2448"/>
                  </a:cubicBezTo>
                  <a:lnTo>
                    <a:pt x="39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8" name="Google Shape;4668;p70"/>
            <p:cNvSpPr/>
            <p:nvPr/>
          </p:nvSpPr>
          <p:spPr>
            <a:xfrm>
              <a:off x="3721899" y="4303695"/>
              <a:ext cx="109421" cy="52093"/>
            </a:xfrm>
            <a:custGeom>
              <a:avLst/>
              <a:gdLst/>
              <a:ahLst/>
              <a:cxnLst/>
              <a:rect l="l" t="t" r="r" b="b"/>
              <a:pathLst>
                <a:path w="3930" h="1871" extrusionOk="0">
                  <a:moveTo>
                    <a:pt x="391" y="0"/>
                  </a:moveTo>
                  <a:cubicBezTo>
                    <a:pt x="176" y="0"/>
                    <a:pt x="1" y="176"/>
                    <a:pt x="1" y="390"/>
                  </a:cubicBezTo>
                  <a:lnTo>
                    <a:pt x="1" y="1481"/>
                  </a:lnTo>
                  <a:cubicBezTo>
                    <a:pt x="1" y="1697"/>
                    <a:pt x="176" y="1871"/>
                    <a:pt x="391" y="1871"/>
                  </a:cubicBezTo>
                  <a:lnTo>
                    <a:pt x="3539" y="1871"/>
                  </a:lnTo>
                  <a:cubicBezTo>
                    <a:pt x="3755" y="1871"/>
                    <a:pt x="3929" y="1697"/>
                    <a:pt x="3929" y="1481"/>
                  </a:cubicBezTo>
                  <a:lnTo>
                    <a:pt x="3929" y="390"/>
                  </a:lnTo>
                  <a:cubicBezTo>
                    <a:pt x="3929" y="176"/>
                    <a:pt x="3755" y="0"/>
                    <a:pt x="35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9" name="Google Shape;4669;p70"/>
            <p:cNvSpPr/>
            <p:nvPr/>
          </p:nvSpPr>
          <p:spPr>
            <a:xfrm>
              <a:off x="3740192" y="4406435"/>
              <a:ext cx="50840" cy="16204"/>
            </a:xfrm>
            <a:custGeom>
              <a:avLst/>
              <a:gdLst/>
              <a:ahLst/>
              <a:cxnLst/>
              <a:rect l="l" t="t" r="r" b="b"/>
              <a:pathLst>
                <a:path w="1826" h="582" extrusionOk="0">
                  <a:moveTo>
                    <a:pt x="289" y="1"/>
                  </a:moveTo>
                  <a:cubicBezTo>
                    <a:pt x="129" y="1"/>
                    <a:pt x="0" y="130"/>
                    <a:pt x="0" y="291"/>
                  </a:cubicBezTo>
                  <a:cubicBezTo>
                    <a:pt x="0" y="451"/>
                    <a:pt x="129" y="581"/>
                    <a:pt x="289" y="581"/>
                  </a:cubicBezTo>
                  <a:lnTo>
                    <a:pt x="1536" y="581"/>
                  </a:lnTo>
                  <a:cubicBezTo>
                    <a:pt x="1695" y="581"/>
                    <a:pt x="1826" y="451"/>
                    <a:pt x="1826" y="291"/>
                  </a:cubicBezTo>
                  <a:cubicBezTo>
                    <a:pt x="1826" y="130"/>
                    <a:pt x="1695" y="1"/>
                    <a:pt x="1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0" name="Google Shape;4670;p70"/>
            <p:cNvSpPr/>
            <p:nvPr/>
          </p:nvSpPr>
          <p:spPr>
            <a:xfrm>
              <a:off x="3645164" y="4355761"/>
              <a:ext cx="109393" cy="42154"/>
            </a:xfrm>
            <a:custGeom>
              <a:avLst/>
              <a:gdLst/>
              <a:ahLst/>
              <a:cxnLst/>
              <a:rect l="l" t="t" r="r" b="b"/>
              <a:pathLst>
                <a:path w="3929" h="1514" extrusionOk="0">
                  <a:moveTo>
                    <a:pt x="391" y="1"/>
                  </a:moveTo>
                  <a:cubicBezTo>
                    <a:pt x="175" y="1"/>
                    <a:pt x="0" y="177"/>
                    <a:pt x="0" y="391"/>
                  </a:cubicBezTo>
                  <a:lnTo>
                    <a:pt x="0" y="1513"/>
                  </a:lnTo>
                  <a:lnTo>
                    <a:pt x="3929" y="1513"/>
                  </a:lnTo>
                  <a:lnTo>
                    <a:pt x="3929" y="391"/>
                  </a:lnTo>
                  <a:cubicBezTo>
                    <a:pt x="3929" y="177"/>
                    <a:pt x="3753" y="1"/>
                    <a:pt x="3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1" name="Google Shape;4671;p70"/>
            <p:cNvSpPr/>
            <p:nvPr/>
          </p:nvSpPr>
          <p:spPr>
            <a:xfrm>
              <a:off x="3645164" y="4387029"/>
              <a:ext cx="109393" cy="79045"/>
            </a:xfrm>
            <a:custGeom>
              <a:avLst/>
              <a:gdLst/>
              <a:ahLst/>
              <a:cxnLst/>
              <a:rect l="l" t="t" r="r" b="b"/>
              <a:pathLst>
                <a:path w="3929" h="2839" extrusionOk="0">
                  <a:moveTo>
                    <a:pt x="0" y="0"/>
                  </a:moveTo>
                  <a:lnTo>
                    <a:pt x="0" y="2448"/>
                  </a:lnTo>
                  <a:cubicBezTo>
                    <a:pt x="0" y="2663"/>
                    <a:pt x="175" y="2838"/>
                    <a:pt x="391" y="2838"/>
                  </a:cubicBezTo>
                  <a:lnTo>
                    <a:pt x="3539" y="2838"/>
                  </a:lnTo>
                  <a:cubicBezTo>
                    <a:pt x="3753" y="2838"/>
                    <a:pt x="3929" y="2664"/>
                    <a:pt x="3929" y="2448"/>
                  </a:cubicBezTo>
                  <a:lnTo>
                    <a:pt x="3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2" name="Google Shape;4672;p70"/>
            <p:cNvSpPr/>
            <p:nvPr/>
          </p:nvSpPr>
          <p:spPr>
            <a:xfrm>
              <a:off x="3645164" y="4303695"/>
              <a:ext cx="109393" cy="52093"/>
            </a:xfrm>
            <a:custGeom>
              <a:avLst/>
              <a:gdLst/>
              <a:ahLst/>
              <a:cxnLst/>
              <a:rect l="l" t="t" r="r" b="b"/>
              <a:pathLst>
                <a:path w="3929" h="1871" extrusionOk="0">
                  <a:moveTo>
                    <a:pt x="391" y="0"/>
                  </a:moveTo>
                  <a:cubicBezTo>
                    <a:pt x="175" y="0"/>
                    <a:pt x="0" y="176"/>
                    <a:pt x="0" y="390"/>
                  </a:cubicBezTo>
                  <a:lnTo>
                    <a:pt x="0" y="1481"/>
                  </a:lnTo>
                  <a:cubicBezTo>
                    <a:pt x="0" y="1697"/>
                    <a:pt x="175" y="1871"/>
                    <a:pt x="391" y="1871"/>
                  </a:cubicBezTo>
                  <a:lnTo>
                    <a:pt x="3539" y="1871"/>
                  </a:lnTo>
                  <a:cubicBezTo>
                    <a:pt x="3753" y="1871"/>
                    <a:pt x="3929" y="1697"/>
                    <a:pt x="3929" y="1481"/>
                  </a:cubicBezTo>
                  <a:lnTo>
                    <a:pt x="3929" y="390"/>
                  </a:lnTo>
                  <a:cubicBezTo>
                    <a:pt x="3929" y="176"/>
                    <a:pt x="3753" y="0"/>
                    <a:pt x="3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3" name="Google Shape;4673;p70"/>
            <p:cNvSpPr/>
            <p:nvPr/>
          </p:nvSpPr>
          <p:spPr>
            <a:xfrm>
              <a:off x="3663401" y="4406435"/>
              <a:ext cx="50868" cy="16204"/>
            </a:xfrm>
            <a:custGeom>
              <a:avLst/>
              <a:gdLst/>
              <a:ahLst/>
              <a:cxnLst/>
              <a:rect l="l" t="t" r="r" b="b"/>
              <a:pathLst>
                <a:path w="1827" h="582" extrusionOk="0">
                  <a:moveTo>
                    <a:pt x="291" y="1"/>
                  </a:moveTo>
                  <a:cubicBezTo>
                    <a:pt x="130" y="1"/>
                    <a:pt x="0" y="130"/>
                    <a:pt x="0" y="291"/>
                  </a:cubicBezTo>
                  <a:cubicBezTo>
                    <a:pt x="0" y="451"/>
                    <a:pt x="130" y="581"/>
                    <a:pt x="291" y="581"/>
                  </a:cubicBezTo>
                  <a:lnTo>
                    <a:pt x="1536" y="581"/>
                  </a:lnTo>
                  <a:cubicBezTo>
                    <a:pt x="1697" y="581"/>
                    <a:pt x="1826" y="451"/>
                    <a:pt x="1826" y="291"/>
                  </a:cubicBezTo>
                  <a:cubicBezTo>
                    <a:pt x="1826" y="130"/>
                    <a:pt x="1697" y="1"/>
                    <a:pt x="1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74" name="Google Shape;4674;p70"/>
          <p:cNvGrpSpPr/>
          <p:nvPr/>
        </p:nvGrpSpPr>
        <p:grpSpPr>
          <a:xfrm>
            <a:off x="3204975" y="3982014"/>
            <a:ext cx="511938" cy="501927"/>
            <a:chOff x="2824883" y="3930739"/>
            <a:chExt cx="535332" cy="535332"/>
          </a:xfrm>
        </p:grpSpPr>
        <p:sp>
          <p:nvSpPr>
            <p:cNvPr id="4675" name="Google Shape;4675;p70"/>
            <p:cNvSpPr/>
            <p:nvPr/>
          </p:nvSpPr>
          <p:spPr>
            <a:xfrm>
              <a:off x="2824883" y="3930739"/>
              <a:ext cx="259214" cy="259214"/>
            </a:xfrm>
            <a:custGeom>
              <a:avLst/>
              <a:gdLst/>
              <a:ahLst/>
              <a:cxnLst/>
              <a:rect l="l" t="t" r="r" b="b"/>
              <a:pathLst>
                <a:path w="9310" h="9310" extrusionOk="0">
                  <a:moveTo>
                    <a:pt x="1194" y="1"/>
                  </a:moveTo>
                  <a:cubicBezTo>
                    <a:pt x="535" y="1"/>
                    <a:pt x="1" y="535"/>
                    <a:pt x="1" y="1194"/>
                  </a:cubicBezTo>
                  <a:lnTo>
                    <a:pt x="1" y="8116"/>
                  </a:lnTo>
                  <a:cubicBezTo>
                    <a:pt x="1" y="8775"/>
                    <a:pt x="535" y="9309"/>
                    <a:pt x="1194" y="9309"/>
                  </a:cubicBezTo>
                  <a:lnTo>
                    <a:pt x="8116" y="9309"/>
                  </a:lnTo>
                  <a:cubicBezTo>
                    <a:pt x="8775" y="9309"/>
                    <a:pt x="9309" y="8775"/>
                    <a:pt x="9309" y="8116"/>
                  </a:cubicBezTo>
                  <a:lnTo>
                    <a:pt x="9309" y="1194"/>
                  </a:lnTo>
                  <a:cubicBezTo>
                    <a:pt x="9309" y="535"/>
                    <a:pt x="8775" y="1"/>
                    <a:pt x="8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6" name="Google Shape;4676;p70"/>
            <p:cNvSpPr/>
            <p:nvPr/>
          </p:nvSpPr>
          <p:spPr>
            <a:xfrm>
              <a:off x="2872968" y="3971194"/>
              <a:ext cx="163046" cy="178303"/>
            </a:xfrm>
            <a:custGeom>
              <a:avLst/>
              <a:gdLst/>
              <a:ahLst/>
              <a:cxnLst/>
              <a:rect l="l" t="t" r="r" b="b"/>
              <a:pathLst>
                <a:path w="5856" h="6404" extrusionOk="0">
                  <a:moveTo>
                    <a:pt x="2928" y="1"/>
                  </a:moveTo>
                  <a:cubicBezTo>
                    <a:pt x="2621" y="1"/>
                    <a:pt x="2371" y="251"/>
                    <a:pt x="2371" y="558"/>
                  </a:cubicBezTo>
                  <a:lnTo>
                    <a:pt x="2371" y="976"/>
                  </a:lnTo>
                  <a:lnTo>
                    <a:pt x="594" y="976"/>
                  </a:lnTo>
                  <a:cubicBezTo>
                    <a:pt x="285" y="976"/>
                    <a:pt x="36" y="1225"/>
                    <a:pt x="36" y="1534"/>
                  </a:cubicBezTo>
                  <a:cubicBezTo>
                    <a:pt x="36" y="1841"/>
                    <a:pt x="285" y="2091"/>
                    <a:pt x="594" y="2091"/>
                  </a:cubicBezTo>
                  <a:lnTo>
                    <a:pt x="3609" y="2091"/>
                  </a:lnTo>
                  <a:cubicBezTo>
                    <a:pt x="3540" y="2425"/>
                    <a:pt x="3417" y="2867"/>
                    <a:pt x="3202" y="3313"/>
                  </a:cubicBezTo>
                  <a:cubicBezTo>
                    <a:pt x="3118" y="3486"/>
                    <a:pt x="3027" y="3650"/>
                    <a:pt x="2928" y="3801"/>
                  </a:cubicBezTo>
                  <a:cubicBezTo>
                    <a:pt x="2890" y="3744"/>
                    <a:pt x="2854" y="3684"/>
                    <a:pt x="2818" y="3624"/>
                  </a:cubicBezTo>
                  <a:cubicBezTo>
                    <a:pt x="2715" y="3446"/>
                    <a:pt x="2528" y="3347"/>
                    <a:pt x="2336" y="3347"/>
                  </a:cubicBezTo>
                  <a:cubicBezTo>
                    <a:pt x="2241" y="3347"/>
                    <a:pt x="2144" y="3372"/>
                    <a:pt x="2056" y="3423"/>
                  </a:cubicBezTo>
                  <a:cubicBezTo>
                    <a:pt x="1790" y="3579"/>
                    <a:pt x="1701" y="3920"/>
                    <a:pt x="1856" y="4186"/>
                  </a:cubicBezTo>
                  <a:cubicBezTo>
                    <a:pt x="1950" y="4346"/>
                    <a:pt x="2050" y="4499"/>
                    <a:pt x="2157" y="4643"/>
                  </a:cubicBezTo>
                  <a:cubicBezTo>
                    <a:pt x="1700" y="4993"/>
                    <a:pt x="1153" y="5211"/>
                    <a:pt x="522" y="5293"/>
                  </a:cubicBezTo>
                  <a:cubicBezTo>
                    <a:pt x="216" y="5333"/>
                    <a:pt x="1" y="5612"/>
                    <a:pt x="40" y="5918"/>
                  </a:cubicBezTo>
                  <a:cubicBezTo>
                    <a:pt x="76" y="6199"/>
                    <a:pt x="317" y="6404"/>
                    <a:pt x="592" y="6404"/>
                  </a:cubicBezTo>
                  <a:cubicBezTo>
                    <a:pt x="617" y="6404"/>
                    <a:pt x="641" y="6402"/>
                    <a:pt x="666" y="6399"/>
                  </a:cubicBezTo>
                  <a:cubicBezTo>
                    <a:pt x="1539" y="6285"/>
                    <a:pt x="2301" y="5965"/>
                    <a:pt x="2929" y="5454"/>
                  </a:cubicBezTo>
                  <a:cubicBezTo>
                    <a:pt x="3560" y="5965"/>
                    <a:pt x="4322" y="6285"/>
                    <a:pt x="5192" y="6399"/>
                  </a:cubicBezTo>
                  <a:cubicBezTo>
                    <a:pt x="5216" y="6402"/>
                    <a:pt x="5239" y="6404"/>
                    <a:pt x="5264" y="6404"/>
                  </a:cubicBezTo>
                  <a:cubicBezTo>
                    <a:pt x="5539" y="6404"/>
                    <a:pt x="5780" y="6199"/>
                    <a:pt x="5816" y="5918"/>
                  </a:cubicBezTo>
                  <a:cubicBezTo>
                    <a:pt x="5855" y="5612"/>
                    <a:pt x="5641" y="5333"/>
                    <a:pt x="5334" y="5293"/>
                  </a:cubicBezTo>
                  <a:cubicBezTo>
                    <a:pt x="4704" y="5211"/>
                    <a:pt x="4157" y="4993"/>
                    <a:pt x="3700" y="4643"/>
                  </a:cubicBezTo>
                  <a:cubicBezTo>
                    <a:pt x="3898" y="4375"/>
                    <a:pt x="4073" y="4081"/>
                    <a:pt x="4226" y="3758"/>
                  </a:cubicBezTo>
                  <a:cubicBezTo>
                    <a:pt x="4526" y="3123"/>
                    <a:pt x="4672" y="2508"/>
                    <a:pt x="4744" y="2091"/>
                  </a:cubicBezTo>
                  <a:lnTo>
                    <a:pt x="5262" y="2091"/>
                  </a:lnTo>
                  <a:cubicBezTo>
                    <a:pt x="5571" y="2091"/>
                    <a:pt x="5821" y="1841"/>
                    <a:pt x="5821" y="1534"/>
                  </a:cubicBezTo>
                  <a:cubicBezTo>
                    <a:pt x="5821" y="1225"/>
                    <a:pt x="5571" y="976"/>
                    <a:pt x="5262" y="976"/>
                  </a:cubicBezTo>
                  <a:lnTo>
                    <a:pt x="3485" y="976"/>
                  </a:lnTo>
                  <a:lnTo>
                    <a:pt x="3485" y="558"/>
                  </a:lnTo>
                  <a:cubicBezTo>
                    <a:pt x="3485" y="251"/>
                    <a:pt x="3237" y="1"/>
                    <a:pt x="2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7" name="Google Shape;4677;p70"/>
            <p:cNvSpPr/>
            <p:nvPr/>
          </p:nvSpPr>
          <p:spPr>
            <a:xfrm>
              <a:off x="3101001" y="4206913"/>
              <a:ext cx="259214" cy="259158"/>
            </a:xfrm>
            <a:custGeom>
              <a:avLst/>
              <a:gdLst/>
              <a:ahLst/>
              <a:cxnLst/>
              <a:rect l="l" t="t" r="r" b="b"/>
              <a:pathLst>
                <a:path w="9310" h="9308" extrusionOk="0">
                  <a:moveTo>
                    <a:pt x="1194" y="0"/>
                  </a:moveTo>
                  <a:cubicBezTo>
                    <a:pt x="535" y="0"/>
                    <a:pt x="1" y="533"/>
                    <a:pt x="1" y="1192"/>
                  </a:cubicBezTo>
                  <a:lnTo>
                    <a:pt x="1" y="8114"/>
                  </a:lnTo>
                  <a:cubicBezTo>
                    <a:pt x="1" y="8773"/>
                    <a:pt x="535" y="9307"/>
                    <a:pt x="1194" y="9307"/>
                  </a:cubicBezTo>
                  <a:lnTo>
                    <a:pt x="8116" y="9307"/>
                  </a:lnTo>
                  <a:cubicBezTo>
                    <a:pt x="8775" y="9307"/>
                    <a:pt x="9309" y="8773"/>
                    <a:pt x="9309" y="8114"/>
                  </a:cubicBezTo>
                  <a:lnTo>
                    <a:pt x="9309" y="1192"/>
                  </a:lnTo>
                  <a:cubicBezTo>
                    <a:pt x="9309" y="533"/>
                    <a:pt x="8775" y="0"/>
                    <a:pt x="8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8" name="Google Shape;4678;p70"/>
            <p:cNvSpPr/>
            <p:nvPr/>
          </p:nvSpPr>
          <p:spPr>
            <a:xfrm>
              <a:off x="3165681" y="4260427"/>
              <a:ext cx="129830" cy="152131"/>
            </a:xfrm>
            <a:custGeom>
              <a:avLst/>
              <a:gdLst/>
              <a:ahLst/>
              <a:cxnLst/>
              <a:rect l="l" t="t" r="r" b="b"/>
              <a:pathLst>
                <a:path w="4663" h="5464" extrusionOk="0">
                  <a:moveTo>
                    <a:pt x="367" y="0"/>
                  </a:moveTo>
                  <a:cubicBezTo>
                    <a:pt x="166" y="0"/>
                    <a:pt x="1" y="164"/>
                    <a:pt x="1" y="365"/>
                  </a:cubicBezTo>
                  <a:lnTo>
                    <a:pt x="0" y="889"/>
                  </a:lnTo>
                  <a:cubicBezTo>
                    <a:pt x="0" y="1091"/>
                    <a:pt x="162" y="1255"/>
                    <a:pt x="363" y="1255"/>
                  </a:cubicBezTo>
                  <a:lnTo>
                    <a:pt x="1703" y="1259"/>
                  </a:lnTo>
                  <a:lnTo>
                    <a:pt x="1701" y="5096"/>
                  </a:lnTo>
                  <a:cubicBezTo>
                    <a:pt x="1701" y="5297"/>
                    <a:pt x="1865" y="5461"/>
                    <a:pt x="2066" y="5462"/>
                  </a:cubicBezTo>
                  <a:lnTo>
                    <a:pt x="2591" y="5463"/>
                  </a:lnTo>
                  <a:cubicBezTo>
                    <a:pt x="2792" y="5463"/>
                    <a:pt x="2956" y="5300"/>
                    <a:pt x="2956" y="5097"/>
                  </a:cubicBezTo>
                  <a:lnTo>
                    <a:pt x="2956" y="1261"/>
                  </a:lnTo>
                  <a:lnTo>
                    <a:pt x="4296" y="1265"/>
                  </a:lnTo>
                  <a:cubicBezTo>
                    <a:pt x="4296" y="1265"/>
                    <a:pt x="4297" y="1265"/>
                    <a:pt x="4298" y="1265"/>
                  </a:cubicBezTo>
                  <a:cubicBezTo>
                    <a:pt x="4498" y="1265"/>
                    <a:pt x="4660" y="1102"/>
                    <a:pt x="4662" y="902"/>
                  </a:cubicBezTo>
                  <a:lnTo>
                    <a:pt x="4663" y="377"/>
                  </a:lnTo>
                  <a:cubicBezTo>
                    <a:pt x="4663" y="175"/>
                    <a:pt x="4501" y="11"/>
                    <a:pt x="4298" y="11"/>
                  </a:cubicBez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9" name="Google Shape;4679;p70"/>
            <p:cNvSpPr/>
            <p:nvPr/>
          </p:nvSpPr>
          <p:spPr>
            <a:xfrm>
              <a:off x="3121355" y="3973645"/>
              <a:ext cx="222378" cy="199853"/>
            </a:xfrm>
            <a:custGeom>
              <a:avLst/>
              <a:gdLst/>
              <a:ahLst/>
              <a:cxnLst/>
              <a:rect l="l" t="t" r="r" b="b"/>
              <a:pathLst>
                <a:path w="7987" h="7178" extrusionOk="0">
                  <a:moveTo>
                    <a:pt x="765" y="0"/>
                  </a:moveTo>
                  <a:cubicBezTo>
                    <a:pt x="452" y="0"/>
                    <a:pt x="169" y="213"/>
                    <a:pt x="92" y="530"/>
                  </a:cubicBezTo>
                  <a:cubicBezTo>
                    <a:pt x="0" y="902"/>
                    <a:pt x="230" y="1277"/>
                    <a:pt x="602" y="1368"/>
                  </a:cubicBezTo>
                  <a:cubicBezTo>
                    <a:pt x="1825" y="1665"/>
                    <a:pt x="2946" y="2297"/>
                    <a:pt x="3842" y="3192"/>
                  </a:cubicBezTo>
                  <a:cubicBezTo>
                    <a:pt x="4389" y="3740"/>
                    <a:pt x="4836" y="4370"/>
                    <a:pt x="5170" y="5056"/>
                  </a:cubicBezTo>
                  <a:lnTo>
                    <a:pt x="5145" y="5042"/>
                  </a:lnTo>
                  <a:cubicBezTo>
                    <a:pt x="5040" y="4987"/>
                    <a:pt x="4928" y="4960"/>
                    <a:pt x="4817" y="4960"/>
                  </a:cubicBezTo>
                  <a:cubicBezTo>
                    <a:pt x="4570" y="4960"/>
                    <a:pt x="4330" y="5092"/>
                    <a:pt x="4206" y="5325"/>
                  </a:cubicBezTo>
                  <a:cubicBezTo>
                    <a:pt x="4024" y="5663"/>
                    <a:pt x="4151" y="6084"/>
                    <a:pt x="4489" y="6264"/>
                  </a:cubicBezTo>
                  <a:lnTo>
                    <a:pt x="6035" y="7096"/>
                  </a:lnTo>
                  <a:cubicBezTo>
                    <a:pt x="6140" y="7152"/>
                    <a:pt x="6252" y="7178"/>
                    <a:pt x="6363" y="7178"/>
                  </a:cubicBezTo>
                  <a:cubicBezTo>
                    <a:pt x="6611" y="7178"/>
                    <a:pt x="6850" y="7046"/>
                    <a:pt x="6974" y="6813"/>
                  </a:cubicBezTo>
                  <a:lnTo>
                    <a:pt x="7806" y="5266"/>
                  </a:lnTo>
                  <a:cubicBezTo>
                    <a:pt x="7987" y="4928"/>
                    <a:pt x="7860" y="4507"/>
                    <a:pt x="7523" y="4326"/>
                  </a:cubicBezTo>
                  <a:cubicBezTo>
                    <a:pt x="7419" y="4270"/>
                    <a:pt x="7306" y="4243"/>
                    <a:pt x="7195" y="4243"/>
                  </a:cubicBezTo>
                  <a:cubicBezTo>
                    <a:pt x="6948" y="4243"/>
                    <a:pt x="6709" y="4376"/>
                    <a:pt x="6584" y="4609"/>
                  </a:cubicBezTo>
                  <a:lnTo>
                    <a:pt x="6535" y="4700"/>
                  </a:lnTo>
                  <a:cubicBezTo>
                    <a:pt x="6124" y="3779"/>
                    <a:pt x="5545" y="2934"/>
                    <a:pt x="4823" y="2212"/>
                  </a:cubicBezTo>
                  <a:cubicBezTo>
                    <a:pt x="3746" y="1136"/>
                    <a:pt x="2401" y="377"/>
                    <a:pt x="930" y="20"/>
                  </a:cubicBezTo>
                  <a:cubicBezTo>
                    <a:pt x="875" y="7"/>
                    <a:pt x="819" y="0"/>
                    <a:pt x="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0" name="Google Shape;4680;p70"/>
            <p:cNvSpPr/>
            <p:nvPr/>
          </p:nvSpPr>
          <p:spPr>
            <a:xfrm>
              <a:off x="2841366" y="4223312"/>
              <a:ext cx="222378" cy="199881"/>
            </a:xfrm>
            <a:custGeom>
              <a:avLst/>
              <a:gdLst/>
              <a:ahLst/>
              <a:cxnLst/>
              <a:rect l="l" t="t" r="r" b="b"/>
              <a:pathLst>
                <a:path w="7987" h="7179" extrusionOk="0">
                  <a:moveTo>
                    <a:pt x="1624" y="0"/>
                  </a:moveTo>
                  <a:cubicBezTo>
                    <a:pt x="1376" y="0"/>
                    <a:pt x="1137" y="133"/>
                    <a:pt x="1013" y="366"/>
                  </a:cubicBezTo>
                  <a:lnTo>
                    <a:pt x="182" y="1913"/>
                  </a:lnTo>
                  <a:cubicBezTo>
                    <a:pt x="0" y="2250"/>
                    <a:pt x="127" y="2671"/>
                    <a:pt x="465" y="2852"/>
                  </a:cubicBezTo>
                  <a:cubicBezTo>
                    <a:pt x="569" y="2908"/>
                    <a:pt x="681" y="2935"/>
                    <a:pt x="792" y="2935"/>
                  </a:cubicBezTo>
                  <a:cubicBezTo>
                    <a:pt x="1040" y="2935"/>
                    <a:pt x="1279" y="2803"/>
                    <a:pt x="1404" y="2569"/>
                  </a:cubicBezTo>
                  <a:lnTo>
                    <a:pt x="1453" y="2478"/>
                  </a:lnTo>
                  <a:cubicBezTo>
                    <a:pt x="1864" y="3401"/>
                    <a:pt x="2442" y="4245"/>
                    <a:pt x="3164" y="4967"/>
                  </a:cubicBezTo>
                  <a:cubicBezTo>
                    <a:pt x="4241" y="6044"/>
                    <a:pt x="5588" y="6801"/>
                    <a:pt x="7058" y="7158"/>
                  </a:cubicBezTo>
                  <a:cubicBezTo>
                    <a:pt x="7113" y="7172"/>
                    <a:pt x="7168" y="7179"/>
                    <a:pt x="7223" y="7179"/>
                  </a:cubicBezTo>
                  <a:cubicBezTo>
                    <a:pt x="7535" y="7179"/>
                    <a:pt x="7818" y="6966"/>
                    <a:pt x="7896" y="6648"/>
                  </a:cubicBezTo>
                  <a:cubicBezTo>
                    <a:pt x="7987" y="6276"/>
                    <a:pt x="7759" y="5901"/>
                    <a:pt x="7387" y="5811"/>
                  </a:cubicBezTo>
                  <a:cubicBezTo>
                    <a:pt x="6162" y="5513"/>
                    <a:pt x="5042" y="4882"/>
                    <a:pt x="4146" y="3986"/>
                  </a:cubicBezTo>
                  <a:cubicBezTo>
                    <a:pt x="3598" y="3438"/>
                    <a:pt x="3152" y="2808"/>
                    <a:pt x="2818" y="2122"/>
                  </a:cubicBezTo>
                  <a:lnTo>
                    <a:pt x="2818" y="2122"/>
                  </a:lnTo>
                  <a:lnTo>
                    <a:pt x="2843" y="2136"/>
                  </a:lnTo>
                  <a:cubicBezTo>
                    <a:pt x="2948" y="2192"/>
                    <a:pt x="3060" y="2219"/>
                    <a:pt x="3171" y="2219"/>
                  </a:cubicBezTo>
                  <a:cubicBezTo>
                    <a:pt x="3418" y="2219"/>
                    <a:pt x="3657" y="2086"/>
                    <a:pt x="3783" y="1853"/>
                  </a:cubicBezTo>
                  <a:cubicBezTo>
                    <a:pt x="3963" y="1515"/>
                    <a:pt x="3836" y="1094"/>
                    <a:pt x="3500" y="914"/>
                  </a:cubicBezTo>
                  <a:lnTo>
                    <a:pt x="1952" y="83"/>
                  </a:lnTo>
                  <a:cubicBezTo>
                    <a:pt x="1847" y="27"/>
                    <a:pt x="1735" y="0"/>
                    <a:pt x="1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81" name="Google Shape;4681;p70"/>
          <p:cNvGrpSpPr/>
          <p:nvPr/>
        </p:nvGrpSpPr>
        <p:grpSpPr>
          <a:xfrm>
            <a:off x="2430328" y="3982014"/>
            <a:ext cx="440953" cy="501927"/>
            <a:chOff x="2078859" y="3930739"/>
            <a:chExt cx="461104" cy="535332"/>
          </a:xfrm>
        </p:grpSpPr>
        <p:sp>
          <p:nvSpPr>
            <p:cNvPr id="4682" name="Google Shape;4682;p70"/>
            <p:cNvSpPr/>
            <p:nvPr/>
          </p:nvSpPr>
          <p:spPr>
            <a:xfrm>
              <a:off x="2146573" y="4097908"/>
              <a:ext cx="230842" cy="368161"/>
            </a:xfrm>
            <a:custGeom>
              <a:avLst/>
              <a:gdLst/>
              <a:ahLst/>
              <a:cxnLst/>
              <a:rect l="l" t="t" r="r" b="b"/>
              <a:pathLst>
                <a:path w="8291" h="13223" extrusionOk="0">
                  <a:moveTo>
                    <a:pt x="0" y="0"/>
                  </a:moveTo>
                  <a:lnTo>
                    <a:pt x="0" y="12836"/>
                  </a:lnTo>
                  <a:cubicBezTo>
                    <a:pt x="0" y="13049"/>
                    <a:pt x="174" y="13222"/>
                    <a:pt x="387" y="13222"/>
                  </a:cubicBezTo>
                  <a:lnTo>
                    <a:pt x="7904" y="13222"/>
                  </a:lnTo>
                  <a:cubicBezTo>
                    <a:pt x="8117" y="13222"/>
                    <a:pt x="8290" y="13049"/>
                    <a:pt x="8290" y="12836"/>
                  </a:cubicBezTo>
                  <a:lnTo>
                    <a:pt x="82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3" name="Google Shape;4683;p70"/>
            <p:cNvSpPr/>
            <p:nvPr/>
          </p:nvSpPr>
          <p:spPr>
            <a:xfrm>
              <a:off x="2130341" y="3963900"/>
              <a:ext cx="263307" cy="113096"/>
            </a:xfrm>
            <a:custGeom>
              <a:avLst/>
              <a:gdLst/>
              <a:ahLst/>
              <a:cxnLst/>
              <a:rect l="l" t="t" r="r" b="b"/>
              <a:pathLst>
                <a:path w="9457" h="4062" extrusionOk="0">
                  <a:moveTo>
                    <a:pt x="0" y="0"/>
                  </a:moveTo>
                  <a:lnTo>
                    <a:pt x="0" y="4062"/>
                  </a:lnTo>
                  <a:lnTo>
                    <a:pt x="9456" y="4062"/>
                  </a:lnTo>
                  <a:lnTo>
                    <a:pt x="94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4" name="Google Shape;4684;p70"/>
            <p:cNvSpPr/>
            <p:nvPr/>
          </p:nvSpPr>
          <p:spPr>
            <a:xfrm>
              <a:off x="2130341" y="3930739"/>
              <a:ext cx="263307" cy="47722"/>
            </a:xfrm>
            <a:custGeom>
              <a:avLst/>
              <a:gdLst/>
              <a:ahLst/>
              <a:cxnLst/>
              <a:rect l="l" t="t" r="r" b="b"/>
              <a:pathLst>
                <a:path w="9457" h="1714" extrusionOk="0">
                  <a:moveTo>
                    <a:pt x="0" y="1"/>
                  </a:moveTo>
                  <a:lnTo>
                    <a:pt x="0" y="1713"/>
                  </a:lnTo>
                  <a:lnTo>
                    <a:pt x="9456" y="1713"/>
                  </a:lnTo>
                  <a:lnTo>
                    <a:pt x="9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5" name="Google Shape;4685;p70"/>
            <p:cNvSpPr/>
            <p:nvPr/>
          </p:nvSpPr>
          <p:spPr>
            <a:xfrm>
              <a:off x="2113050" y="4067698"/>
              <a:ext cx="297915" cy="40065"/>
            </a:xfrm>
            <a:custGeom>
              <a:avLst/>
              <a:gdLst/>
              <a:ahLst/>
              <a:cxnLst/>
              <a:rect l="l" t="t" r="r" b="b"/>
              <a:pathLst>
                <a:path w="10700" h="1439" extrusionOk="0">
                  <a:moveTo>
                    <a:pt x="437" y="1"/>
                  </a:moveTo>
                  <a:cubicBezTo>
                    <a:pt x="196" y="1"/>
                    <a:pt x="1" y="197"/>
                    <a:pt x="1" y="439"/>
                  </a:cubicBezTo>
                  <a:lnTo>
                    <a:pt x="1" y="1001"/>
                  </a:lnTo>
                  <a:cubicBezTo>
                    <a:pt x="1" y="1242"/>
                    <a:pt x="196" y="1439"/>
                    <a:pt x="437" y="1439"/>
                  </a:cubicBezTo>
                  <a:lnTo>
                    <a:pt x="10262" y="1439"/>
                  </a:lnTo>
                  <a:cubicBezTo>
                    <a:pt x="10503" y="1439"/>
                    <a:pt x="10699" y="1242"/>
                    <a:pt x="10699" y="1001"/>
                  </a:cubicBezTo>
                  <a:lnTo>
                    <a:pt x="10699" y="439"/>
                  </a:lnTo>
                  <a:cubicBezTo>
                    <a:pt x="10699" y="197"/>
                    <a:pt x="10503" y="1"/>
                    <a:pt x="10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6" name="Google Shape;4686;p70"/>
            <p:cNvSpPr/>
            <p:nvPr/>
          </p:nvSpPr>
          <p:spPr>
            <a:xfrm>
              <a:off x="2078859" y="3930739"/>
              <a:ext cx="102989" cy="103045"/>
            </a:xfrm>
            <a:custGeom>
              <a:avLst/>
              <a:gdLst/>
              <a:ahLst/>
              <a:cxnLst/>
              <a:rect l="l" t="t" r="r" b="b"/>
              <a:pathLst>
                <a:path w="3699" h="3701" extrusionOk="0">
                  <a:moveTo>
                    <a:pt x="1849" y="1"/>
                  </a:moveTo>
                  <a:cubicBezTo>
                    <a:pt x="829" y="1"/>
                    <a:pt x="0" y="829"/>
                    <a:pt x="0" y="1851"/>
                  </a:cubicBezTo>
                  <a:cubicBezTo>
                    <a:pt x="0" y="2872"/>
                    <a:pt x="829" y="3700"/>
                    <a:pt x="1849" y="3700"/>
                  </a:cubicBezTo>
                  <a:cubicBezTo>
                    <a:pt x="2870" y="3700"/>
                    <a:pt x="3698" y="2872"/>
                    <a:pt x="3698" y="1851"/>
                  </a:cubicBezTo>
                  <a:cubicBezTo>
                    <a:pt x="3698" y="829"/>
                    <a:pt x="2870"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7" name="Google Shape;4687;p70"/>
            <p:cNvSpPr/>
            <p:nvPr/>
          </p:nvSpPr>
          <p:spPr>
            <a:xfrm>
              <a:off x="2342142" y="3930739"/>
              <a:ext cx="102989" cy="103045"/>
            </a:xfrm>
            <a:custGeom>
              <a:avLst/>
              <a:gdLst/>
              <a:ahLst/>
              <a:cxnLst/>
              <a:rect l="l" t="t" r="r" b="b"/>
              <a:pathLst>
                <a:path w="3699" h="3701" extrusionOk="0">
                  <a:moveTo>
                    <a:pt x="1849" y="1"/>
                  </a:moveTo>
                  <a:cubicBezTo>
                    <a:pt x="828" y="1"/>
                    <a:pt x="0" y="829"/>
                    <a:pt x="0" y="1851"/>
                  </a:cubicBezTo>
                  <a:cubicBezTo>
                    <a:pt x="0" y="2872"/>
                    <a:pt x="828" y="3700"/>
                    <a:pt x="1849" y="3700"/>
                  </a:cubicBezTo>
                  <a:cubicBezTo>
                    <a:pt x="2871" y="3700"/>
                    <a:pt x="3698" y="2872"/>
                    <a:pt x="3698" y="1851"/>
                  </a:cubicBezTo>
                  <a:cubicBezTo>
                    <a:pt x="3698" y="829"/>
                    <a:pt x="2871"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8" name="Google Shape;4688;p70"/>
            <p:cNvSpPr/>
            <p:nvPr/>
          </p:nvSpPr>
          <p:spPr>
            <a:xfrm>
              <a:off x="2111630" y="3963510"/>
              <a:ext cx="37448" cy="37504"/>
            </a:xfrm>
            <a:custGeom>
              <a:avLst/>
              <a:gdLst/>
              <a:ahLst/>
              <a:cxnLst/>
              <a:rect l="l" t="t" r="r" b="b"/>
              <a:pathLst>
                <a:path w="1345" h="1347" extrusionOk="0">
                  <a:moveTo>
                    <a:pt x="672" y="1"/>
                  </a:moveTo>
                  <a:cubicBezTo>
                    <a:pt x="302" y="1"/>
                    <a:pt x="0" y="302"/>
                    <a:pt x="0" y="674"/>
                  </a:cubicBezTo>
                  <a:cubicBezTo>
                    <a:pt x="0" y="1045"/>
                    <a:pt x="302" y="1346"/>
                    <a:pt x="672" y="1346"/>
                  </a:cubicBezTo>
                  <a:cubicBezTo>
                    <a:pt x="1043" y="1346"/>
                    <a:pt x="1344" y="1045"/>
                    <a:pt x="1344" y="674"/>
                  </a:cubicBezTo>
                  <a:cubicBezTo>
                    <a:pt x="1344" y="302"/>
                    <a:pt x="104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9" name="Google Shape;4689;p70"/>
            <p:cNvSpPr/>
            <p:nvPr/>
          </p:nvSpPr>
          <p:spPr>
            <a:xfrm>
              <a:off x="2374913" y="3963510"/>
              <a:ext cx="37448" cy="37504"/>
            </a:xfrm>
            <a:custGeom>
              <a:avLst/>
              <a:gdLst/>
              <a:ahLst/>
              <a:cxnLst/>
              <a:rect l="l" t="t" r="r" b="b"/>
              <a:pathLst>
                <a:path w="1345" h="1347" extrusionOk="0">
                  <a:moveTo>
                    <a:pt x="672" y="1"/>
                  </a:moveTo>
                  <a:cubicBezTo>
                    <a:pt x="302" y="1"/>
                    <a:pt x="0" y="302"/>
                    <a:pt x="0" y="674"/>
                  </a:cubicBezTo>
                  <a:cubicBezTo>
                    <a:pt x="0" y="1045"/>
                    <a:pt x="302" y="1346"/>
                    <a:pt x="672" y="1346"/>
                  </a:cubicBezTo>
                  <a:cubicBezTo>
                    <a:pt x="1044" y="1346"/>
                    <a:pt x="1344" y="1045"/>
                    <a:pt x="1344" y="674"/>
                  </a:cubicBezTo>
                  <a:cubicBezTo>
                    <a:pt x="1344" y="302"/>
                    <a:pt x="1044"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0" name="Google Shape;4690;p70"/>
            <p:cNvSpPr/>
            <p:nvPr/>
          </p:nvSpPr>
          <p:spPr>
            <a:xfrm>
              <a:off x="2191233" y="4166596"/>
              <a:ext cx="48669" cy="299474"/>
            </a:xfrm>
            <a:custGeom>
              <a:avLst/>
              <a:gdLst/>
              <a:ahLst/>
              <a:cxnLst/>
              <a:rect l="l" t="t" r="r" b="b"/>
              <a:pathLst>
                <a:path w="1748" h="10756" extrusionOk="0">
                  <a:moveTo>
                    <a:pt x="875" y="0"/>
                  </a:moveTo>
                  <a:cubicBezTo>
                    <a:pt x="392" y="0"/>
                    <a:pt x="0" y="392"/>
                    <a:pt x="0" y="875"/>
                  </a:cubicBezTo>
                  <a:lnTo>
                    <a:pt x="0" y="10755"/>
                  </a:lnTo>
                  <a:lnTo>
                    <a:pt x="1748" y="10755"/>
                  </a:lnTo>
                  <a:lnTo>
                    <a:pt x="1748" y="875"/>
                  </a:lnTo>
                  <a:cubicBezTo>
                    <a:pt x="1748" y="633"/>
                    <a:pt x="1650" y="415"/>
                    <a:pt x="1493" y="257"/>
                  </a:cubicBezTo>
                  <a:cubicBezTo>
                    <a:pt x="1335" y="99"/>
                    <a:pt x="1116" y="0"/>
                    <a:pt x="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1" name="Google Shape;4691;p70"/>
            <p:cNvSpPr/>
            <p:nvPr/>
          </p:nvSpPr>
          <p:spPr>
            <a:xfrm>
              <a:off x="2284061" y="4166596"/>
              <a:ext cx="48697" cy="299474"/>
            </a:xfrm>
            <a:custGeom>
              <a:avLst/>
              <a:gdLst/>
              <a:ahLst/>
              <a:cxnLst/>
              <a:rect l="l" t="t" r="r" b="b"/>
              <a:pathLst>
                <a:path w="1749" h="10756" extrusionOk="0">
                  <a:moveTo>
                    <a:pt x="874" y="0"/>
                  </a:moveTo>
                  <a:cubicBezTo>
                    <a:pt x="392" y="0"/>
                    <a:pt x="1" y="392"/>
                    <a:pt x="1" y="875"/>
                  </a:cubicBezTo>
                  <a:lnTo>
                    <a:pt x="1" y="10755"/>
                  </a:lnTo>
                  <a:lnTo>
                    <a:pt x="1749" y="10755"/>
                  </a:lnTo>
                  <a:lnTo>
                    <a:pt x="1749" y="875"/>
                  </a:lnTo>
                  <a:cubicBezTo>
                    <a:pt x="1749" y="392"/>
                    <a:pt x="1357" y="0"/>
                    <a:pt x="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2" name="Google Shape;4692;p70"/>
            <p:cNvSpPr/>
            <p:nvPr/>
          </p:nvSpPr>
          <p:spPr>
            <a:xfrm>
              <a:off x="2215651" y="4194718"/>
              <a:ext cx="214972" cy="56854"/>
            </a:xfrm>
            <a:custGeom>
              <a:avLst/>
              <a:gdLst/>
              <a:ahLst/>
              <a:cxnLst/>
              <a:rect l="l" t="t" r="r" b="b"/>
              <a:pathLst>
                <a:path w="7721" h="2042" extrusionOk="0">
                  <a:moveTo>
                    <a:pt x="1166" y="0"/>
                  </a:moveTo>
                  <a:cubicBezTo>
                    <a:pt x="522" y="0"/>
                    <a:pt x="0" y="522"/>
                    <a:pt x="0" y="1166"/>
                  </a:cubicBezTo>
                  <a:lnTo>
                    <a:pt x="0" y="1653"/>
                  </a:lnTo>
                  <a:cubicBezTo>
                    <a:pt x="0" y="1868"/>
                    <a:pt x="175" y="2042"/>
                    <a:pt x="389" y="2042"/>
                  </a:cubicBezTo>
                  <a:lnTo>
                    <a:pt x="7331" y="2042"/>
                  </a:lnTo>
                  <a:cubicBezTo>
                    <a:pt x="7546" y="2042"/>
                    <a:pt x="7721" y="1868"/>
                    <a:pt x="7721" y="1653"/>
                  </a:cubicBezTo>
                  <a:lnTo>
                    <a:pt x="77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3" name="Google Shape;4693;p70"/>
            <p:cNvSpPr/>
            <p:nvPr/>
          </p:nvSpPr>
          <p:spPr>
            <a:xfrm>
              <a:off x="2251597" y="4194718"/>
              <a:ext cx="252420" cy="247631"/>
            </a:xfrm>
            <a:custGeom>
              <a:avLst/>
              <a:gdLst/>
              <a:ahLst/>
              <a:cxnLst/>
              <a:rect l="l" t="t" r="r" b="b"/>
              <a:pathLst>
                <a:path w="9066" h="8894" extrusionOk="0">
                  <a:moveTo>
                    <a:pt x="1" y="0"/>
                  </a:moveTo>
                  <a:cubicBezTo>
                    <a:pt x="645" y="0"/>
                    <a:pt x="1167" y="522"/>
                    <a:pt x="1167" y="1166"/>
                  </a:cubicBezTo>
                  <a:lnTo>
                    <a:pt x="1167" y="7728"/>
                  </a:lnTo>
                  <a:cubicBezTo>
                    <a:pt x="1167" y="8372"/>
                    <a:pt x="1689" y="8894"/>
                    <a:pt x="2333" y="8894"/>
                  </a:cubicBezTo>
                  <a:lnTo>
                    <a:pt x="9065" y="8894"/>
                  </a:lnTo>
                  <a:cubicBezTo>
                    <a:pt x="8421" y="8894"/>
                    <a:pt x="7899" y="8372"/>
                    <a:pt x="7899" y="7728"/>
                  </a:cubicBezTo>
                  <a:lnTo>
                    <a:pt x="7899" y="1166"/>
                  </a:lnTo>
                  <a:cubicBezTo>
                    <a:pt x="7899" y="522"/>
                    <a:pt x="7377" y="0"/>
                    <a:pt x="6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4" name="Google Shape;4694;p70"/>
            <p:cNvSpPr/>
            <p:nvPr/>
          </p:nvSpPr>
          <p:spPr>
            <a:xfrm>
              <a:off x="2320675" y="4385498"/>
              <a:ext cx="219288" cy="56854"/>
            </a:xfrm>
            <a:custGeom>
              <a:avLst/>
              <a:gdLst/>
              <a:ahLst/>
              <a:cxnLst/>
              <a:rect l="l" t="t" r="r" b="b"/>
              <a:pathLst>
                <a:path w="7876" h="2042" extrusionOk="0">
                  <a:moveTo>
                    <a:pt x="1554" y="0"/>
                  </a:moveTo>
                  <a:cubicBezTo>
                    <a:pt x="1340" y="0"/>
                    <a:pt x="1167" y="175"/>
                    <a:pt x="1167" y="389"/>
                  </a:cubicBezTo>
                  <a:lnTo>
                    <a:pt x="1167" y="876"/>
                  </a:lnTo>
                  <a:cubicBezTo>
                    <a:pt x="1167" y="1520"/>
                    <a:pt x="645" y="2042"/>
                    <a:pt x="1" y="2042"/>
                  </a:cubicBezTo>
                  <a:lnTo>
                    <a:pt x="6710" y="2042"/>
                  </a:lnTo>
                  <a:cubicBezTo>
                    <a:pt x="7354" y="2042"/>
                    <a:pt x="7876" y="1520"/>
                    <a:pt x="7876" y="876"/>
                  </a:cubicBezTo>
                  <a:lnTo>
                    <a:pt x="7876" y="389"/>
                  </a:lnTo>
                  <a:cubicBezTo>
                    <a:pt x="7876" y="175"/>
                    <a:pt x="7701" y="0"/>
                    <a:pt x="7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5" name="Google Shape;4695;p70"/>
            <p:cNvSpPr/>
            <p:nvPr/>
          </p:nvSpPr>
          <p:spPr>
            <a:xfrm>
              <a:off x="2315078" y="4233921"/>
              <a:ext cx="74562" cy="16176"/>
            </a:xfrm>
            <a:custGeom>
              <a:avLst/>
              <a:gdLst/>
              <a:ahLst/>
              <a:cxnLst/>
              <a:rect l="l" t="t" r="r" b="b"/>
              <a:pathLst>
                <a:path w="2678" h="581" extrusionOk="0">
                  <a:moveTo>
                    <a:pt x="291" y="1"/>
                  </a:moveTo>
                  <a:cubicBezTo>
                    <a:pt x="131" y="1"/>
                    <a:pt x="0" y="130"/>
                    <a:pt x="0" y="290"/>
                  </a:cubicBezTo>
                  <a:cubicBezTo>
                    <a:pt x="0" y="451"/>
                    <a:pt x="131" y="580"/>
                    <a:pt x="291" y="580"/>
                  </a:cubicBezTo>
                  <a:lnTo>
                    <a:pt x="2387" y="580"/>
                  </a:lnTo>
                  <a:cubicBezTo>
                    <a:pt x="2548" y="580"/>
                    <a:pt x="2677" y="451"/>
                    <a:pt x="2677" y="290"/>
                  </a:cubicBezTo>
                  <a:cubicBezTo>
                    <a:pt x="2677" y="130"/>
                    <a:pt x="2548" y="1"/>
                    <a:pt x="2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6" name="Google Shape;4696;p70"/>
            <p:cNvSpPr/>
            <p:nvPr/>
          </p:nvSpPr>
          <p:spPr>
            <a:xfrm>
              <a:off x="2315078" y="4283008"/>
              <a:ext cx="126516" cy="16176"/>
            </a:xfrm>
            <a:custGeom>
              <a:avLst/>
              <a:gdLst/>
              <a:ahLst/>
              <a:cxnLst/>
              <a:rect l="l" t="t" r="r" b="b"/>
              <a:pathLst>
                <a:path w="4544" h="581" extrusionOk="0">
                  <a:moveTo>
                    <a:pt x="291" y="0"/>
                  </a:moveTo>
                  <a:cubicBezTo>
                    <a:pt x="131" y="0"/>
                    <a:pt x="0" y="131"/>
                    <a:pt x="0" y="291"/>
                  </a:cubicBezTo>
                  <a:cubicBezTo>
                    <a:pt x="0" y="452"/>
                    <a:pt x="131" y="581"/>
                    <a:pt x="291" y="581"/>
                  </a:cubicBezTo>
                  <a:lnTo>
                    <a:pt x="4253" y="581"/>
                  </a:lnTo>
                  <a:cubicBezTo>
                    <a:pt x="4413" y="581"/>
                    <a:pt x="4543" y="452"/>
                    <a:pt x="4543" y="291"/>
                  </a:cubicBezTo>
                  <a:cubicBezTo>
                    <a:pt x="4543" y="131"/>
                    <a:pt x="4413" y="0"/>
                    <a:pt x="4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7" name="Google Shape;4697;p70"/>
            <p:cNvSpPr/>
            <p:nvPr/>
          </p:nvSpPr>
          <p:spPr>
            <a:xfrm>
              <a:off x="2315078" y="4312605"/>
              <a:ext cx="126516" cy="16176"/>
            </a:xfrm>
            <a:custGeom>
              <a:avLst/>
              <a:gdLst/>
              <a:ahLst/>
              <a:cxnLst/>
              <a:rect l="l" t="t" r="r" b="b"/>
              <a:pathLst>
                <a:path w="4544" h="581" extrusionOk="0">
                  <a:moveTo>
                    <a:pt x="291" y="1"/>
                  </a:moveTo>
                  <a:cubicBezTo>
                    <a:pt x="131" y="1"/>
                    <a:pt x="0" y="130"/>
                    <a:pt x="0" y="290"/>
                  </a:cubicBezTo>
                  <a:cubicBezTo>
                    <a:pt x="0" y="451"/>
                    <a:pt x="131" y="580"/>
                    <a:pt x="291" y="580"/>
                  </a:cubicBezTo>
                  <a:lnTo>
                    <a:pt x="4253" y="580"/>
                  </a:lnTo>
                  <a:cubicBezTo>
                    <a:pt x="4413" y="580"/>
                    <a:pt x="4543" y="451"/>
                    <a:pt x="4543" y="290"/>
                  </a:cubicBezTo>
                  <a:cubicBezTo>
                    <a:pt x="4543" y="130"/>
                    <a:pt x="4413" y="1"/>
                    <a:pt x="4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8" name="Google Shape;4698;p70"/>
            <p:cNvSpPr/>
            <p:nvPr/>
          </p:nvSpPr>
          <p:spPr>
            <a:xfrm>
              <a:off x="2315078" y="4342202"/>
              <a:ext cx="126516" cy="16149"/>
            </a:xfrm>
            <a:custGeom>
              <a:avLst/>
              <a:gdLst/>
              <a:ahLst/>
              <a:cxnLst/>
              <a:rect l="l" t="t" r="r" b="b"/>
              <a:pathLst>
                <a:path w="4544" h="580" extrusionOk="0">
                  <a:moveTo>
                    <a:pt x="291" y="0"/>
                  </a:moveTo>
                  <a:cubicBezTo>
                    <a:pt x="131" y="0"/>
                    <a:pt x="0" y="129"/>
                    <a:pt x="0" y="290"/>
                  </a:cubicBezTo>
                  <a:cubicBezTo>
                    <a:pt x="0" y="450"/>
                    <a:pt x="131" y="579"/>
                    <a:pt x="291" y="579"/>
                  </a:cubicBezTo>
                  <a:lnTo>
                    <a:pt x="4253" y="579"/>
                  </a:lnTo>
                  <a:cubicBezTo>
                    <a:pt x="4413" y="579"/>
                    <a:pt x="4543" y="450"/>
                    <a:pt x="4543" y="290"/>
                  </a:cubicBezTo>
                  <a:cubicBezTo>
                    <a:pt x="4543" y="129"/>
                    <a:pt x="4413" y="0"/>
                    <a:pt x="4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9" name="Google Shape;4699;p70"/>
            <p:cNvSpPr/>
            <p:nvPr/>
          </p:nvSpPr>
          <p:spPr>
            <a:xfrm>
              <a:off x="2401225" y="4058176"/>
              <a:ext cx="123676" cy="169310"/>
            </a:xfrm>
            <a:custGeom>
              <a:avLst/>
              <a:gdLst/>
              <a:ahLst/>
              <a:cxnLst/>
              <a:rect l="l" t="t" r="r" b="b"/>
              <a:pathLst>
                <a:path w="4442" h="6081" extrusionOk="0">
                  <a:moveTo>
                    <a:pt x="3523" y="1"/>
                  </a:moveTo>
                  <a:cubicBezTo>
                    <a:pt x="3519" y="1"/>
                    <a:pt x="3515" y="1"/>
                    <a:pt x="3511" y="1"/>
                  </a:cubicBezTo>
                  <a:cubicBezTo>
                    <a:pt x="2467" y="87"/>
                    <a:pt x="1808" y="809"/>
                    <a:pt x="1563" y="1132"/>
                  </a:cubicBezTo>
                  <a:cubicBezTo>
                    <a:pt x="1497" y="1220"/>
                    <a:pt x="1446" y="1315"/>
                    <a:pt x="1408" y="1417"/>
                  </a:cubicBezTo>
                  <a:lnTo>
                    <a:pt x="319" y="4412"/>
                  </a:lnTo>
                  <a:cubicBezTo>
                    <a:pt x="1" y="5285"/>
                    <a:pt x="1404" y="6014"/>
                    <a:pt x="1404" y="6014"/>
                  </a:cubicBezTo>
                  <a:cubicBezTo>
                    <a:pt x="1404" y="6014"/>
                    <a:pt x="1704" y="6081"/>
                    <a:pt x="2067" y="6081"/>
                  </a:cubicBezTo>
                  <a:cubicBezTo>
                    <a:pt x="2528" y="6081"/>
                    <a:pt x="3089" y="5973"/>
                    <a:pt x="3267" y="5485"/>
                  </a:cubicBezTo>
                  <a:lnTo>
                    <a:pt x="4357" y="2491"/>
                  </a:lnTo>
                  <a:cubicBezTo>
                    <a:pt x="4394" y="2388"/>
                    <a:pt x="4416" y="2281"/>
                    <a:pt x="4422" y="2172"/>
                  </a:cubicBezTo>
                  <a:cubicBezTo>
                    <a:pt x="4441" y="1767"/>
                    <a:pt x="4402" y="790"/>
                    <a:pt x="3656" y="55"/>
                  </a:cubicBezTo>
                  <a:cubicBezTo>
                    <a:pt x="3621" y="20"/>
                    <a:pt x="3573" y="1"/>
                    <a:pt x="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0" name="Google Shape;4700;p70"/>
            <p:cNvSpPr/>
            <p:nvPr/>
          </p:nvSpPr>
          <p:spPr>
            <a:xfrm>
              <a:off x="2498953" y="4058204"/>
              <a:ext cx="28" cy="28"/>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1" name="Google Shape;4701;p70"/>
            <p:cNvSpPr/>
            <p:nvPr/>
          </p:nvSpPr>
          <p:spPr>
            <a:xfrm>
              <a:off x="2418821" y="4105732"/>
              <a:ext cx="71332" cy="162043"/>
            </a:xfrm>
            <a:custGeom>
              <a:avLst/>
              <a:gdLst/>
              <a:ahLst/>
              <a:cxnLst/>
              <a:rect l="l" t="t" r="r" b="b"/>
              <a:pathLst>
                <a:path w="2562" h="5820" extrusionOk="0">
                  <a:moveTo>
                    <a:pt x="2234" y="0"/>
                  </a:moveTo>
                  <a:cubicBezTo>
                    <a:pt x="2116" y="0"/>
                    <a:pt x="2004" y="73"/>
                    <a:pt x="1962" y="191"/>
                  </a:cubicBezTo>
                  <a:lnTo>
                    <a:pt x="55" y="5431"/>
                  </a:lnTo>
                  <a:cubicBezTo>
                    <a:pt x="0" y="5581"/>
                    <a:pt x="77" y="5748"/>
                    <a:pt x="228" y="5803"/>
                  </a:cubicBezTo>
                  <a:cubicBezTo>
                    <a:pt x="261" y="5814"/>
                    <a:pt x="294" y="5820"/>
                    <a:pt x="327" y="5820"/>
                  </a:cubicBezTo>
                  <a:cubicBezTo>
                    <a:pt x="445" y="5820"/>
                    <a:pt x="558" y="5747"/>
                    <a:pt x="600" y="5628"/>
                  </a:cubicBezTo>
                  <a:lnTo>
                    <a:pt x="2507" y="390"/>
                  </a:lnTo>
                  <a:cubicBezTo>
                    <a:pt x="2562" y="239"/>
                    <a:pt x="2485" y="73"/>
                    <a:pt x="2333" y="18"/>
                  </a:cubicBezTo>
                  <a:cubicBezTo>
                    <a:pt x="2301" y="6"/>
                    <a:pt x="2267" y="0"/>
                    <a:pt x="22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02" name="Google Shape;4702;p70"/>
          <p:cNvGrpSpPr/>
          <p:nvPr/>
        </p:nvGrpSpPr>
        <p:grpSpPr>
          <a:xfrm>
            <a:off x="1734467" y="3982016"/>
            <a:ext cx="511881" cy="501923"/>
            <a:chOff x="1258633" y="3930739"/>
            <a:chExt cx="535272" cy="535328"/>
          </a:xfrm>
        </p:grpSpPr>
        <p:sp>
          <p:nvSpPr>
            <p:cNvPr id="4703" name="Google Shape;4703;p70"/>
            <p:cNvSpPr/>
            <p:nvPr/>
          </p:nvSpPr>
          <p:spPr>
            <a:xfrm>
              <a:off x="1258633" y="3930739"/>
              <a:ext cx="535272" cy="535328"/>
            </a:xfrm>
            <a:custGeom>
              <a:avLst/>
              <a:gdLst/>
              <a:ahLst/>
              <a:cxnLst/>
              <a:rect l="l" t="t" r="r" b="b"/>
              <a:pathLst>
                <a:path w="19225" h="19227" extrusionOk="0">
                  <a:moveTo>
                    <a:pt x="579" y="1"/>
                  </a:moveTo>
                  <a:cubicBezTo>
                    <a:pt x="260" y="1"/>
                    <a:pt x="0" y="261"/>
                    <a:pt x="0" y="582"/>
                  </a:cubicBezTo>
                  <a:lnTo>
                    <a:pt x="0" y="18646"/>
                  </a:lnTo>
                  <a:cubicBezTo>
                    <a:pt x="0" y="18966"/>
                    <a:pt x="260" y="19226"/>
                    <a:pt x="579" y="19226"/>
                  </a:cubicBezTo>
                  <a:lnTo>
                    <a:pt x="18644" y="19226"/>
                  </a:lnTo>
                  <a:cubicBezTo>
                    <a:pt x="18964" y="19226"/>
                    <a:pt x="19224" y="18966"/>
                    <a:pt x="19224" y="18646"/>
                  </a:cubicBezTo>
                  <a:lnTo>
                    <a:pt x="19224" y="582"/>
                  </a:lnTo>
                  <a:cubicBezTo>
                    <a:pt x="19224" y="261"/>
                    <a:pt x="18964" y="1"/>
                    <a:pt x="18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4" name="Google Shape;4704;p70"/>
            <p:cNvSpPr/>
            <p:nvPr/>
          </p:nvSpPr>
          <p:spPr>
            <a:xfrm>
              <a:off x="1296305" y="3968438"/>
              <a:ext cx="459902" cy="459930"/>
            </a:xfrm>
            <a:custGeom>
              <a:avLst/>
              <a:gdLst/>
              <a:ahLst/>
              <a:cxnLst/>
              <a:rect l="l" t="t" r="r" b="b"/>
              <a:pathLst>
                <a:path w="16518" h="16519" extrusionOk="0">
                  <a:moveTo>
                    <a:pt x="375" y="1"/>
                  </a:moveTo>
                  <a:cubicBezTo>
                    <a:pt x="168" y="1"/>
                    <a:pt x="1" y="169"/>
                    <a:pt x="1" y="376"/>
                  </a:cubicBezTo>
                  <a:lnTo>
                    <a:pt x="1" y="16143"/>
                  </a:lnTo>
                  <a:cubicBezTo>
                    <a:pt x="1" y="16350"/>
                    <a:pt x="168" y="16518"/>
                    <a:pt x="375" y="16518"/>
                  </a:cubicBezTo>
                  <a:lnTo>
                    <a:pt x="16142" y="16518"/>
                  </a:lnTo>
                  <a:cubicBezTo>
                    <a:pt x="16349" y="16518"/>
                    <a:pt x="16517" y="16350"/>
                    <a:pt x="16517" y="16143"/>
                  </a:cubicBezTo>
                  <a:lnTo>
                    <a:pt x="16517" y="376"/>
                  </a:lnTo>
                  <a:cubicBezTo>
                    <a:pt x="16517" y="169"/>
                    <a:pt x="16349" y="1"/>
                    <a:pt x="16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5" name="Google Shape;4705;p70"/>
            <p:cNvSpPr/>
            <p:nvPr/>
          </p:nvSpPr>
          <p:spPr>
            <a:xfrm>
              <a:off x="1296305" y="3968438"/>
              <a:ext cx="459902" cy="459930"/>
            </a:xfrm>
            <a:custGeom>
              <a:avLst/>
              <a:gdLst/>
              <a:ahLst/>
              <a:cxnLst/>
              <a:rect l="l" t="t" r="r" b="b"/>
              <a:pathLst>
                <a:path w="16518" h="16519" extrusionOk="0">
                  <a:moveTo>
                    <a:pt x="7969" y="1"/>
                  </a:moveTo>
                  <a:lnTo>
                    <a:pt x="7969" y="7970"/>
                  </a:lnTo>
                  <a:lnTo>
                    <a:pt x="1" y="7970"/>
                  </a:lnTo>
                  <a:lnTo>
                    <a:pt x="1" y="8549"/>
                  </a:lnTo>
                  <a:lnTo>
                    <a:pt x="7969" y="8549"/>
                  </a:lnTo>
                  <a:lnTo>
                    <a:pt x="7969" y="16518"/>
                  </a:lnTo>
                  <a:lnTo>
                    <a:pt x="8549" y="16518"/>
                  </a:lnTo>
                  <a:lnTo>
                    <a:pt x="8549" y="8549"/>
                  </a:lnTo>
                  <a:lnTo>
                    <a:pt x="16517" y="8549"/>
                  </a:lnTo>
                  <a:lnTo>
                    <a:pt x="16517" y="7970"/>
                  </a:lnTo>
                  <a:lnTo>
                    <a:pt x="8549" y="7970"/>
                  </a:lnTo>
                  <a:lnTo>
                    <a:pt x="8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6" name="Google Shape;4706;p70"/>
            <p:cNvSpPr/>
            <p:nvPr/>
          </p:nvSpPr>
          <p:spPr>
            <a:xfrm>
              <a:off x="1347341" y="4019530"/>
              <a:ext cx="127881" cy="127881"/>
            </a:xfrm>
            <a:custGeom>
              <a:avLst/>
              <a:gdLst/>
              <a:ahLst/>
              <a:cxnLst/>
              <a:rect l="l" t="t" r="r" b="b"/>
              <a:pathLst>
                <a:path w="4593" h="4593" extrusionOk="0">
                  <a:moveTo>
                    <a:pt x="2035" y="0"/>
                  </a:moveTo>
                  <a:cubicBezTo>
                    <a:pt x="1802" y="0"/>
                    <a:pt x="1612" y="189"/>
                    <a:pt x="1612" y="422"/>
                  </a:cubicBezTo>
                  <a:lnTo>
                    <a:pt x="1612" y="1610"/>
                  </a:lnTo>
                  <a:lnTo>
                    <a:pt x="423" y="1610"/>
                  </a:lnTo>
                  <a:cubicBezTo>
                    <a:pt x="190" y="1610"/>
                    <a:pt x="1" y="1799"/>
                    <a:pt x="1" y="2032"/>
                  </a:cubicBezTo>
                  <a:lnTo>
                    <a:pt x="1" y="2558"/>
                  </a:lnTo>
                  <a:cubicBezTo>
                    <a:pt x="1" y="2791"/>
                    <a:pt x="190" y="2980"/>
                    <a:pt x="423" y="2980"/>
                  </a:cubicBezTo>
                  <a:lnTo>
                    <a:pt x="1612" y="2981"/>
                  </a:lnTo>
                  <a:lnTo>
                    <a:pt x="1611" y="4169"/>
                  </a:lnTo>
                  <a:cubicBezTo>
                    <a:pt x="1611" y="4403"/>
                    <a:pt x="1800" y="4592"/>
                    <a:pt x="2034" y="4592"/>
                  </a:cubicBezTo>
                  <a:lnTo>
                    <a:pt x="2559" y="4592"/>
                  </a:lnTo>
                  <a:cubicBezTo>
                    <a:pt x="2793" y="4592"/>
                    <a:pt x="2982" y="4403"/>
                    <a:pt x="2982" y="4169"/>
                  </a:cubicBezTo>
                  <a:lnTo>
                    <a:pt x="2982" y="2981"/>
                  </a:lnTo>
                  <a:lnTo>
                    <a:pt x="4169" y="2981"/>
                  </a:lnTo>
                  <a:cubicBezTo>
                    <a:pt x="4401" y="2981"/>
                    <a:pt x="4589" y="2793"/>
                    <a:pt x="4591" y="2560"/>
                  </a:cubicBezTo>
                  <a:lnTo>
                    <a:pt x="4592" y="2034"/>
                  </a:lnTo>
                  <a:cubicBezTo>
                    <a:pt x="4593" y="1800"/>
                    <a:pt x="4403" y="1611"/>
                    <a:pt x="4170" y="1611"/>
                  </a:cubicBezTo>
                  <a:lnTo>
                    <a:pt x="2982" y="1611"/>
                  </a:lnTo>
                  <a:lnTo>
                    <a:pt x="2982" y="425"/>
                  </a:lnTo>
                  <a:cubicBezTo>
                    <a:pt x="2982" y="192"/>
                    <a:pt x="2794" y="3"/>
                    <a:pt x="2561" y="1"/>
                  </a:cubicBezTo>
                  <a:lnTo>
                    <a:pt x="2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7" name="Google Shape;4707;p70"/>
            <p:cNvSpPr/>
            <p:nvPr/>
          </p:nvSpPr>
          <p:spPr>
            <a:xfrm>
              <a:off x="1356808" y="4258701"/>
              <a:ext cx="111676" cy="109393"/>
            </a:xfrm>
            <a:custGeom>
              <a:avLst/>
              <a:gdLst/>
              <a:ahLst/>
              <a:cxnLst/>
              <a:rect l="l" t="t" r="r" b="b"/>
              <a:pathLst>
                <a:path w="4011" h="3929" extrusionOk="0">
                  <a:moveTo>
                    <a:pt x="848" y="1"/>
                  </a:moveTo>
                  <a:cubicBezTo>
                    <a:pt x="739" y="1"/>
                    <a:pt x="629" y="43"/>
                    <a:pt x="545" y="127"/>
                  </a:cubicBezTo>
                  <a:lnTo>
                    <a:pt x="167" y="504"/>
                  </a:lnTo>
                  <a:cubicBezTo>
                    <a:pt x="0" y="671"/>
                    <a:pt x="0" y="943"/>
                    <a:pt x="167" y="1110"/>
                  </a:cubicBezTo>
                  <a:lnTo>
                    <a:pt x="1021" y="1965"/>
                  </a:lnTo>
                  <a:lnTo>
                    <a:pt x="167" y="2819"/>
                  </a:lnTo>
                  <a:cubicBezTo>
                    <a:pt x="0" y="2986"/>
                    <a:pt x="0" y="3258"/>
                    <a:pt x="167" y="3425"/>
                  </a:cubicBezTo>
                  <a:lnTo>
                    <a:pt x="544" y="3803"/>
                  </a:lnTo>
                  <a:cubicBezTo>
                    <a:pt x="628" y="3886"/>
                    <a:pt x="738" y="3928"/>
                    <a:pt x="848" y="3928"/>
                  </a:cubicBezTo>
                  <a:cubicBezTo>
                    <a:pt x="958" y="3928"/>
                    <a:pt x="1068" y="3886"/>
                    <a:pt x="1151" y="3803"/>
                  </a:cubicBezTo>
                  <a:lnTo>
                    <a:pt x="2005" y="2949"/>
                  </a:lnTo>
                  <a:lnTo>
                    <a:pt x="2858" y="3802"/>
                  </a:lnTo>
                  <a:cubicBezTo>
                    <a:pt x="2941" y="3885"/>
                    <a:pt x="3051" y="3927"/>
                    <a:pt x="3160" y="3927"/>
                  </a:cubicBezTo>
                  <a:cubicBezTo>
                    <a:pt x="3270" y="3927"/>
                    <a:pt x="3379" y="3885"/>
                    <a:pt x="3463" y="3802"/>
                  </a:cubicBezTo>
                  <a:lnTo>
                    <a:pt x="3842" y="3426"/>
                  </a:lnTo>
                  <a:cubicBezTo>
                    <a:pt x="4010" y="3259"/>
                    <a:pt x="4010" y="2986"/>
                    <a:pt x="3842" y="2819"/>
                  </a:cubicBezTo>
                  <a:lnTo>
                    <a:pt x="2989" y="1965"/>
                  </a:lnTo>
                  <a:lnTo>
                    <a:pt x="3842" y="1112"/>
                  </a:lnTo>
                  <a:cubicBezTo>
                    <a:pt x="4009" y="945"/>
                    <a:pt x="4010" y="675"/>
                    <a:pt x="3843" y="507"/>
                  </a:cubicBezTo>
                  <a:lnTo>
                    <a:pt x="3466" y="128"/>
                  </a:lnTo>
                  <a:cubicBezTo>
                    <a:pt x="3383" y="44"/>
                    <a:pt x="3273" y="2"/>
                    <a:pt x="3163" y="2"/>
                  </a:cubicBezTo>
                  <a:cubicBezTo>
                    <a:pt x="3053" y="2"/>
                    <a:pt x="2943" y="44"/>
                    <a:pt x="2859" y="128"/>
                  </a:cubicBezTo>
                  <a:lnTo>
                    <a:pt x="2006" y="981"/>
                  </a:lnTo>
                  <a:lnTo>
                    <a:pt x="1151" y="127"/>
                  </a:lnTo>
                  <a:cubicBezTo>
                    <a:pt x="1068" y="43"/>
                    <a:pt x="958" y="1"/>
                    <a:pt x="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8" name="Google Shape;4708;p70"/>
            <p:cNvSpPr/>
            <p:nvPr/>
          </p:nvSpPr>
          <p:spPr>
            <a:xfrm>
              <a:off x="1665781" y="4249735"/>
              <a:ext cx="41541" cy="37754"/>
            </a:xfrm>
            <a:custGeom>
              <a:avLst/>
              <a:gdLst/>
              <a:ahLst/>
              <a:cxnLst/>
              <a:rect l="l" t="t" r="r" b="b"/>
              <a:pathLst>
                <a:path w="1492" h="1356" extrusionOk="0">
                  <a:moveTo>
                    <a:pt x="757" y="1"/>
                  </a:moveTo>
                  <a:cubicBezTo>
                    <a:pt x="582" y="1"/>
                    <a:pt x="406" y="69"/>
                    <a:pt x="271" y="204"/>
                  </a:cubicBezTo>
                  <a:cubicBezTo>
                    <a:pt x="4" y="470"/>
                    <a:pt x="1" y="899"/>
                    <a:pt x="263" y="1161"/>
                  </a:cubicBezTo>
                  <a:cubicBezTo>
                    <a:pt x="392" y="1291"/>
                    <a:pt x="563" y="1355"/>
                    <a:pt x="734" y="1355"/>
                  </a:cubicBezTo>
                  <a:cubicBezTo>
                    <a:pt x="910" y="1355"/>
                    <a:pt x="1086" y="1288"/>
                    <a:pt x="1221" y="1153"/>
                  </a:cubicBezTo>
                  <a:cubicBezTo>
                    <a:pt x="1487" y="887"/>
                    <a:pt x="1491" y="457"/>
                    <a:pt x="1229" y="195"/>
                  </a:cubicBezTo>
                  <a:cubicBezTo>
                    <a:pt x="1099" y="66"/>
                    <a:pt x="929"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9" name="Google Shape;4709;p70"/>
            <p:cNvSpPr/>
            <p:nvPr/>
          </p:nvSpPr>
          <p:spPr>
            <a:xfrm>
              <a:off x="1576043" y="4338137"/>
              <a:ext cx="41485" cy="37754"/>
            </a:xfrm>
            <a:custGeom>
              <a:avLst/>
              <a:gdLst/>
              <a:ahLst/>
              <a:cxnLst/>
              <a:rect l="l" t="t" r="r" b="b"/>
              <a:pathLst>
                <a:path w="1490" h="1356" extrusionOk="0">
                  <a:moveTo>
                    <a:pt x="756" y="1"/>
                  </a:moveTo>
                  <a:cubicBezTo>
                    <a:pt x="581" y="1"/>
                    <a:pt x="405" y="69"/>
                    <a:pt x="270" y="203"/>
                  </a:cubicBezTo>
                  <a:cubicBezTo>
                    <a:pt x="4" y="469"/>
                    <a:pt x="0" y="899"/>
                    <a:pt x="262" y="1161"/>
                  </a:cubicBezTo>
                  <a:cubicBezTo>
                    <a:pt x="392" y="1291"/>
                    <a:pt x="562" y="1355"/>
                    <a:pt x="734" y="1355"/>
                  </a:cubicBezTo>
                  <a:cubicBezTo>
                    <a:pt x="909" y="1355"/>
                    <a:pt x="1085" y="1288"/>
                    <a:pt x="1220" y="1154"/>
                  </a:cubicBezTo>
                  <a:cubicBezTo>
                    <a:pt x="1487" y="886"/>
                    <a:pt x="1489" y="458"/>
                    <a:pt x="1227" y="196"/>
                  </a:cubicBezTo>
                  <a:cubicBezTo>
                    <a:pt x="1097" y="66"/>
                    <a:pt x="927" y="1"/>
                    <a:pt x="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0" name="Google Shape;4710;p70"/>
            <p:cNvSpPr/>
            <p:nvPr/>
          </p:nvSpPr>
          <p:spPr>
            <a:xfrm>
              <a:off x="1587793" y="4260037"/>
              <a:ext cx="110563" cy="108474"/>
            </a:xfrm>
            <a:custGeom>
              <a:avLst/>
              <a:gdLst/>
              <a:ahLst/>
              <a:cxnLst/>
              <a:rect l="l" t="t" r="r" b="b"/>
              <a:pathLst>
                <a:path w="3971" h="3896" extrusionOk="0">
                  <a:moveTo>
                    <a:pt x="846" y="1"/>
                  </a:moveTo>
                  <a:cubicBezTo>
                    <a:pt x="747" y="1"/>
                    <a:pt x="648" y="39"/>
                    <a:pt x="572" y="114"/>
                  </a:cubicBezTo>
                  <a:lnTo>
                    <a:pt x="151" y="536"/>
                  </a:lnTo>
                  <a:cubicBezTo>
                    <a:pt x="0" y="686"/>
                    <a:pt x="0" y="931"/>
                    <a:pt x="151" y="1083"/>
                  </a:cubicBezTo>
                  <a:lnTo>
                    <a:pt x="2849" y="3782"/>
                  </a:lnTo>
                  <a:cubicBezTo>
                    <a:pt x="2924" y="3857"/>
                    <a:pt x="3023" y="3895"/>
                    <a:pt x="3123" y="3895"/>
                  </a:cubicBezTo>
                  <a:cubicBezTo>
                    <a:pt x="3221" y="3895"/>
                    <a:pt x="3320" y="3858"/>
                    <a:pt x="3396" y="3783"/>
                  </a:cubicBezTo>
                  <a:lnTo>
                    <a:pt x="3818" y="3362"/>
                  </a:lnTo>
                  <a:cubicBezTo>
                    <a:pt x="3970" y="3211"/>
                    <a:pt x="3970" y="2966"/>
                    <a:pt x="3819" y="2815"/>
                  </a:cubicBezTo>
                  <a:lnTo>
                    <a:pt x="1120" y="114"/>
                  </a:lnTo>
                  <a:cubicBezTo>
                    <a:pt x="1044" y="39"/>
                    <a:pt x="945" y="1"/>
                    <a:pt x="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1" name="Google Shape;4711;p70"/>
            <p:cNvSpPr/>
            <p:nvPr/>
          </p:nvSpPr>
          <p:spPr>
            <a:xfrm>
              <a:off x="1576683" y="4063995"/>
              <a:ext cx="127881" cy="38200"/>
            </a:xfrm>
            <a:custGeom>
              <a:avLst/>
              <a:gdLst/>
              <a:ahLst/>
              <a:cxnLst/>
              <a:rect l="l" t="t" r="r" b="b"/>
              <a:pathLst>
                <a:path w="4593" h="1372" extrusionOk="0">
                  <a:moveTo>
                    <a:pt x="388" y="1"/>
                  </a:moveTo>
                  <a:cubicBezTo>
                    <a:pt x="173" y="1"/>
                    <a:pt x="0" y="174"/>
                    <a:pt x="0" y="389"/>
                  </a:cubicBezTo>
                  <a:lnTo>
                    <a:pt x="0" y="985"/>
                  </a:lnTo>
                  <a:cubicBezTo>
                    <a:pt x="0" y="1199"/>
                    <a:pt x="173" y="1372"/>
                    <a:pt x="387" y="1372"/>
                  </a:cubicBezTo>
                  <a:lnTo>
                    <a:pt x="4203" y="1372"/>
                  </a:lnTo>
                  <a:cubicBezTo>
                    <a:pt x="4417" y="1372"/>
                    <a:pt x="4590" y="1200"/>
                    <a:pt x="4591" y="986"/>
                  </a:cubicBezTo>
                  <a:lnTo>
                    <a:pt x="4592" y="390"/>
                  </a:lnTo>
                  <a:cubicBezTo>
                    <a:pt x="4592" y="176"/>
                    <a:pt x="4419" y="2"/>
                    <a:pt x="4206" y="2"/>
                  </a:cubicBezTo>
                  <a:lnTo>
                    <a:pt x="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12" name="Google Shape;4712;p70"/>
          <p:cNvGrpSpPr/>
          <p:nvPr/>
        </p:nvGrpSpPr>
        <p:grpSpPr>
          <a:xfrm>
            <a:off x="7721335" y="3989390"/>
            <a:ext cx="544792" cy="487176"/>
            <a:chOff x="7379071" y="3930766"/>
            <a:chExt cx="569687" cy="519598"/>
          </a:xfrm>
        </p:grpSpPr>
        <p:sp>
          <p:nvSpPr>
            <p:cNvPr id="4713" name="Google Shape;4713;p70"/>
            <p:cNvSpPr/>
            <p:nvPr/>
          </p:nvSpPr>
          <p:spPr>
            <a:xfrm>
              <a:off x="7505144" y="4039660"/>
              <a:ext cx="443615" cy="410705"/>
            </a:xfrm>
            <a:custGeom>
              <a:avLst/>
              <a:gdLst/>
              <a:ahLst/>
              <a:cxnLst/>
              <a:rect l="l" t="t" r="r" b="b"/>
              <a:pathLst>
                <a:path w="15933" h="14751" extrusionOk="0">
                  <a:moveTo>
                    <a:pt x="10352" y="0"/>
                  </a:moveTo>
                  <a:cubicBezTo>
                    <a:pt x="9422" y="0"/>
                    <a:pt x="8584" y="785"/>
                    <a:pt x="8650" y="1827"/>
                  </a:cubicBezTo>
                  <a:cubicBezTo>
                    <a:pt x="8765" y="3632"/>
                    <a:pt x="8399" y="5511"/>
                    <a:pt x="7166" y="6744"/>
                  </a:cubicBezTo>
                  <a:cubicBezTo>
                    <a:pt x="6074" y="7835"/>
                    <a:pt x="4474" y="8248"/>
                    <a:pt x="2867" y="8248"/>
                  </a:cubicBezTo>
                  <a:cubicBezTo>
                    <a:pt x="2661" y="8248"/>
                    <a:pt x="2455" y="8241"/>
                    <a:pt x="2249" y="8228"/>
                  </a:cubicBezTo>
                  <a:cubicBezTo>
                    <a:pt x="2210" y="8226"/>
                    <a:pt x="2172" y="8224"/>
                    <a:pt x="2134" y="8224"/>
                  </a:cubicBezTo>
                  <a:cubicBezTo>
                    <a:pt x="854" y="8224"/>
                    <a:pt x="1" y="9598"/>
                    <a:pt x="633" y="10742"/>
                  </a:cubicBezTo>
                  <a:cubicBezTo>
                    <a:pt x="988" y="11384"/>
                    <a:pt x="1442" y="11987"/>
                    <a:pt x="1993" y="12527"/>
                  </a:cubicBezTo>
                  <a:cubicBezTo>
                    <a:pt x="3504" y="14010"/>
                    <a:pt x="5461" y="14750"/>
                    <a:pt x="7418" y="14750"/>
                  </a:cubicBezTo>
                  <a:cubicBezTo>
                    <a:pt x="9400" y="14750"/>
                    <a:pt x="11381" y="13991"/>
                    <a:pt x="12897" y="12475"/>
                  </a:cubicBezTo>
                  <a:cubicBezTo>
                    <a:pt x="15914" y="9457"/>
                    <a:pt x="15932" y="4596"/>
                    <a:pt x="12936" y="1558"/>
                  </a:cubicBezTo>
                  <a:cubicBezTo>
                    <a:pt x="12402" y="1015"/>
                    <a:pt x="11809" y="569"/>
                    <a:pt x="11176" y="217"/>
                  </a:cubicBezTo>
                  <a:cubicBezTo>
                    <a:pt x="10907" y="68"/>
                    <a:pt x="10626" y="0"/>
                    <a:pt x="10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4" name="Google Shape;4714;p70"/>
            <p:cNvSpPr/>
            <p:nvPr/>
          </p:nvSpPr>
          <p:spPr>
            <a:xfrm>
              <a:off x="7790033" y="4306173"/>
              <a:ext cx="58970" cy="58943"/>
            </a:xfrm>
            <a:custGeom>
              <a:avLst/>
              <a:gdLst/>
              <a:ahLst/>
              <a:cxnLst/>
              <a:rect l="l" t="t" r="r" b="b"/>
              <a:pathLst>
                <a:path w="2118" h="2117" extrusionOk="0">
                  <a:moveTo>
                    <a:pt x="1060" y="0"/>
                  </a:moveTo>
                  <a:cubicBezTo>
                    <a:pt x="475" y="0"/>
                    <a:pt x="1" y="475"/>
                    <a:pt x="1" y="1059"/>
                  </a:cubicBezTo>
                  <a:cubicBezTo>
                    <a:pt x="1" y="1643"/>
                    <a:pt x="475" y="2116"/>
                    <a:pt x="1060" y="2116"/>
                  </a:cubicBezTo>
                  <a:cubicBezTo>
                    <a:pt x="1644" y="2116"/>
                    <a:pt x="2117" y="1643"/>
                    <a:pt x="2117" y="1059"/>
                  </a:cubicBezTo>
                  <a:cubicBezTo>
                    <a:pt x="2117" y="475"/>
                    <a:pt x="1644"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5" name="Google Shape;4715;p70"/>
            <p:cNvSpPr/>
            <p:nvPr/>
          </p:nvSpPr>
          <p:spPr>
            <a:xfrm>
              <a:off x="7830851" y="4215043"/>
              <a:ext cx="58970" cy="58943"/>
            </a:xfrm>
            <a:custGeom>
              <a:avLst/>
              <a:gdLst/>
              <a:ahLst/>
              <a:cxnLst/>
              <a:rect l="l" t="t" r="r" b="b"/>
              <a:pathLst>
                <a:path w="2118" h="2117" extrusionOk="0">
                  <a:moveTo>
                    <a:pt x="1058" y="1"/>
                  </a:moveTo>
                  <a:cubicBezTo>
                    <a:pt x="474" y="1"/>
                    <a:pt x="1" y="475"/>
                    <a:pt x="1" y="1059"/>
                  </a:cubicBezTo>
                  <a:cubicBezTo>
                    <a:pt x="1" y="1644"/>
                    <a:pt x="474" y="2117"/>
                    <a:pt x="1058" y="2117"/>
                  </a:cubicBezTo>
                  <a:cubicBezTo>
                    <a:pt x="1643" y="2117"/>
                    <a:pt x="2117" y="1644"/>
                    <a:pt x="2117" y="1059"/>
                  </a:cubicBezTo>
                  <a:cubicBezTo>
                    <a:pt x="2117" y="475"/>
                    <a:pt x="1643" y="1"/>
                    <a:pt x="1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6" name="Google Shape;4716;p70"/>
            <p:cNvSpPr/>
            <p:nvPr/>
          </p:nvSpPr>
          <p:spPr>
            <a:xfrm>
              <a:off x="7698931" y="4346991"/>
              <a:ext cx="58943" cy="58943"/>
            </a:xfrm>
            <a:custGeom>
              <a:avLst/>
              <a:gdLst/>
              <a:ahLst/>
              <a:cxnLst/>
              <a:rect l="l" t="t" r="r" b="b"/>
              <a:pathLst>
                <a:path w="2117" h="2117" extrusionOk="0">
                  <a:moveTo>
                    <a:pt x="1059" y="0"/>
                  </a:moveTo>
                  <a:cubicBezTo>
                    <a:pt x="475" y="0"/>
                    <a:pt x="1" y="473"/>
                    <a:pt x="1" y="1058"/>
                  </a:cubicBezTo>
                  <a:cubicBezTo>
                    <a:pt x="1" y="1642"/>
                    <a:pt x="475" y="2116"/>
                    <a:pt x="1059" y="2116"/>
                  </a:cubicBezTo>
                  <a:cubicBezTo>
                    <a:pt x="1644" y="2116"/>
                    <a:pt x="2117" y="1642"/>
                    <a:pt x="2117" y="1058"/>
                  </a:cubicBezTo>
                  <a:cubicBezTo>
                    <a:pt x="2117" y="473"/>
                    <a:pt x="1644" y="0"/>
                    <a:pt x="1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7" name="Google Shape;4717;p70"/>
            <p:cNvSpPr/>
            <p:nvPr/>
          </p:nvSpPr>
          <p:spPr>
            <a:xfrm>
              <a:off x="7803899" y="4120739"/>
              <a:ext cx="58915" cy="58943"/>
            </a:xfrm>
            <a:custGeom>
              <a:avLst/>
              <a:gdLst/>
              <a:ahLst/>
              <a:cxnLst/>
              <a:rect l="l" t="t" r="r" b="b"/>
              <a:pathLst>
                <a:path w="2116" h="2117" extrusionOk="0">
                  <a:moveTo>
                    <a:pt x="1058" y="1"/>
                  </a:moveTo>
                  <a:cubicBezTo>
                    <a:pt x="474" y="1"/>
                    <a:pt x="1" y="474"/>
                    <a:pt x="1" y="1058"/>
                  </a:cubicBezTo>
                  <a:cubicBezTo>
                    <a:pt x="1" y="1643"/>
                    <a:pt x="474" y="2117"/>
                    <a:pt x="1058" y="2117"/>
                  </a:cubicBezTo>
                  <a:cubicBezTo>
                    <a:pt x="1642" y="2117"/>
                    <a:pt x="2115" y="1643"/>
                    <a:pt x="2115" y="1058"/>
                  </a:cubicBezTo>
                  <a:cubicBezTo>
                    <a:pt x="2115" y="474"/>
                    <a:pt x="1642" y="1"/>
                    <a:pt x="1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8" name="Google Shape;4718;p70"/>
            <p:cNvSpPr/>
            <p:nvPr/>
          </p:nvSpPr>
          <p:spPr>
            <a:xfrm>
              <a:off x="7604627" y="4320011"/>
              <a:ext cx="58943" cy="58915"/>
            </a:xfrm>
            <a:custGeom>
              <a:avLst/>
              <a:gdLst/>
              <a:ahLst/>
              <a:cxnLst/>
              <a:rect l="l" t="t" r="r" b="b"/>
              <a:pathLst>
                <a:path w="2117" h="2116" extrusionOk="0">
                  <a:moveTo>
                    <a:pt x="1058" y="1"/>
                  </a:moveTo>
                  <a:cubicBezTo>
                    <a:pt x="474" y="1"/>
                    <a:pt x="1" y="474"/>
                    <a:pt x="1" y="1058"/>
                  </a:cubicBezTo>
                  <a:cubicBezTo>
                    <a:pt x="1" y="1642"/>
                    <a:pt x="474" y="2116"/>
                    <a:pt x="1058" y="2116"/>
                  </a:cubicBezTo>
                  <a:cubicBezTo>
                    <a:pt x="1642" y="2116"/>
                    <a:pt x="2117" y="1642"/>
                    <a:pt x="2117" y="1058"/>
                  </a:cubicBezTo>
                  <a:cubicBezTo>
                    <a:pt x="2117" y="474"/>
                    <a:pt x="1642" y="1"/>
                    <a:pt x="1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9" name="Google Shape;4719;p70"/>
            <p:cNvSpPr/>
            <p:nvPr/>
          </p:nvSpPr>
          <p:spPr>
            <a:xfrm>
              <a:off x="7379071" y="4016411"/>
              <a:ext cx="330463" cy="355632"/>
            </a:xfrm>
            <a:custGeom>
              <a:avLst/>
              <a:gdLst/>
              <a:ahLst/>
              <a:cxnLst/>
              <a:rect l="l" t="t" r="r" b="b"/>
              <a:pathLst>
                <a:path w="11869" h="12773" extrusionOk="0">
                  <a:moveTo>
                    <a:pt x="2076" y="0"/>
                  </a:moveTo>
                  <a:cubicBezTo>
                    <a:pt x="1816" y="0"/>
                    <a:pt x="1577" y="184"/>
                    <a:pt x="1528" y="460"/>
                  </a:cubicBezTo>
                  <a:lnTo>
                    <a:pt x="583" y="5821"/>
                  </a:lnTo>
                  <a:cubicBezTo>
                    <a:pt x="1" y="9122"/>
                    <a:pt x="1830" y="12202"/>
                    <a:pt x="4668" y="12704"/>
                  </a:cubicBezTo>
                  <a:cubicBezTo>
                    <a:pt x="4932" y="12750"/>
                    <a:pt x="5196" y="12773"/>
                    <a:pt x="5457" y="12773"/>
                  </a:cubicBezTo>
                  <a:cubicBezTo>
                    <a:pt x="8005" y="12773"/>
                    <a:pt x="10335" y="10627"/>
                    <a:pt x="10863" y="7634"/>
                  </a:cubicBezTo>
                  <a:lnTo>
                    <a:pt x="11808" y="2272"/>
                  </a:lnTo>
                  <a:cubicBezTo>
                    <a:pt x="11869" y="1929"/>
                    <a:pt x="11603" y="1619"/>
                    <a:pt x="11259" y="1619"/>
                  </a:cubicBezTo>
                  <a:cubicBezTo>
                    <a:pt x="11251" y="1619"/>
                    <a:pt x="11242" y="1619"/>
                    <a:pt x="11234" y="1620"/>
                  </a:cubicBezTo>
                  <a:cubicBezTo>
                    <a:pt x="10980" y="1632"/>
                    <a:pt x="10719" y="1638"/>
                    <a:pt x="10451" y="1638"/>
                  </a:cubicBezTo>
                  <a:cubicBezTo>
                    <a:pt x="9298" y="1638"/>
                    <a:pt x="8016" y="1526"/>
                    <a:pt x="6681" y="1290"/>
                  </a:cubicBezTo>
                  <a:cubicBezTo>
                    <a:pt x="5036" y="1000"/>
                    <a:pt x="3530" y="561"/>
                    <a:pt x="2291" y="44"/>
                  </a:cubicBezTo>
                  <a:cubicBezTo>
                    <a:pt x="2220" y="14"/>
                    <a:pt x="2147" y="0"/>
                    <a:pt x="2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0" name="Google Shape;4720;p70"/>
            <p:cNvSpPr/>
            <p:nvPr/>
          </p:nvSpPr>
          <p:spPr>
            <a:xfrm>
              <a:off x="7571688" y="4131765"/>
              <a:ext cx="73560" cy="52706"/>
            </a:xfrm>
            <a:custGeom>
              <a:avLst/>
              <a:gdLst/>
              <a:ahLst/>
              <a:cxnLst/>
              <a:rect l="l" t="t" r="r" b="b"/>
              <a:pathLst>
                <a:path w="2642" h="1893" extrusionOk="0">
                  <a:moveTo>
                    <a:pt x="1841" y="0"/>
                  </a:moveTo>
                  <a:cubicBezTo>
                    <a:pt x="1765" y="0"/>
                    <a:pt x="1687" y="11"/>
                    <a:pt x="1609" y="35"/>
                  </a:cubicBezTo>
                  <a:cubicBezTo>
                    <a:pt x="896" y="256"/>
                    <a:pt x="463" y="712"/>
                    <a:pt x="203" y="1150"/>
                  </a:cubicBezTo>
                  <a:cubicBezTo>
                    <a:pt x="1" y="1489"/>
                    <a:pt x="261" y="1892"/>
                    <a:pt x="620" y="1892"/>
                  </a:cubicBezTo>
                  <a:cubicBezTo>
                    <a:pt x="666" y="1892"/>
                    <a:pt x="713" y="1886"/>
                    <a:pt x="760" y="1872"/>
                  </a:cubicBezTo>
                  <a:cubicBezTo>
                    <a:pt x="1198" y="1745"/>
                    <a:pt x="1646" y="1644"/>
                    <a:pt x="1996" y="1572"/>
                  </a:cubicBezTo>
                  <a:cubicBezTo>
                    <a:pt x="2374" y="1494"/>
                    <a:pt x="2641" y="1155"/>
                    <a:pt x="2628" y="768"/>
                  </a:cubicBezTo>
                  <a:cubicBezTo>
                    <a:pt x="2613" y="330"/>
                    <a:pt x="2252" y="0"/>
                    <a:pt x="1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1" name="Google Shape;4721;p70"/>
            <p:cNvSpPr/>
            <p:nvPr/>
          </p:nvSpPr>
          <p:spPr>
            <a:xfrm>
              <a:off x="7451602" y="4105899"/>
              <a:ext cx="65597" cy="63230"/>
            </a:xfrm>
            <a:custGeom>
              <a:avLst/>
              <a:gdLst/>
              <a:ahLst/>
              <a:cxnLst/>
              <a:rect l="l" t="t" r="r" b="b"/>
              <a:pathLst>
                <a:path w="2356" h="2271" extrusionOk="0">
                  <a:moveTo>
                    <a:pt x="885" y="0"/>
                  </a:moveTo>
                  <a:cubicBezTo>
                    <a:pt x="576" y="0"/>
                    <a:pt x="273" y="184"/>
                    <a:pt x="146" y="500"/>
                  </a:cubicBezTo>
                  <a:cubicBezTo>
                    <a:pt x="1" y="858"/>
                    <a:pt x="136" y="1268"/>
                    <a:pt x="464" y="1471"/>
                  </a:cubicBezTo>
                  <a:cubicBezTo>
                    <a:pt x="769" y="1658"/>
                    <a:pt x="1156" y="1907"/>
                    <a:pt x="1523" y="2176"/>
                  </a:cubicBezTo>
                  <a:cubicBezTo>
                    <a:pt x="1614" y="2241"/>
                    <a:pt x="1713" y="2271"/>
                    <a:pt x="1810" y="2271"/>
                  </a:cubicBezTo>
                  <a:cubicBezTo>
                    <a:pt x="2096" y="2271"/>
                    <a:pt x="2356" y="2014"/>
                    <a:pt x="2294" y="1688"/>
                  </a:cubicBezTo>
                  <a:cubicBezTo>
                    <a:pt x="2199" y="1188"/>
                    <a:pt x="1949" y="609"/>
                    <a:pt x="1354" y="158"/>
                  </a:cubicBezTo>
                  <a:cubicBezTo>
                    <a:pt x="1211" y="50"/>
                    <a:pt x="1047" y="0"/>
                    <a:pt x="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2" name="Google Shape;4722;p70"/>
            <p:cNvSpPr/>
            <p:nvPr/>
          </p:nvSpPr>
          <p:spPr>
            <a:xfrm>
              <a:off x="7436205" y="4202458"/>
              <a:ext cx="198127" cy="125013"/>
            </a:xfrm>
            <a:custGeom>
              <a:avLst/>
              <a:gdLst/>
              <a:ahLst/>
              <a:cxnLst/>
              <a:rect l="l" t="t" r="r" b="b"/>
              <a:pathLst>
                <a:path w="7116" h="4490" extrusionOk="0">
                  <a:moveTo>
                    <a:pt x="208" y="0"/>
                  </a:moveTo>
                  <a:cubicBezTo>
                    <a:pt x="101" y="0"/>
                    <a:pt x="0" y="87"/>
                    <a:pt x="4" y="210"/>
                  </a:cubicBezTo>
                  <a:cubicBezTo>
                    <a:pt x="28" y="1131"/>
                    <a:pt x="258" y="2003"/>
                    <a:pt x="680" y="2746"/>
                  </a:cubicBezTo>
                  <a:cubicBezTo>
                    <a:pt x="1215" y="3686"/>
                    <a:pt x="2002" y="4291"/>
                    <a:pt x="2894" y="4448"/>
                  </a:cubicBezTo>
                  <a:cubicBezTo>
                    <a:pt x="3050" y="4476"/>
                    <a:pt x="3207" y="4489"/>
                    <a:pt x="3365" y="4489"/>
                  </a:cubicBezTo>
                  <a:cubicBezTo>
                    <a:pt x="4113" y="4489"/>
                    <a:pt x="4877" y="4185"/>
                    <a:pt x="5558" y="3606"/>
                  </a:cubicBezTo>
                  <a:cubicBezTo>
                    <a:pt x="6208" y="3052"/>
                    <a:pt x="6723" y="2312"/>
                    <a:pt x="7061" y="1455"/>
                  </a:cubicBezTo>
                  <a:cubicBezTo>
                    <a:pt x="7116" y="1316"/>
                    <a:pt x="7009" y="1175"/>
                    <a:pt x="6873" y="1175"/>
                  </a:cubicBezTo>
                  <a:cubicBezTo>
                    <a:pt x="6852" y="1175"/>
                    <a:pt x="6830" y="1179"/>
                    <a:pt x="6808" y="1186"/>
                  </a:cubicBezTo>
                  <a:cubicBezTo>
                    <a:pt x="6176" y="1395"/>
                    <a:pt x="5473" y="1508"/>
                    <a:pt x="4734" y="1508"/>
                  </a:cubicBezTo>
                  <a:cubicBezTo>
                    <a:pt x="4311" y="1508"/>
                    <a:pt x="3875" y="1471"/>
                    <a:pt x="3434" y="1393"/>
                  </a:cubicBezTo>
                  <a:cubicBezTo>
                    <a:pt x="2224" y="1180"/>
                    <a:pt x="1155" y="693"/>
                    <a:pt x="332" y="44"/>
                  </a:cubicBezTo>
                  <a:cubicBezTo>
                    <a:pt x="294" y="14"/>
                    <a:pt x="250"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3" name="Google Shape;4723;p70"/>
            <p:cNvSpPr/>
            <p:nvPr/>
          </p:nvSpPr>
          <p:spPr>
            <a:xfrm>
              <a:off x="7628544" y="3930766"/>
              <a:ext cx="123676" cy="123426"/>
            </a:xfrm>
            <a:custGeom>
              <a:avLst/>
              <a:gdLst/>
              <a:ahLst/>
              <a:cxnLst/>
              <a:rect l="l" t="t" r="r" b="b"/>
              <a:pathLst>
                <a:path w="4442" h="4433" extrusionOk="0">
                  <a:moveTo>
                    <a:pt x="1856" y="0"/>
                  </a:moveTo>
                  <a:cubicBezTo>
                    <a:pt x="1718" y="0"/>
                    <a:pt x="1584" y="67"/>
                    <a:pt x="1502" y="187"/>
                  </a:cubicBezTo>
                  <a:cubicBezTo>
                    <a:pt x="0" y="2387"/>
                    <a:pt x="1826" y="3378"/>
                    <a:pt x="2108" y="4432"/>
                  </a:cubicBezTo>
                  <a:lnTo>
                    <a:pt x="3639" y="4022"/>
                  </a:lnTo>
                  <a:cubicBezTo>
                    <a:pt x="3356" y="2969"/>
                    <a:pt x="4441" y="1196"/>
                    <a:pt x="2041" y="43"/>
                  </a:cubicBezTo>
                  <a:cubicBezTo>
                    <a:pt x="1981" y="14"/>
                    <a:pt x="1918" y="0"/>
                    <a:pt x="1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4" name="Google Shape;4724;p70"/>
            <p:cNvSpPr/>
            <p:nvPr/>
          </p:nvSpPr>
          <p:spPr>
            <a:xfrm>
              <a:off x="7654187" y="3966183"/>
              <a:ext cx="82804" cy="88010"/>
            </a:xfrm>
            <a:custGeom>
              <a:avLst/>
              <a:gdLst/>
              <a:ahLst/>
              <a:cxnLst/>
              <a:rect l="l" t="t" r="r" b="b"/>
              <a:pathLst>
                <a:path w="2974" h="3161" extrusionOk="0">
                  <a:moveTo>
                    <a:pt x="2500" y="0"/>
                  </a:moveTo>
                  <a:cubicBezTo>
                    <a:pt x="2485" y="646"/>
                    <a:pt x="2106" y="1209"/>
                    <a:pt x="1526" y="1365"/>
                  </a:cubicBezTo>
                  <a:cubicBezTo>
                    <a:pt x="1422" y="1393"/>
                    <a:pt x="1318" y="1406"/>
                    <a:pt x="1215" y="1406"/>
                  </a:cubicBezTo>
                  <a:cubicBezTo>
                    <a:pt x="737" y="1406"/>
                    <a:pt x="277" y="1122"/>
                    <a:pt x="0" y="668"/>
                  </a:cubicBezTo>
                  <a:lnTo>
                    <a:pt x="0" y="668"/>
                  </a:lnTo>
                  <a:cubicBezTo>
                    <a:pt x="73" y="1743"/>
                    <a:pt x="994" y="2437"/>
                    <a:pt x="1188" y="3160"/>
                  </a:cubicBezTo>
                  <a:lnTo>
                    <a:pt x="2718" y="2750"/>
                  </a:lnTo>
                  <a:cubicBezTo>
                    <a:pt x="2524" y="2027"/>
                    <a:pt x="2974" y="967"/>
                    <a:pt x="2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5" name="Google Shape;4725;p70"/>
            <p:cNvSpPr/>
            <p:nvPr/>
          </p:nvSpPr>
          <p:spPr>
            <a:xfrm>
              <a:off x="7696592" y="4106372"/>
              <a:ext cx="94776" cy="172568"/>
            </a:xfrm>
            <a:custGeom>
              <a:avLst/>
              <a:gdLst/>
              <a:ahLst/>
              <a:cxnLst/>
              <a:rect l="l" t="t" r="r" b="b"/>
              <a:pathLst>
                <a:path w="3404" h="6198" extrusionOk="0">
                  <a:moveTo>
                    <a:pt x="2125" y="1"/>
                  </a:moveTo>
                  <a:lnTo>
                    <a:pt x="1" y="571"/>
                  </a:lnTo>
                  <a:lnTo>
                    <a:pt x="1529" y="5552"/>
                  </a:lnTo>
                  <a:cubicBezTo>
                    <a:pt x="1649" y="5944"/>
                    <a:pt x="2010" y="6198"/>
                    <a:pt x="2401" y="6198"/>
                  </a:cubicBezTo>
                  <a:cubicBezTo>
                    <a:pt x="2480" y="6198"/>
                    <a:pt x="2559" y="6188"/>
                    <a:pt x="2639" y="6166"/>
                  </a:cubicBezTo>
                  <a:cubicBezTo>
                    <a:pt x="3114" y="6039"/>
                    <a:pt x="3403" y="5559"/>
                    <a:pt x="3294" y="5078"/>
                  </a:cubicBez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6" name="Google Shape;4726;p70"/>
            <p:cNvSpPr/>
            <p:nvPr/>
          </p:nvSpPr>
          <p:spPr>
            <a:xfrm>
              <a:off x="7673983" y="4030528"/>
              <a:ext cx="87398" cy="103964"/>
            </a:xfrm>
            <a:custGeom>
              <a:avLst/>
              <a:gdLst/>
              <a:ahLst/>
              <a:cxnLst/>
              <a:rect l="l" t="t" r="r" b="b"/>
              <a:pathLst>
                <a:path w="3139" h="3734" extrusionOk="0">
                  <a:moveTo>
                    <a:pt x="2151" y="0"/>
                  </a:moveTo>
                  <a:cubicBezTo>
                    <a:pt x="2133" y="0"/>
                    <a:pt x="2114" y="3"/>
                    <a:pt x="2096" y="8"/>
                  </a:cubicBezTo>
                  <a:lnTo>
                    <a:pt x="183" y="521"/>
                  </a:lnTo>
                  <a:cubicBezTo>
                    <a:pt x="69" y="552"/>
                    <a:pt x="0" y="670"/>
                    <a:pt x="31" y="785"/>
                  </a:cubicBezTo>
                  <a:lnTo>
                    <a:pt x="778" y="3574"/>
                  </a:lnTo>
                  <a:cubicBezTo>
                    <a:pt x="804" y="3670"/>
                    <a:pt x="891" y="3734"/>
                    <a:pt x="986" y="3734"/>
                  </a:cubicBezTo>
                  <a:cubicBezTo>
                    <a:pt x="1005" y="3734"/>
                    <a:pt x="1023" y="3731"/>
                    <a:pt x="1042" y="3726"/>
                  </a:cubicBezTo>
                  <a:lnTo>
                    <a:pt x="2955" y="3214"/>
                  </a:lnTo>
                  <a:cubicBezTo>
                    <a:pt x="3070" y="3184"/>
                    <a:pt x="3138" y="3065"/>
                    <a:pt x="3108" y="2949"/>
                  </a:cubicBezTo>
                  <a:lnTo>
                    <a:pt x="2360" y="160"/>
                  </a:lnTo>
                  <a:cubicBezTo>
                    <a:pt x="2335" y="64"/>
                    <a:pt x="2247" y="0"/>
                    <a:pt x="2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7" name="Google Shape;4727;p70"/>
            <p:cNvSpPr/>
            <p:nvPr/>
          </p:nvSpPr>
          <p:spPr>
            <a:xfrm>
              <a:off x="7673092" y="4050157"/>
              <a:ext cx="79964" cy="32798"/>
            </a:xfrm>
            <a:custGeom>
              <a:avLst/>
              <a:gdLst/>
              <a:ahLst/>
              <a:cxnLst/>
              <a:rect l="l" t="t" r="r" b="b"/>
              <a:pathLst>
                <a:path w="2872" h="1178" extrusionOk="0">
                  <a:moveTo>
                    <a:pt x="2548" y="1"/>
                  </a:moveTo>
                  <a:cubicBezTo>
                    <a:pt x="2523" y="1"/>
                    <a:pt x="2499" y="4"/>
                    <a:pt x="2474" y="10"/>
                  </a:cubicBezTo>
                  <a:lnTo>
                    <a:pt x="247" y="608"/>
                  </a:lnTo>
                  <a:cubicBezTo>
                    <a:pt x="92" y="649"/>
                    <a:pt x="1" y="808"/>
                    <a:pt x="42" y="963"/>
                  </a:cubicBezTo>
                  <a:cubicBezTo>
                    <a:pt x="77" y="1092"/>
                    <a:pt x="194" y="1177"/>
                    <a:pt x="322" y="1177"/>
                  </a:cubicBezTo>
                  <a:cubicBezTo>
                    <a:pt x="347" y="1177"/>
                    <a:pt x="372" y="1175"/>
                    <a:pt x="397" y="1167"/>
                  </a:cubicBezTo>
                  <a:lnTo>
                    <a:pt x="2624" y="571"/>
                  </a:lnTo>
                  <a:cubicBezTo>
                    <a:pt x="2779" y="530"/>
                    <a:pt x="2872" y="371"/>
                    <a:pt x="2830" y="216"/>
                  </a:cubicBezTo>
                  <a:cubicBezTo>
                    <a:pt x="2795" y="86"/>
                    <a:pt x="2677" y="1"/>
                    <a:pt x="2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28" name="Google Shape;4728;p70"/>
          <p:cNvGrpSpPr/>
          <p:nvPr/>
        </p:nvGrpSpPr>
        <p:grpSpPr>
          <a:xfrm>
            <a:off x="7754616" y="1930235"/>
            <a:ext cx="478230" cy="501852"/>
            <a:chOff x="7516838" y="1746153"/>
            <a:chExt cx="500084" cy="535251"/>
          </a:xfrm>
        </p:grpSpPr>
        <p:sp>
          <p:nvSpPr>
            <p:cNvPr id="4729" name="Google Shape;4729;p70"/>
            <p:cNvSpPr/>
            <p:nvPr/>
          </p:nvSpPr>
          <p:spPr>
            <a:xfrm>
              <a:off x="7516838" y="1746153"/>
              <a:ext cx="385201" cy="485657"/>
            </a:xfrm>
            <a:custGeom>
              <a:avLst/>
              <a:gdLst/>
              <a:ahLst/>
              <a:cxnLst/>
              <a:rect l="l" t="t" r="r" b="b"/>
              <a:pathLst>
                <a:path w="13835" h="17443" extrusionOk="0">
                  <a:moveTo>
                    <a:pt x="1783" y="0"/>
                  </a:moveTo>
                  <a:cubicBezTo>
                    <a:pt x="799" y="0"/>
                    <a:pt x="1" y="798"/>
                    <a:pt x="1" y="1782"/>
                  </a:cubicBezTo>
                  <a:lnTo>
                    <a:pt x="1" y="17442"/>
                  </a:lnTo>
                  <a:lnTo>
                    <a:pt x="13834" y="17442"/>
                  </a:lnTo>
                  <a:lnTo>
                    <a:pt x="13834" y="513"/>
                  </a:lnTo>
                  <a:cubicBezTo>
                    <a:pt x="13834" y="229"/>
                    <a:pt x="13604" y="0"/>
                    <a:pt x="13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0" name="Google Shape;4730;p70"/>
            <p:cNvSpPr/>
            <p:nvPr/>
          </p:nvSpPr>
          <p:spPr>
            <a:xfrm>
              <a:off x="7574890" y="1746153"/>
              <a:ext cx="16176" cy="485657"/>
            </a:xfrm>
            <a:custGeom>
              <a:avLst/>
              <a:gdLst/>
              <a:ahLst/>
              <a:cxnLst/>
              <a:rect l="l" t="t" r="r" b="b"/>
              <a:pathLst>
                <a:path w="581" h="17443" extrusionOk="0">
                  <a:moveTo>
                    <a:pt x="0" y="0"/>
                  </a:moveTo>
                  <a:lnTo>
                    <a:pt x="0" y="17442"/>
                  </a:lnTo>
                  <a:lnTo>
                    <a:pt x="581" y="17442"/>
                  </a:lnTo>
                  <a:lnTo>
                    <a:pt x="5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1" name="Google Shape;4731;p70"/>
            <p:cNvSpPr/>
            <p:nvPr/>
          </p:nvSpPr>
          <p:spPr>
            <a:xfrm>
              <a:off x="7516838" y="2167862"/>
              <a:ext cx="385201" cy="113542"/>
            </a:xfrm>
            <a:custGeom>
              <a:avLst/>
              <a:gdLst/>
              <a:ahLst/>
              <a:cxnLst/>
              <a:rect l="l" t="t" r="r" b="b"/>
              <a:pathLst>
                <a:path w="13835" h="4078" extrusionOk="0">
                  <a:moveTo>
                    <a:pt x="13834" y="1"/>
                  </a:moveTo>
                  <a:cubicBezTo>
                    <a:pt x="13834" y="285"/>
                    <a:pt x="13604" y="514"/>
                    <a:pt x="13321" y="514"/>
                  </a:cubicBezTo>
                  <a:lnTo>
                    <a:pt x="1783" y="514"/>
                  </a:lnTo>
                  <a:cubicBezTo>
                    <a:pt x="799" y="514"/>
                    <a:pt x="1" y="1312"/>
                    <a:pt x="1" y="2296"/>
                  </a:cubicBezTo>
                  <a:cubicBezTo>
                    <a:pt x="1" y="3280"/>
                    <a:pt x="799" y="4078"/>
                    <a:pt x="1783" y="4078"/>
                  </a:cubicBezTo>
                  <a:lnTo>
                    <a:pt x="13321" y="4078"/>
                  </a:lnTo>
                  <a:cubicBezTo>
                    <a:pt x="13604" y="4078"/>
                    <a:pt x="13834" y="3849"/>
                    <a:pt x="13834" y="3565"/>
                  </a:cubicBezTo>
                  <a:lnTo>
                    <a:pt x="13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2" name="Google Shape;4732;p70"/>
            <p:cNvSpPr/>
            <p:nvPr/>
          </p:nvSpPr>
          <p:spPr>
            <a:xfrm>
              <a:off x="7846303" y="2167862"/>
              <a:ext cx="55685" cy="113542"/>
            </a:xfrm>
            <a:custGeom>
              <a:avLst/>
              <a:gdLst/>
              <a:ahLst/>
              <a:cxnLst/>
              <a:rect l="l" t="t" r="r" b="b"/>
              <a:pathLst>
                <a:path w="2000" h="4078" extrusionOk="0">
                  <a:moveTo>
                    <a:pt x="2000" y="1"/>
                  </a:moveTo>
                  <a:cubicBezTo>
                    <a:pt x="2000" y="285"/>
                    <a:pt x="1771" y="514"/>
                    <a:pt x="1488" y="514"/>
                  </a:cubicBezTo>
                  <a:lnTo>
                    <a:pt x="514" y="514"/>
                  </a:lnTo>
                  <a:lnTo>
                    <a:pt x="514" y="3565"/>
                  </a:lnTo>
                  <a:cubicBezTo>
                    <a:pt x="514" y="3849"/>
                    <a:pt x="285" y="4078"/>
                    <a:pt x="1" y="4078"/>
                  </a:cubicBezTo>
                  <a:lnTo>
                    <a:pt x="1488" y="4078"/>
                  </a:lnTo>
                  <a:cubicBezTo>
                    <a:pt x="1771" y="4078"/>
                    <a:pt x="2000" y="3849"/>
                    <a:pt x="2000" y="3565"/>
                  </a:cubicBezTo>
                  <a:lnTo>
                    <a:pt x="2000" y="1"/>
                  </a:lnTo>
                  <a:close/>
                </a:path>
              </a:pathLst>
            </a:custGeom>
            <a:solidFill>
              <a:srgbClr val="7B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3" name="Google Shape;4733;p70"/>
            <p:cNvSpPr/>
            <p:nvPr/>
          </p:nvSpPr>
          <p:spPr>
            <a:xfrm>
              <a:off x="7549191" y="2214499"/>
              <a:ext cx="352792" cy="34636"/>
            </a:xfrm>
            <a:custGeom>
              <a:avLst/>
              <a:gdLst/>
              <a:ahLst/>
              <a:cxnLst/>
              <a:rect l="l" t="t" r="r" b="b"/>
              <a:pathLst>
                <a:path w="12671" h="1244" extrusionOk="0">
                  <a:moveTo>
                    <a:pt x="621" y="0"/>
                  </a:moveTo>
                  <a:cubicBezTo>
                    <a:pt x="278" y="0"/>
                    <a:pt x="0" y="278"/>
                    <a:pt x="0" y="621"/>
                  </a:cubicBezTo>
                  <a:cubicBezTo>
                    <a:pt x="0" y="964"/>
                    <a:pt x="278" y="1243"/>
                    <a:pt x="621" y="1243"/>
                  </a:cubicBezTo>
                  <a:lnTo>
                    <a:pt x="12671" y="1243"/>
                  </a:lnTo>
                  <a:lnTo>
                    <a:pt x="12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4" name="Google Shape;4734;p70"/>
            <p:cNvSpPr/>
            <p:nvPr/>
          </p:nvSpPr>
          <p:spPr>
            <a:xfrm>
              <a:off x="7860615" y="2214499"/>
              <a:ext cx="41374" cy="34636"/>
            </a:xfrm>
            <a:custGeom>
              <a:avLst/>
              <a:gdLst/>
              <a:ahLst/>
              <a:cxnLst/>
              <a:rect l="l" t="t" r="r" b="b"/>
              <a:pathLst>
                <a:path w="1486" h="1244" extrusionOk="0">
                  <a:moveTo>
                    <a:pt x="0" y="0"/>
                  </a:moveTo>
                  <a:lnTo>
                    <a:pt x="0" y="1243"/>
                  </a:lnTo>
                  <a:lnTo>
                    <a:pt x="1486" y="1243"/>
                  </a:lnTo>
                  <a:lnTo>
                    <a:pt x="1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5" name="Google Shape;4735;p70"/>
            <p:cNvSpPr/>
            <p:nvPr/>
          </p:nvSpPr>
          <p:spPr>
            <a:xfrm>
              <a:off x="7817124" y="2031599"/>
              <a:ext cx="169784" cy="171204"/>
            </a:xfrm>
            <a:custGeom>
              <a:avLst/>
              <a:gdLst/>
              <a:ahLst/>
              <a:cxnLst/>
              <a:rect l="l" t="t" r="r" b="b"/>
              <a:pathLst>
                <a:path w="6098" h="6149" extrusionOk="0">
                  <a:moveTo>
                    <a:pt x="1806" y="0"/>
                  </a:moveTo>
                  <a:lnTo>
                    <a:pt x="1806" y="2544"/>
                  </a:lnTo>
                  <a:lnTo>
                    <a:pt x="0" y="6149"/>
                  </a:lnTo>
                  <a:lnTo>
                    <a:pt x="6097" y="6149"/>
                  </a:lnTo>
                  <a:lnTo>
                    <a:pt x="4291" y="2544"/>
                  </a:lnTo>
                  <a:lnTo>
                    <a:pt x="42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6" name="Google Shape;4736;p70"/>
            <p:cNvSpPr/>
            <p:nvPr/>
          </p:nvSpPr>
          <p:spPr>
            <a:xfrm>
              <a:off x="7787081" y="2190360"/>
              <a:ext cx="229840" cy="91045"/>
            </a:xfrm>
            <a:custGeom>
              <a:avLst/>
              <a:gdLst/>
              <a:ahLst/>
              <a:cxnLst/>
              <a:rect l="l" t="t" r="r" b="b"/>
              <a:pathLst>
                <a:path w="8255" h="3270" extrusionOk="0">
                  <a:moveTo>
                    <a:pt x="1303" y="0"/>
                  </a:moveTo>
                  <a:lnTo>
                    <a:pt x="286" y="2030"/>
                  </a:lnTo>
                  <a:cubicBezTo>
                    <a:pt x="1" y="2599"/>
                    <a:pt x="414" y="3270"/>
                    <a:pt x="1052" y="3270"/>
                  </a:cubicBezTo>
                  <a:lnTo>
                    <a:pt x="7203" y="3270"/>
                  </a:lnTo>
                  <a:cubicBezTo>
                    <a:pt x="7841" y="3270"/>
                    <a:pt x="8254" y="2599"/>
                    <a:pt x="7969" y="2030"/>
                  </a:cubicBezTo>
                  <a:lnTo>
                    <a:pt x="6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7" name="Google Shape;4737;p70"/>
            <p:cNvSpPr/>
            <p:nvPr/>
          </p:nvSpPr>
          <p:spPr>
            <a:xfrm>
              <a:off x="7955030" y="2234964"/>
              <a:ext cx="20464" cy="16204"/>
            </a:xfrm>
            <a:custGeom>
              <a:avLst/>
              <a:gdLst/>
              <a:ahLst/>
              <a:cxnLst/>
              <a:rect l="l" t="t" r="r" b="b"/>
              <a:pathLst>
                <a:path w="735" h="582" extrusionOk="0">
                  <a:moveTo>
                    <a:pt x="290" y="1"/>
                  </a:moveTo>
                  <a:cubicBezTo>
                    <a:pt x="129" y="1"/>
                    <a:pt x="0" y="130"/>
                    <a:pt x="0" y="291"/>
                  </a:cubicBezTo>
                  <a:cubicBezTo>
                    <a:pt x="0" y="451"/>
                    <a:pt x="129" y="581"/>
                    <a:pt x="290" y="581"/>
                  </a:cubicBezTo>
                  <a:lnTo>
                    <a:pt x="445" y="581"/>
                  </a:lnTo>
                  <a:cubicBezTo>
                    <a:pt x="605" y="581"/>
                    <a:pt x="734" y="451"/>
                    <a:pt x="734" y="291"/>
                  </a:cubicBezTo>
                  <a:cubicBezTo>
                    <a:pt x="734" y="130"/>
                    <a:pt x="605" y="1"/>
                    <a:pt x="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8" name="Google Shape;4738;p70"/>
            <p:cNvSpPr/>
            <p:nvPr/>
          </p:nvSpPr>
          <p:spPr>
            <a:xfrm>
              <a:off x="7927354" y="2211492"/>
              <a:ext cx="20492" cy="16204"/>
            </a:xfrm>
            <a:custGeom>
              <a:avLst/>
              <a:gdLst/>
              <a:ahLst/>
              <a:cxnLst/>
              <a:rect l="l" t="t" r="r" b="b"/>
              <a:pathLst>
                <a:path w="736" h="582" extrusionOk="0">
                  <a:moveTo>
                    <a:pt x="290" y="1"/>
                  </a:moveTo>
                  <a:cubicBezTo>
                    <a:pt x="131" y="1"/>
                    <a:pt x="0" y="131"/>
                    <a:pt x="0" y="291"/>
                  </a:cubicBezTo>
                  <a:cubicBezTo>
                    <a:pt x="0" y="451"/>
                    <a:pt x="131" y="582"/>
                    <a:pt x="290" y="582"/>
                  </a:cubicBezTo>
                  <a:lnTo>
                    <a:pt x="445" y="582"/>
                  </a:lnTo>
                  <a:cubicBezTo>
                    <a:pt x="605" y="582"/>
                    <a:pt x="735" y="451"/>
                    <a:pt x="735" y="291"/>
                  </a:cubicBezTo>
                  <a:cubicBezTo>
                    <a:pt x="735" y="131"/>
                    <a:pt x="605" y="1"/>
                    <a:pt x="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9" name="Google Shape;4739;p70"/>
            <p:cNvSpPr/>
            <p:nvPr/>
          </p:nvSpPr>
          <p:spPr>
            <a:xfrm>
              <a:off x="7835695" y="2234964"/>
              <a:ext cx="20464" cy="16204"/>
            </a:xfrm>
            <a:custGeom>
              <a:avLst/>
              <a:gdLst/>
              <a:ahLst/>
              <a:cxnLst/>
              <a:rect l="l" t="t" r="r" b="b"/>
              <a:pathLst>
                <a:path w="735" h="582" extrusionOk="0">
                  <a:moveTo>
                    <a:pt x="289" y="1"/>
                  </a:moveTo>
                  <a:cubicBezTo>
                    <a:pt x="129" y="1"/>
                    <a:pt x="0" y="130"/>
                    <a:pt x="0" y="291"/>
                  </a:cubicBezTo>
                  <a:cubicBezTo>
                    <a:pt x="0" y="451"/>
                    <a:pt x="129" y="581"/>
                    <a:pt x="289" y="581"/>
                  </a:cubicBezTo>
                  <a:lnTo>
                    <a:pt x="444" y="581"/>
                  </a:lnTo>
                  <a:cubicBezTo>
                    <a:pt x="605" y="581"/>
                    <a:pt x="734" y="451"/>
                    <a:pt x="734" y="291"/>
                  </a:cubicBezTo>
                  <a:cubicBezTo>
                    <a:pt x="734" y="130"/>
                    <a:pt x="605" y="1"/>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0" name="Google Shape;4740;p70"/>
            <p:cNvSpPr/>
            <p:nvPr/>
          </p:nvSpPr>
          <p:spPr>
            <a:xfrm>
              <a:off x="7893915" y="1961407"/>
              <a:ext cx="16176" cy="279232"/>
            </a:xfrm>
            <a:custGeom>
              <a:avLst/>
              <a:gdLst/>
              <a:ahLst/>
              <a:cxnLst/>
              <a:rect l="l" t="t" r="r" b="b"/>
              <a:pathLst>
                <a:path w="581" h="10029" extrusionOk="0">
                  <a:moveTo>
                    <a:pt x="291" y="0"/>
                  </a:moveTo>
                  <a:cubicBezTo>
                    <a:pt x="130" y="0"/>
                    <a:pt x="1" y="130"/>
                    <a:pt x="1" y="289"/>
                  </a:cubicBezTo>
                  <a:lnTo>
                    <a:pt x="1" y="9738"/>
                  </a:lnTo>
                  <a:cubicBezTo>
                    <a:pt x="1" y="9899"/>
                    <a:pt x="130" y="10028"/>
                    <a:pt x="291" y="10028"/>
                  </a:cubicBezTo>
                  <a:cubicBezTo>
                    <a:pt x="451" y="10028"/>
                    <a:pt x="580" y="9899"/>
                    <a:pt x="580" y="9738"/>
                  </a:cubicBezTo>
                  <a:lnTo>
                    <a:pt x="580" y="289"/>
                  </a:lnTo>
                  <a:cubicBezTo>
                    <a:pt x="580" y="130"/>
                    <a:pt x="451" y="0"/>
                    <a:pt x="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1" name="Google Shape;4741;p70"/>
            <p:cNvSpPr/>
            <p:nvPr/>
          </p:nvSpPr>
          <p:spPr>
            <a:xfrm>
              <a:off x="7893915" y="1961407"/>
              <a:ext cx="16176" cy="54349"/>
            </a:xfrm>
            <a:custGeom>
              <a:avLst/>
              <a:gdLst/>
              <a:ahLst/>
              <a:cxnLst/>
              <a:rect l="l" t="t" r="r" b="b"/>
              <a:pathLst>
                <a:path w="581" h="1952" extrusionOk="0">
                  <a:moveTo>
                    <a:pt x="291" y="0"/>
                  </a:moveTo>
                  <a:cubicBezTo>
                    <a:pt x="130" y="0"/>
                    <a:pt x="1" y="130"/>
                    <a:pt x="1" y="289"/>
                  </a:cubicBezTo>
                  <a:lnTo>
                    <a:pt x="1" y="1952"/>
                  </a:lnTo>
                  <a:lnTo>
                    <a:pt x="580" y="1952"/>
                  </a:lnTo>
                  <a:lnTo>
                    <a:pt x="580" y="289"/>
                  </a:lnTo>
                  <a:cubicBezTo>
                    <a:pt x="580" y="130"/>
                    <a:pt x="451" y="0"/>
                    <a:pt x="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2" name="Google Shape;4742;p70"/>
            <p:cNvSpPr/>
            <p:nvPr/>
          </p:nvSpPr>
          <p:spPr>
            <a:xfrm>
              <a:off x="7821635" y="1909619"/>
              <a:ext cx="84753" cy="76734"/>
            </a:xfrm>
            <a:custGeom>
              <a:avLst/>
              <a:gdLst/>
              <a:ahLst/>
              <a:cxnLst/>
              <a:rect l="l" t="t" r="r" b="b"/>
              <a:pathLst>
                <a:path w="3044" h="2756" extrusionOk="0">
                  <a:moveTo>
                    <a:pt x="1086" y="0"/>
                  </a:moveTo>
                  <a:cubicBezTo>
                    <a:pt x="822" y="0"/>
                    <a:pt x="558" y="57"/>
                    <a:pt x="315" y="171"/>
                  </a:cubicBezTo>
                  <a:cubicBezTo>
                    <a:pt x="0" y="843"/>
                    <a:pt x="120" y="1670"/>
                    <a:pt x="675" y="2225"/>
                  </a:cubicBezTo>
                  <a:cubicBezTo>
                    <a:pt x="1029" y="2579"/>
                    <a:pt x="1493" y="2756"/>
                    <a:pt x="1958" y="2756"/>
                  </a:cubicBezTo>
                  <a:cubicBezTo>
                    <a:pt x="2221" y="2756"/>
                    <a:pt x="2485" y="2699"/>
                    <a:pt x="2729" y="2585"/>
                  </a:cubicBezTo>
                  <a:cubicBezTo>
                    <a:pt x="3043" y="1913"/>
                    <a:pt x="2924" y="1086"/>
                    <a:pt x="2369" y="531"/>
                  </a:cubicBezTo>
                  <a:cubicBezTo>
                    <a:pt x="2015" y="177"/>
                    <a:pt x="1550" y="0"/>
                    <a:pt x="1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3" name="Google Shape;4743;p70"/>
            <p:cNvSpPr/>
            <p:nvPr/>
          </p:nvSpPr>
          <p:spPr>
            <a:xfrm>
              <a:off x="7898787" y="1913823"/>
              <a:ext cx="75481" cy="68325"/>
            </a:xfrm>
            <a:custGeom>
              <a:avLst/>
              <a:gdLst/>
              <a:ahLst/>
              <a:cxnLst/>
              <a:rect l="l" t="t" r="r" b="b"/>
              <a:pathLst>
                <a:path w="2711" h="2454" extrusionOk="0">
                  <a:moveTo>
                    <a:pt x="1743" y="0"/>
                  </a:moveTo>
                  <a:cubicBezTo>
                    <a:pt x="1329" y="0"/>
                    <a:pt x="916" y="158"/>
                    <a:pt x="602" y="473"/>
                  </a:cubicBezTo>
                  <a:cubicBezTo>
                    <a:pt x="108" y="967"/>
                    <a:pt x="0" y="1702"/>
                    <a:pt x="282" y="2301"/>
                  </a:cubicBezTo>
                  <a:cubicBezTo>
                    <a:pt x="499" y="2403"/>
                    <a:pt x="734" y="2453"/>
                    <a:pt x="968" y="2453"/>
                  </a:cubicBezTo>
                  <a:cubicBezTo>
                    <a:pt x="1381" y="2453"/>
                    <a:pt x="1794" y="2296"/>
                    <a:pt x="2109" y="1981"/>
                  </a:cubicBezTo>
                  <a:cubicBezTo>
                    <a:pt x="2603" y="1486"/>
                    <a:pt x="2710" y="751"/>
                    <a:pt x="2430" y="153"/>
                  </a:cubicBezTo>
                  <a:cubicBezTo>
                    <a:pt x="2213" y="51"/>
                    <a:pt x="1978" y="0"/>
                    <a:pt x="1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4" name="Google Shape;4744;p70"/>
            <p:cNvSpPr/>
            <p:nvPr/>
          </p:nvSpPr>
          <p:spPr>
            <a:xfrm>
              <a:off x="7632024" y="1786219"/>
              <a:ext cx="125013" cy="309080"/>
            </a:xfrm>
            <a:custGeom>
              <a:avLst/>
              <a:gdLst/>
              <a:ahLst/>
              <a:cxnLst/>
              <a:rect l="l" t="t" r="r" b="b"/>
              <a:pathLst>
                <a:path w="4490" h="11101" extrusionOk="0">
                  <a:moveTo>
                    <a:pt x="388" y="0"/>
                  </a:moveTo>
                  <a:cubicBezTo>
                    <a:pt x="174" y="0"/>
                    <a:pt x="1" y="173"/>
                    <a:pt x="1" y="387"/>
                  </a:cubicBezTo>
                  <a:lnTo>
                    <a:pt x="1" y="10712"/>
                  </a:lnTo>
                  <a:cubicBezTo>
                    <a:pt x="1" y="10927"/>
                    <a:pt x="174" y="11100"/>
                    <a:pt x="388" y="11100"/>
                  </a:cubicBezTo>
                  <a:lnTo>
                    <a:pt x="4103" y="11100"/>
                  </a:lnTo>
                  <a:cubicBezTo>
                    <a:pt x="4316" y="11100"/>
                    <a:pt x="4489" y="10927"/>
                    <a:pt x="4489" y="10712"/>
                  </a:cubicBezTo>
                  <a:lnTo>
                    <a:pt x="4489" y="387"/>
                  </a:lnTo>
                  <a:cubicBezTo>
                    <a:pt x="4489" y="173"/>
                    <a:pt x="4316" y="0"/>
                    <a:pt x="4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5" name="Google Shape;4745;p70"/>
            <p:cNvSpPr/>
            <p:nvPr/>
          </p:nvSpPr>
          <p:spPr>
            <a:xfrm>
              <a:off x="7686485" y="2066737"/>
              <a:ext cx="85142" cy="77848"/>
            </a:xfrm>
            <a:custGeom>
              <a:avLst/>
              <a:gdLst/>
              <a:ahLst/>
              <a:cxnLst/>
              <a:rect l="l" t="t" r="r" b="b"/>
              <a:pathLst>
                <a:path w="3058" h="2796" extrusionOk="0">
                  <a:moveTo>
                    <a:pt x="2107" y="0"/>
                  </a:moveTo>
                  <a:cubicBezTo>
                    <a:pt x="1619" y="0"/>
                    <a:pt x="1117" y="196"/>
                    <a:pt x="729" y="584"/>
                  </a:cubicBezTo>
                  <a:cubicBezTo>
                    <a:pt x="153" y="1162"/>
                    <a:pt x="0" y="1994"/>
                    <a:pt x="289" y="2653"/>
                  </a:cubicBezTo>
                  <a:cubicBezTo>
                    <a:pt x="506" y="2749"/>
                    <a:pt x="743" y="2796"/>
                    <a:pt x="982" y="2796"/>
                  </a:cubicBezTo>
                  <a:cubicBezTo>
                    <a:pt x="1469" y="2796"/>
                    <a:pt x="1971" y="2600"/>
                    <a:pt x="2359" y="2213"/>
                  </a:cubicBezTo>
                  <a:cubicBezTo>
                    <a:pt x="2885" y="1687"/>
                    <a:pt x="3058" y="951"/>
                    <a:pt x="2867" y="325"/>
                  </a:cubicBezTo>
                  <a:cubicBezTo>
                    <a:pt x="2831" y="206"/>
                    <a:pt x="2737" y="112"/>
                    <a:pt x="2617" y="75"/>
                  </a:cubicBezTo>
                  <a:cubicBezTo>
                    <a:pt x="2453" y="25"/>
                    <a:pt x="2281" y="0"/>
                    <a:pt x="2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6" name="Google Shape;4746;p70"/>
            <p:cNvSpPr/>
            <p:nvPr/>
          </p:nvSpPr>
          <p:spPr>
            <a:xfrm>
              <a:off x="7617434" y="2066737"/>
              <a:ext cx="85170" cy="77848"/>
            </a:xfrm>
            <a:custGeom>
              <a:avLst/>
              <a:gdLst/>
              <a:ahLst/>
              <a:cxnLst/>
              <a:rect l="l" t="t" r="r" b="b"/>
              <a:pathLst>
                <a:path w="3059" h="2796" extrusionOk="0">
                  <a:moveTo>
                    <a:pt x="951" y="0"/>
                  </a:moveTo>
                  <a:cubicBezTo>
                    <a:pt x="777" y="0"/>
                    <a:pt x="605" y="25"/>
                    <a:pt x="441" y="75"/>
                  </a:cubicBezTo>
                  <a:cubicBezTo>
                    <a:pt x="321" y="112"/>
                    <a:pt x="227" y="206"/>
                    <a:pt x="191" y="325"/>
                  </a:cubicBezTo>
                  <a:cubicBezTo>
                    <a:pt x="1" y="951"/>
                    <a:pt x="174" y="1687"/>
                    <a:pt x="699" y="2213"/>
                  </a:cubicBezTo>
                  <a:cubicBezTo>
                    <a:pt x="1086" y="2600"/>
                    <a:pt x="1588" y="2796"/>
                    <a:pt x="2075" y="2796"/>
                  </a:cubicBezTo>
                  <a:cubicBezTo>
                    <a:pt x="2315" y="2796"/>
                    <a:pt x="2551" y="2749"/>
                    <a:pt x="2769" y="2653"/>
                  </a:cubicBezTo>
                  <a:cubicBezTo>
                    <a:pt x="3058" y="1994"/>
                    <a:pt x="2906" y="1162"/>
                    <a:pt x="2329" y="584"/>
                  </a:cubicBezTo>
                  <a:cubicBezTo>
                    <a:pt x="1940" y="196"/>
                    <a:pt x="1439"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7" name="Google Shape;4747;p70"/>
            <p:cNvSpPr/>
            <p:nvPr/>
          </p:nvSpPr>
          <p:spPr>
            <a:xfrm>
              <a:off x="7662429" y="2012025"/>
              <a:ext cx="64177" cy="128605"/>
            </a:xfrm>
            <a:custGeom>
              <a:avLst/>
              <a:gdLst/>
              <a:ahLst/>
              <a:cxnLst/>
              <a:rect l="l" t="t" r="r" b="b"/>
              <a:pathLst>
                <a:path w="2305" h="4619" extrusionOk="0">
                  <a:moveTo>
                    <a:pt x="1153" y="0"/>
                  </a:moveTo>
                  <a:cubicBezTo>
                    <a:pt x="1069" y="0"/>
                    <a:pt x="985" y="28"/>
                    <a:pt x="915" y="83"/>
                  </a:cubicBezTo>
                  <a:cubicBezTo>
                    <a:pt x="371" y="505"/>
                    <a:pt x="1" y="1328"/>
                    <a:pt x="1" y="2274"/>
                  </a:cubicBezTo>
                  <a:cubicBezTo>
                    <a:pt x="1" y="3352"/>
                    <a:pt x="481" y="4272"/>
                    <a:pt x="1153" y="4618"/>
                  </a:cubicBezTo>
                  <a:cubicBezTo>
                    <a:pt x="1824" y="4272"/>
                    <a:pt x="2304" y="3352"/>
                    <a:pt x="2304" y="2274"/>
                  </a:cubicBezTo>
                  <a:cubicBezTo>
                    <a:pt x="2304" y="1328"/>
                    <a:pt x="1935" y="505"/>
                    <a:pt x="1391" y="83"/>
                  </a:cubicBezTo>
                  <a:cubicBezTo>
                    <a:pt x="1321" y="28"/>
                    <a:pt x="1237" y="0"/>
                    <a:pt x="1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8" name="Google Shape;4748;p70"/>
            <p:cNvSpPr/>
            <p:nvPr/>
          </p:nvSpPr>
          <p:spPr>
            <a:xfrm>
              <a:off x="7801727" y="1800113"/>
              <a:ext cx="66989" cy="16176"/>
            </a:xfrm>
            <a:custGeom>
              <a:avLst/>
              <a:gdLst/>
              <a:ahLst/>
              <a:cxnLst/>
              <a:rect l="l" t="t" r="r" b="b"/>
              <a:pathLst>
                <a:path w="2406" h="581" extrusionOk="0">
                  <a:moveTo>
                    <a:pt x="291" y="0"/>
                  </a:moveTo>
                  <a:cubicBezTo>
                    <a:pt x="130" y="0"/>
                    <a:pt x="1" y="131"/>
                    <a:pt x="1" y="290"/>
                  </a:cubicBezTo>
                  <a:cubicBezTo>
                    <a:pt x="1" y="450"/>
                    <a:pt x="130" y="581"/>
                    <a:pt x="291" y="581"/>
                  </a:cubicBezTo>
                  <a:lnTo>
                    <a:pt x="2115" y="581"/>
                  </a:lnTo>
                  <a:cubicBezTo>
                    <a:pt x="2276" y="581"/>
                    <a:pt x="2406" y="450"/>
                    <a:pt x="2406" y="290"/>
                  </a:cubicBezTo>
                  <a:cubicBezTo>
                    <a:pt x="2406" y="131"/>
                    <a:pt x="2276" y="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9" name="Google Shape;4749;p70"/>
            <p:cNvSpPr/>
            <p:nvPr/>
          </p:nvSpPr>
          <p:spPr>
            <a:xfrm>
              <a:off x="7827120" y="1828902"/>
              <a:ext cx="41597" cy="16176"/>
            </a:xfrm>
            <a:custGeom>
              <a:avLst/>
              <a:gdLst/>
              <a:ahLst/>
              <a:cxnLst/>
              <a:rect l="l" t="t" r="r" b="b"/>
              <a:pathLst>
                <a:path w="1494" h="581" extrusionOk="0">
                  <a:moveTo>
                    <a:pt x="291" y="0"/>
                  </a:moveTo>
                  <a:cubicBezTo>
                    <a:pt x="131" y="0"/>
                    <a:pt x="1" y="131"/>
                    <a:pt x="1" y="291"/>
                  </a:cubicBezTo>
                  <a:cubicBezTo>
                    <a:pt x="1" y="450"/>
                    <a:pt x="131" y="581"/>
                    <a:pt x="291" y="581"/>
                  </a:cubicBezTo>
                  <a:lnTo>
                    <a:pt x="1203" y="581"/>
                  </a:lnTo>
                  <a:cubicBezTo>
                    <a:pt x="1364" y="581"/>
                    <a:pt x="1494" y="450"/>
                    <a:pt x="1494" y="291"/>
                  </a:cubicBezTo>
                  <a:cubicBezTo>
                    <a:pt x="1494" y="131"/>
                    <a:pt x="1364" y="0"/>
                    <a:pt x="1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0" name="Google Shape;4750;p70"/>
            <p:cNvSpPr/>
            <p:nvPr/>
          </p:nvSpPr>
          <p:spPr>
            <a:xfrm>
              <a:off x="7893915" y="2053066"/>
              <a:ext cx="16176" cy="187575"/>
            </a:xfrm>
            <a:custGeom>
              <a:avLst/>
              <a:gdLst/>
              <a:ahLst/>
              <a:cxnLst/>
              <a:rect l="l" t="t" r="r" b="b"/>
              <a:pathLst>
                <a:path w="581" h="6737" extrusionOk="0">
                  <a:moveTo>
                    <a:pt x="1" y="0"/>
                  </a:moveTo>
                  <a:lnTo>
                    <a:pt x="1" y="6446"/>
                  </a:lnTo>
                  <a:cubicBezTo>
                    <a:pt x="1" y="6607"/>
                    <a:pt x="130" y="6736"/>
                    <a:pt x="291" y="6736"/>
                  </a:cubicBezTo>
                  <a:cubicBezTo>
                    <a:pt x="451" y="6736"/>
                    <a:pt x="580" y="6607"/>
                    <a:pt x="580" y="6446"/>
                  </a:cubicBezTo>
                  <a:lnTo>
                    <a:pt x="5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1" name="Google Shape;4751;p70"/>
            <p:cNvSpPr/>
            <p:nvPr/>
          </p:nvSpPr>
          <p:spPr>
            <a:xfrm>
              <a:off x="7845050" y="2015729"/>
              <a:ext cx="113904" cy="37392"/>
            </a:xfrm>
            <a:custGeom>
              <a:avLst/>
              <a:gdLst/>
              <a:ahLst/>
              <a:cxnLst/>
              <a:rect l="l" t="t" r="r" b="b"/>
              <a:pathLst>
                <a:path w="4091" h="1343" extrusionOk="0">
                  <a:moveTo>
                    <a:pt x="672" y="1"/>
                  </a:moveTo>
                  <a:cubicBezTo>
                    <a:pt x="301" y="1"/>
                    <a:pt x="1" y="301"/>
                    <a:pt x="1" y="672"/>
                  </a:cubicBezTo>
                  <a:cubicBezTo>
                    <a:pt x="1" y="1041"/>
                    <a:pt x="301" y="1342"/>
                    <a:pt x="672" y="1342"/>
                  </a:cubicBezTo>
                  <a:lnTo>
                    <a:pt x="3419" y="1342"/>
                  </a:lnTo>
                  <a:cubicBezTo>
                    <a:pt x="3790" y="1342"/>
                    <a:pt x="4090" y="1041"/>
                    <a:pt x="4090" y="672"/>
                  </a:cubicBezTo>
                  <a:cubicBezTo>
                    <a:pt x="4090" y="301"/>
                    <a:pt x="3790"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171" name="Google Shape;2171;p37"/>
          <p:cNvSpPr/>
          <p:nvPr/>
        </p:nvSpPr>
        <p:spPr>
          <a:xfrm>
            <a:off x="1481999" y="2478982"/>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2" name="Google Shape;2172;p37"/>
          <p:cNvSpPr/>
          <p:nvPr/>
        </p:nvSpPr>
        <p:spPr>
          <a:xfrm>
            <a:off x="1481999" y="3597006"/>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37"/>
          <p:cNvSpPr txBox="1">
            <a:spLocks noGrp="1"/>
          </p:cNvSpPr>
          <p:nvPr>
            <p:ph type="title"/>
          </p:nvPr>
        </p:nvSpPr>
        <p:spPr>
          <a:xfrm>
            <a:off x="1329600" y="448056"/>
            <a:ext cx="701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highlight>
                  <a:schemeClr val="dk2"/>
                </a:highlight>
              </a:rPr>
              <a:t>NỘI DUNG BÀI HỌC</a:t>
            </a:r>
            <a:endParaRPr dirty="0">
              <a:highlight>
                <a:schemeClr val="dk2"/>
              </a:highlight>
            </a:endParaRPr>
          </a:p>
        </p:txBody>
      </p:sp>
      <p:sp>
        <p:nvSpPr>
          <p:cNvPr id="2177" name="Google Shape;2177;p37"/>
          <p:cNvSpPr txBox="1">
            <a:spLocks noGrp="1"/>
          </p:cNvSpPr>
          <p:nvPr>
            <p:ph type="subTitle" idx="8"/>
          </p:nvPr>
        </p:nvSpPr>
        <p:spPr>
          <a:xfrm>
            <a:off x="2122793" y="1594907"/>
            <a:ext cx="4286248" cy="64532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DINH DƯỠNG VÀ CHẾ ĐỘ DINH DƯỠNG HỢP LÝ</a:t>
            </a:r>
            <a:endParaRPr dirty="0"/>
          </a:p>
        </p:txBody>
      </p:sp>
      <p:sp>
        <p:nvSpPr>
          <p:cNvPr id="2178" name="Google Shape;2178;p37"/>
          <p:cNvSpPr txBox="1">
            <a:spLocks noGrp="1"/>
          </p:cNvSpPr>
          <p:nvPr>
            <p:ph type="subTitle" idx="9"/>
          </p:nvPr>
        </p:nvSpPr>
        <p:spPr>
          <a:xfrm>
            <a:off x="2150125" y="2572650"/>
            <a:ext cx="4068410" cy="69464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CẤU TẠO VÀ CHỨC NĂNG CỦA HỆ TIÊU HÓA</a:t>
            </a:r>
            <a:endParaRPr dirty="0"/>
          </a:p>
        </p:txBody>
      </p:sp>
      <p:sp>
        <p:nvSpPr>
          <p:cNvPr id="2179" name="Google Shape;2179;p37"/>
          <p:cNvSpPr txBox="1">
            <a:spLocks noGrp="1"/>
          </p:cNvSpPr>
          <p:nvPr>
            <p:ph type="subTitle" idx="1"/>
          </p:nvPr>
        </p:nvSpPr>
        <p:spPr>
          <a:xfrm>
            <a:off x="2151325" y="3691175"/>
            <a:ext cx="35649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BẢO VỆ HỆ TIÊU HÓA</a:t>
            </a:r>
            <a:endParaRPr dirty="0"/>
          </a:p>
        </p:txBody>
      </p:sp>
      <p:grpSp>
        <p:nvGrpSpPr>
          <p:cNvPr id="2180" name="Google Shape;2180;p37"/>
          <p:cNvGrpSpPr/>
          <p:nvPr/>
        </p:nvGrpSpPr>
        <p:grpSpPr>
          <a:xfrm>
            <a:off x="6545078" y="1483838"/>
            <a:ext cx="1927424" cy="2612329"/>
            <a:chOff x="2522614" y="409334"/>
            <a:chExt cx="595325" cy="806847"/>
          </a:xfrm>
        </p:grpSpPr>
        <p:sp>
          <p:nvSpPr>
            <p:cNvPr id="2181" name="Google Shape;2181;p37"/>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37"/>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3" name="Google Shape;2183;p37"/>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37"/>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37"/>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37"/>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37"/>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37"/>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37"/>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37"/>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37"/>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37"/>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37"/>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37"/>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37"/>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37"/>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7" name="Google Shape;2197;p37"/>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8" name="Google Shape;2198;p37"/>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37"/>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37"/>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37"/>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02" name="Google Shape;2202;p37"/>
          <p:cNvSpPr/>
          <p:nvPr/>
        </p:nvSpPr>
        <p:spPr>
          <a:xfrm>
            <a:off x="6228953" y="1078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37"/>
          <p:cNvSpPr/>
          <p:nvPr/>
        </p:nvSpPr>
        <p:spPr>
          <a:xfrm>
            <a:off x="7242053" y="1010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37"/>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05" name="Google Shape;2205;p37"/>
          <p:cNvGrpSpPr/>
          <p:nvPr/>
        </p:nvGrpSpPr>
        <p:grpSpPr>
          <a:xfrm>
            <a:off x="70092" y="2606354"/>
            <a:ext cx="1189455" cy="1221626"/>
            <a:chOff x="1742490" y="367839"/>
            <a:chExt cx="629242" cy="646260"/>
          </a:xfrm>
        </p:grpSpPr>
        <p:sp>
          <p:nvSpPr>
            <p:cNvPr id="2206" name="Google Shape;2206;p37"/>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37"/>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8" name="Google Shape;2208;p37"/>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37"/>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37"/>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1" name="Google Shape;2211;p37"/>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2" name="Google Shape;2212;p37"/>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3" name="Google Shape;2213;p37"/>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4" name="Google Shape;2214;p37"/>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5" name="Google Shape;2215;p37"/>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6" name="Google Shape;2216;p37"/>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17" name="Google Shape;2217;p37"/>
          <p:cNvSpPr/>
          <p:nvPr/>
        </p:nvSpPr>
        <p:spPr>
          <a:xfrm>
            <a:off x="1481999" y="1360958"/>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8" name="Google Shape;2218;p37"/>
          <p:cNvSpPr txBox="1">
            <a:spLocks noGrp="1"/>
          </p:cNvSpPr>
          <p:nvPr>
            <p:ph type="title" idx="5"/>
          </p:nvPr>
        </p:nvSpPr>
        <p:spPr>
          <a:xfrm>
            <a:off x="1482000" y="1424620"/>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01</a:t>
            </a:r>
            <a:endParaRPr lang="en-GB"/>
          </a:p>
        </p:txBody>
      </p:sp>
      <p:sp>
        <p:nvSpPr>
          <p:cNvPr id="2219" name="Google Shape;2219;p37"/>
          <p:cNvSpPr txBox="1">
            <a:spLocks noGrp="1"/>
          </p:cNvSpPr>
          <p:nvPr>
            <p:ph type="title" idx="6"/>
          </p:nvPr>
        </p:nvSpPr>
        <p:spPr>
          <a:xfrm>
            <a:off x="1482000" y="3663874"/>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03</a:t>
            </a:r>
            <a:endParaRPr lang="en-GB"/>
          </a:p>
        </p:txBody>
      </p:sp>
      <p:sp>
        <p:nvSpPr>
          <p:cNvPr id="2220" name="Google Shape;2220;p37"/>
          <p:cNvSpPr txBox="1">
            <a:spLocks noGrp="1"/>
          </p:cNvSpPr>
          <p:nvPr>
            <p:ph type="title" idx="7"/>
          </p:nvPr>
        </p:nvSpPr>
        <p:spPr>
          <a:xfrm>
            <a:off x="1482000" y="2544247"/>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02</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271376" y="1132201"/>
            <a:ext cx="1245895" cy="1148568"/>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4" name="Google Shape;2254;p39"/>
          <p:cNvSpPr txBox="1">
            <a:spLocks noGrp="1"/>
          </p:cNvSpPr>
          <p:nvPr>
            <p:ph type="title"/>
          </p:nvPr>
        </p:nvSpPr>
        <p:spPr>
          <a:xfrm>
            <a:off x="1330627" y="2945974"/>
            <a:ext cx="43200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smtClean="0"/>
              <a:t>DINH DƯỠNG VÀ CHẾ ĐỘ DINH DƯỠNG HỢP LÝ</a:t>
            </a:r>
            <a:endParaRPr sz="3600" dirty="0"/>
          </a:p>
        </p:txBody>
      </p:sp>
      <p:sp>
        <p:nvSpPr>
          <p:cNvPr id="2255" name="Google Shape;2255;p39"/>
          <p:cNvSpPr txBox="1">
            <a:spLocks noGrp="1"/>
          </p:cNvSpPr>
          <p:nvPr>
            <p:ph type="title" idx="2"/>
          </p:nvPr>
        </p:nvSpPr>
        <p:spPr>
          <a:xfrm>
            <a:off x="1291500" y="1241525"/>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01</a:t>
            </a:r>
            <a:endParaRPr lang="en-GB"/>
          </a:p>
        </p:txBody>
      </p:sp>
      <p:grpSp>
        <p:nvGrpSpPr>
          <p:cNvPr id="2257" name="Google Shape;2257;p39"/>
          <p:cNvGrpSpPr/>
          <p:nvPr/>
        </p:nvGrpSpPr>
        <p:grpSpPr>
          <a:xfrm>
            <a:off x="6086768" y="741629"/>
            <a:ext cx="2026677" cy="3558238"/>
            <a:chOff x="2332850" y="1508965"/>
            <a:chExt cx="495799" cy="870474"/>
          </a:xfrm>
        </p:grpSpPr>
        <p:sp>
          <p:nvSpPr>
            <p:cNvPr id="2258" name="Google Shape;2258;p39"/>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9" name="Google Shape;2259;p39"/>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0" name="Google Shape;2260;p39"/>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1" name="Google Shape;2261;p39"/>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2" name="Google Shape;2262;p39"/>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3" name="Google Shape;2263;p39"/>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4" name="Google Shape;2264;p39"/>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5" name="Google Shape;2265;p39"/>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6" name="Google Shape;2266;p39"/>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7" name="Google Shape;2267;p39"/>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8" name="Google Shape;2268;p39"/>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9" name="Google Shape;2269;p39"/>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70" name="Google Shape;2270;p39"/>
          <p:cNvSpPr/>
          <p:nvPr/>
        </p:nvSpPr>
        <p:spPr>
          <a:xfrm>
            <a:off x="5879353" y="1674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1" name="Google Shape;2271;p39"/>
          <p:cNvSpPr/>
          <p:nvPr/>
        </p:nvSpPr>
        <p:spPr>
          <a:xfrm>
            <a:off x="7405091" y="963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2" name="Google Shape;2272;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3" name="Google Shape;2273;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grpSp>
        <p:nvGrpSpPr>
          <p:cNvPr id="2227" name="Google Shape;2227;p38"/>
          <p:cNvGrpSpPr/>
          <p:nvPr/>
        </p:nvGrpSpPr>
        <p:grpSpPr>
          <a:xfrm rot="-1837553" flipH="1">
            <a:off x="7391710" y="2917848"/>
            <a:ext cx="1513811" cy="2029860"/>
            <a:chOff x="1400935" y="1333409"/>
            <a:chExt cx="760984" cy="1020399"/>
          </a:xfrm>
        </p:grpSpPr>
        <p:sp>
          <p:nvSpPr>
            <p:cNvPr id="2228" name="Google Shape;2228;p3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9" name="Google Shape;2229;p3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0" name="Google Shape;2230;p3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1" name="Google Shape;2231;p3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2" name="Google Shape;2232;p3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3" name="Google Shape;2233;p3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4" name="Google Shape;2234;p3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5" name="Google Shape;2235;p3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6" name="Google Shape;2236;p3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7" name="Google Shape;2237;p3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8" name="Google Shape;2238;p3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9" name="Google Shape;2239;p3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0" name="Google Shape;2240;p3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1" name="Google Shape;2241;p3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3" name="Google Shape;2243;p38"/>
          <p:cNvSpPr/>
          <p:nvPr/>
        </p:nvSpPr>
        <p:spPr>
          <a:xfrm>
            <a:off x="8356036" y="996314"/>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4" name="Google Shape;2244;p38"/>
          <p:cNvSpPr/>
          <p:nvPr/>
        </p:nvSpPr>
        <p:spPr>
          <a:xfrm>
            <a:off x="7119201" y="472891"/>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5" name="Google Shape;2245;p38"/>
          <p:cNvSpPr/>
          <p:nvPr/>
        </p:nvSpPr>
        <p:spPr>
          <a:xfrm>
            <a:off x="8016266" y="4222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6" name="Google Shape;2246;p38"/>
          <p:cNvSpPr/>
          <p:nvPr/>
        </p:nvSpPr>
        <p:spPr>
          <a:xfrm>
            <a:off x="899482" y="5896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7" name="Google Shape;2247;p38"/>
          <p:cNvSpPr/>
          <p:nvPr/>
        </p:nvSpPr>
        <p:spPr>
          <a:xfrm>
            <a:off x="1507516" y="7222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8" name="Google Shape;2248;p38"/>
          <p:cNvSpPr/>
          <p:nvPr/>
        </p:nvSpPr>
        <p:spPr>
          <a:xfrm>
            <a:off x="8148616" y="5896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4" name="TextBox 3"/>
          <p:cNvSpPr txBox="1"/>
          <p:nvPr/>
        </p:nvSpPr>
        <p:spPr>
          <a:xfrm>
            <a:off x="1851102" y="683000"/>
            <a:ext cx="5406145"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Dinh dưỡng và chất dinh dưỡng</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1792585" y="2668246"/>
            <a:ext cx="5837933" cy="2316099"/>
          </a:xfrm>
          <a:prstGeom prst="rect">
            <a:avLst/>
          </a:prstGeom>
        </p:spPr>
      </p:pic>
      <p:sp>
        <p:nvSpPr>
          <p:cNvPr id="6" name="TextBox 5"/>
          <p:cNvSpPr txBox="1"/>
          <p:nvPr/>
        </p:nvSpPr>
        <p:spPr>
          <a:xfrm>
            <a:off x="743853" y="1200313"/>
            <a:ext cx="7297750"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Quan sát hình 29.1 SGK trang 137, qua quá trình tiêu hóa, những chất dinh dưỡng trong súp lơ xanh được biến đổi thành những chất gì để tế bào và cơ thể có thể hấp thụ được?</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2406" name="Google Shape;2406;p42"/>
          <p:cNvSpPr/>
          <p:nvPr/>
        </p:nvSpPr>
        <p:spPr>
          <a:xfrm>
            <a:off x="7878766" y="446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42"/>
          <p:cNvSpPr/>
          <p:nvPr/>
        </p:nvSpPr>
        <p:spPr>
          <a:xfrm>
            <a:off x="83270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8" name="Google Shape;2408;p42"/>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p:nvSpPr>
        <p:spPr>
          <a:xfrm>
            <a:off x="609600" y="632890"/>
            <a:ext cx="7159083" cy="3416320"/>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rPr>
              <a:t>Đáp án: </a:t>
            </a:r>
            <a:r>
              <a:rPr lang="vi-VN" sz="2400" dirty="0" smtClean="0">
                <a:latin typeface="Times New Roman" panose="02020603050405020304" pitchFamily="18" charset="0"/>
              </a:rPr>
              <a:t>Qua </a:t>
            </a:r>
            <a:r>
              <a:rPr lang="vi-VN" sz="2400" dirty="0">
                <a:latin typeface="Times New Roman" panose="02020603050405020304" pitchFamily="18" charset="0"/>
              </a:rPr>
              <a:t>quá trình tiêu hoá, những chất dinh dưỡng trong súp lơ xanh được biến đổi thành những chất để tế bào và cơ thể có thể hấp thụ được: </a:t>
            </a:r>
            <a:endParaRPr lang="en-US" sz="2400" dirty="0" smtClean="0">
              <a:latin typeface="Times New Roman" panose="02020603050405020304" pitchFamily="18" charset="0"/>
            </a:endParaRPr>
          </a:p>
          <a:p>
            <a:r>
              <a:rPr lang="en-US" sz="2400" dirty="0" smtClean="0">
                <a:latin typeface="Times New Roman" panose="02020603050405020304" pitchFamily="18" charset="0"/>
              </a:rPr>
              <a:t>- </a:t>
            </a:r>
            <a:r>
              <a:rPr lang="vi-VN" sz="2400" dirty="0" smtClean="0">
                <a:latin typeface="Times New Roman" panose="02020603050405020304" pitchFamily="18" charset="0"/>
              </a:rPr>
              <a:t>Đường đơn</a:t>
            </a:r>
            <a:endParaRPr lang="en-US" sz="2400" dirty="0" smtClean="0">
              <a:latin typeface="Times New Roman" panose="02020603050405020304" pitchFamily="18" charset="0"/>
            </a:endParaRPr>
          </a:p>
          <a:p>
            <a:r>
              <a:rPr lang="en-US" sz="2400" dirty="0" smtClean="0">
                <a:latin typeface="Times New Roman" panose="02020603050405020304" pitchFamily="18" charset="0"/>
              </a:rPr>
              <a:t>- G</a:t>
            </a:r>
            <a:r>
              <a:rPr lang="vi-VN" sz="2400" dirty="0" smtClean="0">
                <a:latin typeface="Times New Roman" panose="02020603050405020304" pitchFamily="18" charset="0"/>
              </a:rPr>
              <a:t>lycerol </a:t>
            </a:r>
            <a:r>
              <a:rPr lang="vi-VN" sz="2400" dirty="0">
                <a:latin typeface="Times New Roman" panose="02020603050405020304" pitchFamily="18" charset="0"/>
              </a:rPr>
              <a:t>và acid </a:t>
            </a:r>
            <a:r>
              <a:rPr lang="vi-VN" sz="2400" dirty="0" smtClean="0">
                <a:latin typeface="Times New Roman" panose="02020603050405020304" pitchFamily="18" charset="0"/>
              </a:rPr>
              <a:t>béo</a:t>
            </a:r>
            <a:endParaRPr lang="en-US" sz="2400" dirty="0" smtClean="0">
              <a:latin typeface="Times New Roman" panose="02020603050405020304" pitchFamily="18" charset="0"/>
            </a:endParaRPr>
          </a:p>
          <a:p>
            <a:r>
              <a:rPr lang="en-US" sz="2400" dirty="0" smtClean="0">
                <a:latin typeface="Times New Roman" panose="02020603050405020304" pitchFamily="18" charset="0"/>
              </a:rPr>
              <a:t>- A</a:t>
            </a:r>
            <a:r>
              <a:rPr lang="vi-VN" sz="2400" dirty="0" smtClean="0">
                <a:latin typeface="Times New Roman" panose="02020603050405020304" pitchFamily="18" charset="0"/>
              </a:rPr>
              <a:t>mino acid</a:t>
            </a:r>
            <a:endParaRPr lang="en-US" sz="2400" dirty="0" smtClean="0">
              <a:latin typeface="Times New Roman" panose="02020603050405020304" pitchFamily="18" charset="0"/>
            </a:endParaRPr>
          </a:p>
          <a:p>
            <a:r>
              <a:rPr lang="en-US" sz="2400" dirty="0" smtClean="0">
                <a:latin typeface="Times New Roman" panose="02020603050405020304" pitchFamily="18" charset="0"/>
              </a:rPr>
              <a:t>- V</a:t>
            </a:r>
            <a:r>
              <a:rPr lang="vi-VN" sz="2400" dirty="0" smtClean="0">
                <a:latin typeface="Times New Roman" panose="02020603050405020304" pitchFamily="18" charset="0"/>
              </a:rPr>
              <a:t>itamin</a:t>
            </a:r>
            <a:endParaRPr lang="en-US" sz="2400" dirty="0" smtClean="0">
              <a:latin typeface="Times New Roman" panose="02020603050405020304" pitchFamily="18" charset="0"/>
            </a:endParaRPr>
          </a:p>
          <a:p>
            <a:r>
              <a:rPr lang="en-US" sz="2400" dirty="0" smtClean="0">
                <a:latin typeface="Times New Roman" panose="02020603050405020304" pitchFamily="18" charset="0"/>
              </a:rPr>
              <a:t>- C</a:t>
            </a:r>
            <a:r>
              <a:rPr lang="vi-VN" sz="2400" dirty="0" smtClean="0">
                <a:latin typeface="Times New Roman" panose="02020603050405020304" pitchFamily="18" charset="0"/>
              </a:rPr>
              <a:t>hất khoáng</a:t>
            </a:r>
            <a:endParaRPr lang="en-US" sz="2400" dirty="0" smtClean="0">
              <a:latin typeface="Times New Roman" panose="02020603050405020304" pitchFamily="18" charset="0"/>
            </a:endParaRPr>
          </a:p>
          <a:p>
            <a:r>
              <a:rPr lang="en-US" sz="2400" dirty="0" smtClean="0">
                <a:latin typeface="Times New Roman" panose="02020603050405020304" pitchFamily="18" charset="0"/>
              </a:rPr>
              <a:t>- </a:t>
            </a:r>
            <a:r>
              <a:rPr lang="en-US" sz="2400" dirty="0">
                <a:latin typeface="Times New Roman" panose="02020603050405020304" pitchFamily="18" charset="0"/>
              </a:rPr>
              <a:t>N</a:t>
            </a:r>
            <a:r>
              <a:rPr lang="vi-VN" sz="2400" dirty="0" smtClean="0">
                <a:latin typeface="Times New Roman" panose="02020603050405020304" pitchFamily="18" charset="0"/>
              </a:rPr>
              <a:t>ước</a:t>
            </a:r>
            <a:r>
              <a:rPr lang="vi-VN" sz="2400" dirty="0">
                <a:latin typeface="Times New Roman" panose="02020603050405020304" pitchFamily="18" charset="0"/>
              </a:rPr>
              <a:t>.</a:t>
            </a:r>
            <a:endParaRPr lang="en-US" sz="2400" dirty="0"/>
          </a:p>
        </p:txBody>
      </p:sp>
      <p:sp>
        <p:nvSpPr>
          <p:cNvPr id="6" name="Oval Callout 5"/>
          <p:cNvSpPr/>
          <p:nvPr/>
        </p:nvSpPr>
        <p:spPr>
          <a:xfrm>
            <a:off x="4036742" y="1820886"/>
            <a:ext cx="3960234" cy="2706510"/>
          </a:xfrm>
          <a:prstGeom prst="wedgeEllipseCallout">
            <a:avLst>
              <a:gd name="adj1" fmla="val 62608"/>
              <a:gd name="adj2" fmla="val 4517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lumMod val="10000"/>
                  </a:schemeClr>
                </a:solidFill>
                <a:latin typeface="Times New Roman" panose="02020603050405020304" pitchFamily="18" charset="0"/>
                <a:cs typeface="Times New Roman" panose="02020603050405020304" pitchFamily="18" charset="0"/>
              </a:rPr>
              <a:t>Các chất nào trong thức ăn không bị biến đổi về mặt hóa học trong quá trình tiêu hóa?</a:t>
            </a:r>
            <a:endParaRPr lang="en-US" sz="24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0458" y="453482"/>
          <a:ext cx="3174381" cy="4395204"/>
        </p:xfrm>
        <a:graphic>
          <a:graphicData uri="http://schemas.openxmlformats.org/drawingml/2006/table">
            <a:tbl>
              <a:tblPr firstRow="1" bandRow="1">
                <a:tableStyleId>{073A0DAA-6AF3-43AB-8588-CEC1D06C72B9}</a:tableStyleId>
              </a:tblPr>
              <a:tblGrid>
                <a:gridCol w="1010619"/>
                <a:gridCol w="2163762"/>
              </a:tblGrid>
              <a:tr h="615694">
                <a:tc gridSpan="2">
                  <a:txBody>
                    <a:bodyPr/>
                    <a:lstStyle/>
                    <a:p>
                      <a:pPr algn="ctr"/>
                      <a:r>
                        <a:rPr lang="en-US" sz="2000" dirty="0"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chất có trong thức ăn</a:t>
                      </a:r>
                      <a:endParaRPr lang="en-US" sz="2000" dirty="0">
                        <a:latin typeface="Times New Roman" panose="02020603050405020304" pitchFamily="18" charset="0"/>
                        <a:cs typeface="Times New Roman" panose="02020603050405020304" pitchFamily="18" charset="0"/>
                      </a:endParaRPr>
                    </a:p>
                  </a:txBody>
                  <a:tcPr/>
                </a:tc>
                <a:tc hMerge="1">
                  <a:tcPr/>
                </a:tc>
              </a:tr>
              <a:tr h="654811">
                <a:tc rowSpan="4">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Các</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chất hữu cơ</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Chất</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bột đường</a:t>
                      </a:r>
                      <a:endParaRPr lang="en-US" sz="2000" baseline="0" dirty="0" smtClean="0">
                        <a:solidFill>
                          <a:schemeClr val="bg1">
                            <a:lumMod val="10000"/>
                          </a:schemeClr>
                        </a:solidFill>
                        <a:latin typeface="Times New Roman" panose="02020603050405020304" pitchFamily="18" charset="0"/>
                        <a:cs typeface="Times New Roman" panose="02020603050405020304" pitchFamily="18" charset="0"/>
                      </a:endParaRPr>
                    </a:p>
                    <a:p>
                      <a:pPr algn="ct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(Carbonhydrate)</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5694">
                <a:tc vMerge="1">
                  <a:tcPr/>
                </a:tc>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Chất</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béo (Lipid)</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5694">
                <a:tc vMerge="1">
                  <a:tcPr/>
                </a:tc>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Chất</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đạm (Protein)</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5694">
                <a:tc vMerge="1">
                  <a:tcPr/>
                </a:tc>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Vitamin</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5694">
                <a:tc rowSpan="2">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Các</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chất vô cơ</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Chất</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khoáng</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5694">
                <a:tc vMerge="1">
                  <a:tcPr/>
                </a:tc>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Nước</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4" name="Oval 3"/>
          <p:cNvSpPr/>
          <p:nvPr/>
        </p:nvSpPr>
        <p:spPr>
          <a:xfrm>
            <a:off x="4066479" y="1647474"/>
            <a:ext cx="1828800" cy="134848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Hoạt động tiêu hóa</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p:txBody>
      </p:sp>
      <p:cxnSp>
        <p:nvCxnSpPr>
          <p:cNvPr id="6" name="Straight Arrow Connector 5"/>
          <p:cNvCxnSpPr>
            <a:endCxn id="4" idx="1"/>
          </p:cNvCxnSpPr>
          <p:nvPr/>
        </p:nvCxnSpPr>
        <p:spPr>
          <a:xfrm>
            <a:off x="3404839" y="1263805"/>
            <a:ext cx="929462" cy="581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4839" y="3932352"/>
            <a:ext cx="2802673" cy="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04839" y="3250653"/>
            <a:ext cx="2743200" cy="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3"/>
          </p:cNvCxnSpPr>
          <p:nvPr/>
        </p:nvCxnSpPr>
        <p:spPr>
          <a:xfrm>
            <a:off x="3352994" y="2655444"/>
            <a:ext cx="981307" cy="143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4" idx="2"/>
          </p:cNvCxnSpPr>
          <p:nvPr/>
        </p:nvCxnSpPr>
        <p:spPr>
          <a:xfrm>
            <a:off x="3352994" y="1997355"/>
            <a:ext cx="713485" cy="324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04839" y="4508933"/>
            <a:ext cx="2743200" cy="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6207512" y="512956"/>
          <a:ext cx="2765502" cy="4316977"/>
        </p:xfrm>
        <a:graphic>
          <a:graphicData uri="http://schemas.openxmlformats.org/drawingml/2006/table">
            <a:tbl>
              <a:tblPr firstRow="1" bandRow="1">
                <a:tableStyleId>{073A0DAA-6AF3-43AB-8588-CEC1D06C72B9}</a:tableStyleId>
              </a:tblPr>
              <a:tblGrid>
                <a:gridCol w="2765502"/>
              </a:tblGrid>
              <a:tr h="616711">
                <a:tc>
                  <a:txBody>
                    <a:bodyPr/>
                    <a:lstStyle/>
                    <a:p>
                      <a:pPr algn="ctr"/>
                      <a:r>
                        <a:rPr lang="en-US" sz="2000" dirty="0"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chất hấp thụ được</a:t>
                      </a:r>
                      <a:endParaRPr lang="en-US" sz="2000" dirty="0">
                        <a:latin typeface="Times New Roman" panose="02020603050405020304" pitchFamily="18" charset="0"/>
                        <a:cs typeface="Times New Roman" panose="02020603050405020304" pitchFamily="18" charset="0"/>
                      </a:endParaRPr>
                    </a:p>
                  </a:txBody>
                  <a:tcPr/>
                </a:tc>
              </a:tr>
              <a:tr h="616711">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Đường</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đơn</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6711">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Glycerol</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và acid béo</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6711">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Amino</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acid</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6711">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Vitamin</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6711">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Chất</a:t>
                      </a:r>
                      <a:r>
                        <a:rPr lang="en-US" sz="2000" baseline="0" dirty="0" smtClean="0">
                          <a:solidFill>
                            <a:schemeClr val="bg1">
                              <a:lumMod val="10000"/>
                            </a:schemeClr>
                          </a:solidFill>
                          <a:latin typeface="Times New Roman" panose="02020603050405020304" pitchFamily="18" charset="0"/>
                          <a:cs typeface="Times New Roman" panose="02020603050405020304" pitchFamily="18" charset="0"/>
                        </a:rPr>
                        <a:t> khoáng</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r h="616711">
                <a:tc>
                  <a:txBody>
                    <a:bodyPr/>
                    <a:lstStyle/>
                    <a:p>
                      <a:pPr algn="ctr"/>
                      <a:r>
                        <a:rPr lang="en-US" sz="2000" dirty="0" smtClean="0">
                          <a:solidFill>
                            <a:schemeClr val="bg1">
                              <a:lumMod val="10000"/>
                            </a:schemeClr>
                          </a:solidFill>
                          <a:latin typeface="Times New Roman" panose="02020603050405020304" pitchFamily="18" charset="0"/>
                          <a:cs typeface="Times New Roman" panose="02020603050405020304" pitchFamily="18" charset="0"/>
                        </a:rPr>
                        <a:t>Nước</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txBody>
                  <a:tcPr/>
                </a:tc>
              </a:tr>
            </a:tbl>
          </a:graphicData>
        </a:graphic>
      </p:graphicFrame>
      <p:cxnSp>
        <p:nvCxnSpPr>
          <p:cNvPr id="23" name="Straight Arrow Connector 22"/>
          <p:cNvCxnSpPr>
            <a:endCxn id="19" idx="1"/>
          </p:cNvCxnSpPr>
          <p:nvPr/>
        </p:nvCxnSpPr>
        <p:spPr>
          <a:xfrm flipV="1">
            <a:off x="5657676" y="2671444"/>
            <a:ext cx="549836" cy="7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895279" y="1997355"/>
            <a:ext cx="312233" cy="320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702087" y="1392782"/>
            <a:ext cx="550032" cy="541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413" name="Google Shape;2413;p43"/>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highlight>
                  <a:schemeClr val="dk2"/>
                </a:highlight>
              </a:rPr>
              <a:t>1. Dinh dưỡng và chất dinh dưỡng</a:t>
            </a:r>
            <a:endParaRPr dirty="0">
              <a:highlight>
                <a:schemeClr val="dk2"/>
              </a:highlight>
            </a:endParaRPr>
          </a:p>
        </p:txBody>
      </p:sp>
      <p:grpSp>
        <p:nvGrpSpPr>
          <p:cNvPr id="2415" name="Google Shape;2415;p43"/>
          <p:cNvGrpSpPr/>
          <p:nvPr/>
        </p:nvGrpSpPr>
        <p:grpSpPr>
          <a:xfrm>
            <a:off x="5931748" y="1970410"/>
            <a:ext cx="2039604" cy="1554500"/>
            <a:chOff x="4512152" y="433974"/>
            <a:chExt cx="938483" cy="715271"/>
          </a:xfrm>
        </p:grpSpPr>
        <p:sp>
          <p:nvSpPr>
            <p:cNvPr id="2416" name="Google Shape;2416;p43"/>
            <p:cNvSpPr/>
            <p:nvPr/>
          </p:nvSpPr>
          <p:spPr>
            <a:xfrm>
              <a:off x="4620634" y="433974"/>
              <a:ext cx="720236" cy="700342"/>
            </a:xfrm>
            <a:custGeom>
              <a:avLst/>
              <a:gdLst/>
              <a:ahLst/>
              <a:cxnLst/>
              <a:rect l="l" t="t" r="r" b="b"/>
              <a:pathLst>
                <a:path w="13504" h="13131" extrusionOk="0">
                  <a:moveTo>
                    <a:pt x="7043" y="0"/>
                  </a:moveTo>
                  <a:cubicBezTo>
                    <a:pt x="6925" y="0"/>
                    <a:pt x="6807" y="3"/>
                    <a:pt x="6689" y="10"/>
                  </a:cubicBezTo>
                  <a:cubicBezTo>
                    <a:pt x="5425" y="82"/>
                    <a:pt x="4378" y="295"/>
                    <a:pt x="3254" y="880"/>
                  </a:cubicBezTo>
                  <a:cubicBezTo>
                    <a:pt x="2907" y="1061"/>
                    <a:pt x="2581" y="1282"/>
                    <a:pt x="2280" y="1532"/>
                  </a:cubicBezTo>
                  <a:cubicBezTo>
                    <a:pt x="1516" y="2168"/>
                    <a:pt x="917" y="3003"/>
                    <a:pt x="534" y="3908"/>
                  </a:cubicBezTo>
                  <a:cubicBezTo>
                    <a:pt x="213" y="4665"/>
                    <a:pt x="199" y="4709"/>
                    <a:pt x="89" y="5530"/>
                  </a:cubicBezTo>
                  <a:cubicBezTo>
                    <a:pt x="80" y="5594"/>
                    <a:pt x="73" y="5657"/>
                    <a:pt x="66" y="5721"/>
                  </a:cubicBezTo>
                  <a:cubicBezTo>
                    <a:pt x="2" y="6281"/>
                    <a:pt x="1" y="6847"/>
                    <a:pt x="96" y="7403"/>
                  </a:cubicBezTo>
                  <a:cubicBezTo>
                    <a:pt x="126" y="7593"/>
                    <a:pt x="169" y="7779"/>
                    <a:pt x="226" y="7967"/>
                  </a:cubicBezTo>
                  <a:cubicBezTo>
                    <a:pt x="343" y="8362"/>
                    <a:pt x="500" y="8746"/>
                    <a:pt x="694" y="9113"/>
                  </a:cubicBezTo>
                  <a:cubicBezTo>
                    <a:pt x="818" y="9420"/>
                    <a:pt x="963" y="9719"/>
                    <a:pt x="1121" y="9985"/>
                  </a:cubicBezTo>
                  <a:cubicBezTo>
                    <a:pt x="1666" y="10912"/>
                    <a:pt x="2513" y="11787"/>
                    <a:pt x="3449" y="12321"/>
                  </a:cubicBezTo>
                  <a:cubicBezTo>
                    <a:pt x="4413" y="12869"/>
                    <a:pt x="5492" y="13131"/>
                    <a:pt x="6580" y="13131"/>
                  </a:cubicBezTo>
                  <a:cubicBezTo>
                    <a:pt x="7122" y="13131"/>
                    <a:pt x="7667" y="13066"/>
                    <a:pt x="8200" y="12939"/>
                  </a:cubicBezTo>
                  <a:cubicBezTo>
                    <a:pt x="8765" y="12806"/>
                    <a:pt x="9359" y="12533"/>
                    <a:pt x="9873" y="12271"/>
                  </a:cubicBezTo>
                  <a:cubicBezTo>
                    <a:pt x="9992" y="12209"/>
                    <a:pt x="10100" y="12138"/>
                    <a:pt x="10210" y="12062"/>
                  </a:cubicBezTo>
                  <a:cubicBezTo>
                    <a:pt x="11020" y="11489"/>
                    <a:pt x="11727" y="10885"/>
                    <a:pt x="12278" y="10082"/>
                  </a:cubicBezTo>
                  <a:cubicBezTo>
                    <a:pt x="12379" y="9939"/>
                    <a:pt x="12474" y="9788"/>
                    <a:pt x="12563" y="9630"/>
                  </a:cubicBezTo>
                  <a:cubicBezTo>
                    <a:pt x="13224" y="8468"/>
                    <a:pt x="13504" y="7114"/>
                    <a:pt x="13391" y="5796"/>
                  </a:cubicBezTo>
                  <a:cubicBezTo>
                    <a:pt x="13307" y="4823"/>
                    <a:pt x="13008" y="3869"/>
                    <a:pt x="12490" y="3026"/>
                  </a:cubicBezTo>
                  <a:cubicBezTo>
                    <a:pt x="12150" y="2473"/>
                    <a:pt x="11735" y="1986"/>
                    <a:pt x="11262" y="1575"/>
                  </a:cubicBezTo>
                  <a:cubicBezTo>
                    <a:pt x="10474" y="885"/>
                    <a:pt x="9526" y="403"/>
                    <a:pt x="8505" y="168"/>
                  </a:cubicBezTo>
                  <a:cubicBezTo>
                    <a:pt x="8031" y="57"/>
                    <a:pt x="7540" y="0"/>
                    <a:pt x="7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43"/>
            <p:cNvSpPr/>
            <p:nvPr/>
          </p:nvSpPr>
          <p:spPr>
            <a:xfrm>
              <a:off x="4624154" y="515683"/>
              <a:ext cx="710689" cy="238354"/>
            </a:xfrm>
            <a:custGeom>
              <a:avLst/>
              <a:gdLst/>
              <a:ahLst/>
              <a:cxnLst/>
              <a:rect l="l" t="t" r="r" b="b"/>
              <a:pathLst>
                <a:path w="13325" h="4469" extrusionOk="0">
                  <a:moveTo>
                    <a:pt x="2214" y="0"/>
                  </a:moveTo>
                  <a:cubicBezTo>
                    <a:pt x="1450" y="636"/>
                    <a:pt x="851" y="1471"/>
                    <a:pt x="468" y="2376"/>
                  </a:cubicBezTo>
                  <a:cubicBezTo>
                    <a:pt x="454" y="2410"/>
                    <a:pt x="440" y="2442"/>
                    <a:pt x="429" y="2472"/>
                  </a:cubicBezTo>
                  <a:cubicBezTo>
                    <a:pt x="364" y="2623"/>
                    <a:pt x="314" y="2743"/>
                    <a:pt x="273" y="2850"/>
                  </a:cubicBezTo>
                  <a:cubicBezTo>
                    <a:pt x="133" y="3209"/>
                    <a:pt x="105" y="3392"/>
                    <a:pt x="23" y="3998"/>
                  </a:cubicBezTo>
                  <a:cubicBezTo>
                    <a:pt x="14" y="4062"/>
                    <a:pt x="7" y="4125"/>
                    <a:pt x="0" y="4189"/>
                  </a:cubicBezTo>
                  <a:cubicBezTo>
                    <a:pt x="2506" y="4364"/>
                    <a:pt x="5011" y="4469"/>
                    <a:pt x="7514" y="4469"/>
                  </a:cubicBezTo>
                  <a:cubicBezTo>
                    <a:pt x="9453" y="4469"/>
                    <a:pt x="11390" y="4406"/>
                    <a:pt x="13325" y="4264"/>
                  </a:cubicBezTo>
                  <a:cubicBezTo>
                    <a:pt x="13282" y="3775"/>
                    <a:pt x="13186" y="3291"/>
                    <a:pt x="13034" y="2823"/>
                  </a:cubicBezTo>
                  <a:cubicBezTo>
                    <a:pt x="12995" y="2699"/>
                    <a:pt x="12951" y="2577"/>
                    <a:pt x="12903" y="2456"/>
                  </a:cubicBezTo>
                  <a:cubicBezTo>
                    <a:pt x="12772" y="2123"/>
                    <a:pt x="12614" y="1802"/>
                    <a:pt x="12424" y="1494"/>
                  </a:cubicBezTo>
                  <a:cubicBezTo>
                    <a:pt x="12084" y="941"/>
                    <a:pt x="11669" y="454"/>
                    <a:pt x="11196" y="43"/>
                  </a:cubicBezTo>
                  <a:cubicBezTo>
                    <a:pt x="9891" y="118"/>
                    <a:pt x="8582" y="152"/>
                    <a:pt x="7271" y="152"/>
                  </a:cubicBezTo>
                  <a:cubicBezTo>
                    <a:pt x="5587" y="152"/>
                    <a:pt x="3900" y="96"/>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43"/>
            <p:cNvSpPr/>
            <p:nvPr/>
          </p:nvSpPr>
          <p:spPr>
            <a:xfrm>
              <a:off x="4625754" y="828757"/>
              <a:ext cx="649727" cy="305556"/>
            </a:xfrm>
            <a:custGeom>
              <a:avLst/>
              <a:gdLst/>
              <a:ahLst/>
              <a:cxnLst/>
              <a:rect l="l" t="t" r="r" b="b"/>
              <a:pathLst>
                <a:path w="12182" h="5729" extrusionOk="0">
                  <a:moveTo>
                    <a:pt x="0" y="1"/>
                  </a:moveTo>
                  <a:lnTo>
                    <a:pt x="0" y="1"/>
                  </a:lnTo>
                  <a:cubicBezTo>
                    <a:pt x="30" y="191"/>
                    <a:pt x="73" y="377"/>
                    <a:pt x="130" y="565"/>
                  </a:cubicBezTo>
                  <a:cubicBezTo>
                    <a:pt x="247" y="960"/>
                    <a:pt x="404" y="1344"/>
                    <a:pt x="598" y="1711"/>
                  </a:cubicBezTo>
                  <a:cubicBezTo>
                    <a:pt x="722" y="2018"/>
                    <a:pt x="867" y="2317"/>
                    <a:pt x="1025" y="2583"/>
                  </a:cubicBezTo>
                  <a:cubicBezTo>
                    <a:pt x="1570" y="3510"/>
                    <a:pt x="2417" y="4385"/>
                    <a:pt x="3353" y="4919"/>
                  </a:cubicBezTo>
                  <a:cubicBezTo>
                    <a:pt x="4317" y="5467"/>
                    <a:pt x="5396" y="5729"/>
                    <a:pt x="6484" y="5729"/>
                  </a:cubicBezTo>
                  <a:cubicBezTo>
                    <a:pt x="7026" y="5729"/>
                    <a:pt x="7571" y="5664"/>
                    <a:pt x="8104" y="5537"/>
                  </a:cubicBezTo>
                  <a:cubicBezTo>
                    <a:pt x="8669" y="5404"/>
                    <a:pt x="9263" y="5131"/>
                    <a:pt x="9777" y="4869"/>
                  </a:cubicBezTo>
                  <a:cubicBezTo>
                    <a:pt x="9896" y="4807"/>
                    <a:pt x="10004" y="4736"/>
                    <a:pt x="10114" y="4660"/>
                  </a:cubicBezTo>
                  <a:cubicBezTo>
                    <a:pt x="10924" y="4087"/>
                    <a:pt x="11631" y="3483"/>
                    <a:pt x="12182" y="2680"/>
                  </a:cubicBezTo>
                  <a:cubicBezTo>
                    <a:pt x="8065" y="2147"/>
                    <a:pt x="4005" y="117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43"/>
            <p:cNvSpPr/>
            <p:nvPr/>
          </p:nvSpPr>
          <p:spPr>
            <a:xfrm>
              <a:off x="4512152" y="646673"/>
              <a:ext cx="938483" cy="326677"/>
            </a:xfrm>
            <a:custGeom>
              <a:avLst/>
              <a:gdLst/>
              <a:ahLst/>
              <a:cxnLst/>
              <a:rect l="l" t="t" r="r" b="b"/>
              <a:pathLst>
                <a:path w="17596" h="6125" extrusionOk="0">
                  <a:moveTo>
                    <a:pt x="15003" y="0"/>
                  </a:moveTo>
                  <a:lnTo>
                    <a:pt x="15003" y="0"/>
                  </a:lnTo>
                  <a:cubicBezTo>
                    <a:pt x="15051" y="121"/>
                    <a:pt x="15095" y="243"/>
                    <a:pt x="15134" y="367"/>
                  </a:cubicBezTo>
                  <a:cubicBezTo>
                    <a:pt x="15483" y="519"/>
                    <a:pt x="15793" y="686"/>
                    <a:pt x="16063" y="863"/>
                  </a:cubicBezTo>
                  <a:cubicBezTo>
                    <a:pt x="16676" y="1269"/>
                    <a:pt x="17055" y="1733"/>
                    <a:pt x="17154" y="2210"/>
                  </a:cubicBezTo>
                  <a:cubicBezTo>
                    <a:pt x="17172" y="2297"/>
                    <a:pt x="17183" y="2384"/>
                    <a:pt x="17183" y="2472"/>
                  </a:cubicBezTo>
                  <a:cubicBezTo>
                    <a:pt x="17183" y="3018"/>
                    <a:pt x="16825" y="3569"/>
                    <a:pt x="16153" y="4049"/>
                  </a:cubicBezTo>
                  <a:cubicBezTo>
                    <a:pt x="16045" y="4126"/>
                    <a:pt x="15926" y="4202"/>
                    <a:pt x="15798" y="4276"/>
                  </a:cubicBezTo>
                  <a:cubicBezTo>
                    <a:pt x="15192" y="4632"/>
                    <a:pt x="14386" y="4944"/>
                    <a:pt x="13183" y="5288"/>
                  </a:cubicBezTo>
                  <a:cubicBezTo>
                    <a:pt x="13057" y="5324"/>
                    <a:pt x="12917" y="5361"/>
                    <a:pt x="12763" y="5393"/>
                  </a:cubicBezTo>
                  <a:cubicBezTo>
                    <a:pt x="12219" y="5506"/>
                    <a:pt x="11409" y="5664"/>
                    <a:pt x="10636" y="5736"/>
                  </a:cubicBezTo>
                  <a:cubicBezTo>
                    <a:pt x="9945" y="5803"/>
                    <a:pt x="9252" y="5836"/>
                    <a:pt x="8569" y="5836"/>
                  </a:cubicBezTo>
                  <a:cubicBezTo>
                    <a:pt x="7157" y="5836"/>
                    <a:pt x="5793" y="5695"/>
                    <a:pt x="4599" y="5419"/>
                  </a:cubicBezTo>
                  <a:cubicBezTo>
                    <a:pt x="3449" y="5155"/>
                    <a:pt x="2380" y="4721"/>
                    <a:pt x="1666" y="4232"/>
                  </a:cubicBezTo>
                  <a:cubicBezTo>
                    <a:pt x="1478" y="4103"/>
                    <a:pt x="1296" y="3952"/>
                    <a:pt x="1140" y="3796"/>
                  </a:cubicBezTo>
                  <a:cubicBezTo>
                    <a:pt x="1136" y="3791"/>
                    <a:pt x="1131" y="3787"/>
                    <a:pt x="1126" y="3784"/>
                  </a:cubicBezTo>
                  <a:cubicBezTo>
                    <a:pt x="888" y="3601"/>
                    <a:pt x="695" y="3410"/>
                    <a:pt x="555" y="3218"/>
                  </a:cubicBezTo>
                  <a:cubicBezTo>
                    <a:pt x="493" y="3133"/>
                    <a:pt x="443" y="3048"/>
                    <a:pt x="404" y="2956"/>
                  </a:cubicBezTo>
                  <a:cubicBezTo>
                    <a:pt x="305" y="2717"/>
                    <a:pt x="294" y="2462"/>
                    <a:pt x="374" y="2176"/>
                  </a:cubicBezTo>
                  <a:cubicBezTo>
                    <a:pt x="381" y="2146"/>
                    <a:pt x="390" y="2118"/>
                    <a:pt x="401" y="2086"/>
                  </a:cubicBezTo>
                  <a:cubicBezTo>
                    <a:pt x="532" y="1691"/>
                    <a:pt x="537" y="1684"/>
                    <a:pt x="934" y="1304"/>
                  </a:cubicBezTo>
                  <a:cubicBezTo>
                    <a:pt x="1285" y="968"/>
                    <a:pt x="1776" y="658"/>
                    <a:pt x="2373" y="394"/>
                  </a:cubicBezTo>
                  <a:cubicBezTo>
                    <a:pt x="2414" y="287"/>
                    <a:pt x="2464" y="167"/>
                    <a:pt x="2529" y="16"/>
                  </a:cubicBezTo>
                  <a:lnTo>
                    <a:pt x="2529" y="16"/>
                  </a:lnTo>
                  <a:cubicBezTo>
                    <a:pt x="1776" y="316"/>
                    <a:pt x="1163" y="686"/>
                    <a:pt x="734" y="1095"/>
                  </a:cubicBezTo>
                  <a:cubicBezTo>
                    <a:pt x="314" y="1498"/>
                    <a:pt x="279" y="1540"/>
                    <a:pt x="128" y="1996"/>
                  </a:cubicBezTo>
                  <a:cubicBezTo>
                    <a:pt x="115" y="2031"/>
                    <a:pt x="105" y="2066"/>
                    <a:pt x="96" y="2102"/>
                  </a:cubicBezTo>
                  <a:cubicBezTo>
                    <a:pt x="0" y="2446"/>
                    <a:pt x="16" y="2770"/>
                    <a:pt x="140" y="3066"/>
                  </a:cubicBezTo>
                  <a:cubicBezTo>
                    <a:pt x="185" y="3178"/>
                    <a:pt x="247" y="3287"/>
                    <a:pt x="323" y="3388"/>
                  </a:cubicBezTo>
                  <a:cubicBezTo>
                    <a:pt x="479" y="3601"/>
                    <a:pt x="686" y="3808"/>
                    <a:pt x="943" y="4007"/>
                  </a:cubicBezTo>
                  <a:cubicBezTo>
                    <a:pt x="1111" y="4173"/>
                    <a:pt x="1299" y="4329"/>
                    <a:pt x="1503" y="4469"/>
                  </a:cubicBezTo>
                  <a:cubicBezTo>
                    <a:pt x="2246" y="4978"/>
                    <a:pt x="3350" y="5428"/>
                    <a:pt x="4535" y="5701"/>
                  </a:cubicBezTo>
                  <a:cubicBezTo>
                    <a:pt x="5751" y="5981"/>
                    <a:pt x="7140" y="6125"/>
                    <a:pt x="8575" y="6125"/>
                  </a:cubicBezTo>
                  <a:cubicBezTo>
                    <a:pt x="9265" y="6125"/>
                    <a:pt x="9967" y="6093"/>
                    <a:pt x="10665" y="6025"/>
                  </a:cubicBezTo>
                  <a:cubicBezTo>
                    <a:pt x="11450" y="5949"/>
                    <a:pt x="12270" y="5790"/>
                    <a:pt x="12821" y="5676"/>
                  </a:cubicBezTo>
                  <a:cubicBezTo>
                    <a:pt x="12984" y="5641"/>
                    <a:pt x="13130" y="5602"/>
                    <a:pt x="13261" y="5565"/>
                  </a:cubicBezTo>
                  <a:cubicBezTo>
                    <a:pt x="14489" y="5214"/>
                    <a:pt x="15316" y="4893"/>
                    <a:pt x="15942" y="4524"/>
                  </a:cubicBezTo>
                  <a:cubicBezTo>
                    <a:pt x="16077" y="4446"/>
                    <a:pt x="16204" y="4367"/>
                    <a:pt x="16319" y="4283"/>
                  </a:cubicBezTo>
                  <a:cubicBezTo>
                    <a:pt x="17200" y="3658"/>
                    <a:pt x="17595" y="2899"/>
                    <a:pt x="17436" y="2150"/>
                  </a:cubicBezTo>
                  <a:cubicBezTo>
                    <a:pt x="17321" y="1599"/>
                    <a:pt x="16901" y="1070"/>
                    <a:pt x="16222" y="624"/>
                  </a:cubicBezTo>
                  <a:cubicBezTo>
                    <a:pt x="15876" y="394"/>
                    <a:pt x="15467" y="186"/>
                    <a:pt x="15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43"/>
            <p:cNvSpPr/>
            <p:nvPr/>
          </p:nvSpPr>
          <p:spPr>
            <a:xfrm>
              <a:off x="4542872" y="533337"/>
              <a:ext cx="879494" cy="494362"/>
            </a:xfrm>
            <a:custGeom>
              <a:avLst/>
              <a:gdLst/>
              <a:ahLst/>
              <a:cxnLst/>
              <a:rect l="l" t="t" r="r" b="b"/>
              <a:pathLst>
                <a:path w="16490" h="9269" extrusionOk="0">
                  <a:moveTo>
                    <a:pt x="3353" y="0"/>
                  </a:moveTo>
                  <a:cubicBezTo>
                    <a:pt x="2544" y="0"/>
                    <a:pt x="1841" y="112"/>
                    <a:pt x="1292" y="332"/>
                  </a:cubicBezTo>
                  <a:cubicBezTo>
                    <a:pt x="753" y="548"/>
                    <a:pt x="706" y="573"/>
                    <a:pt x="394" y="940"/>
                  </a:cubicBezTo>
                  <a:cubicBezTo>
                    <a:pt x="369" y="968"/>
                    <a:pt x="346" y="998"/>
                    <a:pt x="325" y="1026"/>
                  </a:cubicBezTo>
                  <a:cubicBezTo>
                    <a:pt x="108" y="1310"/>
                    <a:pt x="0" y="1617"/>
                    <a:pt x="6" y="1937"/>
                  </a:cubicBezTo>
                  <a:cubicBezTo>
                    <a:pt x="6" y="2060"/>
                    <a:pt x="21" y="2184"/>
                    <a:pt x="53" y="2306"/>
                  </a:cubicBezTo>
                  <a:cubicBezTo>
                    <a:pt x="119" y="2559"/>
                    <a:pt x="234" y="2830"/>
                    <a:pt x="399" y="3110"/>
                  </a:cubicBezTo>
                  <a:cubicBezTo>
                    <a:pt x="493" y="3328"/>
                    <a:pt x="610" y="3543"/>
                    <a:pt x="745" y="3748"/>
                  </a:cubicBezTo>
                  <a:cubicBezTo>
                    <a:pt x="939" y="4041"/>
                    <a:pt x="1188" y="4346"/>
                    <a:pt x="1480" y="4650"/>
                  </a:cubicBezTo>
                  <a:cubicBezTo>
                    <a:pt x="1934" y="5125"/>
                    <a:pt x="2488" y="5598"/>
                    <a:pt x="3098" y="6024"/>
                  </a:cubicBezTo>
                  <a:cubicBezTo>
                    <a:pt x="4613" y="7082"/>
                    <a:pt x="6589" y="8003"/>
                    <a:pt x="8662" y="8615"/>
                  </a:cubicBezTo>
                  <a:cubicBezTo>
                    <a:pt x="9419" y="8838"/>
                    <a:pt x="10239" y="8996"/>
                    <a:pt x="10792" y="9097"/>
                  </a:cubicBezTo>
                  <a:cubicBezTo>
                    <a:pt x="10959" y="9127"/>
                    <a:pt x="11106" y="9143"/>
                    <a:pt x="11242" y="9159"/>
                  </a:cubicBezTo>
                  <a:cubicBezTo>
                    <a:pt x="11852" y="9222"/>
                    <a:pt x="12373" y="9258"/>
                    <a:pt x="12828" y="9267"/>
                  </a:cubicBezTo>
                  <a:cubicBezTo>
                    <a:pt x="12898" y="9267"/>
                    <a:pt x="12965" y="9268"/>
                    <a:pt x="13030" y="9268"/>
                  </a:cubicBezTo>
                  <a:cubicBezTo>
                    <a:pt x="13440" y="9268"/>
                    <a:pt x="13796" y="9244"/>
                    <a:pt x="14118" y="9196"/>
                  </a:cubicBezTo>
                  <a:cubicBezTo>
                    <a:pt x="14273" y="9175"/>
                    <a:pt x="14422" y="9146"/>
                    <a:pt x="14558" y="9113"/>
                  </a:cubicBezTo>
                  <a:cubicBezTo>
                    <a:pt x="15609" y="8861"/>
                    <a:pt x="16259" y="8306"/>
                    <a:pt x="16390" y="7551"/>
                  </a:cubicBezTo>
                  <a:cubicBezTo>
                    <a:pt x="16490" y="6997"/>
                    <a:pt x="16298" y="6350"/>
                    <a:pt x="15836" y="5682"/>
                  </a:cubicBezTo>
                  <a:cubicBezTo>
                    <a:pt x="15586" y="5318"/>
                    <a:pt x="15261" y="4952"/>
                    <a:pt x="14872" y="4587"/>
                  </a:cubicBezTo>
                  <a:cubicBezTo>
                    <a:pt x="14872" y="4714"/>
                    <a:pt x="14866" y="4844"/>
                    <a:pt x="14856" y="4971"/>
                  </a:cubicBezTo>
                  <a:cubicBezTo>
                    <a:pt x="15150" y="5264"/>
                    <a:pt x="15400" y="5558"/>
                    <a:pt x="15598" y="5845"/>
                  </a:cubicBezTo>
                  <a:cubicBezTo>
                    <a:pt x="16016" y="6451"/>
                    <a:pt x="16192" y="7021"/>
                    <a:pt x="16107" y="7500"/>
                  </a:cubicBezTo>
                  <a:cubicBezTo>
                    <a:pt x="15997" y="8136"/>
                    <a:pt x="15423" y="8609"/>
                    <a:pt x="14491" y="8833"/>
                  </a:cubicBezTo>
                  <a:cubicBezTo>
                    <a:pt x="14363" y="8864"/>
                    <a:pt x="14223" y="8889"/>
                    <a:pt x="14078" y="8910"/>
                  </a:cubicBezTo>
                  <a:cubicBezTo>
                    <a:pt x="13791" y="8953"/>
                    <a:pt x="13475" y="8976"/>
                    <a:pt x="13117" y="8980"/>
                  </a:cubicBezTo>
                  <a:cubicBezTo>
                    <a:pt x="13084" y="8980"/>
                    <a:pt x="13050" y="8980"/>
                    <a:pt x="13016" y="8980"/>
                  </a:cubicBezTo>
                  <a:cubicBezTo>
                    <a:pt x="12526" y="8980"/>
                    <a:pt x="11957" y="8944"/>
                    <a:pt x="11273" y="8872"/>
                  </a:cubicBezTo>
                  <a:cubicBezTo>
                    <a:pt x="11143" y="8857"/>
                    <a:pt x="11000" y="8841"/>
                    <a:pt x="10844" y="8813"/>
                  </a:cubicBezTo>
                  <a:cubicBezTo>
                    <a:pt x="10298" y="8714"/>
                    <a:pt x="9486" y="8558"/>
                    <a:pt x="8744" y="8338"/>
                  </a:cubicBezTo>
                  <a:cubicBezTo>
                    <a:pt x="6701" y="7734"/>
                    <a:pt x="4753" y="6828"/>
                    <a:pt x="3261" y="5786"/>
                  </a:cubicBezTo>
                  <a:cubicBezTo>
                    <a:pt x="2577" y="5308"/>
                    <a:pt x="1962" y="4767"/>
                    <a:pt x="1491" y="4237"/>
                  </a:cubicBezTo>
                  <a:cubicBezTo>
                    <a:pt x="1296" y="4018"/>
                    <a:pt x="1126" y="3800"/>
                    <a:pt x="986" y="3589"/>
                  </a:cubicBezTo>
                  <a:cubicBezTo>
                    <a:pt x="860" y="3398"/>
                    <a:pt x="746" y="3190"/>
                    <a:pt x="661" y="2988"/>
                  </a:cubicBezTo>
                  <a:cubicBezTo>
                    <a:pt x="658" y="2981"/>
                    <a:pt x="654" y="2978"/>
                    <a:pt x="652" y="2970"/>
                  </a:cubicBezTo>
                  <a:cubicBezTo>
                    <a:pt x="498" y="2713"/>
                    <a:pt x="392" y="2464"/>
                    <a:pt x="333" y="2233"/>
                  </a:cubicBezTo>
                  <a:cubicBezTo>
                    <a:pt x="307" y="2132"/>
                    <a:pt x="294" y="2035"/>
                    <a:pt x="293" y="1934"/>
                  </a:cubicBezTo>
                  <a:cubicBezTo>
                    <a:pt x="289" y="1675"/>
                    <a:pt x="376" y="1436"/>
                    <a:pt x="555" y="1200"/>
                  </a:cubicBezTo>
                  <a:cubicBezTo>
                    <a:pt x="573" y="1175"/>
                    <a:pt x="592" y="1151"/>
                    <a:pt x="613" y="1126"/>
                  </a:cubicBezTo>
                  <a:cubicBezTo>
                    <a:pt x="883" y="808"/>
                    <a:pt x="890" y="803"/>
                    <a:pt x="1400" y="599"/>
                  </a:cubicBezTo>
                  <a:cubicBezTo>
                    <a:pt x="1857" y="417"/>
                    <a:pt x="2433" y="312"/>
                    <a:pt x="3096" y="291"/>
                  </a:cubicBezTo>
                  <a:cubicBezTo>
                    <a:pt x="3185" y="192"/>
                    <a:pt x="3277" y="94"/>
                    <a:pt x="3373" y="0"/>
                  </a:cubicBezTo>
                  <a:cubicBezTo>
                    <a:pt x="3366" y="0"/>
                    <a:pt x="3360"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43"/>
            <p:cNvSpPr/>
            <p:nvPr/>
          </p:nvSpPr>
          <p:spPr>
            <a:xfrm>
              <a:off x="5167953" y="470082"/>
              <a:ext cx="160752" cy="216967"/>
            </a:xfrm>
            <a:custGeom>
              <a:avLst/>
              <a:gdLst/>
              <a:ahLst/>
              <a:cxnLst/>
              <a:rect l="l" t="t" r="r" b="b"/>
              <a:pathLst>
                <a:path w="3014" h="4068" extrusionOk="0">
                  <a:moveTo>
                    <a:pt x="262" y="1"/>
                  </a:moveTo>
                  <a:cubicBezTo>
                    <a:pt x="204" y="1"/>
                    <a:pt x="147" y="22"/>
                    <a:pt x="100" y="68"/>
                  </a:cubicBezTo>
                  <a:cubicBezTo>
                    <a:pt x="15" y="155"/>
                    <a:pt x="1" y="325"/>
                    <a:pt x="100" y="408"/>
                  </a:cubicBezTo>
                  <a:cubicBezTo>
                    <a:pt x="1202" y="1326"/>
                    <a:pt x="2044" y="2533"/>
                    <a:pt x="2508" y="3891"/>
                  </a:cubicBezTo>
                  <a:cubicBezTo>
                    <a:pt x="2543" y="3993"/>
                    <a:pt x="2636" y="4067"/>
                    <a:pt x="2742" y="4067"/>
                  </a:cubicBezTo>
                  <a:cubicBezTo>
                    <a:pt x="2763" y="4067"/>
                    <a:pt x="2783" y="4065"/>
                    <a:pt x="2804" y="4059"/>
                  </a:cubicBezTo>
                  <a:cubicBezTo>
                    <a:pt x="2923" y="4025"/>
                    <a:pt x="3013" y="3885"/>
                    <a:pt x="2971" y="3763"/>
                  </a:cubicBezTo>
                  <a:cubicBezTo>
                    <a:pt x="2482" y="2329"/>
                    <a:pt x="1605" y="1039"/>
                    <a:pt x="440" y="68"/>
                  </a:cubicBezTo>
                  <a:cubicBezTo>
                    <a:pt x="389" y="26"/>
                    <a:pt x="32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43"/>
            <p:cNvSpPr/>
            <p:nvPr/>
          </p:nvSpPr>
          <p:spPr>
            <a:xfrm>
              <a:off x="5311263" y="785503"/>
              <a:ext cx="31628" cy="83149"/>
            </a:xfrm>
            <a:custGeom>
              <a:avLst/>
              <a:gdLst/>
              <a:ahLst/>
              <a:cxnLst/>
              <a:rect l="l" t="t" r="r" b="b"/>
              <a:pathLst>
                <a:path w="593" h="1559" extrusionOk="0">
                  <a:moveTo>
                    <a:pt x="68" y="1010"/>
                  </a:moveTo>
                  <a:cubicBezTo>
                    <a:pt x="68" y="1010"/>
                    <a:pt x="67" y="1017"/>
                    <a:pt x="66" y="1025"/>
                  </a:cubicBezTo>
                  <a:lnTo>
                    <a:pt x="66" y="1025"/>
                  </a:lnTo>
                  <a:cubicBezTo>
                    <a:pt x="68" y="1014"/>
                    <a:pt x="68" y="1010"/>
                    <a:pt x="68" y="1010"/>
                  </a:cubicBezTo>
                  <a:close/>
                  <a:moveTo>
                    <a:pt x="337" y="0"/>
                  </a:moveTo>
                  <a:cubicBezTo>
                    <a:pt x="334" y="0"/>
                    <a:pt x="331" y="0"/>
                    <a:pt x="328" y="0"/>
                  </a:cubicBezTo>
                  <a:cubicBezTo>
                    <a:pt x="204" y="7"/>
                    <a:pt x="80" y="107"/>
                    <a:pt x="87" y="241"/>
                  </a:cubicBezTo>
                  <a:cubicBezTo>
                    <a:pt x="100" y="419"/>
                    <a:pt x="100" y="596"/>
                    <a:pt x="89" y="773"/>
                  </a:cubicBezTo>
                  <a:cubicBezTo>
                    <a:pt x="84" y="859"/>
                    <a:pt x="78" y="947"/>
                    <a:pt x="64" y="1032"/>
                  </a:cubicBezTo>
                  <a:lnTo>
                    <a:pt x="64" y="1032"/>
                  </a:lnTo>
                  <a:cubicBezTo>
                    <a:pt x="63" y="1040"/>
                    <a:pt x="61" y="1049"/>
                    <a:pt x="61" y="1051"/>
                  </a:cubicBezTo>
                  <a:cubicBezTo>
                    <a:pt x="59" y="1072"/>
                    <a:pt x="55" y="1092"/>
                    <a:pt x="52" y="1113"/>
                  </a:cubicBezTo>
                  <a:cubicBezTo>
                    <a:pt x="43" y="1161"/>
                    <a:pt x="34" y="1209"/>
                    <a:pt x="25" y="1257"/>
                  </a:cubicBezTo>
                  <a:cubicBezTo>
                    <a:pt x="0" y="1381"/>
                    <a:pt x="61" y="1523"/>
                    <a:pt x="193" y="1553"/>
                  </a:cubicBezTo>
                  <a:cubicBezTo>
                    <a:pt x="212" y="1557"/>
                    <a:pt x="230" y="1559"/>
                    <a:pt x="249" y="1559"/>
                  </a:cubicBezTo>
                  <a:cubicBezTo>
                    <a:pt x="355" y="1559"/>
                    <a:pt x="467" y="1497"/>
                    <a:pt x="489" y="1384"/>
                  </a:cubicBezTo>
                  <a:cubicBezTo>
                    <a:pt x="564" y="1009"/>
                    <a:pt x="592" y="624"/>
                    <a:pt x="569" y="241"/>
                  </a:cubicBezTo>
                  <a:cubicBezTo>
                    <a:pt x="561" y="118"/>
                    <a:pt x="469"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43"/>
            <p:cNvSpPr/>
            <p:nvPr/>
          </p:nvSpPr>
          <p:spPr>
            <a:xfrm>
              <a:off x="4682769" y="989134"/>
              <a:ext cx="296116" cy="160112"/>
            </a:xfrm>
            <a:custGeom>
              <a:avLst/>
              <a:gdLst/>
              <a:ahLst/>
              <a:cxnLst/>
              <a:rect l="l" t="t" r="r" b="b"/>
              <a:pathLst>
                <a:path w="5552" h="3002" extrusionOk="0">
                  <a:moveTo>
                    <a:pt x="335" y="1"/>
                  </a:moveTo>
                  <a:cubicBezTo>
                    <a:pt x="167" y="1"/>
                    <a:pt x="1" y="173"/>
                    <a:pt x="117" y="354"/>
                  </a:cubicBezTo>
                  <a:cubicBezTo>
                    <a:pt x="966" y="1674"/>
                    <a:pt x="2371" y="2612"/>
                    <a:pt x="3913" y="2900"/>
                  </a:cubicBezTo>
                  <a:cubicBezTo>
                    <a:pt x="4260" y="2967"/>
                    <a:pt x="4614" y="3001"/>
                    <a:pt x="4968" y="3001"/>
                  </a:cubicBezTo>
                  <a:cubicBezTo>
                    <a:pt x="5060" y="3001"/>
                    <a:pt x="5152" y="2999"/>
                    <a:pt x="5244" y="2994"/>
                  </a:cubicBezTo>
                  <a:cubicBezTo>
                    <a:pt x="5545" y="2977"/>
                    <a:pt x="5552" y="2512"/>
                    <a:pt x="5258" y="2512"/>
                  </a:cubicBezTo>
                  <a:cubicBezTo>
                    <a:pt x="5254" y="2512"/>
                    <a:pt x="5249" y="2512"/>
                    <a:pt x="5244" y="2512"/>
                  </a:cubicBezTo>
                  <a:cubicBezTo>
                    <a:pt x="5153" y="2517"/>
                    <a:pt x="5063" y="2520"/>
                    <a:pt x="4972" y="2520"/>
                  </a:cubicBezTo>
                  <a:cubicBezTo>
                    <a:pt x="3618" y="2520"/>
                    <a:pt x="2284" y="1977"/>
                    <a:pt x="1302" y="1043"/>
                  </a:cubicBezTo>
                  <a:cubicBezTo>
                    <a:pt x="1010" y="763"/>
                    <a:pt x="751" y="453"/>
                    <a:pt x="533" y="113"/>
                  </a:cubicBezTo>
                  <a:cubicBezTo>
                    <a:pt x="483" y="34"/>
                    <a:pt x="409"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43"/>
            <p:cNvSpPr/>
            <p:nvPr/>
          </p:nvSpPr>
          <p:spPr>
            <a:xfrm>
              <a:off x="4667355" y="439894"/>
              <a:ext cx="211260" cy="134831"/>
            </a:xfrm>
            <a:custGeom>
              <a:avLst/>
              <a:gdLst/>
              <a:ahLst/>
              <a:cxnLst/>
              <a:rect l="l" t="t" r="r" b="b"/>
              <a:pathLst>
                <a:path w="3961" h="2528" extrusionOk="0">
                  <a:moveTo>
                    <a:pt x="3616" y="1"/>
                  </a:moveTo>
                  <a:cubicBezTo>
                    <a:pt x="3596" y="1"/>
                    <a:pt x="3575" y="3"/>
                    <a:pt x="3553" y="9"/>
                  </a:cubicBezTo>
                  <a:cubicBezTo>
                    <a:pt x="2219" y="331"/>
                    <a:pt x="992" y="1077"/>
                    <a:pt x="96" y="2117"/>
                  </a:cubicBezTo>
                  <a:cubicBezTo>
                    <a:pt x="11" y="2217"/>
                    <a:pt x="0" y="2362"/>
                    <a:pt x="96" y="2458"/>
                  </a:cubicBezTo>
                  <a:cubicBezTo>
                    <a:pt x="141" y="2503"/>
                    <a:pt x="207" y="2528"/>
                    <a:pt x="273" y="2528"/>
                  </a:cubicBezTo>
                  <a:cubicBezTo>
                    <a:pt x="334" y="2528"/>
                    <a:pt x="395" y="2506"/>
                    <a:pt x="436" y="2458"/>
                  </a:cubicBezTo>
                  <a:cubicBezTo>
                    <a:pt x="1283" y="1474"/>
                    <a:pt x="2419" y="776"/>
                    <a:pt x="3681" y="473"/>
                  </a:cubicBezTo>
                  <a:cubicBezTo>
                    <a:pt x="3960" y="406"/>
                    <a:pt x="3871" y="1"/>
                    <a:pt x="3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25" name="Google Shape;2425;p43"/>
          <p:cNvSpPr/>
          <p:nvPr/>
        </p:nvSpPr>
        <p:spPr>
          <a:xfrm>
            <a:off x="6000728" y="15135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6" name="Google Shape;2426;p43"/>
          <p:cNvSpPr/>
          <p:nvPr/>
        </p:nvSpPr>
        <p:spPr>
          <a:xfrm>
            <a:off x="7763928" y="3684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7" name="Google Shape;2427;p43"/>
          <p:cNvSpPr/>
          <p:nvPr/>
        </p:nvSpPr>
        <p:spPr>
          <a:xfrm>
            <a:off x="8327066" y="2573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8" name="Google Shape;2428;p43"/>
          <p:cNvSpPr/>
          <p:nvPr/>
        </p:nvSpPr>
        <p:spPr>
          <a:xfrm>
            <a:off x="7194072" y="115694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9" name="Google Shape;2429;p43"/>
          <p:cNvSpPr/>
          <p:nvPr/>
        </p:nvSpPr>
        <p:spPr>
          <a:xfrm>
            <a:off x="808491" y="44172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TextBox 2"/>
          <p:cNvSpPr txBox="1"/>
          <p:nvPr/>
        </p:nvSpPr>
        <p:spPr>
          <a:xfrm>
            <a:off x="1481802" y="3936753"/>
            <a:ext cx="5712270" cy="830997"/>
          </a:xfrm>
          <a:prstGeom prst="rect">
            <a:avLst/>
          </a:prstGeom>
          <a:noFill/>
        </p:spPr>
        <p:txBody>
          <a:bodyPr wrap="square" rtlCol="0">
            <a:spAutoFit/>
          </a:bodyPr>
          <a:lstStyle/>
          <a:p>
            <a:pPr marR="161925" algn="just"/>
            <a:r>
              <a:rPr lang="vi-VN" sz="2400" dirty="0">
                <a:solidFill>
                  <a:srgbClr val="FF0000"/>
                </a:solidFill>
                <a:latin typeface="Times New Roman" panose="02020603050405020304" pitchFamily="18" charset="0"/>
              </a:rPr>
              <a:t>- Dinh dưỡng: là quá trình thu nhận, biến đổi và sử dụng chất dinh dưỡng</a:t>
            </a:r>
            <a:r>
              <a:rPr lang="vi-VN" sz="2400" dirty="0" smtClean="0">
                <a:solidFill>
                  <a:srgbClr val="FF0000"/>
                </a:solidFill>
                <a:latin typeface="Times New Roman" panose="02020603050405020304" pitchFamily="18" charset="0"/>
              </a:rPr>
              <a:t>.</a:t>
            </a:r>
            <a:endParaRPr lang="vi-VN" sz="2400" dirty="0">
              <a:solidFill>
                <a:srgbClr val="FF0000"/>
              </a:solidFill>
            </a:endParaRPr>
          </a:p>
        </p:txBody>
      </p:sp>
      <p:sp>
        <p:nvSpPr>
          <p:cNvPr id="4" name="Oval Callout 3"/>
          <p:cNvSpPr/>
          <p:nvPr/>
        </p:nvSpPr>
        <p:spPr>
          <a:xfrm>
            <a:off x="1015911" y="1245650"/>
            <a:ext cx="4319150" cy="2373203"/>
          </a:xfrm>
          <a:prstGeom prst="wedgeEllipseCallout">
            <a:avLst>
              <a:gd name="adj1" fmla="val -56214"/>
              <a:gd name="adj2" fmla="val 4640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lumMod val="10000"/>
                  </a:schemeClr>
                </a:solidFill>
                <a:latin typeface="Times New Roman" panose="02020603050405020304" pitchFamily="18" charset="0"/>
                <a:cs typeface="Times New Roman" panose="02020603050405020304" pitchFamily="18" charset="0"/>
              </a:rPr>
              <a:t>Em hãy nêu khái niệm dinh dưỡng là gì?</a:t>
            </a:r>
            <a:endParaRPr lang="en-US" sz="32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47081" y="520390"/>
            <a:ext cx="4762500" cy="4170555"/>
          </a:xfrm>
          <a:prstGeom prst="rect">
            <a:avLst/>
          </a:prstGeom>
        </p:spPr>
      </p:pic>
      <p:sp>
        <p:nvSpPr>
          <p:cNvPr id="4" name="TextBox 3"/>
          <p:cNvSpPr txBox="1"/>
          <p:nvPr/>
        </p:nvSpPr>
        <p:spPr>
          <a:xfrm>
            <a:off x="5228527" y="1082173"/>
            <a:ext cx="3432253" cy="3046988"/>
          </a:xfrm>
          <a:prstGeom prst="rect">
            <a:avLst/>
          </a:prstGeom>
          <a:noFill/>
        </p:spPr>
        <p:txBody>
          <a:bodyPr wrap="square" rtlCol="0">
            <a:spAutoFit/>
          </a:bodyPr>
          <a:lstStyle/>
          <a:p>
            <a:r>
              <a:rPr lang="en-US" sz="2400" dirty="0">
                <a:latin typeface="Times New Roman" panose="02020603050405020304" pitchFamily="18" charset="0"/>
              </a:rPr>
              <a:t>Quan sát hình </a:t>
            </a:r>
            <a:r>
              <a:rPr lang="en-US" sz="2400" dirty="0" smtClean="0">
                <a:latin typeface="Times New Roman" panose="02020603050405020304" pitchFamily="18" charset="0"/>
              </a:rPr>
              <a:t>29.2 SGK trang 138:</a:t>
            </a:r>
            <a:endParaRPr lang="en-US" sz="2400" dirty="0" smtClean="0">
              <a:latin typeface="Times New Roman" panose="02020603050405020304" pitchFamily="18" charset="0"/>
            </a:endParaRPr>
          </a:p>
          <a:p>
            <a:pPr marR="161925" algn="just"/>
            <a:r>
              <a:rPr lang="vi-VN" sz="2400" dirty="0">
                <a:latin typeface="Times New Roman" panose="02020603050405020304" pitchFamily="18" charset="0"/>
              </a:rPr>
              <a:t>a. Nêu thông tin về các loại chất dinh dưỡng có trong một chiếc bánh.</a:t>
            </a:r>
            <a:endParaRPr lang="vi-VN" sz="2400" dirty="0"/>
          </a:p>
          <a:p>
            <a:pPr marR="161925" algn="just"/>
            <a:r>
              <a:rPr lang="vi-VN" sz="2400" dirty="0">
                <a:latin typeface="Times New Roman" panose="02020603050405020304" pitchFamily="18" charset="0"/>
              </a:rPr>
              <a:t>b. Thông tin trong bảng có ý nghĩa gì đối với người tiêu dùng</a:t>
            </a:r>
            <a:r>
              <a:rPr lang="vi-VN" sz="2400" dirty="0" smtClean="0">
                <a:latin typeface="Times New Roman" panose="02020603050405020304" pitchFamily="18" charset="0"/>
              </a:rPr>
              <a:t>?</a:t>
            </a:r>
            <a:r>
              <a:rPr lang="en-US" sz="2400" dirty="0" smtClean="0">
                <a:latin typeface="Times New Roman" panose="02020603050405020304" pitchFamily="18" charset="0"/>
              </a:rPr>
              <a:t>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3435</Words>
  <Application>WPS Slides</Application>
  <PresentationFormat>On-screen Show (16:9)</PresentationFormat>
  <Paragraphs>197</Paragraphs>
  <Slides>21</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SimSun</vt:lpstr>
      <vt:lpstr>Wingdings</vt:lpstr>
      <vt:lpstr>Arial</vt:lpstr>
      <vt:lpstr>Varela Round</vt:lpstr>
      <vt:lpstr>DM Sans</vt:lpstr>
      <vt:lpstr>Nunito Light</vt:lpstr>
      <vt:lpstr>Segoe Print</vt:lpstr>
      <vt:lpstr>Bebas Neue</vt:lpstr>
      <vt:lpstr>Times New Roman</vt:lpstr>
      <vt:lpstr>Anaheim</vt:lpstr>
      <vt:lpstr>Microsoft YaHei</vt:lpstr>
      <vt:lpstr>Arial Unicode MS</vt:lpstr>
      <vt:lpstr>Study Guide to Middle School Students by Slidesgo</vt:lpstr>
      <vt:lpstr>PowerPoint 演示文稿</vt:lpstr>
      <vt:lpstr>BÀI 29 DINH DƯỠNG VÀ TIÊU HÓA Ở NGƯỜI</vt:lpstr>
      <vt:lpstr>02</vt:lpstr>
      <vt:lpstr>01</vt:lpstr>
      <vt:lpstr>PowerPoint 演示文稿</vt:lpstr>
      <vt:lpstr>PowerPoint 演示文稿</vt:lpstr>
      <vt:lpstr>PowerPoint 演示文稿</vt:lpstr>
      <vt:lpstr>1. Dinh dưỡng và chất dinh dưỡng</vt:lpstr>
      <vt:lpstr>PowerPoint 演示文稿</vt:lpstr>
      <vt:lpstr>PowerPoint 演示文稿</vt:lpstr>
      <vt:lpstr>PowerPoint 演示文稿</vt:lpstr>
      <vt:lpstr>1. Dinh dưỡng và chất dinh dưỡng</vt:lpstr>
      <vt:lpstr>LUYỆN TẬP</vt:lpstr>
      <vt:lpstr>Whoa!</vt:lpstr>
      <vt:lpstr>Awesome words</vt:lpstr>
      <vt:lpstr>—Someone Famous</vt:lpstr>
      <vt:lpstr>the concept</vt:lpstr>
      <vt:lpstr>98,300,000</vt:lpstr>
      <vt:lpstr>03</vt:lpstr>
      <vt:lpstr>Thanks!</vt:lpstr>
      <vt:lpstr>Icon pack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HOA HOÀNG</cp:lastModifiedBy>
  <cp:revision>10</cp:revision>
  <dcterms:created xsi:type="dcterms:W3CDTF">2025-05-11T11:24:31Z</dcterms:created>
  <dcterms:modified xsi:type="dcterms:W3CDTF">2025-05-11T11:24:36Z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631474C0C3414CCD8F78D6F0474C3F1A_13</vt:lpwstr>
  </property>
  <property fmtid="{D5CDD505-2E9C-101B-9397-08002B2CF9AE}" pid="3" name="KSOProductBuildVer">
    <vt:lpwstr>1033-12.2.0.20795</vt:lpwstr>
  </property>
</Properties>
</file>