
<file path=[Content_Types].xml><?xml version="1.0" encoding="utf-8"?>
<Types xmlns="http://schemas.openxmlformats.org/package/2006/content-types">
  <Default Extension="xlsx" ContentType="application/vnd.openxmlformats-officedocument.spreadsheetml.sheet"/>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1.svg" ContentType="image/svg+xml"/>
  <Override PartName="/ppt/media/image103.svg" ContentType="image/svg+xml"/>
  <Override PartName="/ppt/media/image29.svg" ContentType="image/svg+xml"/>
  <Override PartName="/ppt/media/image57.svg" ContentType="image/svg+xml"/>
  <Override PartName="/ppt/media/image59.svg" ContentType="image/svg+xml"/>
  <Override PartName="/ppt/media/image61.svg" ContentType="image/svg+xml"/>
  <Override PartName="/ppt/media/image63.svg" ContentType="image/svg+xml"/>
  <Override PartName="/ppt/media/image81.svg" ContentType="image/svg+xml"/>
  <Override PartName="/ppt/media/image83.svg" ContentType="image/svg+xml"/>
  <Override PartName="/ppt/media/image8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3"/>
  </p:sldMasterIdLst>
  <p:notesMasterIdLst>
    <p:notesMasterId r:id="rId6"/>
  </p:notesMasterIdLst>
  <p:sldIdLst>
    <p:sldId id="534" r:id="rId4"/>
    <p:sldId id="259" r:id="rId5"/>
    <p:sldId id="535" r:id="rId7"/>
    <p:sldId id="256" r:id="rId8"/>
    <p:sldId id="258" r:id="rId9"/>
    <p:sldId id="261" r:id="rId10"/>
    <p:sldId id="536" r:id="rId11"/>
    <p:sldId id="328" r:id="rId12"/>
    <p:sldId id="326" r:id="rId13"/>
    <p:sldId id="537" r:id="rId14"/>
    <p:sldId id="330" r:id="rId15"/>
    <p:sldId id="538" r:id="rId16"/>
    <p:sldId id="539" r:id="rId17"/>
    <p:sldId id="540" r:id="rId18"/>
    <p:sldId id="541" r:id="rId19"/>
    <p:sldId id="542" r:id="rId20"/>
    <p:sldId id="497" r:id="rId21"/>
    <p:sldId id="499" r:id="rId22"/>
    <p:sldId id="543" r:id="rId23"/>
    <p:sldId id="544" r:id="rId24"/>
    <p:sldId id="452" r:id="rId25"/>
    <p:sldId id="494" r:id="rId26"/>
    <p:sldId id="545" r:id="rId27"/>
    <p:sldId id="498" r:id="rId28"/>
    <p:sldId id="327" r:id="rId29"/>
    <p:sldId id="455" r:id="rId30"/>
    <p:sldId id="546" r:id="rId31"/>
    <p:sldId id="547" r:id="rId32"/>
    <p:sldId id="548" r:id="rId33"/>
    <p:sldId id="502" r:id="rId34"/>
    <p:sldId id="503" r:id="rId35"/>
    <p:sldId id="549" r:id="rId36"/>
    <p:sldId id="269" r:id="rId37"/>
    <p:sldId id="510" r:id="rId38"/>
    <p:sldId id="454" r:id="rId39"/>
    <p:sldId id="550" r:id="rId40"/>
    <p:sldId id="551" r:id="rId41"/>
    <p:sldId id="437" r:id="rId42"/>
    <p:sldId id="552" r:id="rId43"/>
    <p:sldId id="513" r:id="rId44"/>
    <p:sldId id="448" r:id="rId45"/>
    <p:sldId id="553" r:id="rId46"/>
    <p:sldId id="517" r:id="rId47"/>
    <p:sldId id="516" r:id="rId48"/>
    <p:sldId id="554" r:id="rId49"/>
    <p:sldId id="556" r:id="rId50"/>
    <p:sldId id="555" r:id="rId51"/>
    <p:sldId id="558" r:id="rId52"/>
    <p:sldId id="559" r:id="rId53"/>
    <p:sldId id="557" r:id="rId54"/>
    <p:sldId id="560" r:id="rId55"/>
  </p:sldIdLst>
  <p:sldSz cx="9144000" cy="5143500" type="screen16x9"/>
  <p:notesSz cx="6858000" cy="9144000"/>
  <p:embeddedFontLst>
    <p:embeddedFont>
      <p:font typeface="SimSun" panose="02010600030101010101" pitchFamily="2" charset="-122"/>
      <p:regular r:id="rId59"/>
    </p:embeddedFont>
    <p:embeddedFont>
      <p:font typeface="Barlow" panose="00000500000000000000"/>
      <p:regular r:id="rId60"/>
    </p:embeddedFont>
    <p:embeddedFont>
      <p:font typeface="Asap"/>
      <p:regular r:id="rId61"/>
    </p:embeddedFont>
    <p:embeddedFont>
      <p:font typeface="Fira Sans Black" panose="020B0A03050000020004" pitchFamily="34" charset="0"/>
      <p:bold r:id="rId62"/>
    </p:embeddedFont>
    <p:embeddedFont>
      <p:font typeface="Fira Sans Medium" panose="020B0603050000020004" pitchFamily="34" charset="0"/>
      <p:regular r:id="rId63"/>
      <p:italic r:id="rId64"/>
    </p:embeddedFont>
    <p:embeddedFont>
      <p:font typeface="#9Slide03 Arima Madurai Black" panose="00000A00000000000000" pitchFamily="2" charset="-93"/>
      <p:bold r:id="rId65"/>
    </p:embeddedFont>
    <p:embeddedFont>
      <p:font typeface="Calibri" panose="020F0502020204030204" pitchFamily="34" charset="0"/>
      <p:regular r:id="rId66"/>
      <p:bold r:id="rId67"/>
      <p:italic r:id="rId68"/>
      <p:boldItalic r:id="rId69"/>
    </p:embeddedFont>
    <p:embeddedFont>
      <p:font typeface="#9Slide07 Oliver tue les fourmi" panose="020B0604020202020204" pitchFamily="2" charset="0"/>
      <p:regular r:id="rId70"/>
    </p:embeddedFont>
    <p:embeddedFont>
      <p:font typeface="等线" panose="02010600030101010101" charset="-122"/>
      <p:regular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6A16"/>
    <a:srgbClr val="000000"/>
    <a:srgbClr val="FFFF99"/>
    <a:srgbClr val="506ED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9140D33-7BC4-41FB-B71A-1FF099744B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1" Type="http://schemas.openxmlformats.org/officeDocument/2006/relationships/font" Target="fonts/font13.fntdata"/><Relationship Id="rId70" Type="http://schemas.openxmlformats.org/officeDocument/2006/relationships/font" Target="fonts/font12.fntdata"/><Relationship Id="rId7" Type="http://schemas.openxmlformats.org/officeDocument/2006/relationships/slide" Target="slides/slide3.xml"/><Relationship Id="rId69" Type="http://schemas.openxmlformats.org/officeDocument/2006/relationships/font" Target="fonts/font11.fntdata"/><Relationship Id="rId68" Type="http://schemas.openxmlformats.org/officeDocument/2006/relationships/font" Target="fonts/font10.fntdata"/><Relationship Id="rId67" Type="http://schemas.openxmlformats.org/officeDocument/2006/relationships/font" Target="fonts/font9.fntdata"/><Relationship Id="rId66" Type="http://schemas.openxmlformats.org/officeDocument/2006/relationships/font" Target="fonts/font8.fntdata"/><Relationship Id="rId65" Type="http://schemas.openxmlformats.org/officeDocument/2006/relationships/font" Target="fonts/font7.fntdata"/><Relationship Id="rId64" Type="http://schemas.openxmlformats.org/officeDocument/2006/relationships/font" Target="fonts/font6.fntdata"/><Relationship Id="rId63" Type="http://schemas.openxmlformats.org/officeDocument/2006/relationships/font" Target="fonts/font5.fntdata"/><Relationship Id="rId62" Type="http://schemas.openxmlformats.org/officeDocument/2006/relationships/font" Target="fonts/font4.fntdata"/><Relationship Id="rId61" Type="http://schemas.openxmlformats.org/officeDocument/2006/relationships/font" Target="fonts/font3.fntdata"/><Relationship Id="rId60" Type="http://schemas.openxmlformats.org/officeDocument/2006/relationships/font" Target="fonts/font2.fntdata"/><Relationship Id="rId6" Type="http://schemas.openxmlformats.org/officeDocument/2006/relationships/notesMaster" Target="notesMasters/notesMaster1.xml"/><Relationship Id="rId59" Type="http://schemas.openxmlformats.org/officeDocument/2006/relationships/font" Target="fonts/font1.fntdata"/><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explosion val="0"/>
          <c:dPt>
            <c:idx val="0"/>
            <c:bubble3D val="0"/>
            <c:spPr>
              <a:solidFill>
                <a:schemeClr val="accent1"/>
              </a:solidFill>
              <a:ln>
                <a:noFill/>
              </a:ln>
            </c:spPr>
          </c:dPt>
          <c:dPt>
            <c:idx val="1"/>
            <c:bubble3D val="0"/>
            <c:spPr>
              <a:solidFill>
                <a:schemeClr val="accent4"/>
              </a:solidFill>
              <a:ln>
                <a:noFill/>
              </a:ln>
            </c:spPr>
          </c:dPt>
          <c:dPt>
            <c:idx val="2"/>
            <c:bubble3D val="0"/>
            <c:spPr>
              <a:solidFill>
                <a:schemeClr val="accent3"/>
              </a:solidFill>
              <a:ln>
                <a:noFill/>
              </a:ln>
            </c:spPr>
          </c:dPt>
          <c:dPt>
            <c:idx val="3"/>
            <c:bubble3D val="0"/>
            <c:spPr>
              <a:solidFill>
                <a:schemeClr val="accent2"/>
              </a:solidFill>
              <a:ln>
                <a:noFill/>
              </a:ln>
            </c:spPr>
          </c:dPt>
          <c:dLbls>
            <c:delete val="1"/>
          </c:dLbls>
          <c:val>
            <c:numRef>
              <c:f>Sheet1!$B$2:$B$5</c:f>
              <c:numCache>
                <c:formatCode>General</c:formatCode>
                <c:ptCount val="4"/>
                <c:pt idx="0">
                  <c:v>8</c:v>
                </c:pt>
                <c:pt idx="1">
                  <c:v>5</c:v>
                </c:pt>
                <c:pt idx="2">
                  <c:v>7</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Lst>
        </c:ser>
        <c:dLbls>
          <c:showLegendKey val="0"/>
          <c:showVal val="0"/>
          <c:showCatName val="0"/>
          <c:showSerName val="0"/>
          <c:showPercent val="0"/>
          <c:showBubbleSize val="0"/>
          <c:showLeaderLines val="1"/>
        </c:dLbls>
        <c:firstSliceAng val="0"/>
        <c:holeSize val="57"/>
      </c:doughnutChart>
    </c:plotArea>
    <c:plotVisOnly val="1"/>
    <c:dispBlanksAs val="zero"/>
    <c:showDLblsOverMax val="0"/>
    <c:extLst>
      <c:ext uri="{0b15fc19-7d7d-44ad-8c2d-2c3a37ce22c3}">
        <chartProps xmlns="https://web.wps.cn/et/2018/main" chartId="{17b89b4a-ab09-407e-b485-c9421b079287}"/>
      </c:ext>
    </c:extLst>
  </c:chart>
  <c:txPr>
    <a:bodyPr/>
    <a:lstStyle/>
    <a:p>
      <a:pPr>
        <a:defRPr lang="zh-CN" sz="1800"/>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64"/>
        <p:cNvGrpSpPr/>
        <p:nvPr/>
      </p:nvGrpSpPr>
      <p:grpSpPr>
        <a:xfrm>
          <a:off x="0" y="0"/>
          <a:ext cx="0" cy="0"/>
          <a:chOff x="0" y="0"/>
          <a:chExt cx="0" cy="0"/>
        </a:xfrm>
      </p:grpSpPr>
      <p:sp>
        <p:nvSpPr>
          <p:cNvPr id="3465" name="Google Shape;3465;gfc3ad892b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6" name="Google Shape;3466;gfc3ad892b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927DC7C-EA85-41EA-BE8E-3BC04B9579CE}"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fld>
            <a:endParaRPr kumimoji="0" lang="zh-CN" altLang="en-US" sz="1200" b="0" i="0" u="none" strike="noStrike" kern="1200" cap="none" spc="0" normalizeH="0" baseline="0" noProof="0" dirty="0">
              <a:ln>
                <a:noFill/>
              </a:ln>
              <a:solidFill>
                <a:prstClr val="black"/>
              </a:solidFill>
              <a:effectLst/>
              <a:uLnTx/>
              <a:uFillTx/>
              <a:latin typeface="Elsie" panose="02000000000000000000"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76"/>
        <p:cNvGrpSpPr/>
        <p:nvPr/>
      </p:nvGrpSpPr>
      <p:grpSpPr>
        <a:xfrm>
          <a:off x="0" y="0"/>
          <a:ext cx="0" cy="0"/>
          <a:chOff x="0" y="0"/>
          <a:chExt cx="0" cy="0"/>
        </a:xfrm>
      </p:grpSpPr>
      <p:sp>
        <p:nvSpPr>
          <p:cNvPr id="3477" name="Google Shape;3477;gfc3ad892b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8" name="Google Shape;3478;gfc3ad892b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58"/>
        <p:cNvGrpSpPr/>
        <p:nvPr/>
      </p:nvGrpSpPr>
      <p:grpSpPr>
        <a:xfrm>
          <a:off x="0" y="0"/>
          <a:ext cx="0" cy="0"/>
          <a:chOff x="0" y="0"/>
          <a:chExt cx="0" cy="0"/>
        </a:xfrm>
      </p:grpSpPr>
      <p:sp>
        <p:nvSpPr>
          <p:cNvPr id="3659" name="Google Shape;3659;gfa905f6157_3_18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0" name="Google Shape;3660;gfa905f6157_3_18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3D914D7-F920-4CFC-9A44-0A24832BAFAD}"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fld>
            <a:endParaRPr kumimoji="0" lang="zh-CN" altLang="en-US" sz="1200" b="0" i="0" u="none" strike="noStrike" kern="1200" cap="none" spc="0" normalizeH="0" baseline="0" noProof="0">
              <a:ln>
                <a:noFill/>
              </a:ln>
              <a:solidFill>
                <a:prstClr val="black"/>
              </a:solidFill>
              <a:effectLst/>
              <a:uLnTx/>
              <a:uFillTx/>
              <a:latin typeface="Elsie" panose="02000000000000000000"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494F93-FA2D-4187-A12C-F22ABC9BE18B}"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fld>
            <a:endParaRPr kumimoji="0" lang="zh-CN" altLang="en-US" sz="1200" b="0" i="0" u="none" strike="noStrike" kern="1200" cap="none" spc="0" normalizeH="0" baseline="0" noProof="0">
              <a:ln>
                <a:noFill/>
              </a:ln>
              <a:solidFill>
                <a:prstClr val="black"/>
              </a:solidFill>
              <a:effectLst/>
              <a:uLnTx/>
              <a:uFillTx/>
              <a:latin typeface="Elsie" panose="02000000000000000000"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3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icrosoft YaHei" panose="020B0503020204020204" charset="-122"/>
              </a:defRPr>
            </a:lvl1pPr>
            <a:lvl2pPr marL="742950" indent="-285750">
              <a:defRPr>
                <a:solidFill>
                  <a:schemeClr val="tx1"/>
                </a:solidFill>
                <a:latin typeface="Arial" panose="020B0604020202020204" pitchFamily="34" charset="0"/>
                <a:ea typeface="Microsoft YaHei" panose="020B0503020204020204" charset="-122"/>
              </a:defRPr>
            </a:lvl2pPr>
            <a:lvl3pPr marL="1143000" indent="-228600">
              <a:defRPr>
                <a:solidFill>
                  <a:schemeClr val="tx1"/>
                </a:solidFill>
                <a:latin typeface="Arial" panose="020B0604020202020204" pitchFamily="34" charset="0"/>
                <a:ea typeface="Microsoft YaHei" panose="020B0503020204020204" charset="-122"/>
              </a:defRPr>
            </a:lvl3pPr>
            <a:lvl4pPr marL="1600200" indent="-228600">
              <a:defRPr>
                <a:solidFill>
                  <a:schemeClr val="tx1"/>
                </a:solidFill>
                <a:latin typeface="Arial" panose="020B0604020202020204" pitchFamily="34" charset="0"/>
                <a:ea typeface="Microsoft YaHei" panose="020B0503020204020204" charset="-122"/>
              </a:defRPr>
            </a:lvl4pPr>
            <a:lvl5pPr marL="2057400" indent="-228600">
              <a:defRPr>
                <a:solidFill>
                  <a:schemeClr val="tx1"/>
                </a:solidFill>
                <a:latin typeface="Arial" panose="020B0604020202020204" pitchFamily="34" charset="0"/>
                <a:ea typeface="Microsoft YaHei"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Microsoft YaHei"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Microsoft YaHei"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Microsoft YaHei"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Microsoft YaHei" panose="020B0503020204020204" charset="-122"/>
              </a:defRPr>
            </a:lvl9pPr>
          </a:lstStyle>
          <a:p>
            <a:fld id="{88E332A0-8CE0-48D5-B82D-916D15CAB11C}" type="slidenum">
              <a:rPr lang="zh-CN" altLang="en-US">
                <a:latin typeface="等线" panose="02010600030101010101" charset="-122"/>
                <a:ea typeface="等线" panose="02010600030101010101" charset="-122"/>
              </a:rPr>
            </a:fld>
            <a:endParaRPr lang="zh-CN" altLang="en-US">
              <a:latin typeface="等线" panose="02010600030101010101" charset="-122"/>
              <a:ea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19"/>
        <p:cNvGrpSpPr/>
        <p:nvPr/>
      </p:nvGrpSpPr>
      <p:grpSpPr>
        <a:xfrm>
          <a:off x="0" y="0"/>
          <a:ext cx="0" cy="0"/>
          <a:chOff x="0" y="0"/>
          <a:chExt cx="0" cy="0"/>
        </a:xfrm>
      </p:grpSpPr>
      <p:sp>
        <p:nvSpPr>
          <p:cNvPr id="3420" name="Google Shape;3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1" name="Google Shape;3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35"/>
        <p:cNvGrpSpPr/>
        <p:nvPr/>
      </p:nvGrpSpPr>
      <p:grpSpPr>
        <a:xfrm>
          <a:off x="0" y="0"/>
          <a:ext cx="0" cy="0"/>
          <a:chOff x="0" y="0"/>
          <a:chExt cx="0" cy="0"/>
        </a:xfrm>
      </p:grpSpPr>
      <p:sp>
        <p:nvSpPr>
          <p:cNvPr id="3436" name="Google Shape;3436;gfc3ad892b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7" name="Google Shape;3437;gfc3ad892b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76"/>
        <p:cNvGrpSpPr/>
        <p:nvPr/>
      </p:nvGrpSpPr>
      <p:grpSpPr>
        <a:xfrm>
          <a:off x="0" y="0"/>
          <a:ext cx="0" cy="0"/>
          <a:chOff x="0" y="0"/>
          <a:chExt cx="0" cy="0"/>
        </a:xfrm>
      </p:grpSpPr>
      <p:sp>
        <p:nvSpPr>
          <p:cNvPr id="3477" name="Google Shape;3477;gfc3ad892b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8" name="Google Shape;3478;gfc3ad892b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33D914D7-F920-4CFC-9A44-0A24832BAFAD}" type="slidenum">
              <a:rPr kumimoji="0" lang="zh-CN" altLang="en-US" sz="1400" b="0" i="0" u="none" strike="noStrike" kern="0" cap="none" spc="0" normalizeH="0" baseline="0" noProof="0" smtClean="0">
                <a:ln>
                  <a:noFill/>
                </a:ln>
                <a:solidFill>
                  <a:srgbClr val="000000"/>
                </a:solidFill>
                <a:effectLst/>
                <a:uLnTx/>
                <a:uFillTx/>
                <a:latin typeface="Arial" panose="020B0604020202020204"/>
                <a:cs typeface="Arial" panose="020B0604020202020204"/>
                <a:sym typeface="Arial" panose="020B0604020202020204"/>
              </a:rPr>
            </a:fld>
            <a:endParaRPr kumimoji="0" lang="zh-CN" alt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76"/>
        <p:cNvGrpSpPr/>
        <p:nvPr/>
      </p:nvGrpSpPr>
      <p:grpSpPr>
        <a:xfrm>
          <a:off x="0" y="0"/>
          <a:ext cx="0" cy="0"/>
          <a:chOff x="0" y="0"/>
          <a:chExt cx="0" cy="0"/>
        </a:xfrm>
      </p:grpSpPr>
      <p:sp>
        <p:nvSpPr>
          <p:cNvPr id="3477" name="Google Shape;3477;gfc3ad892b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8" name="Google Shape;3478;gfc3ad892b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3D914D7-F920-4CFC-9A44-0A24832BAFAD}"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fld>
            <a:endParaRPr kumimoji="0" lang="zh-CN" altLang="en-US" sz="1200" b="0" i="0" u="none" strike="noStrike" kern="1200" cap="none" spc="0" normalizeH="0" baseline="0" noProof="0">
              <a:ln>
                <a:noFill/>
              </a:ln>
              <a:solidFill>
                <a:prstClr val="black"/>
              </a:solidFill>
              <a:effectLst/>
              <a:uLnTx/>
              <a:uFillTx/>
              <a:latin typeface="Elsie" panose="02000000000000000000"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fld>
            <a:endParaRPr kumimoji="0" lang="zh-CN" altLang="en-US" sz="1200" b="0" i="0" u="none" strike="noStrike" kern="1200" cap="none" spc="0" normalizeH="0" baseline="0" noProof="0">
              <a:ln>
                <a:noFill/>
              </a:ln>
              <a:solidFill>
                <a:prstClr val="black"/>
              </a:solidFill>
              <a:effectLst/>
              <a:uLnTx/>
              <a:uFillTx/>
              <a:latin typeface="Elsie" panose="02000000000000000000"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3D914D7-F920-4CFC-9A44-0A24832BAFAD}"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fld>
            <a:endParaRPr kumimoji="0" lang="zh-CN" altLang="en-US" sz="1200" b="0" i="0" u="none" strike="noStrike" kern="1200" cap="none" spc="0" normalizeH="0" baseline="0" noProof="0">
              <a:ln>
                <a:noFill/>
              </a:ln>
              <a:solidFill>
                <a:prstClr val="black"/>
              </a:solidFill>
              <a:effectLst/>
              <a:uLnTx/>
              <a:uFillTx/>
              <a:latin typeface="Elsie" panose="02000000000000000000"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735650" y="2232667"/>
            <a:ext cx="5672700" cy="1364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5200" b="1">
                <a:solidFill>
                  <a:schemeClr val="accent1"/>
                </a:solidFill>
                <a:latin typeface="Barlow" panose="00000500000000000000"/>
                <a:ea typeface="Barlow" panose="00000500000000000000"/>
                <a:cs typeface="Barlow" panose="00000500000000000000"/>
                <a:sym typeface="Barlow" panose="0000050000000000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a:spLocks noGrp="1"/>
          </p:cNvSpPr>
          <p:nvPr>
            <p:ph type="subTitle" idx="1"/>
          </p:nvPr>
        </p:nvSpPr>
        <p:spPr>
          <a:xfrm>
            <a:off x="1977300" y="3875923"/>
            <a:ext cx="5189400" cy="249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400">
                <a:solidFill>
                  <a:schemeClr val="dk1"/>
                </a:solidFill>
                <a:latin typeface="Asap"/>
                <a:ea typeface="Asap"/>
                <a:cs typeface="Asap"/>
                <a:sym typeface="Asap"/>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txBox="1">
            <a:spLocks noGrp="1"/>
          </p:cNvSpPr>
          <p:nvPr>
            <p:ph type="ctrTitle" idx="2"/>
          </p:nvPr>
        </p:nvSpPr>
        <p:spPr>
          <a:xfrm>
            <a:off x="2457875" y="1043535"/>
            <a:ext cx="4212300" cy="110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3100" b="1">
                <a:latin typeface="Barlow" panose="00000500000000000000"/>
                <a:ea typeface="Barlow" panose="00000500000000000000"/>
                <a:cs typeface="Barlow" panose="00000500000000000000"/>
                <a:sym typeface="Barlow" panose="0000050000000000000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p:txBody>
      </p:sp>
      <p:grpSp>
        <p:nvGrpSpPr>
          <p:cNvPr id="12" name="Google Shape;12;p2"/>
          <p:cNvGrpSpPr/>
          <p:nvPr/>
        </p:nvGrpSpPr>
        <p:grpSpPr>
          <a:xfrm rot="978837">
            <a:off x="7220" y="-417915"/>
            <a:ext cx="6276394" cy="7609712"/>
            <a:chOff x="257300" y="1291250"/>
            <a:chExt cx="2449350" cy="2969675"/>
          </a:xfrm>
        </p:grpSpPr>
        <p:sp>
          <p:nvSpPr>
            <p:cNvPr id="13" name="Google Shape;13;p2"/>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 name="Google Shape;41;p2"/>
          <p:cNvGrpSpPr/>
          <p:nvPr/>
        </p:nvGrpSpPr>
        <p:grpSpPr>
          <a:xfrm>
            <a:off x="3705226" y="-278936"/>
            <a:ext cx="5672644" cy="6157978"/>
            <a:chOff x="970725" y="-433325"/>
            <a:chExt cx="3282590" cy="3563439"/>
          </a:xfrm>
        </p:grpSpPr>
        <p:sp>
          <p:nvSpPr>
            <p:cNvPr id="42" name="Google Shape;42;p2"/>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 name="Google Shape;53;p2"/>
          <p:cNvGrpSpPr/>
          <p:nvPr/>
        </p:nvGrpSpPr>
        <p:grpSpPr>
          <a:xfrm>
            <a:off x="7540031" y="3274946"/>
            <a:ext cx="1897188" cy="2085247"/>
            <a:chOff x="7540031" y="3274946"/>
            <a:chExt cx="1897188" cy="2085247"/>
          </a:xfrm>
        </p:grpSpPr>
        <p:sp>
          <p:nvSpPr>
            <p:cNvPr id="54" name="Google Shape;54;p2"/>
            <p:cNvSpPr/>
            <p:nvPr/>
          </p:nvSpPr>
          <p:spPr>
            <a:xfrm>
              <a:off x="7888401" y="3373649"/>
              <a:ext cx="1548818" cy="1986544"/>
            </a:xfrm>
            <a:custGeom>
              <a:avLst/>
              <a:gdLst/>
              <a:ahLst/>
              <a:cxnLst/>
              <a:rect l="l" t="t" r="r" b="b"/>
              <a:pathLst>
                <a:path w="22302" h="28606" extrusionOk="0">
                  <a:moveTo>
                    <a:pt x="16527" y="0"/>
                  </a:moveTo>
                  <a:cubicBezTo>
                    <a:pt x="16103" y="0"/>
                    <a:pt x="15691" y="37"/>
                    <a:pt x="15359" y="63"/>
                  </a:cubicBezTo>
                  <a:cubicBezTo>
                    <a:pt x="13103" y="242"/>
                    <a:pt x="12443" y="1920"/>
                    <a:pt x="10570" y="2769"/>
                  </a:cubicBezTo>
                  <a:cubicBezTo>
                    <a:pt x="10146" y="2961"/>
                    <a:pt x="9711" y="3028"/>
                    <a:pt x="9270" y="3028"/>
                  </a:cubicBezTo>
                  <a:cubicBezTo>
                    <a:pt x="8246" y="3028"/>
                    <a:pt x="7192" y="2666"/>
                    <a:pt x="6180" y="2666"/>
                  </a:cubicBezTo>
                  <a:cubicBezTo>
                    <a:pt x="6151" y="2666"/>
                    <a:pt x="6122" y="2666"/>
                    <a:pt x="6094" y="2667"/>
                  </a:cubicBezTo>
                  <a:cubicBezTo>
                    <a:pt x="4641" y="2697"/>
                    <a:pt x="3234" y="3598"/>
                    <a:pt x="2415" y="4810"/>
                  </a:cubicBezTo>
                  <a:cubicBezTo>
                    <a:pt x="1443" y="6243"/>
                    <a:pt x="1054" y="8412"/>
                    <a:pt x="1510" y="10085"/>
                  </a:cubicBezTo>
                  <a:cubicBezTo>
                    <a:pt x="2057" y="12096"/>
                    <a:pt x="3735" y="13712"/>
                    <a:pt x="2876" y="15958"/>
                  </a:cubicBezTo>
                  <a:cubicBezTo>
                    <a:pt x="2062" y="18087"/>
                    <a:pt x="0" y="19110"/>
                    <a:pt x="31" y="21734"/>
                  </a:cubicBezTo>
                  <a:cubicBezTo>
                    <a:pt x="67" y="24205"/>
                    <a:pt x="3142" y="26400"/>
                    <a:pt x="5449" y="26641"/>
                  </a:cubicBezTo>
                  <a:lnTo>
                    <a:pt x="15538" y="27904"/>
                  </a:lnTo>
                  <a:cubicBezTo>
                    <a:pt x="15492" y="28201"/>
                    <a:pt x="15579" y="28431"/>
                    <a:pt x="15794" y="28605"/>
                  </a:cubicBezTo>
                  <a:cubicBezTo>
                    <a:pt x="17631" y="28237"/>
                    <a:pt x="21012" y="26861"/>
                    <a:pt x="21749" y="24932"/>
                  </a:cubicBezTo>
                  <a:cubicBezTo>
                    <a:pt x="22302" y="23489"/>
                    <a:pt x="21360" y="21105"/>
                    <a:pt x="21299" y="19601"/>
                  </a:cubicBezTo>
                  <a:cubicBezTo>
                    <a:pt x="21196" y="17176"/>
                    <a:pt x="21063" y="14838"/>
                    <a:pt x="20352" y="12490"/>
                  </a:cubicBezTo>
                  <a:cubicBezTo>
                    <a:pt x="19626" y="10075"/>
                    <a:pt x="18874" y="7808"/>
                    <a:pt x="18746" y="5266"/>
                  </a:cubicBezTo>
                  <a:cubicBezTo>
                    <a:pt x="18679" y="3961"/>
                    <a:pt x="19436" y="1638"/>
                    <a:pt x="18505" y="605"/>
                  </a:cubicBezTo>
                  <a:cubicBezTo>
                    <a:pt x="18061" y="115"/>
                    <a:pt x="17276" y="0"/>
                    <a:pt x="16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5" name="Google Shape;55;p2"/>
            <p:cNvGrpSpPr/>
            <p:nvPr/>
          </p:nvGrpSpPr>
          <p:grpSpPr>
            <a:xfrm>
              <a:off x="8324375" y="4102075"/>
              <a:ext cx="676875" cy="664099"/>
              <a:chOff x="6631525" y="3649550"/>
              <a:chExt cx="676875" cy="664099"/>
            </a:xfrm>
          </p:grpSpPr>
          <p:sp>
            <p:nvSpPr>
              <p:cNvPr id="56" name="Google Shape;56;p2"/>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 name="Google Shape;63;p2"/>
            <p:cNvGrpSpPr/>
            <p:nvPr/>
          </p:nvGrpSpPr>
          <p:grpSpPr>
            <a:xfrm>
              <a:off x="7540031" y="3274946"/>
              <a:ext cx="825540" cy="664086"/>
              <a:chOff x="7507699" y="3284526"/>
              <a:chExt cx="750354" cy="603604"/>
            </a:xfrm>
          </p:grpSpPr>
          <p:sp>
            <p:nvSpPr>
              <p:cNvPr id="64" name="Google Shape;64;p2"/>
              <p:cNvSpPr/>
              <p:nvPr/>
            </p:nvSpPr>
            <p:spPr>
              <a:xfrm>
                <a:off x="7507699" y="3284526"/>
                <a:ext cx="750354" cy="603604"/>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7730028" y="3479579"/>
                <a:ext cx="379867" cy="228912"/>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66" name="Google Shape;66;p2"/>
          <p:cNvGrpSpPr/>
          <p:nvPr/>
        </p:nvGrpSpPr>
        <p:grpSpPr>
          <a:xfrm>
            <a:off x="-154807" y="-245661"/>
            <a:ext cx="1679121" cy="2257042"/>
            <a:chOff x="-154807" y="-245661"/>
            <a:chExt cx="1679121" cy="2257042"/>
          </a:xfrm>
        </p:grpSpPr>
        <p:sp>
          <p:nvSpPr>
            <p:cNvPr id="67" name="Google Shape;67;p2"/>
            <p:cNvSpPr/>
            <p:nvPr/>
          </p:nvSpPr>
          <p:spPr>
            <a:xfrm rot="138342">
              <a:off x="-111302" y="-214524"/>
              <a:ext cx="1592112" cy="2194766"/>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8" name="Google Shape;68;p2"/>
            <p:cNvGrpSpPr/>
            <p:nvPr/>
          </p:nvGrpSpPr>
          <p:grpSpPr>
            <a:xfrm>
              <a:off x="150103" y="336261"/>
              <a:ext cx="933258" cy="807896"/>
              <a:chOff x="120150" y="273150"/>
              <a:chExt cx="826331" cy="715332"/>
            </a:xfrm>
          </p:grpSpPr>
          <p:sp>
            <p:nvSpPr>
              <p:cNvPr id="69" name="Google Shape;69;p2"/>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71" name="Google Shape;71;p2"/>
          <p:cNvGrpSpPr/>
          <p:nvPr/>
        </p:nvGrpSpPr>
        <p:grpSpPr>
          <a:xfrm>
            <a:off x="4306421" y="4523700"/>
            <a:ext cx="1016282" cy="1150146"/>
            <a:chOff x="4306421" y="4523700"/>
            <a:chExt cx="1016282" cy="1150146"/>
          </a:xfrm>
        </p:grpSpPr>
        <p:sp>
          <p:nvSpPr>
            <p:cNvPr id="72" name="Google Shape;72;p2"/>
            <p:cNvSpPr/>
            <p:nvPr/>
          </p:nvSpPr>
          <p:spPr>
            <a:xfrm rot="-4481542">
              <a:off x="4325919" y="4705691"/>
              <a:ext cx="977286" cy="786164"/>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rot="-4481542">
              <a:off x="4589617" y="4905762"/>
              <a:ext cx="494752" cy="298147"/>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4" name="Google Shape;74;p2"/>
          <p:cNvGrpSpPr/>
          <p:nvPr/>
        </p:nvGrpSpPr>
        <p:grpSpPr>
          <a:xfrm rot="2700000" flipH="1">
            <a:off x="473577" y="1818518"/>
            <a:ext cx="915893" cy="898605"/>
            <a:chOff x="6631525" y="3649550"/>
            <a:chExt cx="676875" cy="664099"/>
          </a:xfrm>
        </p:grpSpPr>
        <p:sp>
          <p:nvSpPr>
            <p:cNvPr id="75" name="Google Shape;75;p2"/>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 name="Google Shape;82;p2"/>
          <p:cNvGrpSpPr/>
          <p:nvPr/>
        </p:nvGrpSpPr>
        <p:grpSpPr>
          <a:xfrm>
            <a:off x="-263608" y="3479679"/>
            <a:ext cx="2390256" cy="1956366"/>
            <a:chOff x="-2265849" y="3055278"/>
            <a:chExt cx="2154548" cy="1763445"/>
          </a:xfrm>
        </p:grpSpPr>
        <p:sp>
          <p:nvSpPr>
            <p:cNvPr id="83" name="Google Shape;83;p2"/>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2"/>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2"/>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2"/>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2"/>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2"/>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2"/>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2"/>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2"/>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2"/>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2"/>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2"/>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2"/>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2"/>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2"/>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2"/>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2"/>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2"/>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2"/>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2"/>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2"/>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2"/>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2"/>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2"/>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7" name="Google Shape;107;p2"/>
          <p:cNvGrpSpPr/>
          <p:nvPr/>
        </p:nvGrpSpPr>
        <p:grpSpPr>
          <a:xfrm rot="5641868" flipH="1">
            <a:off x="7639627" y="1281686"/>
            <a:ext cx="2327036" cy="1471555"/>
            <a:chOff x="-1737415" y="3790412"/>
            <a:chExt cx="1626115" cy="1028311"/>
          </a:xfrm>
        </p:grpSpPr>
        <p:sp>
          <p:nvSpPr>
            <p:cNvPr id="108" name="Google Shape;108;p2"/>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2"/>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2"/>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2"/>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2"/>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2"/>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2"/>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2"/>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2"/>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2"/>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2"/>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2"/>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2"/>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2"/>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 name="Google Shape;122;p2"/>
          <p:cNvGrpSpPr/>
          <p:nvPr/>
        </p:nvGrpSpPr>
        <p:grpSpPr>
          <a:xfrm>
            <a:off x="4021387" y="-420126"/>
            <a:ext cx="1085273" cy="957875"/>
            <a:chOff x="4021387" y="-420126"/>
            <a:chExt cx="1085273" cy="957875"/>
          </a:xfrm>
        </p:grpSpPr>
        <p:sp>
          <p:nvSpPr>
            <p:cNvPr id="123" name="Google Shape;123;p2"/>
            <p:cNvSpPr/>
            <p:nvPr/>
          </p:nvSpPr>
          <p:spPr>
            <a:xfrm>
              <a:off x="4342491" y="-106145"/>
              <a:ext cx="373813" cy="329701"/>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4" name="Google Shape;124;p2"/>
            <p:cNvGrpSpPr/>
            <p:nvPr/>
          </p:nvGrpSpPr>
          <p:grpSpPr>
            <a:xfrm>
              <a:off x="4021387" y="-420126"/>
              <a:ext cx="1085273" cy="957875"/>
              <a:chOff x="808959" y="805090"/>
              <a:chExt cx="715030" cy="631094"/>
            </a:xfrm>
          </p:grpSpPr>
          <p:sp>
            <p:nvSpPr>
              <p:cNvPr id="125" name="Google Shape;125;p2"/>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2"/>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8_1_1_1">
    <p:spTree>
      <p:nvGrpSpPr>
        <p:cNvPr id="1" name="Shape 3316"/>
        <p:cNvGrpSpPr/>
        <p:nvPr/>
      </p:nvGrpSpPr>
      <p:grpSpPr>
        <a:xfrm>
          <a:off x="0" y="0"/>
          <a:ext cx="0" cy="0"/>
          <a:chOff x="0" y="0"/>
          <a:chExt cx="0" cy="0"/>
        </a:xfrm>
      </p:grpSpPr>
      <p:grpSp>
        <p:nvGrpSpPr>
          <p:cNvPr id="3317" name="Google Shape;3317;p41"/>
          <p:cNvGrpSpPr/>
          <p:nvPr/>
        </p:nvGrpSpPr>
        <p:grpSpPr>
          <a:xfrm rot="978837">
            <a:off x="-145180" y="-417915"/>
            <a:ext cx="6276394" cy="7609712"/>
            <a:chOff x="257300" y="1291250"/>
            <a:chExt cx="2449350" cy="2969675"/>
          </a:xfrm>
        </p:grpSpPr>
        <p:sp>
          <p:nvSpPr>
            <p:cNvPr id="3318" name="Google Shape;3318;p41"/>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9" name="Google Shape;3319;p41"/>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0" name="Google Shape;3320;p41"/>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1" name="Google Shape;3321;p41"/>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2" name="Google Shape;3322;p41"/>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3" name="Google Shape;3323;p41"/>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4" name="Google Shape;3324;p41"/>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5" name="Google Shape;3325;p41"/>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6" name="Google Shape;3326;p41"/>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7" name="Google Shape;3327;p41"/>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8" name="Google Shape;3328;p41"/>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9" name="Google Shape;3329;p41"/>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0" name="Google Shape;3330;p41"/>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1" name="Google Shape;3331;p41"/>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2" name="Google Shape;3332;p41"/>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3" name="Google Shape;3333;p41"/>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4" name="Google Shape;3334;p41"/>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5" name="Google Shape;3335;p41"/>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6" name="Google Shape;3336;p41"/>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7" name="Google Shape;3337;p41"/>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8" name="Google Shape;3338;p41"/>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9" name="Google Shape;3339;p41"/>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0" name="Google Shape;3340;p41"/>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1" name="Google Shape;3341;p41"/>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2" name="Google Shape;3342;p41"/>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3" name="Google Shape;3343;p41"/>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4" name="Google Shape;3344;p41"/>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5" name="Google Shape;3345;p41"/>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46" name="Google Shape;3346;p41"/>
          <p:cNvGrpSpPr/>
          <p:nvPr/>
        </p:nvGrpSpPr>
        <p:grpSpPr>
          <a:xfrm>
            <a:off x="3552826" y="-278936"/>
            <a:ext cx="5672644" cy="6157978"/>
            <a:chOff x="970725" y="-433325"/>
            <a:chExt cx="3282590" cy="3563439"/>
          </a:xfrm>
        </p:grpSpPr>
        <p:sp>
          <p:nvSpPr>
            <p:cNvPr id="3347" name="Google Shape;3347;p41"/>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8" name="Google Shape;3348;p41"/>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9" name="Google Shape;3349;p41"/>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0" name="Google Shape;3350;p41"/>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1" name="Google Shape;3351;p41"/>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2" name="Google Shape;3352;p41"/>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3" name="Google Shape;3353;p41"/>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4" name="Google Shape;3354;p41"/>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5" name="Google Shape;3355;p41"/>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6" name="Google Shape;3356;p41"/>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7" name="Google Shape;3357;p41"/>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58" name="Google Shape;3358;p41"/>
          <p:cNvGrpSpPr/>
          <p:nvPr/>
        </p:nvGrpSpPr>
        <p:grpSpPr>
          <a:xfrm>
            <a:off x="-239925" y="752788"/>
            <a:ext cx="1389207" cy="1118497"/>
            <a:chOff x="174375" y="598288"/>
            <a:chExt cx="1389207" cy="1118497"/>
          </a:xfrm>
        </p:grpSpPr>
        <p:sp>
          <p:nvSpPr>
            <p:cNvPr id="3359" name="Google Shape;3359;p41"/>
            <p:cNvSpPr/>
            <p:nvPr/>
          </p:nvSpPr>
          <p:spPr>
            <a:xfrm>
              <a:off x="174375" y="598288"/>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0" name="Google Shape;3360;p41"/>
            <p:cNvSpPr/>
            <p:nvPr/>
          </p:nvSpPr>
          <p:spPr>
            <a:xfrm>
              <a:off x="447522" y="930838"/>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61" name="Google Shape;3361;p41"/>
          <p:cNvGrpSpPr/>
          <p:nvPr/>
        </p:nvGrpSpPr>
        <p:grpSpPr>
          <a:xfrm rot="1764312">
            <a:off x="6025584" y="3913839"/>
            <a:ext cx="676899" cy="664122"/>
            <a:chOff x="6631525" y="3649550"/>
            <a:chExt cx="676875" cy="664099"/>
          </a:xfrm>
        </p:grpSpPr>
        <p:sp>
          <p:nvSpPr>
            <p:cNvPr id="3362" name="Google Shape;3362;p41"/>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3" name="Google Shape;3363;p41"/>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4" name="Google Shape;3364;p41"/>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5" name="Google Shape;3365;p41"/>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6" name="Google Shape;3366;p41"/>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7" name="Google Shape;3367;p41"/>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8" name="Google Shape;3368;p41"/>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69" name="Google Shape;3369;p41"/>
          <p:cNvGrpSpPr/>
          <p:nvPr/>
        </p:nvGrpSpPr>
        <p:grpSpPr>
          <a:xfrm rot="274944" flipH="1">
            <a:off x="852000" y="2442322"/>
            <a:ext cx="1057342" cy="1037384"/>
            <a:chOff x="6631525" y="3649550"/>
            <a:chExt cx="676875" cy="664099"/>
          </a:xfrm>
        </p:grpSpPr>
        <p:sp>
          <p:nvSpPr>
            <p:cNvPr id="3370" name="Google Shape;3370;p41"/>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1" name="Google Shape;3371;p41"/>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2" name="Google Shape;3372;p41"/>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3" name="Google Shape;3373;p41"/>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4" name="Google Shape;3374;p41"/>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5" name="Google Shape;3375;p41"/>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6" name="Google Shape;3376;p41"/>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77" name="Google Shape;3377;p41"/>
          <p:cNvGrpSpPr/>
          <p:nvPr/>
        </p:nvGrpSpPr>
        <p:grpSpPr>
          <a:xfrm rot="-5668223">
            <a:off x="7052694" y="2896559"/>
            <a:ext cx="2681305" cy="2194583"/>
            <a:chOff x="-2265849" y="3055278"/>
            <a:chExt cx="2154548" cy="1763445"/>
          </a:xfrm>
        </p:grpSpPr>
        <p:sp>
          <p:nvSpPr>
            <p:cNvPr id="3378" name="Google Shape;3378;p41"/>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9" name="Google Shape;3379;p41"/>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0" name="Google Shape;3380;p41"/>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1" name="Google Shape;3381;p41"/>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2" name="Google Shape;3382;p41"/>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3" name="Google Shape;3383;p41"/>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4" name="Google Shape;3384;p41"/>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5" name="Google Shape;3385;p41"/>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6" name="Google Shape;3386;p41"/>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7" name="Google Shape;3387;p41"/>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8" name="Google Shape;3388;p41"/>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9" name="Google Shape;3389;p41"/>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0" name="Google Shape;3390;p41"/>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1" name="Google Shape;3391;p41"/>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2" name="Google Shape;3392;p41"/>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3" name="Google Shape;3393;p41"/>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4" name="Google Shape;3394;p41"/>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5" name="Google Shape;3395;p41"/>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6" name="Google Shape;3396;p41"/>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7" name="Google Shape;3397;p41"/>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8" name="Google Shape;3398;p41"/>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9" name="Google Shape;3399;p41"/>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0" name="Google Shape;3400;p41"/>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1" name="Google Shape;3401;p41"/>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02" name="Google Shape;3402;p41"/>
          <p:cNvGrpSpPr/>
          <p:nvPr/>
        </p:nvGrpSpPr>
        <p:grpSpPr>
          <a:xfrm rot="-385658" flipH="1">
            <a:off x="2493884" y="349091"/>
            <a:ext cx="921028" cy="812903"/>
            <a:chOff x="808959" y="805090"/>
            <a:chExt cx="715030" cy="631094"/>
          </a:xfrm>
        </p:grpSpPr>
        <p:sp>
          <p:nvSpPr>
            <p:cNvPr id="3403" name="Google Shape;3403;p41"/>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4" name="Google Shape;3404;p41"/>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05" name="Google Shape;3405;p41"/>
          <p:cNvGrpSpPr/>
          <p:nvPr/>
        </p:nvGrpSpPr>
        <p:grpSpPr>
          <a:xfrm>
            <a:off x="7852505" y="-278923"/>
            <a:ext cx="1559325" cy="2012758"/>
            <a:chOff x="7776305" y="-278923"/>
            <a:chExt cx="1559325" cy="2012758"/>
          </a:xfrm>
        </p:grpSpPr>
        <p:sp>
          <p:nvSpPr>
            <p:cNvPr id="3406" name="Google Shape;3406;p41"/>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407" name="Google Shape;3407;p41"/>
            <p:cNvGrpSpPr/>
            <p:nvPr/>
          </p:nvGrpSpPr>
          <p:grpSpPr>
            <a:xfrm rot="-385499" flipH="1">
              <a:off x="8167030" y="275568"/>
              <a:ext cx="826315" cy="715318"/>
              <a:chOff x="120150" y="273150"/>
              <a:chExt cx="826331" cy="715332"/>
            </a:xfrm>
          </p:grpSpPr>
          <p:sp>
            <p:nvSpPr>
              <p:cNvPr id="3408" name="Google Shape;3408;p41"/>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9" name="Google Shape;3409;p41"/>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410" name="Google Shape;3410;p41"/>
          <p:cNvGrpSpPr/>
          <p:nvPr/>
        </p:nvGrpSpPr>
        <p:grpSpPr>
          <a:xfrm>
            <a:off x="1049978" y="4050753"/>
            <a:ext cx="1596618" cy="1285536"/>
            <a:chOff x="6868875" y="4161401"/>
            <a:chExt cx="1459298" cy="1174972"/>
          </a:xfrm>
        </p:grpSpPr>
        <p:sp>
          <p:nvSpPr>
            <p:cNvPr id="3411" name="Google Shape;3411;p41"/>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2" name="Google Shape;3412;p41"/>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节标题">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8" y="676"/>
            <a:ext cx="9143998" cy="51428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27"/>
        <p:cNvGrpSpPr/>
        <p:nvPr/>
      </p:nvGrpSpPr>
      <p:grpSpPr>
        <a:xfrm>
          <a:off x="0" y="0"/>
          <a:ext cx="0" cy="0"/>
          <a:chOff x="0" y="0"/>
          <a:chExt cx="0" cy="0"/>
        </a:xfrm>
      </p:grpSpPr>
      <p:grpSp>
        <p:nvGrpSpPr>
          <p:cNvPr id="128" name="Google Shape;128;p3"/>
          <p:cNvGrpSpPr/>
          <p:nvPr/>
        </p:nvGrpSpPr>
        <p:grpSpPr>
          <a:xfrm rot="-978837" flipH="1">
            <a:off x="3225844" y="-417915"/>
            <a:ext cx="6276394" cy="7609712"/>
            <a:chOff x="257300" y="1291250"/>
            <a:chExt cx="2449350" cy="2969675"/>
          </a:xfrm>
        </p:grpSpPr>
        <p:sp>
          <p:nvSpPr>
            <p:cNvPr id="129" name="Google Shape;129;p3"/>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3"/>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3"/>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3"/>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3"/>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3"/>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3"/>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3"/>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3"/>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3"/>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3"/>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3"/>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3"/>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3"/>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3"/>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3"/>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3"/>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3"/>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3"/>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3"/>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3"/>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3"/>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3"/>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3"/>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3"/>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3"/>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3"/>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3"/>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7" name="Google Shape;157;p3"/>
          <p:cNvGrpSpPr/>
          <p:nvPr/>
        </p:nvGrpSpPr>
        <p:grpSpPr>
          <a:xfrm flipH="1">
            <a:off x="131588" y="-278936"/>
            <a:ext cx="5672644" cy="6157978"/>
            <a:chOff x="970725" y="-433325"/>
            <a:chExt cx="3282590" cy="3563439"/>
          </a:xfrm>
        </p:grpSpPr>
        <p:sp>
          <p:nvSpPr>
            <p:cNvPr id="158" name="Google Shape;158;p3"/>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3"/>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3"/>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3"/>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3"/>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3"/>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3"/>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3"/>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3"/>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3"/>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3"/>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9" name="Google Shape;169;p3"/>
          <p:cNvGrpSpPr/>
          <p:nvPr/>
        </p:nvGrpSpPr>
        <p:grpSpPr>
          <a:xfrm>
            <a:off x="2369050" y="-304424"/>
            <a:ext cx="1389207" cy="1118497"/>
            <a:chOff x="2783350" y="-243624"/>
            <a:chExt cx="1389207" cy="1118497"/>
          </a:xfrm>
        </p:grpSpPr>
        <p:sp>
          <p:nvSpPr>
            <p:cNvPr id="170" name="Google Shape;170;p3"/>
            <p:cNvSpPr/>
            <p:nvPr/>
          </p:nvSpPr>
          <p:spPr>
            <a:xfrm>
              <a:off x="2783350" y="-243624"/>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3"/>
            <p:cNvSpPr/>
            <p:nvPr/>
          </p:nvSpPr>
          <p:spPr>
            <a:xfrm>
              <a:off x="3056497" y="88926"/>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2" name="Google Shape;172;p3"/>
          <p:cNvGrpSpPr/>
          <p:nvPr/>
        </p:nvGrpSpPr>
        <p:grpSpPr>
          <a:xfrm rot="1764312">
            <a:off x="3005397" y="4192439"/>
            <a:ext cx="676899" cy="664122"/>
            <a:chOff x="6631525" y="3649550"/>
            <a:chExt cx="676875" cy="664099"/>
          </a:xfrm>
        </p:grpSpPr>
        <p:sp>
          <p:nvSpPr>
            <p:cNvPr id="173" name="Google Shape;173;p3"/>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3"/>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3"/>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3"/>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3"/>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3"/>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3"/>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0" name="Google Shape;180;p3"/>
          <p:cNvGrpSpPr/>
          <p:nvPr/>
        </p:nvGrpSpPr>
        <p:grpSpPr>
          <a:xfrm rot="274944" flipH="1">
            <a:off x="3164800" y="1405547"/>
            <a:ext cx="1057342" cy="1037384"/>
            <a:chOff x="6631525" y="3649550"/>
            <a:chExt cx="676875" cy="664099"/>
          </a:xfrm>
        </p:grpSpPr>
        <p:sp>
          <p:nvSpPr>
            <p:cNvPr id="181" name="Google Shape;181;p3"/>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3"/>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3"/>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3"/>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3"/>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3"/>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3"/>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8" name="Google Shape;188;p3"/>
          <p:cNvGrpSpPr/>
          <p:nvPr/>
        </p:nvGrpSpPr>
        <p:grpSpPr>
          <a:xfrm rot="-2700000" flipH="1">
            <a:off x="7135955" y="2641728"/>
            <a:ext cx="2681353" cy="2194622"/>
            <a:chOff x="-2265849" y="3055278"/>
            <a:chExt cx="2154548" cy="1763445"/>
          </a:xfrm>
        </p:grpSpPr>
        <p:sp>
          <p:nvSpPr>
            <p:cNvPr id="189" name="Google Shape;189;p3"/>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3"/>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3"/>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3"/>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3"/>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3"/>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3"/>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3"/>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3"/>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3"/>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3"/>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3"/>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3"/>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3"/>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3"/>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3"/>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3"/>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3"/>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3"/>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3"/>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3"/>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3"/>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3"/>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3"/>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3" name="Google Shape;213;p3"/>
          <p:cNvGrpSpPr/>
          <p:nvPr/>
        </p:nvGrpSpPr>
        <p:grpSpPr>
          <a:xfrm rot="-385499" flipH="1">
            <a:off x="4881133" y="958047"/>
            <a:ext cx="715016" cy="631082"/>
            <a:chOff x="808959" y="805090"/>
            <a:chExt cx="715030" cy="631094"/>
          </a:xfrm>
        </p:grpSpPr>
        <p:sp>
          <p:nvSpPr>
            <p:cNvPr id="214" name="Google Shape;214;p3"/>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3"/>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6" name="Google Shape;216;p3"/>
          <p:cNvGrpSpPr/>
          <p:nvPr/>
        </p:nvGrpSpPr>
        <p:grpSpPr>
          <a:xfrm>
            <a:off x="7776305" y="-278923"/>
            <a:ext cx="1559325" cy="2012758"/>
            <a:chOff x="7776305" y="-278923"/>
            <a:chExt cx="1559325" cy="2012758"/>
          </a:xfrm>
        </p:grpSpPr>
        <p:sp>
          <p:nvSpPr>
            <p:cNvPr id="217" name="Google Shape;217;p3"/>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8" name="Google Shape;218;p3"/>
            <p:cNvGrpSpPr/>
            <p:nvPr/>
          </p:nvGrpSpPr>
          <p:grpSpPr>
            <a:xfrm rot="-385499" flipH="1">
              <a:off x="8167030" y="275568"/>
              <a:ext cx="826315" cy="715318"/>
              <a:chOff x="120150" y="273150"/>
              <a:chExt cx="826331" cy="715332"/>
            </a:xfrm>
          </p:grpSpPr>
          <p:sp>
            <p:nvSpPr>
              <p:cNvPr id="219" name="Google Shape;219;p3"/>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3"/>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21" name="Google Shape;221;p3"/>
          <p:cNvGrpSpPr/>
          <p:nvPr/>
        </p:nvGrpSpPr>
        <p:grpSpPr>
          <a:xfrm>
            <a:off x="163453" y="4177403"/>
            <a:ext cx="1596618" cy="1285536"/>
            <a:chOff x="6868875" y="4161401"/>
            <a:chExt cx="1459298" cy="1174972"/>
          </a:xfrm>
        </p:grpSpPr>
        <p:sp>
          <p:nvSpPr>
            <p:cNvPr id="222" name="Google Shape;222;p3"/>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3"/>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4" name="Google Shape;224;p3"/>
          <p:cNvSpPr txBox="1">
            <a:spLocks noGrp="1"/>
          </p:cNvSpPr>
          <p:nvPr>
            <p:ph type="title"/>
          </p:nvPr>
        </p:nvSpPr>
        <p:spPr>
          <a:xfrm>
            <a:off x="711725" y="2744150"/>
            <a:ext cx="40440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25" name="Google Shape;225;p3"/>
          <p:cNvSpPr txBox="1">
            <a:spLocks noGrp="1"/>
          </p:cNvSpPr>
          <p:nvPr>
            <p:ph type="title" idx="2" hasCustomPrompt="1"/>
          </p:nvPr>
        </p:nvSpPr>
        <p:spPr>
          <a:xfrm>
            <a:off x="913536" y="1089965"/>
            <a:ext cx="1344900" cy="150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9100">
                <a:solidFill>
                  <a:schemeClr val="dk1"/>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226" name="Google Shape;226;p3"/>
          <p:cNvSpPr txBox="1">
            <a:spLocks noGrp="1"/>
          </p:cNvSpPr>
          <p:nvPr>
            <p:ph type="subTitle" idx="1"/>
          </p:nvPr>
        </p:nvSpPr>
        <p:spPr>
          <a:xfrm>
            <a:off x="895776" y="3687225"/>
            <a:ext cx="3611100" cy="234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857"/>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58"/>
        <p:cNvGrpSpPr/>
        <p:nvPr/>
      </p:nvGrpSpPr>
      <p:grpSpPr>
        <a:xfrm>
          <a:off x="0" y="0"/>
          <a:ext cx="0" cy="0"/>
          <a:chOff x="0" y="0"/>
          <a:chExt cx="0" cy="0"/>
        </a:xfrm>
      </p:grpSpPr>
      <p:grpSp>
        <p:nvGrpSpPr>
          <p:cNvPr id="859" name="Google Shape;859;p13"/>
          <p:cNvGrpSpPr/>
          <p:nvPr/>
        </p:nvGrpSpPr>
        <p:grpSpPr>
          <a:xfrm rot="8983590" flipH="1">
            <a:off x="254846" y="-609566"/>
            <a:ext cx="6276321" cy="7609624"/>
            <a:chOff x="257300" y="1291250"/>
            <a:chExt cx="2449350" cy="2969675"/>
          </a:xfrm>
        </p:grpSpPr>
        <p:sp>
          <p:nvSpPr>
            <p:cNvPr id="860" name="Google Shape;860;p13"/>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13"/>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13"/>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13"/>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13"/>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13"/>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13"/>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867;p13"/>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 name="Google Shape;868;p13"/>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13"/>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13"/>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13"/>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13"/>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13"/>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13"/>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13"/>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13"/>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13"/>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13"/>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13"/>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13"/>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13"/>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13"/>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13"/>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 name="Google Shape;884;p13"/>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 name="Google Shape;885;p13"/>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13"/>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 name="Google Shape;887;p13"/>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88" name="Google Shape;888;p13"/>
          <p:cNvGrpSpPr/>
          <p:nvPr/>
        </p:nvGrpSpPr>
        <p:grpSpPr>
          <a:xfrm rot="9962409" flipH="1">
            <a:off x="3536891" y="-133724"/>
            <a:ext cx="5672777" cy="6158123"/>
            <a:chOff x="970725" y="-433325"/>
            <a:chExt cx="3282590" cy="3563439"/>
          </a:xfrm>
        </p:grpSpPr>
        <p:sp>
          <p:nvSpPr>
            <p:cNvPr id="889" name="Google Shape;889;p13"/>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13"/>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13"/>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 name="Google Shape;892;p13"/>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 name="Google Shape;893;p13"/>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4" name="Google Shape;894;p13"/>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5" name="Google Shape;895;p13"/>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6" name="Google Shape;896;p13"/>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7" name="Google Shape;897;p13"/>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8" name="Google Shape;898;p13"/>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9" name="Google Shape;899;p13"/>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00" name="Google Shape;900;p13"/>
          <p:cNvSpPr txBox="1">
            <a:spLocks noGrp="1"/>
          </p:cNvSpPr>
          <p:nvPr>
            <p:ph type="title"/>
          </p:nvPr>
        </p:nvSpPr>
        <p:spPr>
          <a:xfrm>
            <a:off x="711725" y="483267"/>
            <a:ext cx="7720500" cy="462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1" name="Google Shape;901;p13"/>
          <p:cNvSpPr txBox="1">
            <a:spLocks noGrp="1"/>
          </p:cNvSpPr>
          <p:nvPr>
            <p:ph type="title" idx="2"/>
          </p:nvPr>
        </p:nvSpPr>
        <p:spPr>
          <a:xfrm>
            <a:off x="2039400" y="1316875"/>
            <a:ext cx="2613600" cy="462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2" name="Google Shape;902;p13"/>
          <p:cNvSpPr txBox="1">
            <a:spLocks noGrp="1"/>
          </p:cNvSpPr>
          <p:nvPr>
            <p:ph type="subTitle" idx="1"/>
          </p:nvPr>
        </p:nvSpPr>
        <p:spPr>
          <a:xfrm>
            <a:off x="2039400" y="1770979"/>
            <a:ext cx="2145600" cy="462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3" name="Google Shape;903;p13"/>
          <p:cNvSpPr txBox="1">
            <a:spLocks noGrp="1"/>
          </p:cNvSpPr>
          <p:nvPr>
            <p:ph type="title" idx="3" hasCustomPrompt="1"/>
          </p:nvPr>
        </p:nvSpPr>
        <p:spPr>
          <a:xfrm>
            <a:off x="1118061" y="1533995"/>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sp>
        <p:nvSpPr>
          <p:cNvPr id="904" name="Google Shape;904;p13"/>
          <p:cNvSpPr txBox="1">
            <a:spLocks noGrp="1"/>
          </p:cNvSpPr>
          <p:nvPr>
            <p:ph type="title" idx="4"/>
          </p:nvPr>
        </p:nvSpPr>
        <p:spPr>
          <a:xfrm>
            <a:off x="2039400" y="2432100"/>
            <a:ext cx="2613600" cy="46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5" name="Google Shape;905;p13"/>
          <p:cNvSpPr txBox="1">
            <a:spLocks noGrp="1"/>
          </p:cNvSpPr>
          <p:nvPr>
            <p:ph type="subTitle" idx="5"/>
          </p:nvPr>
        </p:nvSpPr>
        <p:spPr>
          <a:xfrm>
            <a:off x="2039400" y="2886204"/>
            <a:ext cx="2145600" cy="4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06" name="Google Shape;906;p13"/>
          <p:cNvSpPr txBox="1">
            <a:spLocks noGrp="1"/>
          </p:cNvSpPr>
          <p:nvPr>
            <p:ph type="title" idx="6" hasCustomPrompt="1"/>
          </p:nvPr>
        </p:nvSpPr>
        <p:spPr>
          <a:xfrm>
            <a:off x="1118119" y="2649266"/>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sp>
        <p:nvSpPr>
          <p:cNvPr id="907" name="Google Shape;907;p13"/>
          <p:cNvSpPr txBox="1">
            <a:spLocks noGrp="1"/>
          </p:cNvSpPr>
          <p:nvPr>
            <p:ph type="title" idx="7"/>
          </p:nvPr>
        </p:nvSpPr>
        <p:spPr>
          <a:xfrm>
            <a:off x="2039400" y="3547325"/>
            <a:ext cx="2613600" cy="46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8" name="Google Shape;908;p13"/>
          <p:cNvSpPr txBox="1">
            <a:spLocks noGrp="1"/>
          </p:cNvSpPr>
          <p:nvPr>
            <p:ph type="subTitle" idx="8"/>
          </p:nvPr>
        </p:nvSpPr>
        <p:spPr>
          <a:xfrm>
            <a:off x="2039400" y="4001429"/>
            <a:ext cx="2145600" cy="4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09" name="Google Shape;909;p13"/>
          <p:cNvSpPr txBox="1">
            <a:spLocks noGrp="1"/>
          </p:cNvSpPr>
          <p:nvPr>
            <p:ph type="title" idx="9" hasCustomPrompt="1"/>
          </p:nvPr>
        </p:nvSpPr>
        <p:spPr>
          <a:xfrm>
            <a:off x="1118100" y="3764490"/>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sp>
        <p:nvSpPr>
          <p:cNvPr id="910" name="Google Shape;910;p13"/>
          <p:cNvSpPr txBox="1">
            <a:spLocks noGrp="1"/>
          </p:cNvSpPr>
          <p:nvPr>
            <p:ph type="title" idx="13"/>
          </p:nvPr>
        </p:nvSpPr>
        <p:spPr>
          <a:xfrm>
            <a:off x="5645700" y="1316875"/>
            <a:ext cx="2579100" cy="46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1" name="Google Shape;911;p13"/>
          <p:cNvSpPr txBox="1">
            <a:spLocks noGrp="1"/>
          </p:cNvSpPr>
          <p:nvPr>
            <p:ph type="subTitle" idx="14"/>
          </p:nvPr>
        </p:nvSpPr>
        <p:spPr>
          <a:xfrm>
            <a:off x="5645700" y="1770979"/>
            <a:ext cx="2145600" cy="4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2" name="Google Shape;912;p13"/>
          <p:cNvSpPr txBox="1">
            <a:spLocks noGrp="1"/>
          </p:cNvSpPr>
          <p:nvPr>
            <p:ph type="title" idx="15" hasCustomPrompt="1"/>
          </p:nvPr>
        </p:nvSpPr>
        <p:spPr>
          <a:xfrm>
            <a:off x="4724400" y="1533992"/>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sp>
        <p:nvSpPr>
          <p:cNvPr id="913" name="Google Shape;913;p13"/>
          <p:cNvSpPr txBox="1">
            <a:spLocks noGrp="1"/>
          </p:cNvSpPr>
          <p:nvPr>
            <p:ph type="title" idx="16"/>
          </p:nvPr>
        </p:nvSpPr>
        <p:spPr>
          <a:xfrm>
            <a:off x="5645700" y="2432100"/>
            <a:ext cx="2579100" cy="46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4" name="Google Shape;914;p13"/>
          <p:cNvSpPr txBox="1">
            <a:spLocks noGrp="1"/>
          </p:cNvSpPr>
          <p:nvPr>
            <p:ph type="subTitle" idx="17"/>
          </p:nvPr>
        </p:nvSpPr>
        <p:spPr>
          <a:xfrm>
            <a:off x="5645700" y="2886204"/>
            <a:ext cx="2145600" cy="4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5" name="Google Shape;915;p13"/>
          <p:cNvSpPr txBox="1">
            <a:spLocks noGrp="1"/>
          </p:cNvSpPr>
          <p:nvPr>
            <p:ph type="title" idx="18" hasCustomPrompt="1"/>
          </p:nvPr>
        </p:nvSpPr>
        <p:spPr>
          <a:xfrm>
            <a:off x="4724400" y="2649267"/>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sp>
        <p:nvSpPr>
          <p:cNvPr id="916" name="Google Shape;916;p13"/>
          <p:cNvSpPr txBox="1">
            <a:spLocks noGrp="1"/>
          </p:cNvSpPr>
          <p:nvPr>
            <p:ph type="title" idx="19"/>
          </p:nvPr>
        </p:nvSpPr>
        <p:spPr>
          <a:xfrm>
            <a:off x="5645700" y="3547325"/>
            <a:ext cx="2613600" cy="46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7" name="Google Shape;917;p13"/>
          <p:cNvSpPr txBox="1">
            <a:spLocks noGrp="1"/>
          </p:cNvSpPr>
          <p:nvPr>
            <p:ph type="subTitle" idx="20"/>
          </p:nvPr>
        </p:nvSpPr>
        <p:spPr>
          <a:xfrm>
            <a:off x="5645700" y="4001429"/>
            <a:ext cx="2145600" cy="4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8" name="Google Shape;918;p13"/>
          <p:cNvSpPr txBox="1">
            <a:spLocks noGrp="1"/>
          </p:cNvSpPr>
          <p:nvPr>
            <p:ph type="title" idx="21" hasCustomPrompt="1"/>
          </p:nvPr>
        </p:nvSpPr>
        <p:spPr>
          <a:xfrm>
            <a:off x="4724400" y="3764490"/>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grpSp>
        <p:nvGrpSpPr>
          <p:cNvPr id="919" name="Google Shape;919;p13"/>
          <p:cNvGrpSpPr/>
          <p:nvPr/>
        </p:nvGrpSpPr>
        <p:grpSpPr>
          <a:xfrm>
            <a:off x="6059140" y="-208216"/>
            <a:ext cx="3349756" cy="1613701"/>
            <a:chOff x="6059140" y="-208216"/>
            <a:chExt cx="3349756" cy="1613701"/>
          </a:xfrm>
        </p:grpSpPr>
        <p:grpSp>
          <p:nvGrpSpPr>
            <p:cNvPr id="920" name="Google Shape;920;p13"/>
            <p:cNvGrpSpPr/>
            <p:nvPr/>
          </p:nvGrpSpPr>
          <p:grpSpPr>
            <a:xfrm rot="-4945934" flipH="1">
              <a:off x="6139867" y="-151029"/>
              <a:ext cx="835425" cy="894649"/>
              <a:chOff x="10473122" y="2117063"/>
              <a:chExt cx="835417" cy="894640"/>
            </a:xfrm>
          </p:grpSpPr>
          <p:sp>
            <p:nvSpPr>
              <p:cNvPr id="921" name="Google Shape;921;p13"/>
              <p:cNvSpPr/>
              <p:nvPr/>
            </p:nvSpPr>
            <p:spPr>
              <a:xfrm rot="5585368">
                <a:off x="10484865" y="2135650"/>
                <a:ext cx="581863" cy="574825"/>
              </a:xfrm>
              <a:custGeom>
                <a:avLst/>
                <a:gdLst/>
                <a:ahLst/>
                <a:cxnLst/>
                <a:rect l="l" t="t" r="r" b="b"/>
                <a:pathLst>
                  <a:path w="3720" h="3675" extrusionOk="0">
                    <a:moveTo>
                      <a:pt x="1090" y="1"/>
                    </a:moveTo>
                    <a:cubicBezTo>
                      <a:pt x="1090" y="1"/>
                      <a:pt x="0" y="1945"/>
                      <a:pt x="16" y="2124"/>
                    </a:cubicBezTo>
                    <a:lnTo>
                      <a:pt x="1694" y="3674"/>
                    </a:lnTo>
                    <a:lnTo>
                      <a:pt x="3720" y="2492"/>
                    </a:lnTo>
                    <a:lnTo>
                      <a:pt x="3065" y="246"/>
                    </a:lnTo>
                    <a:lnTo>
                      <a:pt x="10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13"/>
              <p:cNvSpPr/>
              <p:nvPr/>
            </p:nvSpPr>
            <p:spPr>
              <a:xfrm rot="5585368">
                <a:off x="11110698" y="2130984"/>
                <a:ext cx="156258" cy="231338"/>
              </a:xfrm>
              <a:custGeom>
                <a:avLst/>
                <a:gdLst/>
                <a:ahLst/>
                <a:cxnLst/>
                <a:rect l="l" t="t" r="r" b="b"/>
                <a:pathLst>
                  <a:path w="999" h="1479" fill="none" extrusionOk="0">
                    <a:moveTo>
                      <a:pt x="1" y="0"/>
                    </a:moveTo>
                    <a:lnTo>
                      <a:pt x="998" y="1479"/>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13"/>
              <p:cNvSpPr/>
              <p:nvPr/>
            </p:nvSpPr>
            <p:spPr>
              <a:xfrm rot="5585368">
                <a:off x="11051203" y="2589475"/>
                <a:ext cx="161733" cy="245102"/>
              </a:xfrm>
              <a:custGeom>
                <a:avLst/>
                <a:gdLst/>
                <a:ahLst/>
                <a:cxnLst/>
                <a:rect l="l" t="t" r="r" b="b"/>
                <a:pathLst>
                  <a:path w="1034" h="1567" fill="none" extrusionOk="0">
                    <a:moveTo>
                      <a:pt x="0" y="1566"/>
                    </a:moveTo>
                    <a:lnTo>
                      <a:pt x="1033"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13"/>
              <p:cNvSpPr/>
              <p:nvPr/>
            </p:nvSpPr>
            <p:spPr>
              <a:xfrm rot="5585368">
                <a:off x="10450299" y="2812457"/>
                <a:ext cx="302663" cy="91346"/>
              </a:xfrm>
              <a:custGeom>
                <a:avLst/>
                <a:gdLst/>
                <a:ahLst/>
                <a:cxnLst/>
                <a:rect l="l" t="t" r="r" b="b"/>
                <a:pathLst>
                  <a:path w="1935" h="584" fill="none" extrusionOk="0">
                    <a:moveTo>
                      <a:pt x="1" y="0"/>
                    </a:moveTo>
                    <a:lnTo>
                      <a:pt x="1935" y="584"/>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13"/>
              <p:cNvSpPr/>
              <p:nvPr/>
            </p:nvSpPr>
            <p:spPr>
              <a:xfrm rot="5585368">
                <a:off x="10608482" y="2325576"/>
                <a:ext cx="349431" cy="237125"/>
              </a:xfrm>
              <a:custGeom>
                <a:avLst/>
                <a:gdLst/>
                <a:ahLst/>
                <a:cxnLst/>
                <a:rect l="l" t="t" r="r" b="b"/>
                <a:pathLst>
                  <a:path w="2234" h="1516" extrusionOk="0">
                    <a:moveTo>
                      <a:pt x="742" y="0"/>
                    </a:moveTo>
                    <a:cubicBezTo>
                      <a:pt x="561" y="0"/>
                      <a:pt x="403" y="43"/>
                      <a:pt x="302" y="142"/>
                    </a:cubicBezTo>
                    <a:cubicBezTo>
                      <a:pt x="0" y="444"/>
                      <a:pt x="277" y="1048"/>
                      <a:pt x="522" y="1294"/>
                    </a:cubicBezTo>
                    <a:cubicBezTo>
                      <a:pt x="675" y="1446"/>
                      <a:pt x="910" y="1515"/>
                      <a:pt x="1153" y="1515"/>
                    </a:cubicBezTo>
                    <a:cubicBezTo>
                      <a:pt x="1676" y="1515"/>
                      <a:pt x="2233" y="1193"/>
                      <a:pt x="2062" y="690"/>
                    </a:cubicBezTo>
                    <a:cubicBezTo>
                      <a:pt x="1941" y="335"/>
                      <a:pt x="1251"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26" name="Google Shape;926;p13"/>
            <p:cNvGrpSpPr/>
            <p:nvPr/>
          </p:nvGrpSpPr>
          <p:grpSpPr>
            <a:xfrm rot="-4945934" flipH="1">
              <a:off x="6840917" y="-78311"/>
              <a:ext cx="830009" cy="1016822"/>
              <a:chOff x="10464968" y="2943501"/>
              <a:chExt cx="830001" cy="1016812"/>
            </a:xfrm>
          </p:grpSpPr>
          <p:sp>
            <p:nvSpPr>
              <p:cNvPr id="927" name="Google Shape;927;p13"/>
              <p:cNvSpPr/>
              <p:nvPr/>
            </p:nvSpPr>
            <p:spPr>
              <a:xfrm rot="5585368">
                <a:off x="10474262" y="3224231"/>
                <a:ext cx="565909" cy="554803"/>
              </a:xfrm>
              <a:custGeom>
                <a:avLst/>
                <a:gdLst/>
                <a:ahLst/>
                <a:cxnLst/>
                <a:rect l="l" t="t" r="r" b="b"/>
                <a:pathLst>
                  <a:path w="3618" h="3547" extrusionOk="0">
                    <a:moveTo>
                      <a:pt x="1008" y="1"/>
                    </a:moveTo>
                    <a:lnTo>
                      <a:pt x="0" y="1720"/>
                    </a:lnTo>
                    <a:cubicBezTo>
                      <a:pt x="0" y="1720"/>
                      <a:pt x="1351" y="3485"/>
                      <a:pt x="1525" y="3546"/>
                    </a:cubicBezTo>
                    <a:lnTo>
                      <a:pt x="3617" y="2620"/>
                    </a:lnTo>
                    <a:lnTo>
                      <a:pt x="3331" y="287"/>
                    </a:lnTo>
                    <a:lnTo>
                      <a:pt x="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8" name="Google Shape;928;p13"/>
              <p:cNvSpPr/>
              <p:nvPr/>
            </p:nvSpPr>
            <p:spPr>
              <a:xfrm rot="5585368">
                <a:off x="10626268" y="3056265"/>
                <a:ext cx="273726" cy="50522"/>
              </a:xfrm>
              <a:custGeom>
                <a:avLst/>
                <a:gdLst/>
                <a:ahLst/>
                <a:cxnLst/>
                <a:rect l="l" t="t" r="r" b="b"/>
                <a:pathLst>
                  <a:path w="1750" h="323" fill="none" extrusionOk="0">
                    <a:moveTo>
                      <a:pt x="0" y="323"/>
                    </a:moveTo>
                    <a:lnTo>
                      <a:pt x="1750"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9" name="Google Shape;929;p13"/>
              <p:cNvSpPr/>
              <p:nvPr/>
            </p:nvSpPr>
            <p:spPr>
              <a:xfrm rot="5585368">
                <a:off x="11087805" y="3195183"/>
                <a:ext cx="160169" cy="245884"/>
              </a:xfrm>
              <a:custGeom>
                <a:avLst/>
                <a:gdLst/>
                <a:ahLst/>
                <a:cxnLst/>
                <a:rect l="l" t="t" r="r" b="b"/>
                <a:pathLst>
                  <a:path w="1024" h="1572" fill="none" extrusionOk="0">
                    <a:moveTo>
                      <a:pt x="1024" y="157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13"/>
              <p:cNvSpPr/>
              <p:nvPr/>
            </p:nvSpPr>
            <p:spPr>
              <a:xfrm rot="5585368">
                <a:off x="10981345" y="3730975"/>
                <a:ext cx="204121" cy="241817"/>
              </a:xfrm>
              <a:custGeom>
                <a:avLst/>
                <a:gdLst/>
                <a:ahLst/>
                <a:cxnLst/>
                <a:rect l="l" t="t" r="r" b="b"/>
                <a:pathLst>
                  <a:path w="1305" h="1546" fill="none" extrusionOk="0">
                    <a:moveTo>
                      <a:pt x="0" y="1546"/>
                    </a:moveTo>
                    <a:lnTo>
                      <a:pt x="1305"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1" name="Google Shape;931;p13"/>
              <p:cNvSpPr/>
              <p:nvPr/>
            </p:nvSpPr>
            <p:spPr>
              <a:xfrm rot="5585368">
                <a:off x="10713171" y="3470268"/>
                <a:ext cx="159543" cy="100105"/>
              </a:xfrm>
              <a:custGeom>
                <a:avLst/>
                <a:gdLst/>
                <a:ahLst/>
                <a:cxnLst/>
                <a:rect l="l" t="t" r="r" b="b"/>
                <a:pathLst>
                  <a:path w="1020" h="640" extrusionOk="0">
                    <a:moveTo>
                      <a:pt x="586" y="0"/>
                    </a:moveTo>
                    <a:cubicBezTo>
                      <a:pt x="322" y="0"/>
                      <a:pt x="1" y="366"/>
                      <a:pt x="226" y="572"/>
                    </a:cubicBezTo>
                    <a:cubicBezTo>
                      <a:pt x="277" y="618"/>
                      <a:pt x="367" y="640"/>
                      <a:pt x="467" y="640"/>
                    </a:cubicBezTo>
                    <a:cubicBezTo>
                      <a:pt x="678" y="640"/>
                      <a:pt x="935" y="546"/>
                      <a:pt x="973" y="393"/>
                    </a:cubicBezTo>
                    <a:cubicBezTo>
                      <a:pt x="1019" y="214"/>
                      <a:pt x="799" y="50"/>
                      <a:pt x="656" y="9"/>
                    </a:cubicBezTo>
                    <a:cubicBezTo>
                      <a:pt x="633" y="3"/>
                      <a:pt x="6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32" name="Google Shape;932;p13"/>
            <p:cNvGrpSpPr/>
            <p:nvPr/>
          </p:nvGrpSpPr>
          <p:grpSpPr>
            <a:xfrm rot="967018" flipH="1">
              <a:off x="7786816" y="-27801"/>
              <a:ext cx="1477211" cy="1252870"/>
              <a:chOff x="9797936" y="3960304"/>
              <a:chExt cx="1477206" cy="1252867"/>
            </a:xfrm>
          </p:grpSpPr>
          <p:sp>
            <p:nvSpPr>
              <p:cNvPr id="933" name="Google Shape;933;p13"/>
              <p:cNvSpPr/>
              <p:nvPr/>
            </p:nvSpPr>
            <p:spPr>
              <a:xfrm rot="5585368">
                <a:off x="10223608" y="3987911"/>
                <a:ext cx="829937" cy="817580"/>
              </a:xfrm>
              <a:custGeom>
                <a:avLst/>
                <a:gdLst/>
                <a:ahLst/>
                <a:cxnLst/>
                <a:rect l="l" t="t" r="r" b="b"/>
                <a:pathLst>
                  <a:path w="5306" h="5227" extrusionOk="0">
                    <a:moveTo>
                      <a:pt x="1433" y="1"/>
                    </a:moveTo>
                    <a:cubicBezTo>
                      <a:pt x="1376" y="1"/>
                      <a:pt x="1335" y="5"/>
                      <a:pt x="1315" y="13"/>
                    </a:cubicBezTo>
                    <a:lnTo>
                      <a:pt x="0" y="3026"/>
                    </a:lnTo>
                    <a:lnTo>
                      <a:pt x="2564" y="5226"/>
                    </a:lnTo>
                    <a:lnTo>
                      <a:pt x="5306" y="3272"/>
                    </a:lnTo>
                    <a:lnTo>
                      <a:pt x="4707" y="473"/>
                    </a:lnTo>
                    <a:cubicBezTo>
                      <a:pt x="4707" y="473"/>
                      <a:pt x="2059" y="1"/>
                      <a:pt x="1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4" name="Google Shape;934;p13"/>
              <p:cNvSpPr/>
              <p:nvPr/>
            </p:nvSpPr>
            <p:spPr>
              <a:xfrm rot="5585368">
                <a:off x="10988272" y="4704421"/>
                <a:ext cx="241035" cy="320181"/>
              </a:xfrm>
              <a:custGeom>
                <a:avLst/>
                <a:gdLst/>
                <a:ahLst/>
                <a:cxnLst/>
                <a:rect l="l" t="t" r="r" b="b"/>
                <a:pathLst>
                  <a:path w="1541" h="2047" fill="none" extrusionOk="0">
                    <a:moveTo>
                      <a:pt x="1540" y="0"/>
                    </a:moveTo>
                    <a:lnTo>
                      <a:pt x="0" y="2046"/>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5" name="Google Shape;935;p13"/>
              <p:cNvSpPr/>
              <p:nvPr/>
            </p:nvSpPr>
            <p:spPr>
              <a:xfrm rot="5585368">
                <a:off x="10245850" y="4953880"/>
                <a:ext cx="408399" cy="105111"/>
              </a:xfrm>
              <a:custGeom>
                <a:avLst/>
                <a:gdLst/>
                <a:ahLst/>
                <a:cxnLst/>
                <a:rect l="l" t="t" r="r" b="b"/>
                <a:pathLst>
                  <a:path w="2611" h="672" fill="none" extrusionOk="0">
                    <a:moveTo>
                      <a:pt x="1" y="1"/>
                    </a:moveTo>
                    <a:lnTo>
                      <a:pt x="2610" y="67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6" name="Google Shape;936;p13"/>
              <p:cNvSpPr/>
              <p:nvPr/>
            </p:nvSpPr>
            <p:spPr>
              <a:xfrm rot="5585368">
                <a:off x="10016224" y="4139421"/>
                <a:ext cx="18457" cy="454698"/>
              </a:xfrm>
              <a:custGeom>
                <a:avLst/>
                <a:gdLst/>
                <a:ahLst/>
                <a:cxnLst/>
                <a:rect l="l" t="t" r="r" b="b"/>
                <a:pathLst>
                  <a:path w="118" h="2907" fill="none" extrusionOk="0">
                    <a:moveTo>
                      <a:pt x="0" y="1"/>
                    </a:moveTo>
                    <a:lnTo>
                      <a:pt x="118" y="2907"/>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7" name="Google Shape;937;p13"/>
              <p:cNvSpPr/>
              <p:nvPr/>
            </p:nvSpPr>
            <p:spPr>
              <a:xfrm rot="5585368">
                <a:off x="10592001" y="4202489"/>
                <a:ext cx="159387" cy="159700"/>
              </a:xfrm>
              <a:custGeom>
                <a:avLst/>
                <a:gdLst/>
                <a:ahLst/>
                <a:cxnLst/>
                <a:rect l="l" t="t" r="r" b="b"/>
                <a:pathLst>
                  <a:path w="1019" h="1021" extrusionOk="0">
                    <a:moveTo>
                      <a:pt x="584" y="1"/>
                    </a:moveTo>
                    <a:cubicBezTo>
                      <a:pt x="317" y="1"/>
                      <a:pt x="0" y="583"/>
                      <a:pt x="225" y="911"/>
                    </a:cubicBezTo>
                    <a:cubicBezTo>
                      <a:pt x="277" y="986"/>
                      <a:pt x="367" y="1020"/>
                      <a:pt x="468" y="1020"/>
                    </a:cubicBezTo>
                    <a:cubicBezTo>
                      <a:pt x="677" y="1020"/>
                      <a:pt x="931" y="872"/>
                      <a:pt x="972" y="630"/>
                    </a:cubicBezTo>
                    <a:cubicBezTo>
                      <a:pt x="1018" y="338"/>
                      <a:pt x="793" y="77"/>
                      <a:pt x="655" y="16"/>
                    </a:cubicBezTo>
                    <a:cubicBezTo>
                      <a:pt x="632" y="6"/>
                      <a:pt x="608"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938" name="Google Shape;938;p13"/>
          <p:cNvGrpSpPr/>
          <p:nvPr/>
        </p:nvGrpSpPr>
        <p:grpSpPr>
          <a:xfrm>
            <a:off x="8330675" y="2195624"/>
            <a:ext cx="1540096" cy="1342223"/>
            <a:chOff x="4718425" y="-209776"/>
            <a:chExt cx="1540096" cy="1342223"/>
          </a:xfrm>
        </p:grpSpPr>
        <p:sp>
          <p:nvSpPr>
            <p:cNvPr id="939" name="Google Shape;939;p13"/>
            <p:cNvSpPr/>
            <p:nvPr/>
          </p:nvSpPr>
          <p:spPr>
            <a:xfrm>
              <a:off x="4718425" y="-209776"/>
              <a:ext cx="1540096" cy="1342223"/>
            </a:xfrm>
            <a:custGeom>
              <a:avLst/>
              <a:gdLst/>
              <a:ahLst/>
              <a:cxnLst/>
              <a:rect l="l" t="t" r="r" b="b"/>
              <a:pathLst>
                <a:path w="8546" h="7448" extrusionOk="0">
                  <a:moveTo>
                    <a:pt x="4052" y="0"/>
                  </a:moveTo>
                  <a:cubicBezTo>
                    <a:pt x="2220" y="0"/>
                    <a:pt x="441" y="1374"/>
                    <a:pt x="221" y="3462"/>
                  </a:cubicBezTo>
                  <a:cubicBezTo>
                    <a:pt x="1" y="5519"/>
                    <a:pt x="2344" y="7433"/>
                    <a:pt x="4293" y="7448"/>
                  </a:cubicBezTo>
                  <a:cubicBezTo>
                    <a:pt x="4300" y="7448"/>
                    <a:pt x="4307" y="7448"/>
                    <a:pt x="4314" y="7448"/>
                  </a:cubicBezTo>
                  <a:cubicBezTo>
                    <a:pt x="7226" y="7448"/>
                    <a:pt x="8545" y="3100"/>
                    <a:pt x="6687" y="1150"/>
                  </a:cubicBezTo>
                  <a:cubicBezTo>
                    <a:pt x="6554" y="1012"/>
                    <a:pt x="6411" y="879"/>
                    <a:pt x="6258" y="761"/>
                  </a:cubicBezTo>
                  <a:cubicBezTo>
                    <a:pt x="5586" y="238"/>
                    <a:pt x="4814" y="0"/>
                    <a:pt x="4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0" name="Google Shape;940;p13"/>
            <p:cNvSpPr/>
            <p:nvPr/>
          </p:nvSpPr>
          <p:spPr>
            <a:xfrm>
              <a:off x="4997754" y="38737"/>
              <a:ext cx="957649" cy="821769"/>
            </a:xfrm>
            <a:custGeom>
              <a:avLst/>
              <a:gdLst/>
              <a:ahLst/>
              <a:cxnLst/>
              <a:rect l="l" t="t" r="r" b="b"/>
              <a:pathLst>
                <a:path w="5314" h="4560" extrusionOk="0">
                  <a:moveTo>
                    <a:pt x="2395" y="0"/>
                  </a:moveTo>
                  <a:cubicBezTo>
                    <a:pt x="1301" y="0"/>
                    <a:pt x="255" y="955"/>
                    <a:pt x="129" y="2160"/>
                  </a:cubicBezTo>
                  <a:cubicBezTo>
                    <a:pt x="1" y="3398"/>
                    <a:pt x="1408" y="4549"/>
                    <a:pt x="2579" y="4560"/>
                  </a:cubicBezTo>
                  <a:cubicBezTo>
                    <a:pt x="2582" y="4560"/>
                    <a:pt x="2585" y="4560"/>
                    <a:pt x="2588" y="4560"/>
                  </a:cubicBezTo>
                  <a:cubicBezTo>
                    <a:pt x="4404" y="4560"/>
                    <a:pt x="5314" y="1519"/>
                    <a:pt x="3741" y="564"/>
                  </a:cubicBezTo>
                  <a:cubicBezTo>
                    <a:pt x="3328" y="171"/>
                    <a:pt x="2857" y="0"/>
                    <a:pt x="2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41" name="Google Shape;941;p13"/>
          <p:cNvGrpSpPr/>
          <p:nvPr/>
        </p:nvGrpSpPr>
        <p:grpSpPr>
          <a:xfrm>
            <a:off x="-537250" y="3388026"/>
            <a:ext cx="1459298" cy="1174972"/>
            <a:chOff x="6868875" y="4161401"/>
            <a:chExt cx="1459298" cy="1174972"/>
          </a:xfrm>
        </p:grpSpPr>
        <p:sp>
          <p:nvSpPr>
            <p:cNvPr id="942" name="Google Shape;942;p13"/>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3" name="Google Shape;943;p13"/>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44" name="Google Shape;944;p13"/>
          <p:cNvGrpSpPr/>
          <p:nvPr/>
        </p:nvGrpSpPr>
        <p:grpSpPr>
          <a:xfrm rot="1373588" flipH="1">
            <a:off x="197488" y="1283670"/>
            <a:ext cx="676852" cy="664076"/>
            <a:chOff x="6631525" y="3649550"/>
            <a:chExt cx="676875" cy="664099"/>
          </a:xfrm>
        </p:grpSpPr>
        <p:sp>
          <p:nvSpPr>
            <p:cNvPr id="945" name="Google Shape;945;p13"/>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6" name="Google Shape;946;p13"/>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7" name="Google Shape;947;p13"/>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8" name="Google Shape;948;p13"/>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9" name="Google Shape;949;p13"/>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0" name="Google Shape;950;p13"/>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1" name="Google Shape;951;p13"/>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2" name="Google Shape;952;p13"/>
          <p:cNvGrpSpPr/>
          <p:nvPr/>
        </p:nvGrpSpPr>
        <p:grpSpPr>
          <a:xfrm>
            <a:off x="8034600" y="4117450"/>
            <a:ext cx="676875" cy="664099"/>
            <a:chOff x="6631525" y="3649550"/>
            <a:chExt cx="676875" cy="664099"/>
          </a:xfrm>
        </p:grpSpPr>
        <p:sp>
          <p:nvSpPr>
            <p:cNvPr id="953" name="Google Shape;953;p13"/>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4" name="Google Shape;954;p13"/>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5" name="Google Shape;955;p13"/>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6" name="Google Shape;956;p13"/>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7" name="Google Shape;957;p13"/>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8" name="Google Shape;958;p13"/>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9" name="Google Shape;959;p13"/>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EB1B6A-AEF1-4ACD-BD61-958570690F5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B6CB991-6BD3-42F2-8A94-1903E94254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435"/>
        <p:cNvGrpSpPr/>
        <p:nvPr/>
      </p:nvGrpSpPr>
      <p:grpSpPr>
        <a:xfrm>
          <a:off x="0" y="0"/>
          <a:ext cx="0" cy="0"/>
          <a:chOff x="0" y="0"/>
          <a:chExt cx="0" cy="0"/>
        </a:xfrm>
      </p:grpSpPr>
      <p:grpSp>
        <p:nvGrpSpPr>
          <p:cNvPr id="1436" name="Google Shape;1436;p19"/>
          <p:cNvGrpSpPr/>
          <p:nvPr/>
        </p:nvGrpSpPr>
        <p:grpSpPr>
          <a:xfrm rot="978837">
            <a:off x="7220" y="-417915"/>
            <a:ext cx="6276394" cy="7609712"/>
            <a:chOff x="257300" y="1291250"/>
            <a:chExt cx="2449350" cy="2969675"/>
          </a:xfrm>
        </p:grpSpPr>
        <p:sp>
          <p:nvSpPr>
            <p:cNvPr id="1437" name="Google Shape;1437;p19"/>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19"/>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19"/>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19"/>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19"/>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19"/>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19"/>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19"/>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19"/>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19"/>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19"/>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19"/>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19"/>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 name="Google Shape;1450;p19"/>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 name="Google Shape;1451;p19"/>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2" name="Google Shape;1452;p19"/>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19"/>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 name="Google Shape;1454;p19"/>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 name="Google Shape;1455;p19"/>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19"/>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19"/>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 name="Google Shape;1458;p19"/>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 name="Google Shape;1459;p19"/>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 name="Google Shape;1460;p19"/>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 name="Google Shape;1461;p19"/>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19"/>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 name="Google Shape;1463;p19"/>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 name="Google Shape;1464;p19"/>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65" name="Google Shape;1465;p19"/>
          <p:cNvGrpSpPr/>
          <p:nvPr/>
        </p:nvGrpSpPr>
        <p:grpSpPr>
          <a:xfrm>
            <a:off x="3705226" y="-278936"/>
            <a:ext cx="5672644" cy="6157978"/>
            <a:chOff x="970725" y="-433325"/>
            <a:chExt cx="3282590" cy="3563439"/>
          </a:xfrm>
        </p:grpSpPr>
        <p:sp>
          <p:nvSpPr>
            <p:cNvPr id="1466" name="Google Shape;1466;p19"/>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 name="Google Shape;1467;p19"/>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19"/>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 name="Google Shape;1469;p19"/>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 name="Google Shape;1470;p19"/>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19"/>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 name="Google Shape;1472;p19"/>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 name="Google Shape;1473;p19"/>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19"/>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19"/>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19"/>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7" name="Google Shape;1477;p19"/>
          <p:cNvGrpSpPr/>
          <p:nvPr/>
        </p:nvGrpSpPr>
        <p:grpSpPr>
          <a:xfrm rot="-1370203">
            <a:off x="5862696" y="3643957"/>
            <a:ext cx="1389185" cy="1118479"/>
            <a:chOff x="5597175" y="3516801"/>
            <a:chExt cx="1389207" cy="1118497"/>
          </a:xfrm>
        </p:grpSpPr>
        <p:sp>
          <p:nvSpPr>
            <p:cNvPr id="1478" name="Google Shape;1478;p19"/>
            <p:cNvSpPr/>
            <p:nvPr/>
          </p:nvSpPr>
          <p:spPr>
            <a:xfrm>
              <a:off x="5597175" y="3516801"/>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 name="Google Shape;1479;p19"/>
            <p:cNvSpPr/>
            <p:nvPr/>
          </p:nvSpPr>
          <p:spPr>
            <a:xfrm>
              <a:off x="5870322" y="3849351"/>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0" name="Google Shape;1480;p19"/>
          <p:cNvGrpSpPr/>
          <p:nvPr/>
        </p:nvGrpSpPr>
        <p:grpSpPr>
          <a:xfrm rot="987796">
            <a:off x="7780711" y="2992655"/>
            <a:ext cx="1487413" cy="2287993"/>
            <a:chOff x="7812358" y="2890956"/>
            <a:chExt cx="1487415" cy="2287996"/>
          </a:xfrm>
        </p:grpSpPr>
        <p:grpSp>
          <p:nvGrpSpPr>
            <p:cNvPr id="1481" name="Google Shape;1481;p19"/>
            <p:cNvGrpSpPr/>
            <p:nvPr/>
          </p:nvGrpSpPr>
          <p:grpSpPr>
            <a:xfrm>
              <a:off x="7883241" y="4043468"/>
              <a:ext cx="1416533" cy="1135485"/>
              <a:chOff x="7883241" y="4043468"/>
              <a:chExt cx="1416533" cy="1135485"/>
            </a:xfrm>
          </p:grpSpPr>
          <p:sp>
            <p:nvSpPr>
              <p:cNvPr id="1482" name="Google Shape;1482;p19"/>
              <p:cNvSpPr/>
              <p:nvPr/>
            </p:nvSpPr>
            <p:spPr>
              <a:xfrm rot="754465">
                <a:off x="8261154" y="4112043"/>
                <a:ext cx="708705" cy="714561"/>
              </a:xfrm>
              <a:custGeom>
                <a:avLst/>
                <a:gdLst/>
                <a:ahLst/>
                <a:cxnLst/>
                <a:rect l="l" t="t" r="r" b="b"/>
                <a:pathLst>
                  <a:path w="3152" h="3178" extrusionOk="0">
                    <a:moveTo>
                      <a:pt x="2256" y="1"/>
                    </a:moveTo>
                    <a:lnTo>
                      <a:pt x="266" y="303"/>
                    </a:lnTo>
                    <a:cubicBezTo>
                      <a:pt x="169" y="431"/>
                      <a:pt x="0" y="2380"/>
                      <a:pt x="0" y="2380"/>
                    </a:cubicBezTo>
                    <a:lnTo>
                      <a:pt x="1561" y="3178"/>
                    </a:lnTo>
                    <a:lnTo>
                      <a:pt x="3152" y="1868"/>
                    </a:lnTo>
                    <a:lnTo>
                      <a:pt x="22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 name="Google Shape;1483;p19"/>
              <p:cNvSpPr/>
              <p:nvPr/>
            </p:nvSpPr>
            <p:spPr>
              <a:xfrm rot="754465">
                <a:off x="7893761" y="4528411"/>
                <a:ext cx="326922" cy="132659"/>
              </a:xfrm>
              <a:custGeom>
                <a:avLst/>
                <a:gdLst/>
                <a:ahLst/>
                <a:cxnLst/>
                <a:rect l="l" t="t" r="r" b="b"/>
                <a:pathLst>
                  <a:path w="1454" h="590" fill="none" extrusionOk="0">
                    <a:moveTo>
                      <a:pt x="0" y="589"/>
                    </a:moveTo>
                    <a:lnTo>
                      <a:pt x="1453"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 name="Google Shape;1484;p19"/>
              <p:cNvSpPr/>
              <p:nvPr/>
            </p:nvSpPr>
            <p:spPr>
              <a:xfrm rot="754465">
                <a:off x="8490567" y="4812237"/>
                <a:ext cx="3597" cy="370771"/>
              </a:xfrm>
              <a:custGeom>
                <a:avLst/>
                <a:gdLst/>
                <a:ahLst/>
                <a:cxnLst/>
                <a:rect l="l" t="t" r="r" b="b"/>
                <a:pathLst>
                  <a:path w="16" h="1649" fill="none" extrusionOk="0">
                    <a:moveTo>
                      <a:pt x="16" y="1"/>
                    </a:moveTo>
                    <a:lnTo>
                      <a:pt x="0" y="1648"/>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 name="Google Shape;1485;p19"/>
              <p:cNvSpPr/>
              <p:nvPr/>
            </p:nvSpPr>
            <p:spPr>
              <a:xfrm rot="754465">
                <a:off x="8909301" y="4628834"/>
                <a:ext cx="382008" cy="119843"/>
              </a:xfrm>
              <a:custGeom>
                <a:avLst/>
                <a:gdLst/>
                <a:ahLst/>
                <a:cxnLst/>
                <a:rect l="l" t="t" r="r" b="b"/>
                <a:pathLst>
                  <a:path w="1699" h="533" fill="none" extrusionOk="0">
                    <a:moveTo>
                      <a:pt x="0" y="0"/>
                    </a:moveTo>
                    <a:lnTo>
                      <a:pt x="1699" y="53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19"/>
              <p:cNvSpPr/>
              <p:nvPr/>
            </p:nvSpPr>
            <p:spPr>
              <a:xfrm rot="754465">
                <a:off x="8460953" y="4377775"/>
                <a:ext cx="204607" cy="153795"/>
              </a:xfrm>
              <a:custGeom>
                <a:avLst/>
                <a:gdLst/>
                <a:ahLst/>
                <a:cxnLst/>
                <a:rect l="l" t="t" r="r" b="b"/>
                <a:pathLst>
                  <a:path w="910" h="684" extrusionOk="0">
                    <a:moveTo>
                      <a:pt x="421" y="0"/>
                    </a:moveTo>
                    <a:cubicBezTo>
                      <a:pt x="367" y="0"/>
                      <a:pt x="312" y="11"/>
                      <a:pt x="261" y="36"/>
                    </a:cubicBezTo>
                    <a:cubicBezTo>
                      <a:pt x="5" y="153"/>
                      <a:pt x="0" y="588"/>
                      <a:pt x="205" y="665"/>
                    </a:cubicBezTo>
                    <a:cubicBezTo>
                      <a:pt x="240" y="678"/>
                      <a:pt x="276" y="683"/>
                      <a:pt x="312" y="683"/>
                    </a:cubicBezTo>
                    <a:cubicBezTo>
                      <a:pt x="601" y="683"/>
                      <a:pt x="909" y="322"/>
                      <a:pt x="778" y="158"/>
                    </a:cubicBezTo>
                    <a:cubicBezTo>
                      <a:pt x="725" y="86"/>
                      <a:pt x="576" y="0"/>
                      <a:pt x="4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7" name="Google Shape;1487;p19"/>
            <p:cNvGrpSpPr/>
            <p:nvPr/>
          </p:nvGrpSpPr>
          <p:grpSpPr>
            <a:xfrm>
              <a:off x="7812358" y="2890956"/>
              <a:ext cx="1379039" cy="1250348"/>
              <a:chOff x="7812358" y="2890956"/>
              <a:chExt cx="1379039" cy="1250348"/>
            </a:xfrm>
          </p:grpSpPr>
          <p:sp>
            <p:nvSpPr>
              <p:cNvPr id="1488" name="Google Shape;1488;p19"/>
              <p:cNvSpPr/>
              <p:nvPr/>
            </p:nvSpPr>
            <p:spPr>
              <a:xfrm rot="754465">
                <a:off x="8287496" y="3215259"/>
                <a:ext cx="821577" cy="846770"/>
              </a:xfrm>
              <a:custGeom>
                <a:avLst/>
                <a:gdLst/>
                <a:ahLst/>
                <a:cxnLst/>
                <a:rect l="l" t="t" r="r" b="b"/>
                <a:pathLst>
                  <a:path w="3654" h="3766" extrusionOk="0">
                    <a:moveTo>
                      <a:pt x="2267" y="1"/>
                    </a:moveTo>
                    <a:lnTo>
                      <a:pt x="323" y="538"/>
                    </a:lnTo>
                    <a:lnTo>
                      <a:pt x="0" y="2881"/>
                    </a:lnTo>
                    <a:lnTo>
                      <a:pt x="2205" y="3766"/>
                    </a:lnTo>
                    <a:lnTo>
                      <a:pt x="3653" y="1965"/>
                    </a:lnTo>
                    <a:cubicBezTo>
                      <a:pt x="3638" y="1786"/>
                      <a:pt x="2267" y="1"/>
                      <a:pt x="2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 name="Google Shape;1489;p19"/>
              <p:cNvSpPr/>
              <p:nvPr/>
            </p:nvSpPr>
            <p:spPr>
              <a:xfrm rot="754465">
                <a:off x="8924374" y="2905646"/>
                <a:ext cx="175153" cy="364925"/>
              </a:xfrm>
              <a:custGeom>
                <a:avLst/>
                <a:gdLst/>
                <a:ahLst/>
                <a:cxnLst/>
                <a:rect l="l" t="t" r="r" b="b"/>
                <a:pathLst>
                  <a:path w="779" h="1623" fill="none" extrusionOk="0">
                    <a:moveTo>
                      <a:pt x="778" y="1"/>
                    </a:moveTo>
                    <a:lnTo>
                      <a:pt x="1" y="162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19"/>
              <p:cNvSpPr/>
              <p:nvPr/>
            </p:nvSpPr>
            <p:spPr>
              <a:xfrm rot="754465">
                <a:off x="8190828" y="2931376"/>
                <a:ext cx="284426" cy="317707"/>
              </a:xfrm>
              <a:custGeom>
                <a:avLst/>
                <a:gdLst/>
                <a:ahLst/>
                <a:cxnLst/>
                <a:rect l="l" t="t" r="r" b="b"/>
                <a:pathLst>
                  <a:path w="1265" h="1413" fill="none" extrusionOk="0">
                    <a:moveTo>
                      <a:pt x="1265" y="1413"/>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19"/>
              <p:cNvSpPr/>
              <p:nvPr/>
            </p:nvSpPr>
            <p:spPr>
              <a:xfrm rot="754465">
                <a:off x="7828656" y="3721730"/>
                <a:ext cx="416634" cy="195616"/>
              </a:xfrm>
              <a:custGeom>
                <a:avLst/>
                <a:gdLst/>
                <a:ahLst/>
                <a:cxnLst/>
                <a:rect l="l" t="t" r="r" b="b"/>
                <a:pathLst>
                  <a:path w="1853" h="870" fill="none" extrusionOk="0">
                    <a:moveTo>
                      <a:pt x="1853" y="0"/>
                    </a:moveTo>
                    <a:lnTo>
                      <a:pt x="1" y="87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19"/>
              <p:cNvSpPr/>
              <p:nvPr/>
            </p:nvSpPr>
            <p:spPr>
              <a:xfrm rot="754465">
                <a:off x="8580629" y="3572978"/>
                <a:ext cx="177176" cy="189545"/>
              </a:xfrm>
              <a:custGeom>
                <a:avLst/>
                <a:gdLst/>
                <a:ahLst/>
                <a:cxnLst/>
                <a:rect l="l" t="t" r="r" b="b"/>
                <a:pathLst>
                  <a:path w="788" h="843" extrusionOk="0">
                    <a:moveTo>
                      <a:pt x="306" y="1"/>
                    </a:moveTo>
                    <a:cubicBezTo>
                      <a:pt x="271" y="1"/>
                      <a:pt x="237" y="9"/>
                      <a:pt x="205" y="27"/>
                    </a:cubicBezTo>
                    <a:cubicBezTo>
                      <a:pt x="1" y="144"/>
                      <a:pt x="47" y="687"/>
                      <a:pt x="226" y="804"/>
                    </a:cubicBezTo>
                    <a:cubicBezTo>
                      <a:pt x="268" y="831"/>
                      <a:pt x="310" y="842"/>
                      <a:pt x="351" y="842"/>
                    </a:cubicBezTo>
                    <a:cubicBezTo>
                      <a:pt x="590" y="842"/>
                      <a:pt x="788" y="446"/>
                      <a:pt x="666" y="237"/>
                    </a:cubicBezTo>
                    <a:cubicBezTo>
                      <a:pt x="604" y="134"/>
                      <a:pt x="450"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493" name="Google Shape;1493;p19"/>
          <p:cNvGrpSpPr/>
          <p:nvPr/>
        </p:nvGrpSpPr>
        <p:grpSpPr>
          <a:xfrm>
            <a:off x="4366812" y="-536860"/>
            <a:ext cx="2481614" cy="3531441"/>
            <a:chOff x="4366812" y="-536860"/>
            <a:chExt cx="2481614" cy="3531441"/>
          </a:xfrm>
        </p:grpSpPr>
        <p:grpSp>
          <p:nvGrpSpPr>
            <p:cNvPr id="1494" name="Google Shape;1494;p19"/>
            <p:cNvGrpSpPr/>
            <p:nvPr/>
          </p:nvGrpSpPr>
          <p:grpSpPr>
            <a:xfrm rot="965306" flipH="1">
              <a:off x="4520146" y="112736"/>
              <a:ext cx="1190478" cy="1274871"/>
              <a:chOff x="10473122" y="2117063"/>
              <a:chExt cx="835417" cy="894640"/>
            </a:xfrm>
          </p:grpSpPr>
          <p:sp>
            <p:nvSpPr>
              <p:cNvPr id="1495" name="Google Shape;1495;p19"/>
              <p:cNvSpPr/>
              <p:nvPr/>
            </p:nvSpPr>
            <p:spPr>
              <a:xfrm rot="5585368">
                <a:off x="10484865" y="2135650"/>
                <a:ext cx="581863" cy="574825"/>
              </a:xfrm>
              <a:custGeom>
                <a:avLst/>
                <a:gdLst/>
                <a:ahLst/>
                <a:cxnLst/>
                <a:rect l="l" t="t" r="r" b="b"/>
                <a:pathLst>
                  <a:path w="3720" h="3675" extrusionOk="0">
                    <a:moveTo>
                      <a:pt x="1090" y="1"/>
                    </a:moveTo>
                    <a:cubicBezTo>
                      <a:pt x="1090" y="1"/>
                      <a:pt x="0" y="1945"/>
                      <a:pt x="16" y="2124"/>
                    </a:cubicBezTo>
                    <a:lnTo>
                      <a:pt x="1694" y="3674"/>
                    </a:lnTo>
                    <a:lnTo>
                      <a:pt x="3720" y="2492"/>
                    </a:lnTo>
                    <a:lnTo>
                      <a:pt x="3065" y="246"/>
                    </a:lnTo>
                    <a:lnTo>
                      <a:pt x="10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19"/>
              <p:cNvSpPr/>
              <p:nvPr/>
            </p:nvSpPr>
            <p:spPr>
              <a:xfrm rot="5585368">
                <a:off x="11110698" y="2130984"/>
                <a:ext cx="156258" cy="231338"/>
              </a:xfrm>
              <a:custGeom>
                <a:avLst/>
                <a:gdLst/>
                <a:ahLst/>
                <a:cxnLst/>
                <a:rect l="l" t="t" r="r" b="b"/>
                <a:pathLst>
                  <a:path w="999" h="1479" fill="none" extrusionOk="0">
                    <a:moveTo>
                      <a:pt x="1" y="0"/>
                    </a:moveTo>
                    <a:lnTo>
                      <a:pt x="998" y="1479"/>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19"/>
              <p:cNvSpPr/>
              <p:nvPr/>
            </p:nvSpPr>
            <p:spPr>
              <a:xfrm rot="5585368">
                <a:off x="11051203" y="2589475"/>
                <a:ext cx="161733" cy="245102"/>
              </a:xfrm>
              <a:custGeom>
                <a:avLst/>
                <a:gdLst/>
                <a:ahLst/>
                <a:cxnLst/>
                <a:rect l="l" t="t" r="r" b="b"/>
                <a:pathLst>
                  <a:path w="1034" h="1567" fill="none" extrusionOk="0">
                    <a:moveTo>
                      <a:pt x="0" y="1566"/>
                    </a:moveTo>
                    <a:lnTo>
                      <a:pt x="1033"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19"/>
              <p:cNvSpPr/>
              <p:nvPr/>
            </p:nvSpPr>
            <p:spPr>
              <a:xfrm rot="5585368">
                <a:off x="10450299" y="2812457"/>
                <a:ext cx="302663" cy="91346"/>
              </a:xfrm>
              <a:custGeom>
                <a:avLst/>
                <a:gdLst/>
                <a:ahLst/>
                <a:cxnLst/>
                <a:rect l="l" t="t" r="r" b="b"/>
                <a:pathLst>
                  <a:path w="1935" h="584" fill="none" extrusionOk="0">
                    <a:moveTo>
                      <a:pt x="1" y="0"/>
                    </a:moveTo>
                    <a:lnTo>
                      <a:pt x="1935" y="584"/>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 name="Google Shape;1499;p19"/>
              <p:cNvSpPr/>
              <p:nvPr/>
            </p:nvSpPr>
            <p:spPr>
              <a:xfrm rot="5585368">
                <a:off x="10608482" y="2325576"/>
                <a:ext cx="349431" cy="237125"/>
              </a:xfrm>
              <a:custGeom>
                <a:avLst/>
                <a:gdLst/>
                <a:ahLst/>
                <a:cxnLst/>
                <a:rect l="l" t="t" r="r" b="b"/>
                <a:pathLst>
                  <a:path w="2234" h="1516" extrusionOk="0">
                    <a:moveTo>
                      <a:pt x="742" y="0"/>
                    </a:moveTo>
                    <a:cubicBezTo>
                      <a:pt x="561" y="0"/>
                      <a:pt x="403" y="43"/>
                      <a:pt x="302" y="142"/>
                    </a:cubicBezTo>
                    <a:cubicBezTo>
                      <a:pt x="0" y="444"/>
                      <a:pt x="277" y="1048"/>
                      <a:pt x="522" y="1294"/>
                    </a:cubicBezTo>
                    <a:cubicBezTo>
                      <a:pt x="675" y="1446"/>
                      <a:pt x="910" y="1515"/>
                      <a:pt x="1153" y="1515"/>
                    </a:cubicBezTo>
                    <a:cubicBezTo>
                      <a:pt x="1676" y="1515"/>
                      <a:pt x="2233" y="1193"/>
                      <a:pt x="2062" y="690"/>
                    </a:cubicBezTo>
                    <a:cubicBezTo>
                      <a:pt x="1941" y="335"/>
                      <a:pt x="1251"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00" name="Google Shape;1500;p19"/>
            <p:cNvGrpSpPr/>
            <p:nvPr/>
          </p:nvGrpSpPr>
          <p:grpSpPr>
            <a:xfrm rot="-353558" flipH="1">
              <a:off x="5506640" y="-479974"/>
              <a:ext cx="1182776" cy="1448987"/>
              <a:chOff x="10464968" y="2943501"/>
              <a:chExt cx="830001" cy="1016812"/>
            </a:xfrm>
          </p:grpSpPr>
          <p:sp>
            <p:nvSpPr>
              <p:cNvPr id="1501" name="Google Shape;1501;p19"/>
              <p:cNvSpPr/>
              <p:nvPr/>
            </p:nvSpPr>
            <p:spPr>
              <a:xfrm rot="5585368">
                <a:off x="10474262" y="3224231"/>
                <a:ext cx="565909" cy="554803"/>
              </a:xfrm>
              <a:custGeom>
                <a:avLst/>
                <a:gdLst/>
                <a:ahLst/>
                <a:cxnLst/>
                <a:rect l="l" t="t" r="r" b="b"/>
                <a:pathLst>
                  <a:path w="3618" h="3547" extrusionOk="0">
                    <a:moveTo>
                      <a:pt x="1008" y="1"/>
                    </a:moveTo>
                    <a:lnTo>
                      <a:pt x="0" y="1720"/>
                    </a:lnTo>
                    <a:cubicBezTo>
                      <a:pt x="0" y="1720"/>
                      <a:pt x="1351" y="3485"/>
                      <a:pt x="1525" y="3546"/>
                    </a:cubicBezTo>
                    <a:lnTo>
                      <a:pt x="3617" y="2620"/>
                    </a:lnTo>
                    <a:lnTo>
                      <a:pt x="3331" y="287"/>
                    </a:lnTo>
                    <a:lnTo>
                      <a:pt x="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 name="Google Shape;1502;p19"/>
              <p:cNvSpPr/>
              <p:nvPr/>
            </p:nvSpPr>
            <p:spPr>
              <a:xfrm rot="5585368">
                <a:off x="10626268" y="3056265"/>
                <a:ext cx="273726" cy="50522"/>
              </a:xfrm>
              <a:custGeom>
                <a:avLst/>
                <a:gdLst/>
                <a:ahLst/>
                <a:cxnLst/>
                <a:rect l="l" t="t" r="r" b="b"/>
                <a:pathLst>
                  <a:path w="1750" h="323" fill="none" extrusionOk="0">
                    <a:moveTo>
                      <a:pt x="0" y="323"/>
                    </a:moveTo>
                    <a:lnTo>
                      <a:pt x="1750"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 name="Google Shape;1503;p19"/>
              <p:cNvSpPr/>
              <p:nvPr/>
            </p:nvSpPr>
            <p:spPr>
              <a:xfrm rot="5585368">
                <a:off x="11087805" y="3195183"/>
                <a:ext cx="160169" cy="245884"/>
              </a:xfrm>
              <a:custGeom>
                <a:avLst/>
                <a:gdLst/>
                <a:ahLst/>
                <a:cxnLst/>
                <a:rect l="l" t="t" r="r" b="b"/>
                <a:pathLst>
                  <a:path w="1024" h="1572" fill="none" extrusionOk="0">
                    <a:moveTo>
                      <a:pt x="1024" y="157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19"/>
              <p:cNvSpPr/>
              <p:nvPr/>
            </p:nvSpPr>
            <p:spPr>
              <a:xfrm rot="5585368">
                <a:off x="10981345" y="3730975"/>
                <a:ext cx="204121" cy="241817"/>
              </a:xfrm>
              <a:custGeom>
                <a:avLst/>
                <a:gdLst/>
                <a:ahLst/>
                <a:cxnLst/>
                <a:rect l="l" t="t" r="r" b="b"/>
                <a:pathLst>
                  <a:path w="1305" h="1546" fill="none" extrusionOk="0">
                    <a:moveTo>
                      <a:pt x="0" y="1546"/>
                    </a:moveTo>
                    <a:lnTo>
                      <a:pt x="1305"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505;p19"/>
              <p:cNvSpPr/>
              <p:nvPr/>
            </p:nvSpPr>
            <p:spPr>
              <a:xfrm rot="5585368">
                <a:off x="10713171" y="3470268"/>
                <a:ext cx="159543" cy="100105"/>
              </a:xfrm>
              <a:custGeom>
                <a:avLst/>
                <a:gdLst/>
                <a:ahLst/>
                <a:cxnLst/>
                <a:rect l="l" t="t" r="r" b="b"/>
                <a:pathLst>
                  <a:path w="1020" h="640" extrusionOk="0">
                    <a:moveTo>
                      <a:pt x="586" y="0"/>
                    </a:moveTo>
                    <a:cubicBezTo>
                      <a:pt x="322" y="0"/>
                      <a:pt x="1" y="366"/>
                      <a:pt x="226" y="572"/>
                    </a:cubicBezTo>
                    <a:cubicBezTo>
                      <a:pt x="277" y="618"/>
                      <a:pt x="367" y="640"/>
                      <a:pt x="467" y="640"/>
                    </a:cubicBezTo>
                    <a:cubicBezTo>
                      <a:pt x="678" y="640"/>
                      <a:pt x="935" y="546"/>
                      <a:pt x="973" y="393"/>
                    </a:cubicBezTo>
                    <a:cubicBezTo>
                      <a:pt x="1019" y="214"/>
                      <a:pt x="799" y="50"/>
                      <a:pt x="656" y="9"/>
                    </a:cubicBezTo>
                    <a:cubicBezTo>
                      <a:pt x="633" y="3"/>
                      <a:pt x="6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06" name="Google Shape;1506;p19"/>
            <p:cNvGrpSpPr/>
            <p:nvPr/>
          </p:nvGrpSpPr>
          <p:grpSpPr>
            <a:xfrm rot="3981462" flipH="1">
              <a:off x="4805441" y="1020680"/>
              <a:ext cx="1876044" cy="1591134"/>
              <a:chOff x="9797936" y="3960304"/>
              <a:chExt cx="1477206" cy="1252867"/>
            </a:xfrm>
          </p:grpSpPr>
          <p:sp>
            <p:nvSpPr>
              <p:cNvPr id="1507" name="Google Shape;1507;p19"/>
              <p:cNvSpPr/>
              <p:nvPr/>
            </p:nvSpPr>
            <p:spPr>
              <a:xfrm rot="5585368">
                <a:off x="10223608" y="3987911"/>
                <a:ext cx="829937" cy="817580"/>
              </a:xfrm>
              <a:custGeom>
                <a:avLst/>
                <a:gdLst/>
                <a:ahLst/>
                <a:cxnLst/>
                <a:rect l="l" t="t" r="r" b="b"/>
                <a:pathLst>
                  <a:path w="5306" h="5227" extrusionOk="0">
                    <a:moveTo>
                      <a:pt x="1433" y="1"/>
                    </a:moveTo>
                    <a:cubicBezTo>
                      <a:pt x="1376" y="1"/>
                      <a:pt x="1335" y="5"/>
                      <a:pt x="1315" y="13"/>
                    </a:cubicBezTo>
                    <a:lnTo>
                      <a:pt x="0" y="3026"/>
                    </a:lnTo>
                    <a:lnTo>
                      <a:pt x="2564" y="5226"/>
                    </a:lnTo>
                    <a:lnTo>
                      <a:pt x="5306" y="3272"/>
                    </a:lnTo>
                    <a:lnTo>
                      <a:pt x="4707" y="473"/>
                    </a:lnTo>
                    <a:cubicBezTo>
                      <a:pt x="4707" y="473"/>
                      <a:pt x="2059" y="1"/>
                      <a:pt x="1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 name="Google Shape;1508;p19"/>
              <p:cNvSpPr/>
              <p:nvPr/>
            </p:nvSpPr>
            <p:spPr>
              <a:xfrm rot="5585368">
                <a:off x="10988272" y="4704421"/>
                <a:ext cx="241035" cy="320181"/>
              </a:xfrm>
              <a:custGeom>
                <a:avLst/>
                <a:gdLst/>
                <a:ahLst/>
                <a:cxnLst/>
                <a:rect l="l" t="t" r="r" b="b"/>
                <a:pathLst>
                  <a:path w="1541" h="2047" fill="none" extrusionOk="0">
                    <a:moveTo>
                      <a:pt x="1540" y="0"/>
                    </a:moveTo>
                    <a:lnTo>
                      <a:pt x="0" y="2046"/>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 name="Google Shape;1509;p19"/>
              <p:cNvSpPr/>
              <p:nvPr/>
            </p:nvSpPr>
            <p:spPr>
              <a:xfrm rot="5585368">
                <a:off x="10245850" y="4953880"/>
                <a:ext cx="408399" cy="105111"/>
              </a:xfrm>
              <a:custGeom>
                <a:avLst/>
                <a:gdLst/>
                <a:ahLst/>
                <a:cxnLst/>
                <a:rect l="l" t="t" r="r" b="b"/>
                <a:pathLst>
                  <a:path w="2611" h="672" fill="none" extrusionOk="0">
                    <a:moveTo>
                      <a:pt x="1" y="1"/>
                    </a:moveTo>
                    <a:lnTo>
                      <a:pt x="2610" y="67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19"/>
              <p:cNvSpPr/>
              <p:nvPr/>
            </p:nvSpPr>
            <p:spPr>
              <a:xfrm rot="5585368">
                <a:off x="10016224" y="4139421"/>
                <a:ext cx="18457" cy="454698"/>
              </a:xfrm>
              <a:custGeom>
                <a:avLst/>
                <a:gdLst/>
                <a:ahLst/>
                <a:cxnLst/>
                <a:rect l="l" t="t" r="r" b="b"/>
                <a:pathLst>
                  <a:path w="118" h="2907" fill="none" extrusionOk="0">
                    <a:moveTo>
                      <a:pt x="0" y="1"/>
                    </a:moveTo>
                    <a:lnTo>
                      <a:pt x="118" y="2907"/>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511;p19"/>
              <p:cNvSpPr/>
              <p:nvPr/>
            </p:nvSpPr>
            <p:spPr>
              <a:xfrm rot="5585368">
                <a:off x="10592001" y="4202489"/>
                <a:ext cx="159387" cy="159700"/>
              </a:xfrm>
              <a:custGeom>
                <a:avLst/>
                <a:gdLst/>
                <a:ahLst/>
                <a:cxnLst/>
                <a:rect l="l" t="t" r="r" b="b"/>
                <a:pathLst>
                  <a:path w="1019" h="1021" extrusionOk="0">
                    <a:moveTo>
                      <a:pt x="584" y="1"/>
                    </a:moveTo>
                    <a:cubicBezTo>
                      <a:pt x="317" y="1"/>
                      <a:pt x="0" y="583"/>
                      <a:pt x="225" y="911"/>
                    </a:cubicBezTo>
                    <a:cubicBezTo>
                      <a:pt x="277" y="986"/>
                      <a:pt x="367" y="1020"/>
                      <a:pt x="468" y="1020"/>
                    </a:cubicBezTo>
                    <a:cubicBezTo>
                      <a:pt x="677" y="1020"/>
                      <a:pt x="931" y="872"/>
                      <a:pt x="972" y="630"/>
                    </a:cubicBezTo>
                    <a:cubicBezTo>
                      <a:pt x="1018" y="338"/>
                      <a:pt x="793" y="77"/>
                      <a:pt x="655" y="16"/>
                    </a:cubicBezTo>
                    <a:cubicBezTo>
                      <a:pt x="632" y="6"/>
                      <a:pt x="608"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12" name="Google Shape;1512;p19"/>
          <p:cNvGrpSpPr/>
          <p:nvPr/>
        </p:nvGrpSpPr>
        <p:grpSpPr>
          <a:xfrm>
            <a:off x="7226038" y="-253502"/>
            <a:ext cx="2281689" cy="2947374"/>
            <a:chOff x="7226038" y="-253502"/>
            <a:chExt cx="2281689" cy="2947374"/>
          </a:xfrm>
        </p:grpSpPr>
        <p:sp>
          <p:nvSpPr>
            <p:cNvPr id="1513" name="Google Shape;1513;p19"/>
            <p:cNvSpPr/>
            <p:nvPr/>
          </p:nvSpPr>
          <p:spPr>
            <a:xfrm rot="10406306">
              <a:off x="7821041" y="-170057"/>
              <a:ext cx="1576356" cy="2021370"/>
            </a:xfrm>
            <a:custGeom>
              <a:avLst/>
              <a:gdLst/>
              <a:ahLst/>
              <a:cxnLst/>
              <a:rect l="l" t="t" r="r" b="b"/>
              <a:pathLst>
                <a:path w="7240" h="9284" extrusionOk="0">
                  <a:moveTo>
                    <a:pt x="1866" y="1"/>
                  </a:moveTo>
                  <a:cubicBezTo>
                    <a:pt x="1625" y="1"/>
                    <a:pt x="1374" y="39"/>
                    <a:pt x="1228" y="197"/>
                  </a:cubicBezTo>
                  <a:cubicBezTo>
                    <a:pt x="926" y="535"/>
                    <a:pt x="1172" y="1287"/>
                    <a:pt x="1151" y="1711"/>
                  </a:cubicBezTo>
                  <a:cubicBezTo>
                    <a:pt x="1111" y="2540"/>
                    <a:pt x="870" y="3272"/>
                    <a:pt x="630" y="4060"/>
                  </a:cubicBezTo>
                  <a:cubicBezTo>
                    <a:pt x="399" y="4822"/>
                    <a:pt x="358" y="5579"/>
                    <a:pt x="323" y="6367"/>
                  </a:cubicBezTo>
                  <a:cubicBezTo>
                    <a:pt x="302" y="6853"/>
                    <a:pt x="0" y="7631"/>
                    <a:pt x="179" y="8091"/>
                  </a:cubicBezTo>
                  <a:cubicBezTo>
                    <a:pt x="415" y="8720"/>
                    <a:pt x="1515" y="9165"/>
                    <a:pt x="2108" y="9283"/>
                  </a:cubicBezTo>
                  <a:cubicBezTo>
                    <a:pt x="2180" y="9232"/>
                    <a:pt x="2210" y="9145"/>
                    <a:pt x="2195" y="9058"/>
                  </a:cubicBezTo>
                  <a:lnTo>
                    <a:pt x="5469" y="8649"/>
                  </a:lnTo>
                  <a:cubicBezTo>
                    <a:pt x="6221" y="8572"/>
                    <a:pt x="7219" y="7861"/>
                    <a:pt x="7229" y="7058"/>
                  </a:cubicBezTo>
                  <a:cubicBezTo>
                    <a:pt x="7240" y="6203"/>
                    <a:pt x="6569" y="5876"/>
                    <a:pt x="6303" y="5180"/>
                  </a:cubicBezTo>
                  <a:cubicBezTo>
                    <a:pt x="6027" y="4454"/>
                    <a:pt x="6569" y="3927"/>
                    <a:pt x="6748" y="3277"/>
                  </a:cubicBezTo>
                  <a:cubicBezTo>
                    <a:pt x="6897" y="2735"/>
                    <a:pt x="6774" y="2029"/>
                    <a:pt x="6457" y="1563"/>
                  </a:cubicBezTo>
                  <a:cubicBezTo>
                    <a:pt x="6191" y="1169"/>
                    <a:pt x="5735" y="877"/>
                    <a:pt x="5260" y="867"/>
                  </a:cubicBezTo>
                  <a:cubicBezTo>
                    <a:pt x="5250" y="867"/>
                    <a:pt x="5241" y="867"/>
                    <a:pt x="5232" y="867"/>
                  </a:cubicBezTo>
                  <a:cubicBezTo>
                    <a:pt x="4907" y="867"/>
                    <a:pt x="4564" y="986"/>
                    <a:pt x="4228" y="986"/>
                  </a:cubicBezTo>
                  <a:cubicBezTo>
                    <a:pt x="4086" y="986"/>
                    <a:pt x="3944" y="964"/>
                    <a:pt x="3807" y="903"/>
                  </a:cubicBezTo>
                  <a:cubicBezTo>
                    <a:pt x="3203" y="627"/>
                    <a:pt x="2988" y="79"/>
                    <a:pt x="2251" y="23"/>
                  </a:cubicBezTo>
                  <a:cubicBezTo>
                    <a:pt x="2142" y="14"/>
                    <a:pt x="2006" y="1"/>
                    <a:pt x="1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14" name="Google Shape;1514;p19"/>
            <p:cNvGrpSpPr/>
            <p:nvPr/>
          </p:nvGrpSpPr>
          <p:grpSpPr>
            <a:xfrm>
              <a:off x="7226038" y="1351649"/>
              <a:ext cx="1540096" cy="1342223"/>
              <a:chOff x="4801300" y="164574"/>
              <a:chExt cx="1540096" cy="1342223"/>
            </a:xfrm>
          </p:grpSpPr>
          <p:sp>
            <p:nvSpPr>
              <p:cNvPr id="1515" name="Google Shape;1515;p19"/>
              <p:cNvSpPr/>
              <p:nvPr/>
            </p:nvSpPr>
            <p:spPr>
              <a:xfrm>
                <a:off x="4801300" y="164574"/>
                <a:ext cx="1540096" cy="1342223"/>
              </a:xfrm>
              <a:custGeom>
                <a:avLst/>
                <a:gdLst/>
                <a:ahLst/>
                <a:cxnLst/>
                <a:rect l="l" t="t" r="r" b="b"/>
                <a:pathLst>
                  <a:path w="8546" h="7448" extrusionOk="0">
                    <a:moveTo>
                      <a:pt x="4052" y="0"/>
                    </a:moveTo>
                    <a:cubicBezTo>
                      <a:pt x="2220" y="0"/>
                      <a:pt x="441" y="1374"/>
                      <a:pt x="221" y="3462"/>
                    </a:cubicBezTo>
                    <a:cubicBezTo>
                      <a:pt x="1" y="5519"/>
                      <a:pt x="2344" y="7433"/>
                      <a:pt x="4293" y="7448"/>
                    </a:cubicBezTo>
                    <a:cubicBezTo>
                      <a:pt x="4300" y="7448"/>
                      <a:pt x="4307" y="7448"/>
                      <a:pt x="4314" y="7448"/>
                    </a:cubicBezTo>
                    <a:cubicBezTo>
                      <a:pt x="7226" y="7448"/>
                      <a:pt x="8545" y="3100"/>
                      <a:pt x="6687" y="1150"/>
                    </a:cubicBezTo>
                    <a:cubicBezTo>
                      <a:pt x="6554" y="1012"/>
                      <a:pt x="6411" y="879"/>
                      <a:pt x="6258" y="761"/>
                    </a:cubicBezTo>
                    <a:cubicBezTo>
                      <a:pt x="5586" y="238"/>
                      <a:pt x="4814" y="0"/>
                      <a:pt x="4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19"/>
              <p:cNvSpPr/>
              <p:nvPr/>
            </p:nvSpPr>
            <p:spPr>
              <a:xfrm>
                <a:off x="5080629" y="413087"/>
                <a:ext cx="957649" cy="821769"/>
              </a:xfrm>
              <a:custGeom>
                <a:avLst/>
                <a:gdLst/>
                <a:ahLst/>
                <a:cxnLst/>
                <a:rect l="l" t="t" r="r" b="b"/>
                <a:pathLst>
                  <a:path w="5314" h="4560" extrusionOk="0">
                    <a:moveTo>
                      <a:pt x="2395" y="0"/>
                    </a:moveTo>
                    <a:cubicBezTo>
                      <a:pt x="1301" y="0"/>
                      <a:pt x="255" y="955"/>
                      <a:pt x="129" y="2160"/>
                    </a:cubicBezTo>
                    <a:cubicBezTo>
                      <a:pt x="1" y="3398"/>
                      <a:pt x="1408" y="4549"/>
                      <a:pt x="2579" y="4560"/>
                    </a:cubicBezTo>
                    <a:cubicBezTo>
                      <a:pt x="2582" y="4560"/>
                      <a:pt x="2585" y="4560"/>
                      <a:pt x="2588" y="4560"/>
                    </a:cubicBezTo>
                    <a:cubicBezTo>
                      <a:pt x="4404" y="4560"/>
                      <a:pt x="5314" y="1519"/>
                      <a:pt x="3741" y="564"/>
                    </a:cubicBezTo>
                    <a:cubicBezTo>
                      <a:pt x="3328" y="171"/>
                      <a:pt x="2857"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17" name="Google Shape;1517;p19"/>
            <p:cNvGrpSpPr/>
            <p:nvPr/>
          </p:nvGrpSpPr>
          <p:grpSpPr>
            <a:xfrm>
              <a:off x="8270775" y="373500"/>
              <a:ext cx="676875" cy="664099"/>
              <a:chOff x="6631525" y="3649550"/>
              <a:chExt cx="676875" cy="664099"/>
            </a:xfrm>
          </p:grpSpPr>
          <p:sp>
            <p:nvSpPr>
              <p:cNvPr id="1518" name="Google Shape;1518;p19"/>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 name="Google Shape;1519;p19"/>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19"/>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19"/>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19"/>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3" name="Google Shape;1523;p19"/>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524;p19"/>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25" name="Google Shape;1525;p19"/>
          <p:cNvGrpSpPr/>
          <p:nvPr/>
        </p:nvGrpSpPr>
        <p:grpSpPr>
          <a:xfrm rot="1200808" flipH="1">
            <a:off x="1647819" y="4143307"/>
            <a:ext cx="1047428" cy="753615"/>
            <a:chOff x="6631525" y="3826643"/>
            <a:chExt cx="676875" cy="487005"/>
          </a:xfrm>
        </p:grpSpPr>
        <p:sp>
          <p:nvSpPr>
            <p:cNvPr id="1526" name="Google Shape;1526;p19"/>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19"/>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19"/>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19"/>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19"/>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19"/>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32" name="Google Shape;1532;p19"/>
          <p:cNvSpPr/>
          <p:nvPr/>
        </p:nvSpPr>
        <p:spPr>
          <a:xfrm rot="-4275871">
            <a:off x="449736" y="-96019"/>
            <a:ext cx="1560686" cy="1255451"/>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19"/>
          <p:cNvSpPr/>
          <p:nvPr/>
        </p:nvSpPr>
        <p:spPr>
          <a:xfrm rot="-4275871">
            <a:off x="874988" y="225756"/>
            <a:ext cx="790098" cy="476121"/>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19"/>
          <p:cNvSpPr txBox="1">
            <a:spLocks noGrp="1"/>
          </p:cNvSpPr>
          <p:nvPr>
            <p:ph type="title"/>
          </p:nvPr>
        </p:nvSpPr>
        <p:spPr>
          <a:xfrm>
            <a:off x="793225" y="1684323"/>
            <a:ext cx="3939900" cy="1115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9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35" name="Google Shape;1535;p19"/>
          <p:cNvSpPr txBox="1">
            <a:spLocks noGrp="1"/>
          </p:cNvSpPr>
          <p:nvPr>
            <p:ph type="subTitle" idx="1"/>
          </p:nvPr>
        </p:nvSpPr>
        <p:spPr>
          <a:xfrm>
            <a:off x="793225" y="2869850"/>
            <a:ext cx="4534500" cy="65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2231"/>
        <p:cNvGrpSpPr/>
        <p:nvPr/>
      </p:nvGrpSpPr>
      <p:grpSpPr>
        <a:xfrm>
          <a:off x="0" y="0"/>
          <a:ext cx="0" cy="0"/>
          <a:chOff x="0" y="0"/>
          <a:chExt cx="0" cy="0"/>
        </a:xfrm>
      </p:grpSpPr>
      <p:sp>
        <p:nvSpPr>
          <p:cNvPr id="2232" name="Google Shape;2232;p28"/>
          <p:cNvSpPr txBox="1">
            <a:spLocks noGrp="1"/>
          </p:cNvSpPr>
          <p:nvPr>
            <p:ph type="title"/>
          </p:nvPr>
        </p:nvSpPr>
        <p:spPr>
          <a:xfrm>
            <a:off x="5311200" y="2677725"/>
            <a:ext cx="3102000" cy="116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p:txBody>
      </p:sp>
      <p:sp>
        <p:nvSpPr>
          <p:cNvPr id="2233" name="Google Shape;2233;p28"/>
          <p:cNvSpPr txBox="1">
            <a:spLocks noGrp="1"/>
          </p:cNvSpPr>
          <p:nvPr>
            <p:ph type="title" idx="2" hasCustomPrompt="1"/>
          </p:nvPr>
        </p:nvSpPr>
        <p:spPr>
          <a:xfrm>
            <a:off x="6887975" y="962900"/>
            <a:ext cx="1525500" cy="1505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9100">
                <a:solidFill>
                  <a:schemeClr val="dk1"/>
                </a:solidFill>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2234" name="Google Shape;2234;p28"/>
          <p:cNvSpPr txBox="1">
            <a:spLocks noGrp="1"/>
          </p:cNvSpPr>
          <p:nvPr>
            <p:ph type="subTitle" idx="1"/>
          </p:nvPr>
        </p:nvSpPr>
        <p:spPr>
          <a:xfrm>
            <a:off x="4649825" y="4068225"/>
            <a:ext cx="3611100" cy="234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400">
                <a:solidFill>
                  <a:schemeClr val="dk1"/>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grpSp>
        <p:nvGrpSpPr>
          <p:cNvPr id="2235" name="Google Shape;2235;p28"/>
          <p:cNvGrpSpPr/>
          <p:nvPr/>
        </p:nvGrpSpPr>
        <p:grpSpPr>
          <a:xfrm rot="4512552" flipH="1">
            <a:off x="4665202" y="792625"/>
            <a:ext cx="1389258" cy="1118538"/>
            <a:chOff x="174375" y="598288"/>
            <a:chExt cx="1389207" cy="1118497"/>
          </a:xfrm>
        </p:grpSpPr>
        <p:sp>
          <p:nvSpPr>
            <p:cNvPr id="2236" name="Google Shape;2236;p28"/>
            <p:cNvSpPr/>
            <p:nvPr/>
          </p:nvSpPr>
          <p:spPr>
            <a:xfrm>
              <a:off x="174375" y="598288"/>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7" name="Google Shape;2237;p28"/>
            <p:cNvSpPr/>
            <p:nvPr/>
          </p:nvSpPr>
          <p:spPr>
            <a:xfrm>
              <a:off x="447522" y="930838"/>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38" name="Google Shape;2238;p28"/>
          <p:cNvGrpSpPr/>
          <p:nvPr/>
        </p:nvGrpSpPr>
        <p:grpSpPr>
          <a:xfrm rot="-1764402" flipH="1">
            <a:off x="4443018" y="2494667"/>
            <a:ext cx="867659" cy="851281"/>
            <a:chOff x="6631525" y="3649550"/>
            <a:chExt cx="676875" cy="664099"/>
          </a:xfrm>
        </p:grpSpPr>
        <p:sp>
          <p:nvSpPr>
            <p:cNvPr id="2239" name="Google Shape;2239;p28"/>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0" name="Google Shape;2240;p28"/>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1" name="Google Shape;2241;p28"/>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2" name="Google Shape;2242;p28"/>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3" name="Google Shape;2243;p28"/>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4" name="Google Shape;2244;p28"/>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5" name="Google Shape;2245;p28"/>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46" name="Google Shape;2246;p28"/>
          <p:cNvGrpSpPr/>
          <p:nvPr/>
        </p:nvGrpSpPr>
        <p:grpSpPr>
          <a:xfrm rot="-2941240" flipH="1">
            <a:off x="7554449" y="3534997"/>
            <a:ext cx="2681248" cy="1637745"/>
            <a:chOff x="-2265849" y="3502694"/>
            <a:chExt cx="2154548" cy="1316029"/>
          </a:xfrm>
        </p:grpSpPr>
        <p:sp>
          <p:nvSpPr>
            <p:cNvPr id="2247" name="Google Shape;2247;p28"/>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8" name="Google Shape;2248;p28"/>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9" name="Google Shape;2249;p28"/>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0" name="Google Shape;2250;p28"/>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1" name="Google Shape;2251;p28"/>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2" name="Google Shape;2252;p28"/>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3" name="Google Shape;2253;p28"/>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4" name="Google Shape;2254;p28"/>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5" name="Google Shape;2255;p28"/>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6" name="Google Shape;2256;p28"/>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7" name="Google Shape;2257;p28"/>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8" name="Google Shape;2258;p28"/>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9" name="Google Shape;2259;p28"/>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0" name="Google Shape;2260;p28"/>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1" name="Google Shape;2261;p28"/>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2" name="Google Shape;2262;p28"/>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3" name="Google Shape;2263;p28"/>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4" name="Google Shape;2264;p28"/>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5" name="Google Shape;2265;p28"/>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66" name="Google Shape;2266;p28"/>
          <p:cNvGrpSpPr/>
          <p:nvPr/>
        </p:nvGrpSpPr>
        <p:grpSpPr>
          <a:xfrm rot="385585">
            <a:off x="6608077" y="-554290"/>
            <a:ext cx="1180568" cy="1041976"/>
            <a:chOff x="808959" y="805090"/>
            <a:chExt cx="715030" cy="631094"/>
          </a:xfrm>
        </p:grpSpPr>
        <p:sp>
          <p:nvSpPr>
            <p:cNvPr id="2267" name="Google Shape;2267;p28"/>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8" name="Google Shape;2268;p28"/>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69" name="Google Shape;2269;p28"/>
          <p:cNvGrpSpPr/>
          <p:nvPr/>
        </p:nvGrpSpPr>
        <p:grpSpPr>
          <a:xfrm rot="10800000">
            <a:off x="-215570" y="3533377"/>
            <a:ext cx="1559325" cy="2012758"/>
            <a:chOff x="7776305" y="-278923"/>
            <a:chExt cx="1559325" cy="2012758"/>
          </a:xfrm>
        </p:grpSpPr>
        <p:sp>
          <p:nvSpPr>
            <p:cNvPr id="2270" name="Google Shape;2270;p28"/>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71" name="Google Shape;2271;p28"/>
            <p:cNvGrpSpPr/>
            <p:nvPr/>
          </p:nvGrpSpPr>
          <p:grpSpPr>
            <a:xfrm rot="-385499" flipH="1">
              <a:off x="8167030" y="275568"/>
              <a:ext cx="826315" cy="715318"/>
              <a:chOff x="120150" y="273150"/>
              <a:chExt cx="826331" cy="715332"/>
            </a:xfrm>
          </p:grpSpPr>
          <p:sp>
            <p:nvSpPr>
              <p:cNvPr id="2272" name="Google Shape;2272;p28"/>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3" name="Google Shape;2273;p28"/>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274" name="Google Shape;2274;p28"/>
          <p:cNvGrpSpPr/>
          <p:nvPr/>
        </p:nvGrpSpPr>
        <p:grpSpPr>
          <a:xfrm flipH="1">
            <a:off x="2420539" y="-322647"/>
            <a:ext cx="1596618" cy="1285536"/>
            <a:chOff x="6868875" y="4161401"/>
            <a:chExt cx="1459298" cy="1174972"/>
          </a:xfrm>
        </p:grpSpPr>
        <p:sp>
          <p:nvSpPr>
            <p:cNvPr id="2275" name="Google Shape;2275;p28"/>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6" name="Google Shape;2276;p28"/>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3067"/>
        <p:cNvGrpSpPr/>
        <p:nvPr/>
      </p:nvGrpSpPr>
      <p:grpSpPr>
        <a:xfrm>
          <a:off x="0" y="0"/>
          <a:ext cx="0" cy="0"/>
          <a:chOff x="0" y="0"/>
          <a:chExt cx="0" cy="0"/>
        </a:xfrm>
      </p:grpSpPr>
      <p:grpSp>
        <p:nvGrpSpPr>
          <p:cNvPr id="3068" name="Google Shape;3068;p38"/>
          <p:cNvGrpSpPr/>
          <p:nvPr/>
        </p:nvGrpSpPr>
        <p:grpSpPr>
          <a:xfrm rot="-978837" flipH="1">
            <a:off x="3225844" y="-417915"/>
            <a:ext cx="6276394" cy="7609712"/>
            <a:chOff x="257300" y="1291250"/>
            <a:chExt cx="2449350" cy="2969675"/>
          </a:xfrm>
        </p:grpSpPr>
        <p:sp>
          <p:nvSpPr>
            <p:cNvPr id="3069" name="Google Shape;3069;p38"/>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0" name="Google Shape;3070;p38"/>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1" name="Google Shape;3071;p38"/>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2" name="Google Shape;3072;p38"/>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3" name="Google Shape;3073;p38"/>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4" name="Google Shape;3074;p38"/>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5" name="Google Shape;3075;p38"/>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6" name="Google Shape;3076;p38"/>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7" name="Google Shape;3077;p38"/>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8" name="Google Shape;3078;p38"/>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9" name="Google Shape;3079;p38"/>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0" name="Google Shape;3080;p38"/>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1" name="Google Shape;3081;p38"/>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2" name="Google Shape;3082;p38"/>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3" name="Google Shape;3083;p38"/>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4" name="Google Shape;3084;p38"/>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5" name="Google Shape;3085;p38"/>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6" name="Google Shape;3086;p38"/>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7" name="Google Shape;3087;p38"/>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8" name="Google Shape;3088;p38"/>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9" name="Google Shape;3089;p38"/>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0" name="Google Shape;3090;p38"/>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1" name="Google Shape;3091;p38"/>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2" name="Google Shape;3092;p38"/>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3" name="Google Shape;3093;p38"/>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4" name="Google Shape;3094;p38"/>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5" name="Google Shape;3095;p38"/>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6" name="Google Shape;3096;p38"/>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97" name="Google Shape;3097;p38"/>
          <p:cNvGrpSpPr/>
          <p:nvPr/>
        </p:nvGrpSpPr>
        <p:grpSpPr>
          <a:xfrm flipH="1">
            <a:off x="131588" y="-278936"/>
            <a:ext cx="5672644" cy="6157978"/>
            <a:chOff x="970725" y="-433325"/>
            <a:chExt cx="3282590" cy="3563439"/>
          </a:xfrm>
        </p:grpSpPr>
        <p:sp>
          <p:nvSpPr>
            <p:cNvPr id="3098" name="Google Shape;3098;p38"/>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9" name="Google Shape;3099;p38"/>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0" name="Google Shape;3100;p38"/>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1" name="Google Shape;3101;p38"/>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2" name="Google Shape;3102;p38"/>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3" name="Google Shape;3103;p38"/>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4" name="Google Shape;3104;p38"/>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5" name="Google Shape;3105;p38"/>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6" name="Google Shape;3106;p38"/>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7" name="Google Shape;3107;p38"/>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8" name="Google Shape;3108;p38"/>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09" name="Google Shape;3109;p38"/>
          <p:cNvGrpSpPr/>
          <p:nvPr/>
        </p:nvGrpSpPr>
        <p:grpSpPr>
          <a:xfrm>
            <a:off x="2369050" y="-304424"/>
            <a:ext cx="1389207" cy="1118497"/>
            <a:chOff x="2783350" y="-243624"/>
            <a:chExt cx="1389207" cy="1118497"/>
          </a:xfrm>
        </p:grpSpPr>
        <p:sp>
          <p:nvSpPr>
            <p:cNvPr id="3110" name="Google Shape;3110;p38"/>
            <p:cNvSpPr/>
            <p:nvPr/>
          </p:nvSpPr>
          <p:spPr>
            <a:xfrm>
              <a:off x="2783350" y="-243624"/>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1" name="Google Shape;3111;p38"/>
            <p:cNvSpPr/>
            <p:nvPr/>
          </p:nvSpPr>
          <p:spPr>
            <a:xfrm>
              <a:off x="3056497" y="88926"/>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12" name="Google Shape;3112;p38"/>
          <p:cNvGrpSpPr/>
          <p:nvPr/>
        </p:nvGrpSpPr>
        <p:grpSpPr>
          <a:xfrm rot="1764312">
            <a:off x="3005397" y="4192439"/>
            <a:ext cx="676899" cy="664122"/>
            <a:chOff x="6631525" y="3649550"/>
            <a:chExt cx="676875" cy="664099"/>
          </a:xfrm>
        </p:grpSpPr>
        <p:sp>
          <p:nvSpPr>
            <p:cNvPr id="3113" name="Google Shape;3113;p38"/>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4" name="Google Shape;3114;p38"/>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5" name="Google Shape;3115;p38"/>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6" name="Google Shape;3116;p38"/>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7" name="Google Shape;3117;p38"/>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8" name="Google Shape;3118;p38"/>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9" name="Google Shape;3119;p38"/>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20" name="Google Shape;3120;p38"/>
          <p:cNvGrpSpPr/>
          <p:nvPr/>
        </p:nvGrpSpPr>
        <p:grpSpPr>
          <a:xfrm rot="274944" flipH="1">
            <a:off x="3164800" y="1405547"/>
            <a:ext cx="1057342" cy="1037384"/>
            <a:chOff x="6631525" y="3649550"/>
            <a:chExt cx="676875" cy="664099"/>
          </a:xfrm>
        </p:grpSpPr>
        <p:sp>
          <p:nvSpPr>
            <p:cNvPr id="3121" name="Google Shape;3121;p38"/>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2" name="Google Shape;3122;p38"/>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3" name="Google Shape;3123;p38"/>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4" name="Google Shape;3124;p38"/>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5" name="Google Shape;3125;p38"/>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6" name="Google Shape;3126;p38"/>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7" name="Google Shape;3127;p38"/>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28" name="Google Shape;3128;p38"/>
          <p:cNvGrpSpPr/>
          <p:nvPr/>
        </p:nvGrpSpPr>
        <p:grpSpPr>
          <a:xfrm rot="-2700000" flipH="1">
            <a:off x="7135955" y="2641728"/>
            <a:ext cx="2681353" cy="2194622"/>
            <a:chOff x="-2265849" y="3055278"/>
            <a:chExt cx="2154548" cy="1763445"/>
          </a:xfrm>
        </p:grpSpPr>
        <p:sp>
          <p:nvSpPr>
            <p:cNvPr id="3129" name="Google Shape;3129;p38"/>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0" name="Google Shape;3130;p38"/>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1" name="Google Shape;3131;p38"/>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2" name="Google Shape;3132;p38"/>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3" name="Google Shape;3133;p38"/>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4" name="Google Shape;3134;p38"/>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5" name="Google Shape;3135;p38"/>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6" name="Google Shape;3136;p38"/>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7" name="Google Shape;3137;p38"/>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8" name="Google Shape;3138;p38"/>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9" name="Google Shape;3139;p38"/>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0" name="Google Shape;3140;p38"/>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1" name="Google Shape;3141;p38"/>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2" name="Google Shape;3142;p38"/>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3" name="Google Shape;3143;p38"/>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4" name="Google Shape;3144;p38"/>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5" name="Google Shape;3145;p38"/>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6" name="Google Shape;3146;p38"/>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7" name="Google Shape;3147;p38"/>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8" name="Google Shape;3148;p38"/>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9" name="Google Shape;3149;p38"/>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0" name="Google Shape;3150;p38"/>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1" name="Google Shape;3151;p38"/>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2" name="Google Shape;3152;p38"/>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53" name="Google Shape;3153;p38"/>
          <p:cNvGrpSpPr/>
          <p:nvPr/>
        </p:nvGrpSpPr>
        <p:grpSpPr>
          <a:xfrm rot="-385499" flipH="1">
            <a:off x="4881133" y="958047"/>
            <a:ext cx="715016" cy="631082"/>
            <a:chOff x="808959" y="805090"/>
            <a:chExt cx="715030" cy="631094"/>
          </a:xfrm>
        </p:grpSpPr>
        <p:sp>
          <p:nvSpPr>
            <p:cNvPr id="3154" name="Google Shape;3154;p38"/>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5" name="Google Shape;3155;p38"/>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56" name="Google Shape;3156;p38"/>
          <p:cNvGrpSpPr/>
          <p:nvPr/>
        </p:nvGrpSpPr>
        <p:grpSpPr>
          <a:xfrm>
            <a:off x="7776305" y="-278923"/>
            <a:ext cx="1559325" cy="2012758"/>
            <a:chOff x="7776305" y="-278923"/>
            <a:chExt cx="1559325" cy="2012758"/>
          </a:xfrm>
        </p:grpSpPr>
        <p:sp>
          <p:nvSpPr>
            <p:cNvPr id="3157" name="Google Shape;3157;p38"/>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158" name="Google Shape;3158;p38"/>
            <p:cNvGrpSpPr/>
            <p:nvPr/>
          </p:nvGrpSpPr>
          <p:grpSpPr>
            <a:xfrm rot="-385499" flipH="1">
              <a:off x="8167030" y="275568"/>
              <a:ext cx="826315" cy="715318"/>
              <a:chOff x="120150" y="273150"/>
              <a:chExt cx="826331" cy="715332"/>
            </a:xfrm>
          </p:grpSpPr>
          <p:sp>
            <p:nvSpPr>
              <p:cNvPr id="3159" name="Google Shape;3159;p38"/>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0" name="Google Shape;3160;p38"/>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161" name="Google Shape;3161;p38"/>
          <p:cNvGrpSpPr/>
          <p:nvPr/>
        </p:nvGrpSpPr>
        <p:grpSpPr>
          <a:xfrm>
            <a:off x="163453" y="4177403"/>
            <a:ext cx="1596618" cy="1285536"/>
            <a:chOff x="6868875" y="4161401"/>
            <a:chExt cx="1459298" cy="1174972"/>
          </a:xfrm>
        </p:grpSpPr>
        <p:sp>
          <p:nvSpPr>
            <p:cNvPr id="3162" name="Google Shape;3162;p38"/>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3" name="Google Shape;3163;p38"/>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3164"/>
        <p:cNvGrpSpPr/>
        <p:nvPr/>
      </p:nvGrpSpPr>
      <p:grpSpPr>
        <a:xfrm>
          <a:off x="0" y="0"/>
          <a:ext cx="0" cy="0"/>
          <a:chOff x="0" y="0"/>
          <a:chExt cx="0" cy="0"/>
        </a:xfrm>
      </p:grpSpPr>
      <p:grpSp>
        <p:nvGrpSpPr>
          <p:cNvPr id="3165" name="Google Shape;3165;p39"/>
          <p:cNvGrpSpPr/>
          <p:nvPr/>
        </p:nvGrpSpPr>
        <p:grpSpPr>
          <a:xfrm rot="978837">
            <a:off x="-288730" y="-424290"/>
            <a:ext cx="6276394" cy="7609712"/>
            <a:chOff x="257300" y="1291250"/>
            <a:chExt cx="2449350" cy="2969675"/>
          </a:xfrm>
        </p:grpSpPr>
        <p:sp>
          <p:nvSpPr>
            <p:cNvPr id="3166" name="Google Shape;3166;p39"/>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7" name="Google Shape;3167;p39"/>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8" name="Google Shape;3168;p39"/>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9" name="Google Shape;3169;p39"/>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0" name="Google Shape;3170;p39"/>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1" name="Google Shape;3171;p39"/>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2" name="Google Shape;3172;p39"/>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3" name="Google Shape;3173;p39"/>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4" name="Google Shape;3174;p39"/>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5" name="Google Shape;3175;p39"/>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6" name="Google Shape;3176;p39"/>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7" name="Google Shape;3177;p39"/>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8" name="Google Shape;3178;p39"/>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9" name="Google Shape;3179;p39"/>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0" name="Google Shape;3180;p39"/>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1" name="Google Shape;3181;p39"/>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2" name="Google Shape;3182;p39"/>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3" name="Google Shape;3183;p39"/>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4" name="Google Shape;3184;p39"/>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5" name="Google Shape;3185;p39"/>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6" name="Google Shape;3186;p39"/>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7" name="Google Shape;3187;p39"/>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8" name="Google Shape;3188;p39"/>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9" name="Google Shape;3189;p39"/>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0" name="Google Shape;3190;p39"/>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1" name="Google Shape;3191;p39"/>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2" name="Google Shape;3192;p39"/>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3" name="Google Shape;3193;p39"/>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94" name="Google Shape;3194;p39"/>
          <p:cNvGrpSpPr/>
          <p:nvPr/>
        </p:nvGrpSpPr>
        <p:grpSpPr>
          <a:xfrm>
            <a:off x="3428401" y="-278936"/>
            <a:ext cx="5672644" cy="6157978"/>
            <a:chOff x="970725" y="-433325"/>
            <a:chExt cx="3282590" cy="3563439"/>
          </a:xfrm>
        </p:grpSpPr>
        <p:sp>
          <p:nvSpPr>
            <p:cNvPr id="3195" name="Google Shape;3195;p39"/>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6" name="Google Shape;3196;p39"/>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7" name="Google Shape;3197;p39"/>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8" name="Google Shape;3198;p39"/>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9" name="Google Shape;3199;p39"/>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0" name="Google Shape;3200;p39"/>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1" name="Google Shape;3201;p39"/>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2" name="Google Shape;3202;p39"/>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3" name="Google Shape;3203;p39"/>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4" name="Google Shape;3204;p39"/>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5" name="Google Shape;3205;p39"/>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06" name="Google Shape;3206;p39"/>
          <p:cNvGrpSpPr/>
          <p:nvPr/>
        </p:nvGrpSpPr>
        <p:grpSpPr>
          <a:xfrm rot="-2577701" flipH="1">
            <a:off x="1314566" y="2317243"/>
            <a:ext cx="676866" cy="664090"/>
            <a:chOff x="6631525" y="3649550"/>
            <a:chExt cx="676875" cy="664099"/>
          </a:xfrm>
        </p:grpSpPr>
        <p:sp>
          <p:nvSpPr>
            <p:cNvPr id="3207" name="Google Shape;3207;p39"/>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8" name="Google Shape;3208;p39"/>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9" name="Google Shape;3209;p39"/>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0" name="Google Shape;3210;p39"/>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1" name="Google Shape;3211;p39"/>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2" name="Google Shape;3212;p39"/>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3" name="Google Shape;3213;p39"/>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214" name="Google Shape;3214;p39"/>
          <p:cNvSpPr/>
          <p:nvPr/>
        </p:nvSpPr>
        <p:spPr>
          <a:xfrm rot="1116640" flipH="1">
            <a:off x="-572110" y="4096618"/>
            <a:ext cx="2075680" cy="1579553"/>
          </a:xfrm>
          <a:custGeom>
            <a:avLst/>
            <a:gdLst/>
            <a:ahLst/>
            <a:cxnLst/>
            <a:rect l="l" t="t" r="r" b="b"/>
            <a:pathLst>
              <a:path w="13287" h="10111" extrusionOk="0">
                <a:moveTo>
                  <a:pt x="10086" y="1"/>
                </a:moveTo>
                <a:cubicBezTo>
                  <a:pt x="8895" y="1"/>
                  <a:pt x="8424" y="940"/>
                  <a:pt x="7444" y="1316"/>
                </a:cubicBezTo>
                <a:cubicBezTo>
                  <a:pt x="7241" y="1393"/>
                  <a:pt x="7049" y="1425"/>
                  <a:pt x="6864" y="1425"/>
                </a:cubicBezTo>
                <a:cubicBezTo>
                  <a:pt x="6110" y="1425"/>
                  <a:pt x="5481" y="887"/>
                  <a:pt x="4733" y="681"/>
                </a:cubicBezTo>
                <a:cubicBezTo>
                  <a:pt x="4515" y="622"/>
                  <a:pt x="4279" y="594"/>
                  <a:pt x="4038" y="594"/>
                </a:cubicBezTo>
                <a:cubicBezTo>
                  <a:pt x="3422" y="594"/>
                  <a:pt x="2772" y="777"/>
                  <a:pt x="2297" y="1101"/>
                </a:cubicBezTo>
                <a:cubicBezTo>
                  <a:pt x="1740" y="1479"/>
                  <a:pt x="1320" y="2129"/>
                  <a:pt x="1310" y="2799"/>
                </a:cubicBezTo>
                <a:cubicBezTo>
                  <a:pt x="1295" y="3480"/>
                  <a:pt x="1653" y="4206"/>
                  <a:pt x="1356" y="4866"/>
                </a:cubicBezTo>
                <a:cubicBezTo>
                  <a:pt x="962" y="5731"/>
                  <a:pt x="185" y="6033"/>
                  <a:pt x="103" y="7081"/>
                </a:cubicBezTo>
                <a:cubicBezTo>
                  <a:pt x="72" y="7506"/>
                  <a:pt x="0" y="8212"/>
                  <a:pt x="353" y="8534"/>
                </a:cubicBezTo>
                <a:cubicBezTo>
                  <a:pt x="537" y="8700"/>
                  <a:pt x="808" y="8749"/>
                  <a:pt x="1108" y="8749"/>
                </a:cubicBezTo>
                <a:cubicBezTo>
                  <a:pt x="1553" y="8749"/>
                  <a:pt x="2060" y="8640"/>
                  <a:pt x="2427" y="8640"/>
                </a:cubicBezTo>
                <a:cubicBezTo>
                  <a:pt x="2455" y="8640"/>
                  <a:pt x="2481" y="8641"/>
                  <a:pt x="2507" y="8642"/>
                </a:cubicBezTo>
                <a:cubicBezTo>
                  <a:pt x="3684" y="8703"/>
                  <a:pt x="4733" y="9046"/>
                  <a:pt x="5848" y="9384"/>
                </a:cubicBezTo>
                <a:cubicBezTo>
                  <a:pt x="6933" y="9716"/>
                  <a:pt x="8012" y="9778"/>
                  <a:pt x="9133" y="9824"/>
                </a:cubicBezTo>
                <a:cubicBezTo>
                  <a:pt x="9674" y="9844"/>
                  <a:pt x="10459" y="10111"/>
                  <a:pt x="11095" y="10111"/>
                </a:cubicBezTo>
                <a:cubicBezTo>
                  <a:pt x="11276" y="10111"/>
                  <a:pt x="11446" y="10089"/>
                  <a:pt x="11593" y="10033"/>
                </a:cubicBezTo>
                <a:cubicBezTo>
                  <a:pt x="12489" y="9691"/>
                  <a:pt x="13118" y="8130"/>
                  <a:pt x="13287" y="7281"/>
                </a:cubicBezTo>
                <a:cubicBezTo>
                  <a:pt x="13228" y="7202"/>
                  <a:pt x="13132" y="7156"/>
                  <a:pt x="13035" y="7156"/>
                </a:cubicBezTo>
                <a:cubicBezTo>
                  <a:pt x="13013" y="7156"/>
                  <a:pt x="12991" y="7159"/>
                  <a:pt x="12970" y="7163"/>
                </a:cubicBezTo>
                <a:lnTo>
                  <a:pt x="12381" y="2503"/>
                </a:lnTo>
                <a:cubicBezTo>
                  <a:pt x="12274" y="1433"/>
                  <a:pt x="11256" y="16"/>
                  <a:pt x="10115" y="1"/>
                </a:cubicBezTo>
                <a:cubicBezTo>
                  <a:pt x="10105" y="1"/>
                  <a:pt x="10096" y="1"/>
                  <a:pt x="100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215" name="Google Shape;3215;p39"/>
          <p:cNvGrpSpPr/>
          <p:nvPr/>
        </p:nvGrpSpPr>
        <p:grpSpPr>
          <a:xfrm rot="-796065" flipH="1">
            <a:off x="8261642" y="3026136"/>
            <a:ext cx="1221612" cy="1382514"/>
            <a:chOff x="-269825" y="2981551"/>
            <a:chExt cx="1221622" cy="1382525"/>
          </a:xfrm>
        </p:grpSpPr>
        <p:sp>
          <p:nvSpPr>
            <p:cNvPr id="3216" name="Google Shape;3216;p39"/>
            <p:cNvSpPr/>
            <p:nvPr/>
          </p:nvSpPr>
          <p:spPr>
            <a:xfrm rot="-4481558">
              <a:off x="-246384" y="3200306"/>
              <a:ext cx="1174740" cy="945015"/>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7" name="Google Shape;3217;p39"/>
            <p:cNvSpPr/>
            <p:nvPr/>
          </p:nvSpPr>
          <p:spPr>
            <a:xfrm rot="-4481558">
              <a:off x="70595" y="3440803"/>
              <a:ext cx="594713" cy="358390"/>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18" name="Google Shape;3218;p39"/>
          <p:cNvGrpSpPr/>
          <p:nvPr/>
        </p:nvGrpSpPr>
        <p:grpSpPr>
          <a:xfrm flipH="1">
            <a:off x="772302" y="-128508"/>
            <a:ext cx="1219342" cy="980870"/>
            <a:chOff x="7361126" y="3166575"/>
            <a:chExt cx="1085500" cy="873204"/>
          </a:xfrm>
        </p:grpSpPr>
        <p:sp>
          <p:nvSpPr>
            <p:cNvPr id="3219" name="Google Shape;3219;p39"/>
            <p:cNvSpPr/>
            <p:nvPr/>
          </p:nvSpPr>
          <p:spPr>
            <a:xfrm>
              <a:off x="7361126" y="3166575"/>
              <a:ext cx="1085500" cy="873204"/>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0" name="Google Shape;3220;p39"/>
            <p:cNvSpPr/>
            <p:nvPr/>
          </p:nvSpPr>
          <p:spPr>
            <a:xfrm>
              <a:off x="7682758" y="3448747"/>
              <a:ext cx="549535" cy="331156"/>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21" name="Google Shape;3221;p39"/>
          <p:cNvGrpSpPr/>
          <p:nvPr/>
        </p:nvGrpSpPr>
        <p:grpSpPr>
          <a:xfrm>
            <a:off x="-353963" y="1262165"/>
            <a:ext cx="1561998" cy="2264262"/>
            <a:chOff x="-353963" y="1262165"/>
            <a:chExt cx="1561998" cy="2264262"/>
          </a:xfrm>
        </p:grpSpPr>
        <p:grpSp>
          <p:nvGrpSpPr>
            <p:cNvPr id="3222" name="Google Shape;3222;p39"/>
            <p:cNvGrpSpPr/>
            <p:nvPr/>
          </p:nvGrpSpPr>
          <p:grpSpPr>
            <a:xfrm rot="-3117943">
              <a:off x="-121082" y="1419450"/>
              <a:ext cx="835372" cy="894592"/>
              <a:chOff x="10473122" y="2117063"/>
              <a:chExt cx="835417" cy="894640"/>
            </a:xfrm>
          </p:grpSpPr>
          <p:sp>
            <p:nvSpPr>
              <p:cNvPr id="3223" name="Google Shape;3223;p39"/>
              <p:cNvSpPr/>
              <p:nvPr/>
            </p:nvSpPr>
            <p:spPr>
              <a:xfrm rot="5585368">
                <a:off x="10484865" y="2135650"/>
                <a:ext cx="581863" cy="574825"/>
              </a:xfrm>
              <a:custGeom>
                <a:avLst/>
                <a:gdLst/>
                <a:ahLst/>
                <a:cxnLst/>
                <a:rect l="l" t="t" r="r" b="b"/>
                <a:pathLst>
                  <a:path w="3720" h="3675" extrusionOk="0">
                    <a:moveTo>
                      <a:pt x="1090" y="1"/>
                    </a:moveTo>
                    <a:cubicBezTo>
                      <a:pt x="1090" y="1"/>
                      <a:pt x="0" y="1945"/>
                      <a:pt x="16" y="2124"/>
                    </a:cubicBezTo>
                    <a:lnTo>
                      <a:pt x="1694" y="3674"/>
                    </a:lnTo>
                    <a:lnTo>
                      <a:pt x="3720" y="2492"/>
                    </a:lnTo>
                    <a:lnTo>
                      <a:pt x="3065" y="246"/>
                    </a:lnTo>
                    <a:lnTo>
                      <a:pt x="10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4" name="Google Shape;3224;p39"/>
              <p:cNvSpPr/>
              <p:nvPr/>
            </p:nvSpPr>
            <p:spPr>
              <a:xfrm rot="5585368">
                <a:off x="11110698" y="2130984"/>
                <a:ext cx="156258" cy="231338"/>
              </a:xfrm>
              <a:custGeom>
                <a:avLst/>
                <a:gdLst/>
                <a:ahLst/>
                <a:cxnLst/>
                <a:rect l="l" t="t" r="r" b="b"/>
                <a:pathLst>
                  <a:path w="999" h="1479" fill="none" extrusionOk="0">
                    <a:moveTo>
                      <a:pt x="1" y="0"/>
                    </a:moveTo>
                    <a:lnTo>
                      <a:pt x="998" y="1479"/>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5" name="Google Shape;3225;p39"/>
              <p:cNvSpPr/>
              <p:nvPr/>
            </p:nvSpPr>
            <p:spPr>
              <a:xfrm rot="5585368">
                <a:off x="11051203" y="2589475"/>
                <a:ext cx="161733" cy="245102"/>
              </a:xfrm>
              <a:custGeom>
                <a:avLst/>
                <a:gdLst/>
                <a:ahLst/>
                <a:cxnLst/>
                <a:rect l="l" t="t" r="r" b="b"/>
                <a:pathLst>
                  <a:path w="1034" h="1567" fill="none" extrusionOk="0">
                    <a:moveTo>
                      <a:pt x="0" y="1566"/>
                    </a:moveTo>
                    <a:lnTo>
                      <a:pt x="1033"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6" name="Google Shape;3226;p39"/>
              <p:cNvSpPr/>
              <p:nvPr/>
            </p:nvSpPr>
            <p:spPr>
              <a:xfrm rot="5585368">
                <a:off x="10450299" y="2812457"/>
                <a:ext cx="302663" cy="91346"/>
              </a:xfrm>
              <a:custGeom>
                <a:avLst/>
                <a:gdLst/>
                <a:ahLst/>
                <a:cxnLst/>
                <a:rect l="l" t="t" r="r" b="b"/>
                <a:pathLst>
                  <a:path w="1935" h="584" fill="none" extrusionOk="0">
                    <a:moveTo>
                      <a:pt x="1" y="0"/>
                    </a:moveTo>
                    <a:lnTo>
                      <a:pt x="1935" y="584"/>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7" name="Google Shape;3227;p39"/>
              <p:cNvSpPr/>
              <p:nvPr/>
            </p:nvSpPr>
            <p:spPr>
              <a:xfrm rot="5585368">
                <a:off x="10608482" y="2325576"/>
                <a:ext cx="349431" cy="237125"/>
              </a:xfrm>
              <a:custGeom>
                <a:avLst/>
                <a:gdLst/>
                <a:ahLst/>
                <a:cxnLst/>
                <a:rect l="l" t="t" r="r" b="b"/>
                <a:pathLst>
                  <a:path w="2234" h="1516" extrusionOk="0">
                    <a:moveTo>
                      <a:pt x="742" y="0"/>
                    </a:moveTo>
                    <a:cubicBezTo>
                      <a:pt x="561" y="0"/>
                      <a:pt x="403" y="43"/>
                      <a:pt x="302" y="142"/>
                    </a:cubicBezTo>
                    <a:cubicBezTo>
                      <a:pt x="0" y="444"/>
                      <a:pt x="277" y="1048"/>
                      <a:pt x="522" y="1294"/>
                    </a:cubicBezTo>
                    <a:cubicBezTo>
                      <a:pt x="675" y="1446"/>
                      <a:pt x="910" y="1515"/>
                      <a:pt x="1153" y="1515"/>
                    </a:cubicBezTo>
                    <a:cubicBezTo>
                      <a:pt x="1676" y="1515"/>
                      <a:pt x="2233" y="1193"/>
                      <a:pt x="2062" y="690"/>
                    </a:cubicBezTo>
                    <a:cubicBezTo>
                      <a:pt x="1941" y="335"/>
                      <a:pt x="1251"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28" name="Google Shape;3228;p39"/>
            <p:cNvGrpSpPr/>
            <p:nvPr/>
          </p:nvGrpSpPr>
          <p:grpSpPr>
            <a:xfrm rot="2509624">
              <a:off x="-72918" y="2124140"/>
              <a:ext cx="999907" cy="1224959"/>
              <a:chOff x="10464968" y="2943501"/>
              <a:chExt cx="830001" cy="1016812"/>
            </a:xfrm>
          </p:grpSpPr>
          <p:sp>
            <p:nvSpPr>
              <p:cNvPr id="3229" name="Google Shape;3229;p39"/>
              <p:cNvSpPr/>
              <p:nvPr/>
            </p:nvSpPr>
            <p:spPr>
              <a:xfrm rot="5585368">
                <a:off x="10474262" y="3224231"/>
                <a:ext cx="565909" cy="554803"/>
              </a:xfrm>
              <a:custGeom>
                <a:avLst/>
                <a:gdLst/>
                <a:ahLst/>
                <a:cxnLst/>
                <a:rect l="l" t="t" r="r" b="b"/>
                <a:pathLst>
                  <a:path w="3618" h="3547" extrusionOk="0">
                    <a:moveTo>
                      <a:pt x="1008" y="1"/>
                    </a:moveTo>
                    <a:lnTo>
                      <a:pt x="0" y="1720"/>
                    </a:lnTo>
                    <a:cubicBezTo>
                      <a:pt x="0" y="1720"/>
                      <a:pt x="1351" y="3485"/>
                      <a:pt x="1525" y="3546"/>
                    </a:cubicBezTo>
                    <a:lnTo>
                      <a:pt x="3617" y="2620"/>
                    </a:lnTo>
                    <a:lnTo>
                      <a:pt x="3331" y="287"/>
                    </a:lnTo>
                    <a:lnTo>
                      <a:pt x="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0" name="Google Shape;3230;p39"/>
              <p:cNvSpPr/>
              <p:nvPr/>
            </p:nvSpPr>
            <p:spPr>
              <a:xfrm rot="5585368">
                <a:off x="10626268" y="3056265"/>
                <a:ext cx="273726" cy="50522"/>
              </a:xfrm>
              <a:custGeom>
                <a:avLst/>
                <a:gdLst/>
                <a:ahLst/>
                <a:cxnLst/>
                <a:rect l="l" t="t" r="r" b="b"/>
                <a:pathLst>
                  <a:path w="1750" h="323" fill="none" extrusionOk="0">
                    <a:moveTo>
                      <a:pt x="0" y="323"/>
                    </a:moveTo>
                    <a:lnTo>
                      <a:pt x="1750"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1" name="Google Shape;3231;p39"/>
              <p:cNvSpPr/>
              <p:nvPr/>
            </p:nvSpPr>
            <p:spPr>
              <a:xfrm rot="5585368">
                <a:off x="11087805" y="3195183"/>
                <a:ext cx="160169" cy="245884"/>
              </a:xfrm>
              <a:custGeom>
                <a:avLst/>
                <a:gdLst/>
                <a:ahLst/>
                <a:cxnLst/>
                <a:rect l="l" t="t" r="r" b="b"/>
                <a:pathLst>
                  <a:path w="1024" h="1572" fill="none" extrusionOk="0">
                    <a:moveTo>
                      <a:pt x="1024" y="157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2" name="Google Shape;3232;p39"/>
              <p:cNvSpPr/>
              <p:nvPr/>
            </p:nvSpPr>
            <p:spPr>
              <a:xfrm rot="5585368">
                <a:off x="10981345" y="3730975"/>
                <a:ext cx="204121" cy="241817"/>
              </a:xfrm>
              <a:custGeom>
                <a:avLst/>
                <a:gdLst/>
                <a:ahLst/>
                <a:cxnLst/>
                <a:rect l="l" t="t" r="r" b="b"/>
                <a:pathLst>
                  <a:path w="1305" h="1546" fill="none" extrusionOk="0">
                    <a:moveTo>
                      <a:pt x="0" y="1546"/>
                    </a:moveTo>
                    <a:lnTo>
                      <a:pt x="1305"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3" name="Google Shape;3233;p39"/>
              <p:cNvSpPr/>
              <p:nvPr/>
            </p:nvSpPr>
            <p:spPr>
              <a:xfrm rot="5585368">
                <a:off x="10713171" y="3470268"/>
                <a:ext cx="159543" cy="100105"/>
              </a:xfrm>
              <a:custGeom>
                <a:avLst/>
                <a:gdLst/>
                <a:ahLst/>
                <a:cxnLst/>
                <a:rect l="l" t="t" r="r" b="b"/>
                <a:pathLst>
                  <a:path w="1020" h="640" extrusionOk="0">
                    <a:moveTo>
                      <a:pt x="586" y="0"/>
                    </a:moveTo>
                    <a:cubicBezTo>
                      <a:pt x="322" y="0"/>
                      <a:pt x="1" y="366"/>
                      <a:pt x="226" y="572"/>
                    </a:cubicBezTo>
                    <a:cubicBezTo>
                      <a:pt x="277" y="618"/>
                      <a:pt x="367" y="640"/>
                      <a:pt x="467" y="640"/>
                    </a:cubicBezTo>
                    <a:cubicBezTo>
                      <a:pt x="678" y="640"/>
                      <a:pt x="935" y="546"/>
                      <a:pt x="973" y="393"/>
                    </a:cubicBezTo>
                    <a:cubicBezTo>
                      <a:pt x="1019" y="214"/>
                      <a:pt x="799" y="50"/>
                      <a:pt x="656" y="9"/>
                    </a:cubicBezTo>
                    <a:cubicBezTo>
                      <a:pt x="633" y="3"/>
                      <a:pt x="6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234" name="Google Shape;3234;p39"/>
          <p:cNvGrpSpPr/>
          <p:nvPr/>
        </p:nvGrpSpPr>
        <p:grpSpPr>
          <a:xfrm rot="385407">
            <a:off x="2621206" y="4511120"/>
            <a:ext cx="1222655" cy="1079130"/>
            <a:chOff x="808959" y="805090"/>
            <a:chExt cx="715030" cy="631094"/>
          </a:xfrm>
        </p:grpSpPr>
        <p:sp>
          <p:nvSpPr>
            <p:cNvPr id="3235" name="Google Shape;3235;p39"/>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6" name="Google Shape;3236;p39"/>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8_1_1">
    <p:spTree>
      <p:nvGrpSpPr>
        <p:cNvPr id="1" name="Shape 3237"/>
        <p:cNvGrpSpPr/>
        <p:nvPr/>
      </p:nvGrpSpPr>
      <p:grpSpPr>
        <a:xfrm>
          <a:off x="0" y="0"/>
          <a:ext cx="0" cy="0"/>
          <a:chOff x="0" y="0"/>
          <a:chExt cx="0" cy="0"/>
        </a:xfrm>
      </p:grpSpPr>
      <p:grpSp>
        <p:nvGrpSpPr>
          <p:cNvPr id="3238" name="Google Shape;3238;p40"/>
          <p:cNvGrpSpPr/>
          <p:nvPr/>
        </p:nvGrpSpPr>
        <p:grpSpPr>
          <a:xfrm rot="978837">
            <a:off x="7220" y="-417915"/>
            <a:ext cx="6276394" cy="7609712"/>
            <a:chOff x="257300" y="1291250"/>
            <a:chExt cx="2449350" cy="2969675"/>
          </a:xfrm>
        </p:grpSpPr>
        <p:sp>
          <p:nvSpPr>
            <p:cNvPr id="3239" name="Google Shape;3239;p40"/>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0" name="Google Shape;3240;p40"/>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1" name="Google Shape;3241;p40"/>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2" name="Google Shape;3242;p40"/>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3" name="Google Shape;3243;p40"/>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4" name="Google Shape;3244;p40"/>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5" name="Google Shape;3245;p40"/>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6" name="Google Shape;3246;p40"/>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7" name="Google Shape;3247;p40"/>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8" name="Google Shape;3248;p40"/>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9" name="Google Shape;3249;p40"/>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0" name="Google Shape;3250;p40"/>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1" name="Google Shape;3251;p40"/>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2" name="Google Shape;3252;p40"/>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3" name="Google Shape;3253;p40"/>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4" name="Google Shape;3254;p40"/>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5" name="Google Shape;3255;p40"/>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6" name="Google Shape;3256;p40"/>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7" name="Google Shape;3257;p40"/>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8" name="Google Shape;3258;p40"/>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9" name="Google Shape;3259;p40"/>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0" name="Google Shape;3260;p40"/>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1" name="Google Shape;3261;p40"/>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2" name="Google Shape;3262;p40"/>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3" name="Google Shape;3263;p40"/>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4" name="Google Shape;3264;p40"/>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5" name="Google Shape;3265;p40"/>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6" name="Google Shape;3266;p40"/>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67" name="Google Shape;3267;p40"/>
          <p:cNvGrpSpPr/>
          <p:nvPr/>
        </p:nvGrpSpPr>
        <p:grpSpPr>
          <a:xfrm>
            <a:off x="3705226" y="-278936"/>
            <a:ext cx="5672644" cy="6157978"/>
            <a:chOff x="970725" y="-433325"/>
            <a:chExt cx="3282590" cy="3563439"/>
          </a:xfrm>
        </p:grpSpPr>
        <p:sp>
          <p:nvSpPr>
            <p:cNvPr id="3268" name="Google Shape;3268;p40"/>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9" name="Google Shape;3269;p40"/>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0" name="Google Shape;3270;p40"/>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1" name="Google Shape;3271;p40"/>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2" name="Google Shape;3272;p40"/>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3" name="Google Shape;3273;p40"/>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4" name="Google Shape;3274;p40"/>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5" name="Google Shape;3275;p40"/>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6" name="Google Shape;3276;p40"/>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7" name="Google Shape;3277;p40"/>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8" name="Google Shape;3278;p40"/>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79" name="Google Shape;3279;p40"/>
          <p:cNvGrpSpPr/>
          <p:nvPr/>
        </p:nvGrpSpPr>
        <p:grpSpPr>
          <a:xfrm>
            <a:off x="8018024" y="1345038"/>
            <a:ext cx="1458473" cy="3261863"/>
            <a:chOff x="8018024" y="1345038"/>
            <a:chExt cx="1458473" cy="3261863"/>
          </a:xfrm>
        </p:grpSpPr>
        <p:grpSp>
          <p:nvGrpSpPr>
            <p:cNvPr id="3280" name="Google Shape;3280;p40"/>
            <p:cNvGrpSpPr/>
            <p:nvPr/>
          </p:nvGrpSpPr>
          <p:grpSpPr>
            <a:xfrm flipH="1">
              <a:off x="8370236" y="1345038"/>
              <a:ext cx="835417" cy="894640"/>
              <a:chOff x="10473122" y="2117063"/>
              <a:chExt cx="835417" cy="894640"/>
            </a:xfrm>
          </p:grpSpPr>
          <p:sp>
            <p:nvSpPr>
              <p:cNvPr id="3281" name="Google Shape;3281;p40"/>
              <p:cNvSpPr/>
              <p:nvPr/>
            </p:nvSpPr>
            <p:spPr>
              <a:xfrm rot="5585368">
                <a:off x="10484865" y="2135650"/>
                <a:ext cx="581863" cy="574825"/>
              </a:xfrm>
              <a:custGeom>
                <a:avLst/>
                <a:gdLst/>
                <a:ahLst/>
                <a:cxnLst/>
                <a:rect l="l" t="t" r="r" b="b"/>
                <a:pathLst>
                  <a:path w="3720" h="3675" extrusionOk="0">
                    <a:moveTo>
                      <a:pt x="1090" y="1"/>
                    </a:moveTo>
                    <a:cubicBezTo>
                      <a:pt x="1090" y="1"/>
                      <a:pt x="0" y="1945"/>
                      <a:pt x="16" y="2124"/>
                    </a:cubicBezTo>
                    <a:lnTo>
                      <a:pt x="1694" y="3674"/>
                    </a:lnTo>
                    <a:lnTo>
                      <a:pt x="3720" y="2492"/>
                    </a:lnTo>
                    <a:lnTo>
                      <a:pt x="3065" y="246"/>
                    </a:lnTo>
                    <a:lnTo>
                      <a:pt x="10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2" name="Google Shape;3282;p40"/>
              <p:cNvSpPr/>
              <p:nvPr/>
            </p:nvSpPr>
            <p:spPr>
              <a:xfrm rot="5585368">
                <a:off x="11110698" y="2130984"/>
                <a:ext cx="156258" cy="231338"/>
              </a:xfrm>
              <a:custGeom>
                <a:avLst/>
                <a:gdLst/>
                <a:ahLst/>
                <a:cxnLst/>
                <a:rect l="l" t="t" r="r" b="b"/>
                <a:pathLst>
                  <a:path w="999" h="1479" fill="none" extrusionOk="0">
                    <a:moveTo>
                      <a:pt x="1" y="0"/>
                    </a:moveTo>
                    <a:lnTo>
                      <a:pt x="998" y="1479"/>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3" name="Google Shape;3283;p40"/>
              <p:cNvSpPr/>
              <p:nvPr/>
            </p:nvSpPr>
            <p:spPr>
              <a:xfrm rot="5585368">
                <a:off x="11051203" y="2589475"/>
                <a:ext cx="161733" cy="245102"/>
              </a:xfrm>
              <a:custGeom>
                <a:avLst/>
                <a:gdLst/>
                <a:ahLst/>
                <a:cxnLst/>
                <a:rect l="l" t="t" r="r" b="b"/>
                <a:pathLst>
                  <a:path w="1034" h="1567" fill="none" extrusionOk="0">
                    <a:moveTo>
                      <a:pt x="0" y="1566"/>
                    </a:moveTo>
                    <a:lnTo>
                      <a:pt x="1033"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4" name="Google Shape;3284;p40"/>
              <p:cNvSpPr/>
              <p:nvPr/>
            </p:nvSpPr>
            <p:spPr>
              <a:xfrm rot="5585368">
                <a:off x="10450299" y="2812457"/>
                <a:ext cx="302663" cy="91346"/>
              </a:xfrm>
              <a:custGeom>
                <a:avLst/>
                <a:gdLst/>
                <a:ahLst/>
                <a:cxnLst/>
                <a:rect l="l" t="t" r="r" b="b"/>
                <a:pathLst>
                  <a:path w="1935" h="584" fill="none" extrusionOk="0">
                    <a:moveTo>
                      <a:pt x="1" y="0"/>
                    </a:moveTo>
                    <a:lnTo>
                      <a:pt x="1935" y="584"/>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5" name="Google Shape;3285;p40"/>
              <p:cNvSpPr/>
              <p:nvPr/>
            </p:nvSpPr>
            <p:spPr>
              <a:xfrm rot="5585368">
                <a:off x="10608482" y="2325576"/>
                <a:ext cx="349431" cy="237125"/>
              </a:xfrm>
              <a:custGeom>
                <a:avLst/>
                <a:gdLst/>
                <a:ahLst/>
                <a:cxnLst/>
                <a:rect l="l" t="t" r="r" b="b"/>
                <a:pathLst>
                  <a:path w="2234" h="1516" extrusionOk="0">
                    <a:moveTo>
                      <a:pt x="742" y="0"/>
                    </a:moveTo>
                    <a:cubicBezTo>
                      <a:pt x="561" y="0"/>
                      <a:pt x="403" y="43"/>
                      <a:pt x="302" y="142"/>
                    </a:cubicBezTo>
                    <a:cubicBezTo>
                      <a:pt x="0" y="444"/>
                      <a:pt x="277" y="1048"/>
                      <a:pt x="522" y="1294"/>
                    </a:cubicBezTo>
                    <a:cubicBezTo>
                      <a:pt x="675" y="1446"/>
                      <a:pt x="910" y="1515"/>
                      <a:pt x="1153" y="1515"/>
                    </a:cubicBezTo>
                    <a:cubicBezTo>
                      <a:pt x="1676" y="1515"/>
                      <a:pt x="2233" y="1193"/>
                      <a:pt x="2062" y="690"/>
                    </a:cubicBezTo>
                    <a:cubicBezTo>
                      <a:pt x="1941" y="335"/>
                      <a:pt x="1251"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86" name="Google Shape;3286;p40"/>
            <p:cNvGrpSpPr/>
            <p:nvPr/>
          </p:nvGrpSpPr>
          <p:grpSpPr>
            <a:xfrm flipH="1">
              <a:off x="8332268" y="1993826"/>
              <a:ext cx="830001" cy="1016812"/>
              <a:chOff x="10464968" y="2943501"/>
              <a:chExt cx="830001" cy="1016812"/>
            </a:xfrm>
          </p:grpSpPr>
          <p:sp>
            <p:nvSpPr>
              <p:cNvPr id="3287" name="Google Shape;3287;p40"/>
              <p:cNvSpPr/>
              <p:nvPr/>
            </p:nvSpPr>
            <p:spPr>
              <a:xfrm rot="5585368">
                <a:off x="10474262" y="3224231"/>
                <a:ext cx="565909" cy="554803"/>
              </a:xfrm>
              <a:custGeom>
                <a:avLst/>
                <a:gdLst/>
                <a:ahLst/>
                <a:cxnLst/>
                <a:rect l="l" t="t" r="r" b="b"/>
                <a:pathLst>
                  <a:path w="3618" h="3547" extrusionOk="0">
                    <a:moveTo>
                      <a:pt x="1008" y="1"/>
                    </a:moveTo>
                    <a:lnTo>
                      <a:pt x="0" y="1720"/>
                    </a:lnTo>
                    <a:cubicBezTo>
                      <a:pt x="0" y="1720"/>
                      <a:pt x="1351" y="3485"/>
                      <a:pt x="1525" y="3546"/>
                    </a:cubicBezTo>
                    <a:lnTo>
                      <a:pt x="3617" y="2620"/>
                    </a:lnTo>
                    <a:lnTo>
                      <a:pt x="3331" y="287"/>
                    </a:lnTo>
                    <a:lnTo>
                      <a:pt x="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8" name="Google Shape;3288;p40"/>
              <p:cNvSpPr/>
              <p:nvPr/>
            </p:nvSpPr>
            <p:spPr>
              <a:xfrm rot="5585368">
                <a:off x="10626268" y="3056265"/>
                <a:ext cx="273726" cy="50522"/>
              </a:xfrm>
              <a:custGeom>
                <a:avLst/>
                <a:gdLst/>
                <a:ahLst/>
                <a:cxnLst/>
                <a:rect l="l" t="t" r="r" b="b"/>
                <a:pathLst>
                  <a:path w="1750" h="323" fill="none" extrusionOk="0">
                    <a:moveTo>
                      <a:pt x="0" y="323"/>
                    </a:moveTo>
                    <a:lnTo>
                      <a:pt x="1750"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9" name="Google Shape;3289;p40"/>
              <p:cNvSpPr/>
              <p:nvPr/>
            </p:nvSpPr>
            <p:spPr>
              <a:xfrm rot="5585368">
                <a:off x="11087805" y="3195183"/>
                <a:ext cx="160169" cy="245884"/>
              </a:xfrm>
              <a:custGeom>
                <a:avLst/>
                <a:gdLst/>
                <a:ahLst/>
                <a:cxnLst/>
                <a:rect l="l" t="t" r="r" b="b"/>
                <a:pathLst>
                  <a:path w="1024" h="1572" fill="none" extrusionOk="0">
                    <a:moveTo>
                      <a:pt x="1024" y="157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0" name="Google Shape;3290;p40"/>
              <p:cNvSpPr/>
              <p:nvPr/>
            </p:nvSpPr>
            <p:spPr>
              <a:xfrm rot="5585368">
                <a:off x="10981345" y="3730975"/>
                <a:ext cx="204121" cy="241817"/>
              </a:xfrm>
              <a:custGeom>
                <a:avLst/>
                <a:gdLst/>
                <a:ahLst/>
                <a:cxnLst/>
                <a:rect l="l" t="t" r="r" b="b"/>
                <a:pathLst>
                  <a:path w="1305" h="1546" fill="none" extrusionOk="0">
                    <a:moveTo>
                      <a:pt x="0" y="1546"/>
                    </a:moveTo>
                    <a:lnTo>
                      <a:pt x="1305"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1" name="Google Shape;3291;p40"/>
              <p:cNvSpPr/>
              <p:nvPr/>
            </p:nvSpPr>
            <p:spPr>
              <a:xfrm rot="5585368">
                <a:off x="10713171" y="3470268"/>
                <a:ext cx="159543" cy="100105"/>
              </a:xfrm>
              <a:custGeom>
                <a:avLst/>
                <a:gdLst/>
                <a:ahLst/>
                <a:cxnLst/>
                <a:rect l="l" t="t" r="r" b="b"/>
                <a:pathLst>
                  <a:path w="1020" h="640" extrusionOk="0">
                    <a:moveTo>
                      <a:pt x="586" y="0"/>
                    </a:moveTo>
                    <a:cubicBezTo>
                      <a:pt x="322" y="0"/>
                      <a:pt x="1" y="366"/>
                      <a:pt x="226" y="572"/>
                    </a:cubicBezTo>
                    <a:cubicBezTo>
                      <a:pt x="277" y="618"/>
                      <a:pt x="367" y="640"/>
                      <a:pt x="467" y="640"/>
                    </a:cubicBezTo>
                    <a:cubicBezTo>
                      <a:pt x="678" y="640"/>
                      <a:pt x="935" y="546"/>
                      <a:pt x="973" y="393"/>
                    </a:cubicBezTo>
                    <a:cubicBezTo>
                      <a:pt x="1019" y="214"/>
                      <a:pt x="799" y="50"/>
                      <a:pt x="656" y="9"/>
                    </a:cubicBezTo>
                    <a:cubicBezTo>
                      <a:pt x="633" y="3"/>
                      <a:pt x="6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92" name="Google Shape;3292;p40"/>
            <p:cNvGrpSpPr/>
            <p:nvPr/>
          </p:nvGrpSpPr>
          <p:grpSpPr>
            <a:xfrm rot="5912747" flipH="1">
              <a:off x="8008655" y="3156973"/>
              <a:ext cx="1477210" cy="1252870"/>
              <a:chOff x="9797936" y="3960304"/>
              <a:chExt cx="1477206" cy="1252867"/>
            </a:xfrm>
          </p:grpSpPr>
          <p:sp>
            <p:nvSpPr>
              <p:cNvPr id="3293" name="Google Shape;3293;p40"/>
              <p:cNvSpPr/>
              <p:nvPr/>
            </p:nvSpPr>
            <p:spPr>
              <a:xfrm rot="5585368">
                <a:off x="10223608" y="3987911"/>
                <a:ext cx="829937" cy="817580"/>
              </a:xfrm>
              <a:custGeom>
                <a:avLst/>
                <a:gdLst/>
                <a:ahLst/>
                <a:cxnLst/>
                <a:rect l="l" t="t" r="r" b="b"/>
                <a:pathLst>
                  <a:path w="5306" h="5227" extrusionOk="0">
                    <a:moveTo>
                      <a:pt x="1433" y="1"/>
                    </a:moveTo>
                    <a:cubicBezTo>
                      <a:pt x="1376" y="1"/>
                      <a:pt x="1335" y="5"/>
                      <a:pt x="1315" y="13"/>
                    </a:cubicBezTo>
                    <a:lnTo>
                      <a:pt x="0" y="3026"/>
                    </a:lnTo>
                    <a:lnTo>
                      <a:pt x="2564" y="5226"/>
                    </a:lnTo>
                    <a:lnTo>
                      <a:pt x="5306" y="3272"/>
                    </a:lnTo>
                    <a:lnTo>
                      <a:pt x="4707" y="473"/>
                    </a:lnTo>
                    <a:cubicBezTo>
                      <a:pt x="4707" y="473"/>
                      <a:pt x="2059" y="1"/>
                      <a:pt x="1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4" name="Google Shape;3294;p40"/>
              <p:cNvSpPr/>
              <p:nvPr/>
            </p:nvSpPr>
            <p:spPr>
              <a:xfrm rot="5585368">
                <a:off x="10988272" y="4704421"/>
                <a:ext cx="241035" cy="320181"/>
              </a:xfrm>
              <a:custGeom>
                <a:avLst/>
                <a:gdLst/>
                <a:ahLst/>
                <a:cxnLst/>
                <a:rect l="l" t="t" r="r" b="b"/>
                <a:pathLst>
                  <a:path w="1541" h="2047" fill="none" extrusionOk="0">
                    <a:moveTo>
                      <a:pt x="1540" y="0"/>
                    </a:moveTo>
                    <a:lnTo>
                      <a:pt x="0" y="2046"/>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5" name="Google Shape;3295;p40"/>
              <p:cNvSpPr/>
              <p:nvPr/>
            </p:nvSpPr>
            <p:spPr>
              <a:xfrm rot="5585368">
                <a:off x="10245850" y="4953880"/>
                <a:ext cx="408399" cy="105111"/>
              </a:xfrm>
              <a:custGeom>
                <a:avLst/>
                <a:gdLst/>
                <a:ahLst/>
                <a:cxnLst/>
                <a:rect l="l" t="t" r="r" b="b"/>
                <a:pathLst>
                  <a:path w="2611" h="672" fill="none" extrusionOk="0">
                    <a:moveTo>
                      <a:pt x="1" y="1"/>
                    </a:moveTo>
                    <a:lnTo>
                      <a:pt x="2610" y="67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6" name="Google Shape;3296;p40"/>
              <p:cNvSpPr/>
              <p:nvPr/>
            </p:nvSpPr>
            <p:spPr>
              <a:xfrm rot="5585368">
                <a:off x="10016224" y="4139421"/>
                <a:ext cx="18457" cy="454698"/>
              </a:xfrm>
              <a:custGeom>
                <a:avLst/>
                <a:gdLst/>
                <a:ahLst/>
                <a:cxnLst/>
                <a:rect l="l" t="t" r="r" b="b"/>
                <a:pathLst>
                  <a:path w="118" h="2907" fill="none" extrusionOk="0">
                    <a:moveTo>
                      <a:pt x="0" y="1"/>
                    </a:moveTo>
                    <a:lnTo>
                      <a:pt x="118" y="2907"/>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7" name="Google Shape;3297;p40"/>
              <p:cNvSpPr/>
              <p:nvPr/>
            </p:nvSpPr>
            <p:spPr>
              <a:xfrm rot="5585368">
                <a:off x="10592001" y="4202489"/>
                <a:ext cx="159387" cy="159700"/>
              </a:xfrm>
              <a:custGeom>
                <a:avLst/>
                <a:gdLst/>
                <a:ahLst/>
                <a:cxnLst/>
                <a:rect l="l" t="t" r="r" b="b"/>
                <a:pathLst>
                  <a:path w="1019" h="1021" extrusionOk="0">
                    <a:moveTo>
                      <a:pt x="584" y="1"/>
                    </a:moveTo>
                    <a:cubicBezTo>
                      <a:pt x="317" y="1"/>
                      <a:pt x="0" y="583"/>
                      <a:pt x="225" y="911"/>
                    </a:cubicBezTo>
                    <a:cubicBezTo>
                      <a:pt x="277" y="986"/>
                      <a:pt x="367" y="1020"/>
                      <a:pt x="468" y="1020"/>
                    </a:cubicBezTo>
                    <a:cubicBezTo>
                      <a:pt x="677" y="1020"/>
                      <a:pt x="931" y="872"/>
                      <a:pt x="972" y="630"/>
                    </a:cubicBezTo>
                    <a:cubicBezTo>
                      <a:pt x="1018" y="338"/>
                      <a:pt x="793" y="77"/>
                      <a:pt x="655" y="16"/>
                    </a:cubicBezTo>
                    <a:cubicBezTo>
                      <a:pt x="632" y="6"/>
                      <a:pt x="608"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298" name="Google Shape;3298;p40"/>
          <p:cNvGrpSpPr/>
          <p:nvPr/>
        </p:nvGrpSpPr>
        <p:grpSpPr>
          <a:xfrm>
            <a:off x="354209" y="3071400"/>
            <a:ext cx="715030" cy="631094"/>
            <a:chOff x="354209" y="3071400"/>
            <a:chExt cx="715030" cy="631094"/>
          </a:xfrm>
        </p:grpSpPr>
        <p:sp>
          <p:nvSpPr>
            <p:cNvPr id="3299" name="Google Shape;3299;p40"/>
            <p:cNvSpPr/>
            <p:nvPr/>
          </p:nvSpPr>
          <p:spPr>
            <a:xfrm rot="10800000" flipH="1">
              <a:off x="354209" y="307140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0" name="Google Shape;3300;p40"/>
            <p:cNvSpPr/>
            <p:nvPr/>
          </p:nvSpPr>
          <p:spPr>
            <a:xfrm rot="10800000" flipH="1">
              <a:off x="565767" y="3278405"/>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01" name="Google Shape;3301;p40"/>
          <p:cNvGrpSpPr/>
          <p:nvPr/>
        </p:nvGrpSpPr>
        <p:grpSpPr>
          <a:xfrm>
            <a:off x="-111300" y="3519275"/>
            <a:ext cx="1358406" cy="1872596"/>
            <a:chOff x="-111300" y="3519275"/>
            <a:chExt cx="1358406" cy="1872596"/>
          </a:xfrm>
        </p:grpSpPr>
        <p:sp>
          <p:nvSpPr>
            <p:cNvPr id="3302" name="Google Shape;3302;p40"/>
            <p:cNvSpPr/>
            <p:nvPr/>
          </p:nvSpPr>
          <p:spPr>
            <a:xfrm rot="10800000" flipH="1">
              <a:off x="-111300" y="3519275"/>
              <a:ext cx="1358406" cy="1872596"/>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3" name="Google Shape;3303;p40"/>
            <p:cNvSpPr/>
            <p:nvPr/>
          </p:nvSpPr>
          <p:spPr>
            <a:xfrm rot="10800000" flipH="1">
              <a:off x="120150" y="4188864"/>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4" name="Google Shape;3304;p40"/>
            <p:cNvSpPr/>
            <p:nvPr/>
          </p:nvSpPr>
          <p:spPr>
            <a:xfrm rot="10800000" flipH="1">
              <a:off x="279786" y="433179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05" name="Google Shape;3305;p40"/>
          <p:cNvGrpSpPr/>
          <p:nvPr/>
        </p:nvGrpSpPr>
        <p:grpSpPr>
          <a:xfrm>
            <a:off x="565775" y="1371625"/>
            <a:ext cx="676875" cy="664099"/>
            <a:chOff x="6631525" y="3649550"/>
            <a:chExt cx="676875" cy="664099"/>
          </a:xfrm>
        </p:grpSpPr>
        <p:sp>
          <p:nvSpPr>
            <p:cNvPr id="3306" name="Google Shape;3306;p40"/>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7" name="Google Shape;3307;p40"/>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8" name="Google Shape;3308;p40"/>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9" name="Google Shape;3309;p40"/>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0" name="Google Shape;3310;p40"/>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1" name="Google Shape;3311;p40"/>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2" name="Google Shape;3312;p40"/>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13" name="Google Shape;3313;p40"/>
          <p:cNvGrpSpPr/>
          <p:nvPr/>
        </p:nvGrpSpPr>
        <p:grpSpPr>
          <a:xfrm rot="-7719870">
            <a:off x="4410279" y="4144637"/>
            <a:ext cx="1395728" cy="1579563"/>
            <a:chOff x="520500" y="1920151"/>
            <a:chExt cx="1221622" cy="1382525"/>
          </a:xfrm>
        </p:grpSpPr>
        <p:sp>
          <p:nvSpPr>
            <p:cNvPr id="3314" name="Google Shape;3314;p40"/>
            <p:cNvSpPr/>
            <p:nvPr/>
          </p:nvSpPr>
          <p:spPr>
            <a:xfrm rot="-4481558">
              <a:off x="543941" y="2138906"/>
              <a:ext cx="1174740" cy="945015"/>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5" name="Google Shape;3315;p40"/>
            <p:cNvSpPr/>
            <p:nvPr/>
          </p:nvSpPr>
          <p:spPr>
            <a:xfrm rot="-4481558">
              <a:off x="860920" y="2379403"/>
              <a:ext cx="594713" cy="358390"/>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2" Type="http://schemas.openxmlformats.org/officeDocument/2006/relationships/theme" Target="../theme/theme2.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Barlow" panose="00000500000000000000"/>
              <a:buNone/>
              <a:defRPr sz="2800" b="1">
                <a:solidFill>
                  <a:schemeClr val="lt2"/>
                </a:solidFill>
                <a:latin typeface="Barlow" panose="00000500000000000000"/>
                <a:ea typeface="Barlow" panose="00000500000000000000"/>
                <a:cs typeface="Barlow" panose="00000500000000000000"/>
                <a:sym typeface="Barlow" panose="00000500000000000000"/>
              </a:defRPr>
            </a:lvl1pPr>
            <a:lvl2pPr lvl="1">
              <a:spcBef>
                <a:spcPts val="0"/>
              </a:spcBef>
              <a:spcAft>
                <a:spcPts val="0"/>
              </a:spcAft>
              <a:buClr>
                <a:schemeClr val="lt2"/>
              </a:buClr>
              <a:buSzPts val="2800"/>
              <a:buFont typeface="Barlow" panose="00000500000000000000"/>
              <a:buNone/>
              <a:defRPr sz="2800" b="1">
                <a:solidFill>
                  <a:schemeClr val="lt2"/>
                </a:solidFill>
                <a:latin typeface="Barlow" panose="00000500000000000000"/>
                <a:ea typeface="Barlow" panose="00000500000000000000"/>
                <a:cs typeface="Barlow" panose="00000500000000000000"/>
                <a:sym typeface="Barlow" panose="00000500000000000000"/>
              </a:defRPr>
            </a:lvl2pPr>
            <a:lvl3pPr lvl="2">
              <a:spcBef>
                <a:spcPts val="0"/>
              </a:spcBef>
              <a:spcAft>
                <a:spcPts val="0"/>
              </a:spcAft>
              <a:buClr>
                <a:schemeClr val="lt2"/>
              </a:buClr>
              <a:buSzPts val="2800"/>
              <a:buFont typeface="Barlow" panose="00000500000000000000"/>
              <a:buNone/>
              <a:defRPr sz="2800" b="1">
                <a:solidFill>
                  <a:schemeClr val="lt2"/>
                </a:solidFill>
                <a:latin typeface="Barlow" panose="00000500000000000000"/>
                <a:ea typeface="Barlow" panose="00000500000000000000"/>
                <a:cs typeface="Barlow" panose="00000500000000000000"/>
                <a:sym typeface="Barlow" panose="00000500000000000000"/>
              </a:defRPr>
            </a:lvl3pPr>
            <a:lvl4pPr lvl="3">
              <a:spcBef>
                <a:spcPts val="0"/>
              </a:spcBef>
              <a:spcAft>
                <a:spcPts val="0"/>
              </a:spcAft>
              <a:buClr>
                <a:schemeClr val="lt2"/>
              </a:buClr>
              <a:buSzPts val="2800"/>
              <a:buFont typeface="Barlow" panose="00000500000000000000"/>
              <a:buNone/>
              <a:defRPr sz="2800" b="1">
                <a:solidFill>
                  <a:schemeClr val="lt2"/>
                </a:solidFill>
                <a:latin typeface="Barlow" panose="00000500000000000000"/>
                <a:ea typeface="Barlow" panose="00000500000000000000"/>
                <a:cs typeface="Barlow" panose="00000500000000000000"/>
                <a:sym typeface="Barlow" panose="00000500000000000000"/>
              </a:defRPr>
            </a:lvl4pPr>
            <a:lvl5pPr lvl="4">
              <a:spcBef>
                <a:spcPts val="0"/>
              </a:spcBef>
              <a:spcAft>
                <a:spcPts val="0"/>
              </a:spcAft>
              <a:buClr>
                <a:schemeClr val="lt2"/>
              </a:buClr>
              <a:buSzPts val="2800"/>
              <a:buFont typeface="Barlow" panose="00000500000000000000"/>
              <a:buNone/>
              <a:defRPr sz="2800" b="1">
                <a:solidFill>
                  <a:schemeClr val="lt2"/>
                </a:solidFill>
                <a:latin typeface="Barlow" panose="00000500000000000000"/>
                <a:ea typeface="Barlow" panose="00000500000000000000"/>
                <a:cs typeface="Barlow" panose="00000500000000000000"/>
                <a:sym typeface="Barlow" panose="00000500000000000000"/>
              </a:defRPr>
            </a:lvl5pPr>
            <a:lvl6pPr lvl="5">
              <a:spcBef>
                <a:spcPts val="0"/>
              </a:spcBef>
              <a:spcAft>
                <a:spcPts val="0"/>
              </a:spcAft>
              <a:buClr>
                <a:schemeClr val="lt2"/>
              </a:buClr>
              <a:buSzPts val="2800"/>
              <a:buFont typeface="Barlow" panose="00000500000000000000"/>
              <a:buNone/>
              <a:defRPr sz="2800" b="1">
                <a:solidFill>
                  <a:schemeClr val="lt2"/>
                </a:solidFill>
                <a:latin typeface="Barlow" panose="00000500000000000000"/>
                <a:ea typeface="Barlow" panose="00000500000000000000"/>
                <a:cs typeface="Barlow" panose="00000500000000000000"/>
                <a:sym typeface="Barlow" panose="00000500000000000000"/>
              </a:defRPr>
            </a:lvl6pPr>
            <a:lvl7pPr lvl="6">
              <a:spcBef>
                <a:spcPts val="0"/>
              </a:spcBef>
              <a:spcAft>
                <a:spcPts val="0"/>
              </a:spcAft>
              <a:buClr>
                <a:schemeClr val="lt2"/>
              </a:buClr>
              <a:buSzPts val="2800"/>
              <a:buFont typeface="Barlow" panose="00000500000000000000"/>
              <a:buNone/>
              <a:defRPr sz="2800" b="1">
                <a:solidFill>
                  <a:schemeClr val="lt2"/>
                </a:solidFill>
                <a:latin typeface="Barlow" panose="00000500000000000000"/>
                <a:ea typeface="Barlow" panose="00000500000000000000"/>
                <a:cs typeface="Barlow" panose="00000500000000000000"/>
                <a:sym typeface="Barlow" panose="00000500000000000000"/>
              </a:defRPr>
            </a:lvl7pPr>
            <a:lvl8pPr lvl="7">
              <a:spcBef>
                <a:spcPts val="0"/>
              </a:spcBef>
              <a:spcAft>
                <a:spcPts val="0"/>
              </a:spcAft>
              <a:buClr>
                <a:schemeClr val="lt2"/>
              </a:buClr>
              <a:buSzPts val="2800"/>
              <a:buFont typeface="Barlow" panose="00000500000000000000"/>
              <a:buNone/>
              <a:defRPr sz="2800" b="1">
                <a:solidFill>
                  <a:schemeClr val="lt2"/>
                </a:solidFill>
                <a:latin typeface="Barlow" panose="00000500000000000000"/>
                <a:ea typeface="Barlow" panose="00000500000000000000"/>
                <a:cs typeface="Barlow" panose="00000500000000000000"/>
                <a:sym typeface="Barlow" panose="00000500000000000000"/>
              </a:defRPr>
            </a:lvl8pPr>
            <a:lvl9pPr lvl="8">
              <a:spcBef>
                <a:spcPts val="0"/>
              </a:spcBef>
              <a:spcAft>
                <a:spcPts val="0"/>
              </a:spcAft>
              <a:buClr>
                <a:schemeClr val="lt2"/>
              </a:buClr>
              <a:buSzPts val="2800"/>
              <a:buFont typeface="Barlow" panose="00000500000000000000"/>
              <a:buNone/>
              <a:defRPr sz="2800" b="1">
                <a:solidFill>
                  <a:schemeClr val="lt2"/>
                </a:solidFill>
                <a:latin typeface="Barlow" panose="00000500000000000000"/>
                <a:ea typeface="Barlow" panose="00000500000000000000"/>
                <a:cs typeface="Barlow" panose="00000500000000000000"/>
                <a:sym typeface="Barlow" panose="00000500000000000000"/>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Asap"/>
              <a:buChar char="●"/>
              <a:defRPr sz="1800">
                <a:solidFill>
                  <a:schemeClr val="lt2"/>
                </a:solidFill>
                <a:latin typeface="Asap"/>
                <a:ea typeface="Asap"/>
                <a:cs typeface="Asap"/>
                <a:sym typeface="Asap"/>
              </a:defRPr>
            </a:lvl1pPr>
            <a:lvl2pPr marL="914400" lvl="1"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2pPr>
            <a:lvl3pPr marL="1371600" lvl="2"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3pPr>
            <a:lvl4pPr marL="1828800" lvl="3"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4pPr>
            <a:lvl5pPr marL="2286000" lvl="4"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5pPr>
            <a:lvl6pPr marL="2743200" lvl="5"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6pPr>
            <a:lvl7pPr marL="3200400" lvl="6"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7pPr>
            <a:lvl8pPr marL="3657600" lvl="7"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8pPr>
            <a:lvl9pPr marL="4114800" lvl="8"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Elsie" panose="02000000000000000000" charset="0"/>
                <a:ea typeface="Elsie" panose="02000000000000000000" charset="0"/>
                <a:cs typeface="Elsie" panose="02000000000000000000" charset="0"/>
              </a:defRPr>
            </a:lvl1pPr>
          </a:lstStyle>
          <a:p>
            <a:fld id="{0CEB1B6A-AEF1-4ACD-BD61-958570690F55}"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Elsie" panose="02000000000000000000" charset="0"/>
                <a:ea typeface="Elsie" panose="02000000000000000000" charset="0"/>
                <a:cs typeface="Elsie" panose="02000000000000000000" charset="0"/>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latin typeface="Elsie" panose="02000000000000000000" charset="0"/>
                <a:ea typeface="Elsie" panose="02000000000000000000" charset="0"/>
                <a:cs typeface="Elsie" panose="02000000000000000000" charset="0"/>
              </a:defRPr>
            </a:lvl1pPr>
          </a:lstStyle>
          <a:p>
            <a:fld id="{BB6CB991-6BD3-42F2-8A94-1903E942543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Gadugi" panose="020B0502040204020203" pitchFamily="34" charset="0"/>
          <a:ea typeface="Gadugi" panose="020B0502040204020203" pitchFamily="34" charset="0"/>
          <a:cs typeface="Gadug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dugi" panose="020B0502040204020203" pitchFamily="34" charset="0"/>
          <a:ea typeface="Gadugi" panose="020B0502040204020203" pitchFamily="34" charset="0"/>
          <a:cs typeface="Gadug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dugi" panose="020B0502040204020203" pitchFamily="34" charset="0"/>
          <a:ea typeface="Gadugi" panose="020B0502040204020203" pitchFamily="34" charset="0"/>
          <a:cs typeface="Gadug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dugi" panose="020B0502040204020203" pitchFamily="34" charset="0"/>
          <a:ea typeface="Gadugi" panose="020B0502040204020203" pitchFamily="34" charset="0"/>
          <a:cs typeface="Gadug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Gadugi" panose="020B0502040204020203" pitchFamily="34" charset="0"/>
          <a:cs typeface="Gadug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Gadugi" panose="020B0502040204020203" pitchFamily="34" charset="0"/>
          <a:cs typeface="Gadug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1.png"/><Relationship Id="rId3" Type="http://schemas.openxmlformats.org/officeDocument/2006/relationships/image" Target="../media/image20.png"/><Relationship Id="rId2" Type="http://schemas.microsoft.com/office/2007/relationships/hdphoto" Target="../media/image19.wdp"/><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9.sv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35.jpeg"/><Relationship Id="rId6" Type="http://schemas.openxmlformats.org/officeDocument/2006/relationships/image" Target="../media/image34.jpeg"/><Relationship Id="rId5" Type="http://schemas.openxmlformats.org/officeDocument/2006/relationships/tags" Target="../tags/tag1.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tags" Target="../tags/tag2.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xml"/><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7.png"/><Relationship Id="rId1"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image" Target="../media/image48.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2.xml"/><Relationship Id="rId3" Type="http://schemas.openxmlformats.org/officeDocument/2006/relationships/image" Target="../media/image49.png"/><Relationship Id="rId2" Type="http://schemas.microsoft.com/office/2007/relationships/media" Target="../media/media2.mp4"/><Relationship Id="rId1" Type="http://schemas.openxmlformats.org/officeDocument/2006/relationships/video" Target="NULL" TargetMode="Externa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42.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5.png"/><Relationship Id="rId2" Type="http://schemas.microsoft.com/office/2007/relationships/media" Target="../media/media3.mp4"/><Relationship Id="rId1" Type="http://schemas.openxmlformats.org/officeDocument/2006/relationships/video" Target="../media/media3.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9" Type="http://schemas.openxmlformats.org/officeDocument/2006/relationships/image" Target="../media/image63.svg"/><Relationship Id="rId8" Type="http://schemas.openxmlformats.org/officeDocument/2006/relationships/image" Target="../media/image62.png"/><Relationship Id="rId7" Type="http://schemas.openxmlformats.org/officeDocument/2006/relationships/image" Target="../media/image61.svg"/><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3" Type="http://schemas.openxmlformats.org/officeDocument/2006/relationships/image" Target="../media/image57.svg"/><Relationship Id="rId2" Type="http://schemas.openxmlformats.org/officeDocument/2006/relationships/image" Target="../media/image56.png"/><Relationship Id="rId11" Type="http://schemas.openxmlformats.org/officeDocument/2006/relationships/notesSlide" Target="../notesSlides/notesSlide10.xml"/><Relationship Id="rId10" Type="http://schemas.openxmlformats.org/officeDocument/2006/relationships/slideLayout" Target="../slideLayouts/slideLayout15.xml"/><Relationship Id="rId1" Type="http://schemas.openxmlformats.org/officeDocument/2006/relationships/chart" Target="../charts/chart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68.png"/><Relationship Id="rId4" Type="http://schemas.microsoft.com/office/2007/relationships/hdphoto" Target="../media/image67.wdp"/><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0.png"/><Relationship Id="rId2" Type="http://schemas.microsoft.com/office/2007/relationships/media" Target="../media/media4.mp4"/><Relationship Id="rId1" Type="http://schemas.openxmlformats.org/officeDocument/2006/relationships/video" Target="../media/media4.mp4"/></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microsoft.com/office/2007/relationships/hdphoto" Target="../media/image75.wdp"/><Relationship Id="rId2" Type="http://schemas.openxmlformats.org/officeDocument/2006/relationships/image" Target="../media/image74.png"/><Relationship Id="rId1"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image" Target="../media/image76.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image" Target="../media/image77.jpe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6.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87.png"/><Relationship Id="rId1" Type="http://schemas.openxmlformats.org/officeDocument/2006/relationships/image" Target="../media/image86.jpe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88.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jpe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1.xml"/><Relationship Id="rId4" Type="http://schemas.openxmlformats.org/officeDocument/2006/relationships/image" Target="../media/image103.svg"/><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4.jpe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05.png"/><Relationship Id="rId2" Type="http://schemas.microsoft.com/office/2007/relationships/media" Target="../media/media5.mp4"/><Relationship Id="rId1" Type="http://schemas.openxmlformats.org/officeDocument/2006/relationships/video" Target="../media/media5.mp4"/></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9.jpeg"/><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0.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14.jpeg"/><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image" Target="../media/image111.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115.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9.jpeg"/><Relationship Id="rId1" Type="http://schemas.openxmlformats.org/officeDocument/2006/relationships/image" Target="../media/image118.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media/media1.mp4"/></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5328" y="266699"/>
            <a:ext cx="8571570" cy="45654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
          <a:stretch>
            <a:fillRect/>
          </a:stretch>
        </p:blipFill>
        <p:spPr>
          <a:xfrm>
            <a:off x="2000250" y="921834"/>
            <a:ext cx="5143500" cy="5143500"/>
          </a:xfrm>
          <a:prstGeom prst="rect">
            <a:avLst/>
          </a:prstGeom>
        </p:spPr>
      </p:pic>
      <p:sp>
        <p:nvSpPr>
          <p:cNvPr id="8" name="Google Shape;3425;p45"/>
          <p:cNvSpPr txBox="1"/>
          <p:nvPr/>
        </p:nvSpPr>
        <p:spPr>
          <a:xfrm>
            <a:off x="880590" y="525323"/>
            <a:ext cx="7301045" cy="136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3600"/>
              <a:buFont typeface="Barlow" panose="00000500000000000000"/>
              <a:buNone/>
              <a:defRPr sz="4400" b="1" i="0" u="none" strike="noStrike" cap="none">
                <a:solidFill>
                  <a:schemeClr val="lt2"/>
                </a:solidFill>
                <a:latin typeface="Barlow" panose="00000500000000000000"/>
                <a:ea typeface="Barlow" panose="00000500000000000000"/>
                <a:cs typeface="Barlow" panose="00000500000000000000"/>
                <a:sym typeface="Barlow" panose="00000500000000000000"/>
              </a:defRPr>
            </a:lvl1pPr>
            <a:lvl2pPr marR="0" lvl="1" algn="r" rtl="0">
              <a:lnSpc>
                <a:spcPct val="100000"/>
              </a:lnSpc>
              <a:spcBef>
                <a:spcPts val="0"/>
              </a:spcBef>
              <a:spcAft>
                <a:spcPts val="0"/>
              </a:spcAft>
              <a:buClr>
                <a:schemeClr val="lt2"/>
              </a:buClr>
              <a:buSzPts val="3600"/>
              <a:buFont typeface="Barlow" panose="00000500000000000000"/>
              <a:buNone/>
              <a:defRPr sz="36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r" rtl="0">
              <a:lnSpc>
                <a:spcPct val="100000"/>
              </a:lnSpc>
              <a:spcBef>
                <a:spcPts val="0"/>
              </a:spcBef>
              <a:spcAft>
                <a:spcPts val="0"/>
              </a:spcAft>
              <a:buClr>
                <a:schemeClr val="lt2"/>
              </a:buClr>
              <a:buSzPts val="3600"/>
              <a:buFont typeface="Barlow" panose="00000500000000000000"/>
              <a:buNone/>
              <a:defRPr sz="36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r" rtl="0">
              <a:lnSpc>
                <a:spcPct val="100000"/>
              </a:lnSpc>
              <a:spcBef>
                <a:spcPts val="0"/>
              </a:spcBef>
              <a:spcAft>
                <a:spcPts val="0"/>
              </a:spcAft>
              <a:buClr>
                <a:schemeClr val="lt2"/>
              </a:buClr>
              <a:buSzPts val="3600"/>
              <a:buFont typeface="Barlow" panose="00000500000000000000"/>
              <a:buNone/>
              <a:defRPr sz="36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r" rtl="0">
              <a:lnSpc>
                <a:spcPct val="100000"/>
              </a:lnSpc>
              <a:spcBef>
                <a:spcPts val="0"/>
              </a:spcBef>
              <a:spcAft>
                <a:spcPts val="0"/>
              </a:spcAft>
              <a:buClr>
                <a:schemeClr val="lt2"/>
              </a:buClr>
              <a:buSzPts val="3600"/>
              <a:buFont typeface="Barlow" panose="00000500000000000000"/>
              <a:buNone/>
              <a:defRPr sz="36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r" rtl="0">
              <a:lnSpc>
                <a:spcPct val="100000"/>
              </a:lnSpc>
              <a:spcBef>
                <a:spcPts val="0"/>
              </a:spcBef>
              <a:spcAft>
                <a:spcPts val="0"/>
              </a:spcAft>
              <a:buClr>
                <a:schemeClr val="lt2"/>
              </a:buClr>
              <a:buSzPts val="3600"/>
              <a:buFont typeface="Barlow" panose="00000500000000000000"/>
              <a:buNone/>
              <a:defRPr sz="36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r" rtl="0">
              <a:lnSpc>
                <a:spcPct val="100000"/>
              </a:lnSpc>
              <a:spcBef>
                <a:spcPts val="0"/>
              </a:spcBef>
              <a:spcAft>
                <a:spcPts val="0"/>
              </a:spcAft>
              <a:buClr>
                <a:schemeClr val="lt2"/>
              </a:buClr>
              <a:buSzPts val="3600"/>
              <a:buFont typeface="Barlow" panose="00000500000000000000"/>
              <a:buNone/>
              <a:defRPr sz="36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r" rtl="0">
              <a:lnSpc>
                <a:spcPct val="100000"/>
              </a:lnSpc>
              <a:spcBef>
                <a:spcPts val="0"/>
              </a:spcBef>
              <a:spcAft>
                <a:spcPts val="0"/>
              </a:spcAft>
              <a:buClr>
                <a:schemeClr val="lt2"/>
              </a:buClr>
              <a:buSzPts val="3600"/>
              <a:buFont typeface="Barlow" panose="00000500000000000000"/>
              <a:buNone/>
              <a:defRPr sz="36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r" rtl="0">
              <a:lnSpc>
                <a:spcPct val="100000"/>
              </a:lnSpc>
              <a:spcBef>
                <a:spcPts val="0"/>
              </a:spcBef>
              <a:spcAft>
                <a:spcPts val="0"/>
              </a:spcAft>
              <a:buClr>
                <a:schemeClr val="lt2"/>
              </a:buClr>
              <a:buSzPts val="3600"/>
              <a:buFont typeface="Barlow" panose="00000500000000000000"/>
              <a:buNone/>
              <a:defRPr sz="36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algn="ctr"/>
            <a:r>
              <a:rPr lang="en-US" sz="4800" dirty="0">
                <a:solidFill>
                  <a:srgbClr val="E76A16"/>
                </a:solidFill>
                <a:latin typeface="Fira Sans Black" panose="020B0A03050000020004" pitchFamily="34" charset="0"/>
                <a:cs typeface="Arial" panose="020B0604020202020204" pitchFamily="34" charset="0"/>
              </a:rPr>
              <a:t>CHÀO MỪNG QUÝ THẦY CÔ VÀ CÁC EM HỌC SINH</a:t>
            </a:r>
            <a:endParaRPr lang="en-US" sz="4800" dirty="0">
              <a:solidFill>
                <a:srgbClr val="E76A16"/>
              </a:solidFill>
              <a:latin typeface="Fira Sans Black" panose="020B0A030500000200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Rounded Corners 9"/>
          <p:cNvSpPr/>
          <p:nvPr/>
        </p:nvSpPr>
        <p:spPr>
          <a:xfrm>
            <a:off x="1127697" y="464127"/>
            <a:ext cx="7564582" cy="4197927"/>
          </a:xfrm>
          <a:prstGeom prst="roundRect">
            <a:avLst>
              <a:gd name="adj" fmla="val 7264"/>
            </a:avLst>
          </a:prstGeom>
          <a:noFill/>
          <a:ln>
            <a:solidFill>
              <a:srgbClr val="506ED8"/>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523;p51"/>
          <p:cNvSpPr txBox="1"/>
          <p:nvPr/>
        </p:nvSpPr>
        <p:spPr>
          <a:xfrm>
            <a:off x="1819052" y="795451"/>
            <a:ext cx="6749984" cy="841357"/>
          </a:xfrm>
          <a:prstGeom prst="rect">
            <a:avLst/>
          </a:prstGeom>
          <a:ln w="38100">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200" dirty="0" err="1">
                <a:latin typeface="Arial" panose="020B0604020202020204" pitchFamily="34" charset="0"/>
                <a:cs typeface="Arial" panose="020B0604020202020204" pitchFamily="34" charset="0"/>
              </a:rPr>
              <a:t>Những</a:t>
            </a:r>
            <a:r>
              <a:rPr lang="en-US" sz="2200" dirty="0">
                <a:latin typeface="Arial" panose="020B0604020202020204" pitchFamily="34" charset="0"/>
                <a:cs typeface="Arial" panose="020B0604020202020204" pitchFamily="34" charset="0"/>
              </a:rPr>
              <a:t> </a:t>
            </a:r>
            <a:r>
              <a:rPr lang="en-US" sz="2200" dirty="0" err="1">
                <a:solidFill>
                  <a:srgbClr val="C00000"/>
                </a:solidFill>
                <a:latin typeface="Arial" panose="020B0604020202020204" pitchFamily="34" charset="0"/>
                <a:cs typeface="Arial" panose="020B0604020202020204" pitchFamily="34" charset="0"/>
              </a:rPr>
              <a:t>phân</a:t>
            </a:r>
            <a:r>
              <a:rPr lang="en-US" sz="2200" dirty="0">
                <a:solidFill>
                  <a:srgbClr val="C00000"/>
                </a:solidFill>
                <a:latin typeface="Arial" panose="020B0604020202020204" pitchFamily="34" charset="0"/>
                <a:cs typeface="Arial" panose="020B0604020202020204" pitchFamily="34" charset="0"/>
              </a:rPr>
              <a:t> </a:t>
            </a:r>
            <a:r>
              <a:rPr lang="en-US" sz="2200" dirty="0" err="1">
                <a:solidFill>
                  <a:srgbClr val="C00000"/>
                </a:solidFill>
                <a:latin typeface="Arial" panose="020B0604020202020204" pitchFamily="34" charset="0"/>
                <a:cs typeface="Arial" panose="020B0604020202020204" pitchFamily="34" charset="0"/>
              </a:rPr>
              <a:t>tử</a:t>
            </a:r>
            <a:r>
              <a:rPr lang="en-US" sz="2200" dirty="0">
                <a:solidFill>
                  <a:srgbClr val="C00000"/>
                </a:solidFill>
                <a:latin typeface="Arial" panose="020B0604020202020204" pitchFamily="34" charset="0"/>
                <a:cs typeface="Arial" panose="020B0604020202020204" pitchFamily="34" charset="0"/>
              </a:rPr>
              <a:t> </a:t>
            </a:r>
            <a:r>
              <a:rPr lang="en-US" sz="2200" dirty="0" err="1">
                <a:solidFill>
                  <a:srgbClr val="C00000"/>
                </a:solidFill>
                <a:latin typeface="Arial" panose="020B0604020202020204" pitchFamily="34" charset="0"/>
                <a:cs typeface="Arial" panose="020B0604020202020204" pitchFamily="34" charset="0"/>
              </a:rPr>
              <a:t>nhỏ</a:t>
            </a:r>
            <a:r>
              <a:rPr lang="en-US" sz="2200" dirty="0">
                <a:solidFill>
                  <a:srgbClr val="C00000"/>
                </a:solidFill>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polymer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gọi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b="1" dirty="0">
                <a:solidFill>
                  <a:srgbClr val="C00000"/>
                </a:solidFill>
                <a:latin typeface="Arial" panose="020B0604020202020204" pitchFamily="34" charset="0"/>
                <a:cs typeface="Arial" panose="020B0604020202020204" pitchFamily="34" charset="0"/>
              </a:rPr>
              <a:t>monomer</a:t>
            </a:r>
            <a:endParaRPr lang="en-US" sz="2200" b="1" dirty="0">
              <a:solidFill>
                <a:srgbClr val="C00000"/>
              </a:solidFill>
              <a:latin typeface="Arial" panose="020B0604020202020204" pitchFamily="34" charset="0"/>
              <a:cs typeface="Arial" panose="020B0604020202020204" pitchFamily="34" charset="0"/>
            </a:endParaRPr>
          </a:p>
        </p:txBody>
      </p:sp>
      <p:sp>
        <p:nvSpPr>
          <p:cNvPr id="3" name="TextBox 2"/>
          <p:cNvSpPr txBox="1"/>
          <p:nvPr/>
        </p:nvSpPr>
        <p:spPr>
          <a:xfrm>
            <a:off x="1924200" y="2954968"/>
            <a:ext cx="872836" cy="442674"/>
          </a:xfrm>
          <a:prstGeom prst="roundRect">
            <a:avLst/>
          </a:prstGeom>
          <a:solidFill>
            <a:srgbClr val="E76A16"/>
          </a:solidFill>
          <a:ln>
            <a:solidFill>
              <a:schemeClr val="bg1"/>
            </a:solidFill>
          </a:ln>
        </p:spPr>
        <p:txBody>
          <a:bodyPr wrap="square" rtlCol="0">
            <a:spAutoFit/>
          </a:bodyPr>
          <a:lstStyle/>
          <a:p>
            <a:pPr algn="ctr"/>
            <a:r>
              <a:rPr lang="en-US" sz="2000" b="1" dirty="0">
                <a:solidFill>
                  <a:schemeClr val="tx2"/>
                </a:solidFill>
                <a:latin typeface="Fira Sans Medium" panose="020B0603050000020004" pitchFamily="34" charset="0"/>
                <a:cs typeface="Arial" panose="020B0604020202020204" pitchFamily="34" charset="0"/>
              </a:rPr>
              <a:t>Ví dụ:</a:t>
            </a:r>
            <a:endParaRPr lang="en-US" sz="2000" b="1" dirty="0">
              <a:solidFill>
                <a:schemeClr val="tx2"/>
              </a:solidFill>
              <a:latin typeface="Fira Sans Medium" panose="020B0603050000020004" pitchFamily="34" charset="0"/>
              <a:cs typeface="Arial" panose="020B0604020202020204" pitchFamily="34" charset="0"/>
            </a:endParaRPr>
          </a:p>
        </p:txBody>
      </p:sp>
      <p:pic>
        <p:nvPicPr>
          <p:cNvPr id="2056" name="Picture 8"/>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953" b="89810" l="8768" r="44787">
                        <a14:foregroundMark x1="44313" y1="46209" x2="44787" y2="48578"/>
                      </a14:backgroundRemoval>
                    </a14:imgEffect>
                  </a14:imgLayer>
                </a14:imgProps>
              </a:ext>
              <a:ext uri="{28A0092B-C50C-407E-A947-70E740481C1C}">
                <a14:useLocalDpi xmlns:a14="http://schemas.microsoft.com/office/drawing/2010/main" val="0"/>
              </a:ext>
            </a:extLst>
          </a:blip>
          <a:srcRect l="4604" r="51482"/>
          <a:stretch>
            <a:fillRect/>
          </a:stretch>
        </p:blipFill>
        <p:spPr bwMode="auto">
          <a:xfrm>
            <a:off x="-39758" y="774082"/>
            <a:ext cx="2112686" cy="48109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stretch>
            <a:fillRect/>
          </a:stretch>
        </p:blipFill>
        <p:spPr>
          <a:xfrm>
            <a:off x="1320419" y="845652"/>
            <a:ext cx="498633" cy="498633"/>
          </a:xfrm>
          <a:prstGeom prst="rect">
            <a:avLst/>
          </a:prstGeom>
        </p:spPr>
      </p:pic>
      <p:sp>
        <p:nvSpPr>
          <p:cNvPr id="13" name="Google Shape;3523;p51"/>
          <p:cNvSpPr txBox="1"/>
          <p:nvPr/>
        </p:nvSpPr>
        <p:spPr>
          <a:xfrm>
            <a:off x="1819052" y="1675118"/>
            <a:ext cx="6749984" cy="841357"/>
          </a:xfrm>
          <a:prstGeom prst="rect">
            <a:avLst/>
          </a:prstGeom>
          <a:ln w="38100">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200" dirty="0" err="1">
                <a:solidFill>
                  <a:srgbClr val="C00000"/>
                </a:solidFill>
                <a:latin typeface="Arial" panose="020B0604020202020204" pitchFamily="34" charset="0"/>
                <a:cs typeface="Arial" panose="020B0604020202020204" pitchFamily="34" charset="0"/>
              </a:rPr>
              <a:t>Mắc</a:t>
            </a:r>
            <a:r>
              <a:rPr lang="en-US" sz="2200" dirty="0">
                <a:solidFill>
                  <a:srgbClr val="C00000"/>
                </a:solidFill>
                <a:latin typeface="Arial" panose="020B0604020202020204" pitchFamily="34" charset="0"/>
                <a:cs typeface="Arial" panose="020B0604020202020204" pitchFamily="34" charset="0"/>
              </a:rPr>
              <a:t> </a:t>
            </a:r>
            <a:r>
              <a:rPr lang="en-US" sz="2200" dirty="0" err="1">
                <a:solidFill>
                  <a:srgbClr val="C00000"/>
                </a:solidFill>
                <a:latin typeface="Arial" panose="020B0604020202020204" pitchFamily="34" charset="0"/>
                <a:cs typeface="Arial" panose="020B0604020202020204" pitchFamily="34" charset="0"/>
              </a:rPr>
              <a:t>xích</a:t>
            </a:r>
            <a:r>
              <a:rPr lang="en-US" sz="2200" dirty="0">
                <a:solidFill>
                  <a:srgbClr val="C00000"/>
                </a:solidFill>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nhóm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monomer </a:t>
            </a:r>
            <a:r>
              <a:rPr lang="en-US" sz="2200" dirty="0" err="1">
                <a:latin typeface="Arial" panose="020B0604020202020204" pitchFamily="34" charset="0"/>
                <a:cs typeface="Arial" panose="020B0604020202020204" pitchFamily="34" charset="0"/>
              </a:rPr>
              <a:t>khi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polymer</a:t>
            </a:r>
            <a:endParaRPr lang="en-US" sz="2200" b="1" dirty="0">
              <a:solidFill>
                <a:srgbClr val="C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1320419" y="1718437"/>
            <a:ext cx="498633" cy="498633"/>
          </a:xfrm>
          <a:prstGeom prst="rect">
            <a:avLst/>
          </a:prstGeom>
        </p:spPr>
      </p:pic>
      <p:pic>
        <p:nvPicPr>
          <p:cNvPr id="18" name="Picture 17"/>
          <p:cNvPicPr>
            <a:picLocks noChangeAspect="1"/>
          </p:cNvPicPr>
          <p:nvPr/>
        </p:nvPicPr>
        <p:blipFill>
          <a:blip r:embed="rId4"/>
          <a:stretch>
            <a:fillRect/>
          </a:stretch>
        </p:blipFill>
        <p:spPr>
          <a:xfrm>
            <a:off x="3250423" y="2686678"/>
            <a:ext cx="3887242" cy="1700059"/>
          </a:xfrm>
          <a:prstGeom prst="rect">
            <a:avLst/>
          </a:prstGeom>
        </p:spPr>
      </p:pic>
      <p:grpSp>
        <p:nvGrpSpPr>
          <p:cNvPr id="19" name="Group 18"/>
          <p:cNvGrpSpPr/>
          <p:nvPr/>
        </p:nvGrpSpPr>
        <p:grpSpPr>
          <a:xfrm>
            <a:off x="952782" y="210068"/>
            <a:ext cx="3306393" cy="414649"/>
            <a:chOff x="170000" y="66797"/>
            <a:chExt cx="3306393" cy="414649"/>
          </a:xfrm>
        </p:grpSpPr>
        <p:sp>
          <p:nvSpPr>
            <p:cNvPr id="20" name="Google Shape;3441;p47"/>
            <p:cNvSpPr txBox="1"/>
            <p:nvPr/>
          </p:nvSpPr>
          <p:spPr>
            <a:xfrm>
              <a:off x="454517" y="66797"/>
              <a:ext cx="3021876"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r>
                <a:rPr lang="en-US" sz="1800" dirty="0" err="1">
                  <a:solidFill>
                    <a:srgbClr val="E76A16"/>
                  </a:solidFill>
                  <a:latin typeface="Arial" panose="020B0604020202020204" pitchFamily="34" charset="0"/>
                  <a:cs typeface="Arial" panose="020B0604020202020204" pitchFamily="34" charset="0"/>
                </a:rPr>
                <a:t>Khái</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Niệm</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Và</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Phân</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Loại</a:t>
              </a:r>
              <a:endParaRPr lang="en-US" sz="1800" dirty="0">
                <a:solidFill>
                  <a:srgbClr val="E76A16"/>
                </a:solidFill>
                <a:latin typeface="Arial" panose="020B0604020202020204" pitchFamily="34" charset="0"/>
                <a:cs typeface="Arial" panose="020B0604020202020204" pitchFamily="34" charset="0"/>
              </a:endParaRPr>
            </a:p>
          </p:txBody>
        </p:sp>
        <p:grpSp>
          <p:nvGrpSpPr>
            <p:cNvPr id="21" name="Group 20"/>
            <p:cNvGrpSpPr/>
            <p:nvPr/>
          </p:nvGrpSpPr>
          <p:grpSpPr>
            <a:xfrm>
              <a:off x="170000" y="76831"/>
              <a:ext cx="516920" cy="404615"/>
              <a:chOff x="1302846" y="820686"/>
              <a:chExt cx="2194424" cy="1717668"/>
            </a:xfrm>
          </p:grpSpPr>
          <p:sp>
            <p:nvSpPr>
              <p:cNvPr id="22"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23"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b="1" dirty="0">
                    <a:solidFill>
                      <a:srgbClr val="E76A16"/>
                    </a:solidFill>
                    <a:latin typeface="Fira Sans Black" panose="020B0A03050000020004" pitchFamily="34" charset="0"/>
                    <a:cs typeface="Arial" panose="020B0604020202020204" pitchFamily="34" charset="0"/>
                  </a:rPr>
                  <a:t>I</a:t>
                </a:r>
                <a:endParaRPr lang="en-GB" b="1" dirty="0">
                  <a:solidFill>
                    <a:srgbClr val="E76A16"/>
                  </a:solidFill>
                  <a:latin typeface="Fira Sans Black" panose="020B0A03050000020004" pitchFamily="34" charset="0"/>
                  <a:cs typeface="Arial" panose="020B060402020202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3000"/>
                                  </p:iterate>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3000"/>
                                  </p:iterate>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884184" y="2469374"/>
            <a:ext cx="1467068" cy="461665"/>
          </a:xfrm>
          <a:prstGeom prst="rect">
            <a:avLst/>
          </a:prstGeom>
        </p:spPr>
        <p:txBody>
          <a:bodyPr wrap="none">
            <a:spAutoFit/>
          </a:bodyPr>
          <a:lstStyle/>
          <a:p>
            <a:r>
              <a:rPr lang="vi-VN"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Ethylene</a:t>
            </a:r>
            <a:endParaRPr lang="en-US" sz="2400" b="1" i="1" dirty="0">
              <a:solidFill>
                <a:srgbClr val="E76A16"/>
              </a:solidFill>
              <a:latin typeface="Arial" panose="020B0604020202020204" pitchFamily="34" charset="0"/>
              <a:cs typeface="Arial" panose="020B0604020202020204" pitchFamily="34" charset="0"/>
            </a:endParaRPr>
          </a:p>
        </p:txBody>
      </p:sp>
      <p:sp>
        <p:nvSpPr>
          <p:cNvPr id="6" name="Rectangle 5"/>
          <p:cNvSpPr/>
          <p:nvPr/>
        </p:nvSpPr>
        <p:spPr>
          <a:xfrm>
            <a:off x="5184061" y="2469374"/>
            <a:ext cx="2082621" cy="461665"/>
          </a:xfrm>
          <a:prstGeom prst="rect">
            <a:avLst/>
          </a:prstGeom>
        </p:spPr>
        <p:txBody>
          <a:bodyPr wrap="none">
            <a:spAutoFit/>
          </a:bodyPr>
          <a:lstStyle/>
          <a:p>
            <a:r>
              <a:rPr lang="en-US"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Polye</a:t>
            </a:r>
            <a:r>
              <a:rPr lang="vi-VN"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thylene</a:t>
            </a:r>
            <a:endParaRPr lang="en-US" sz="2400" b="1" i="1" dirty="0">
              <a:solidFill>
                <a:srgbClr val="E76A16"/>
              </a:solidFill>
              <a:latin typeface="Arial" panose="020B0604020202020204" pitchFamily="34" charset="0"/>
              <a:cs typeface="Arial" panose="020B0604020202020204" pitchFamily="34" charset="0"/>
            </a:endParaRPr>
          </a:p>
        </p:txBody>
      </p:sp>
      <p:sp>
        <p:nvSpPr>
          <p:cNvPr id="10" name="Rectangle 9"/>
          <p:cNvSpPr/>
          <p:nvPr/>
        </p:nvSpPr>
        <p:spPr>
          <a:xfrm>
            <a:off x="325028" y="3059530"/>
            <a:ext cx="5056192" cy="492443"/>
          </a:xfrm>
          <a:prstGeom prst="rect">
            <a:avLst/>
          </a:prstGeom>
        </p:spPr>
        <p:txBody>
          <a:bodyPr wrap="none">
            <a:spAutoFit/>
          </a:bodyPr>
          <a:lstStyle/>
          <a:p>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Ethylene (CH</a:t>
            </a:r>
            <a:r>
              <a:rPr lang="vi-VN" sz="2600" baseline="-25000" dirty="0">
                <a:solidFill>
                  <a:srgbClr val="002060"/>
                </a:solidFill>
                <a:latin typeface="Arial" panose="020B0604020202020204" pitchFamily="34" charset="0"/>
                <a:ea typeface="Courier New" panose="02070309020205020404" pitchFamily="49" charset="0"/>
                <a:cs typeface="Arial" panose="020B0604020202020204" pitchFamily="34" charset="0"/>
              </a:rPr>
              <a:t>2</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=CH</a:t>
            </a:r>
            <a:r>
              <a:rPr lang="vi-VN" sz="2600" baseline="-25000" dirty="0">
                <a:solidFill>
                  <a:srgbClr val="002060"/>
                </a:solidFill>
                <a:latin typeface="Arial" panose="020B0604020202020204" pitchFamily="34" charset="0"/>
                <a:ea typeface="Courier New" panose="02070309020205020404" pitchFamily="49" charset="0"/>
                <a:cs typeface="Arial" panose="020B0604020202020204" pitchFamily="34" charset="0"/>
              </a:rPr>
              <a:t>2</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 là monomer</a:t>
            </a:r>
            <a:endParaRPr lang="en-US" sz="2600"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325028" y="3690321"/>
            <a:ext cx="4414991" cy="492443"/>
          </a:xfrm>
          <a:prstGeom prst="rect">
            <a:avLst/>
          </a:prstGeom>
        </p:spPr>
        <p:txBody>
          <a:bodyPr wrap="none">
            <a:spAutoFit/>
          </a:bodyPr>
          <a:lstStyle/>
          <a:p>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Nhóm</a:t>
            </a:r>
            <a:r>
              <a:rPr lang="en-US" sz="2600"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-CH</a:t>
            </a:r>
            <a:r>
              <a:rPr lang="vi-VN" sz="2600" baseline="-25000" dirty="0">
                <a:solidFill>
                  <a:srgbClr val="002060"/>
                </a:solidFill>
                <a:latin typeface="Arial" panose="020B0604020202020204" pitchFamily="34" charset="0"/>
                <a:ea typeface="Courier New" panose="02070309020205020404" pitchFamily="49" charset="0"/>
                <a:cs typeface="Arial" panose="020B0604020202020204" pitchFamily="34" charset="0"/>
              </a:rPr>
              <a:t>2</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-CH</a:t>
            </a:r>
            <a:r>
              <a:rPr lang="vi-VN" sz="2600" baseline="-25000" dirty="0">
                <a:solidFill>
                  <a:srgbClr val="002060"/>
                </a:solidFill>
                <a:latin typeface="Arial" panose="020B0604020202020204" pitchFamily="34" charset="0"/>
                <a:ea typeface="Courier New" panose="02070309020205020404" pitchFamily="49" charset="0"/>
                <a:cs typeface="Arial" panose="020B0604020202020204" pitchFamily="34" charset="0"/>
              </a:rPr>
              <a:t>2</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a:t>
            </a:r>
            <a:r>
              <a:rPr lang="en-US" sz="2600"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là mắt xích</a:t>
            </a:r>
            <a:endParaRPr lang="en-US" sz="2600" dirty="0">
              <a:solidFill>
                <a:srgbClr val="002060"/>
              </a:solidFill>
              <a:latin typeface="Arial" panose="020B0604020202020204" pitchFamily="34" charset="0"/>
              <a:cs typeface="Arial" panose="020B0604020202020204" pitchFamily="34" charset="0"/>
            </a:endParaRPr>
          </a:p>
        </p:txBody>
      </p:sp>
      <p:sp>
        <p:nvSpPr>
          <p:cNvPr id="12" name="Rectangle 11"/>
          <p:cNvSpPr/>
          <p:nvPr/>
        </p:nvSpPr>
        <p:spPr>
          <a:xfrm>
            <a:off x="325028" y="4321112"/>
            <a:ext cx="6315407" cy="492443"/>
          </a:xfrm>
          <a:prstGeom prst="rect">
            <a:avLst/>
          </a:prstGeom>
        </p:spPr>
        <p:txBody>
          <a:bodyPr wrap="square">
            <a:spAutoFit/>
          </a:bodyPr>
          <a:lstStyle/>
          <a:p>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n là số mắt xích (n là số nguyên rất lớn).</a:t>
            </a:r>
            <a:endParaRPr lang="en-US" sz="2600" dirty="0">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1">
            <a:extLst>
              <a:ext uri="{28A0092B-C50C-407E-A947-70E740481C1C}">
                <a14:useLocalDpi xmlns:a14="http://schemas.microsoft.com/office/drawing/2010/main" val="0"/>
              </a:ext>
            </a:extLst>
          </a:blip>
          <a:srcRect l="3565" t="7913" r="6849" b="17551"/>
          <a:stretch>
            <a:fillRect/>
          </a:stretch>
        </p:blipFill>
        <p:spPr>
          <a:xfrm>
            <a:off x="2346404" y="946378"/>
            <a:ext cx="4787230" cy="1625372"/>
          </a:xfrm>
          <a:prstGeom prst="rect">
            <a:avLst/>
          </a:prstGeom>
        </p:spPr>
      </p:pic>
      <p:sp>
        <p:nvSpPr>
          <p:cNvPr id="4" name="TextBox 3"/>
          <p:cNvSpPr txBox="1"/>
          <p:nvPr/>
        </p:nvSpPr>
        <p:spPr>
          <a:xfrm>
            <a:off x="399975" y="697694"/>
            <a:ext cx="1130952" cy="510778"/>
          </a:xfrm>
          <a:prstGeom prst="roundRect">
            <a:avLst/>
          </a:prstGeom>
          <a:solidFill>
            <a:srgbClr val="E76A16"/>
          </a:solidFill>
          <a:ln>
            <a:solidFill>
              <a:schemeClr val="bg1"/>
            </a:solidFill>
          </a:ln>
        </p:spPr>
        <p:txBody>
          <a:bodyPr wrap="square" rtlCol="0">
            <a:spAutoFit/>
          </a:bodyPr>
          <a:lstStyle/>
          <a:p>
            <a:pPr algn="ctr"/>
            <a:r>
              <a:rPr lang="en-US" sz="2400" b="1" dirty="0">
                <a:solidFill>
                  <a:schemeClr val="tx2"/>
                </a:solidFill>
                <a:latin typeface="Fira Sans Medium" panose="020B0603050000020004" pitchFamily="34" charset="0"/>
                <a:cs typeface="Arial" panose="020B0604020202020204" pitchFamily="34" charset="0"/>
              </a:rPr>
              <a:t>Ví dụ:</a:t>
            </a:r>
            <a:endParaRPr lang="en-US" sz="2400" b="1" dirty="0">
              <a:solidFill>
                <a:schemeClr val="tx2"/>
              </a:solidFill>
              <a:latin typeface="Fira Sans Medium" panose="020B0603050000020004" pitchFamily="34" charset="0"/>
              <a:cs typeface="Arial" panose="020B0604020202020204" pitchFamily="34" charset="0"/>
            </a:endParaRPr>
          </a:p>
        </p:txBody>
      </p:sp>
      <p:grpSp>
        <p:nvGrpSpPr>
          <p:cNvPr id="7" name="Group 6"/>
          <p:cNvGrpSpPr/>
          <p:nvPr/>
        </p:nvGrpSpPr>
        <p:grpSpPr>
          <a:xfrm>
            <a:off x="170000" y="66797"/>
            <a:ext cx="3306393" cy="414649"/>
            <a:chOff x="170000" y="66797"/>
            <a:chExt cx="3306393" cy="414649"/>
          </a:xfrm>
        </p:grpSpPr>
        <p:sp>
          <p:nvSpPr>
            <p:cNvPr id="8" name="Google Shape;3441;p47"/>
            <p:cNvSpPr txBox="1"/>
            <p:nvPr/>
          </p:nvSpPr>
          <p:spPr>
            <a:xfrm>
              <a:off x="454517" y="66797"/>
              <a:ext cx="3021876"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r>
                <a:rPr lang="en-US" sz="1800" dirty="0" err="1">
                  <a:solidFill>
                    <a:srgbClr val="E76A16"/>
                  </a:solidFill>
                  <a:latin typeface="Arial" panose="020B0604020202020204" pitchFamily="34" charset="0"/>
                  <a:cs typeface="Arial" panose="020B0604020202020204" pitchFamily="34" charset="0"/>
                </a:rPr>
                <a:t>Khái</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Niệm</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Và</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Phân</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Loại</a:t>
              </a:r>
              <a:endParaRPr lang="en-US" sz="1800" dirty="0">
                <a:solidFill>
                  <a:srgbClr val="E76A16"/>
                </a:solidFill>
                <a:latin typeface="Arial" panose="020B0604020202020204" pitchFamily="34" charset="0"/>
                <a:cs typeface="Arial" panose="020B0604020202020204" pitchFamily="34" charset="0"/>
              </a:endParaRPr>
            </a:p>
          </p:txBody>
        </p:sp>
        <p:grpSp>
          <p:nvGrpSpPr>
            <p:cNvPr id="9" name="Group 8"/>
            <p:cNvGrpSpPr/>
            <p:nvPr/>
          </p:nvGrpSpPr>
          <p:grpSpPr>
            <a:xfrm>
              <a:off x="170000" y="76831"/>
              <a:ext cx="516920" cy="404615"/>
              <a:chOff x="1302846" y="820686"/>
              <a:chExt cx="2194424" cy="1717668"/>
            </a:xfrm>
          </p:grpSpPr>
          <p:sp>
            <p:nvSpPr>
              <p:cNvPr id="14"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15"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b="1" dirty="0">
                    <a:solidFill>
                      <a:srgbClr val="E76A16"/>
                    </a:solidFill>
                    <a:latin typeface="Fira Sans Black" panose="020B0A03050000020004" pitchFamily="34" charset="0"/>
                    <a:cs typeface="Arial" panose="020B0604020202020204" pitchFamily="34" charset="0"/>
                  </a:rPr>
                  <a:t>I</a:t>
                </a:r>
                <a:endParaRPr lang="en-GB" b="1" dirty="0">
                  <a:solidFill>
                    <a:srgbClr val="E76A16"/>
                  </a:solidFill>
                  <a:latin typeface="Fira Sans Black" panose="020B0A03050000020004" pitchFamily="34" charset="0"/>
                  <a:cs typeface="Arial" panose="020B060402020202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oli Vinyl Clorua Có Tính Đàn Hồi: Ứng Dụng và Tính Chất Nổi Bậ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14860" y="3810150"/>
            <a:ext cx="1841087" cy="8531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P Nanoparticles - CD Bioparticles"/>
          <p:cNvPicPr>
            <a:picLocks noChangeAspect="1" noChangeArrowheads="1"/>
          </p:cNvPicPr>
          <p:nvPr/>
        </p:nvPicPr>
        <p:blipFill rotWithShape="1">
          <a:blip r:embed="rId2">
            <a:extLst>
              <a:ext uri="{28A0092B-C50C-407E-A947-70E740481C1C}">
                <a14:useLocalDpi xmlns:a14="http://schemas.microsoft.com/office/drawing/2010/main" val="0"/>
              </a:ext>
            </a:extLst>
          </a:blip>
          <a:srcRect l="61073" t="37075" r="8220" b="20857"/>
          <a:stretch>
            <a:fillRect/>
          </a:stretch>
        </p:blipFill>
        <p:spPr bwMode="auto">
          <a:xfrm>
            <a:off x="2223213" y="2833325"/>
            <a:ext cx="1713019" cy="895967"/>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2"/>
          <p:cNvGrpSpPr/>
          <p:nvPr/>
        </p:nvGrpSpPr>
        <p:grpSpPr>
          <a:xfrm>
            <a:off x="246200" y="399306"/>
            <a:ext cx="3306393" cy="414649"/>
            <a:chOff x="170000" y="66797"/>
            <a:chExt cx="3306393" cy="414649"/>
          </a:xfrm>
        </p:grpSpPr>
        <p:sp>
          <p:nvSpPr>
            <p:cNvPr id="4" name="Google Shape;3441;p47"/>
            <p:cNvSpPr txBox="1"/>
            <p:nvPr/>
          </p:nvSpPr>
          <p:spPr>
            <a:xfrm>
              <a:off x="454517" y="66797"/>
              <a:ext cx="3021876"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r>
                <a:rPr lang="en-US" sz="1800" dirty="0" err="1">
                  <a:solidFill>
                    <a:srgbClr val="E76A16"/>
                  </a:solidFill>
                  <a:latin typeface="Arial" panose="020B0604020202020204" pitchFamily="34" charset="0"/>
                  <a:cs typeface="Arial" panose="020B0604020202020204" pitchFamily="34" charset="0"/>
                </a:rPr>
                <a:t>Khái</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Niệm</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Và</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Phân</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Loại</a:t>
              </a:r>
              <a:endParaRPr lang="en-US" sz="1800" dirty="0">
                <a:solidFill>
                  <a:srgbClr val="E76A16"/>
                </a:solidFill>
                <a:latin typeface="Arial" panose="020B0604020202020204" pitchFamily="34" charset="0"/>
                <a:cs typeface="Arial" panose="020B0604020202020204" pitchFamily="34" charset="0"/>
              </a:endParaRPr>
            </a:p>
          </p:txBody>
        </p:sp>
        <p:grpSp>
          <p:nvGrpSpPr>
            <p:cNvPr id="5" name="Group 4"/>
            <p:cNvGrpSpPr/>
            <p:nvPr/>
          </p:nvGrpSpPr>
          <p:grpSpPr>
            <a:xfrm>
              <a:off x="170000" y="76831"/>
              <a:ext cx="516920" cy="404615"/>
              <a:chOff x="1302846" y="820686"/>
              <a:chExt cx="2194424" cy="1717668"/>
            </a:xfrm>
          </p:grpSpPr>
          <p:sp>
            <p:nvSpPr>
              <p:cNvPr id="8"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9"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b="1" dirty="0">
                    <a:solidFill>
                      <a:srgbClr val="E76A16"/>
                    </a:solidFill>
                    <a:latin typeface="Fira Sans Black" panose="020B0A03050000020004" pitchFamily="34" charset="0"/>
                    <a:cs typeface="Arial" panose="020B0604020202020204" pitchFamily="34" charset="0"/>
                  </a:rPr>
                  <a:t>I</a:t>
                </a:r>
                <a:endParaRPr lang="en-GB" b="1" dirty="0">
                  <a:solidFill>
                    <a:srgbClr val="E76A16"/>
                  </a:solidFill>
                  <a:latin typeface="Fira Sans Black" panose="020B0A03050000020004" pitchFamily="34" charset="0"/>
                  <a:cs typeface="Arial" panose="020B0604020202020204" pitchFamily="34" charset="0"/>
                </a:endParaRPr>
              </a:p>
            </p:txBody>
          </p:sp>
        </p:grpSp>
      </p:grpSp>
      <p:sp>
        <p:nvSpPr>
          <p:cNvPr id="10" name="TextBox 9"/>
          <p:cNvSpPr txBox="1"/>
          <p:nvPr/>
        </p:nvSpPr>
        <p:spPr>
          <a:xfrm>
            <a:off x="4125068" y="788954"/>
            <a:ext cx="893864" cy="442674"/>
          </a:xfrm>
          <a:prstGeom prst="roundRect">
            <a:avLst/>
          </a:prstGeom>
          <a:solidFill>
            <a:srgbClr val="E76A16"/>
          </a:solidFill>
          <a:ln>
            <a:solidFill>
              <a:schemeClr val="bg1"/>
            </a:solidFill>
          </a:ln>
        </p:spPr>
        <p:txBody>
          <a:bodyPr wrap="square" rtlCol="0">
            <a:spAutoFit/>
          </a:bodyPr>
          <a:lstStyle/>
          <a:p>
            <a:pPr algn="ctr"/>
            <a:r>
              <a:rPr lang="en-US" sz="2000" b="1" dirty="0">
                <a:solidFill>
                  <a:schemeClr val="tx2"/>
                </a:solidFill>
                <a:latin typeface="Fira Sans Medium" panose="020B0603050000020004" pitchFamily="34" charset="0"/>
                <a:cs typeface="Arial" panose="020B0604020202020204" pitchFamily="34" charset="0"/>
              </a:rPr>
              <a:t>Ví dụ:</a:t>
            </a:r>
            <a:endParaRPr lang="en-US" sz="2000" b="1" dirty="0">
              <a:solidFill>
                <a:schemeClr val="tx2"/>
              </a:solidFill>
              <a:latin typeface="Fira Sans Medium" panose="020B0603050000020004" pitchFamily="34" charset="0"/>
              <a:cs typeface="Arial" panose="020B0604020202020204" pitchFamily="34" charset="0"/>
            </a:endParaRPr>
          </a:p>
        </p:txBody>
      </p:sp>
      <p:graphicFrame>
        <p:nvGraphicFramePr>
          <p:cNvPr id="11" name="Table 10"/>
          <p:cNvGraphicFramePr>
            <a:graphicFrameLocks noGrp="1"/>
          </p:cNvGraphicFramePr>
          <p:nvPr/>
        </p:nvGraphicFramePr>
        <p:xfrm>
          <a:off x="471059" y="1410084"/>
          <a:ext cx="8201881" cy="3334110"/>
        </p:xfrm>
        <a:graphic>
          <a:graphicData uri="http://schemas.openxmlformats.org/drawingml/2006/table">
            <a:tbl>
              <a:tblPr firstRow="1" bandRow="1">
                <a:tableStyleId>{39140D33-7BC4-41FB-B71A-1FF099744B44}</a:tableStyleId>
              </a:tblPr>
              <a:tblGrid>
                <a:gridCol w="4179122"/>
                <a:gridCol w="2061137"/>
                <a:gridCol w="1961622"/>
              </a:tblGrid>
              <a:tr h="681510">
                <a:tc>
                  <a:txBody>
                    <a:bodyPr/>
                    <a:lstStyle/>
                    <a:p>
                      <a:pPr algn="ctr"/>
                      <a:r>
                        <a:rPr lang="en-US" sz="2000" b="1" dirty="0">
                          <a:solidFill>
                            <a:srgbClr val="FFFF99"/>
                          </a:solidFill>
                        </a:rPr>
                        <a:t>Polymer</a:t>
                      </a:r>
                      <a:endParaRPr lang="en-US" sz="2000" b="1" dirty="0">
                        <a:solidFill>
                          <a:srgbClr val="FFFF99"/>
                        </a:solidFill>
                      </a:endParaRPr>
                    </a:p>
                  </a:txBody>
                  <a:tcPr anchor="ctr">
                    <a:solidFill>
                      <a:srgbClr val="506ED8"/>
                    </a:solidFill>
                  </a:tcPr>
                </a:tc>
                <a:tc>
                  <a:txBody>
                    <a:bodyPr/>
                    <a:lstStyle/>
                    <a:p>
                      <a:pPr algn="ctr"/>
                      <a:r>
                        <a:rPr lang="en-US" sz="2000" b="1" dirty="0" err="1">
                          <a:solidFill>
                            <a:srgbClr val="FFFF99"/>
                          </a:solidFill>
                        </a:rPr>
                        <a:t>Mắc</a:t>
                      </a:r>
                      <a:r>
                        <a:rPr lang="en-US" sz="2000" b="1" dirty="0">
                          <a:solidFill>
                            <a:srgbClr val="FFFF99"/>
                          </a:solidFill>
                        </a:rPr>
                        <a:t> </a:t>
                      </a:r>
                      <a:r>
                        <a:rPr lang="en-US" sz="2000" b="1" dirty="0" err="1">
                          <a:solidFill>
                            <a:srgbClr val="FFFF99"/>
                          </a:solidFill>
                        </a:rPr>
                        <a:t>xích</a:t>
                      </a:r>
                      <a:endParaRPr lang="en-US" sz="2000" b="1" dirty="0">
                        <a:solidFill>
                          <a:srgbClr val="FFFF99"/>
                        </a:solidFill>
                      </a:endParaRPr>
                    </a:p>
                  </a:txBody>
                  <a:tcPr anchor="ctr">
                    <a:solidFill>
                      <a:srgbClr val="506ED8"/>
                    </a:solidFill>
                  </a:tcPr>
                </a:tc>
                <a:tc>
                  <a:txBody>
                    <a:bodyPr/>
                    <a:lstStyle/>
                    <a:p>
                      <a:pPr algn="ctr"/>
                      <a:r>
                        <a:rPr lang="en-US" sz="2000" b="1" dirty="0">
                          <a:solidFill>
                            <a:srgbClr val="FFFF99"/>
                          </a:solidFill>
                        </a:rPr>
                        <a:t>Monomer</a:t>
                      </a:r>
                      <a:endParaRPr lang="en-US" sz="2000" b="1" dirty="0">
                        <a:solidFill>
                          <a:srgbClr val="FFFF99"/>
                        </a:solidFill>
                      </a:endParaRPr>
                    </a:p>
                  </a:txBody>
                  <a:tcPr anchor="ctr">
                    <a:solidFill>
                      <a:srgbClr val="506ED8"/>
                    </a:solidFill>
                  </a:tcPr>
                </a:tc>
              </a:tr>
              <a:tr h="726079">
                <a:tc>
                  <a:txBody>
                    <a:bodyPr/>
                    <a:lstStyle/>
                    <a:p>
                      <a:pPr algn="l"/>
                      <a:r>
                        <a:rPr lang="en-US" sz="2000" dirty="0">
                          <a:solidFill>
                            <a:srgbClr val="000000"/>
                          </a:solidFill>
                          <a:latin typeface="Arial" panose="020B0604020202020204" pitchFamily="34" charset="0"/>
                          <a:cs typeface="Arial" panose="020B0604020202020204" pitchFamily="34" charset="0"/>
                        </a:rPr>
                        <a:t>Polyethylene</a:t>
                      </a:r>
                      <a:endParaRPr lang="en-US" sz="2000" b="1" dirty="0">
                        <a:solidFill>
                          <a:srgbClr val="000000"/>
                        </a:solidFill>
                        <a:latin typeface="Arial" panose="020B0604020202020204" pitchFamily="34" charset="0"/>
                        <a:cs typeface="Arial" panose="020B0604020202020204" pitchFamily="34" charset="0"/>
                      </a:endParaRPr>
                    </a:p>
                  </a:txBody>
                  <a:tcPr anchor="ctr"/>
                </a:tc>
                <a:tc>
                  <a:txBody>
                    <a:bodyPr/>
                    <a:lstStyle/>
                    <a:p>
                      <a:pPr algn="ctr"/>
                      <a:endParaRPr lang="en-US" sz="2000" dirty="0">
                        <a:solidFill>
                          <a:srgbClr val="000000"/>
                        </a:solidFill>
                      </a:endParaRPr>
                    </a:p>
                  </a:txBody>
                  <a:tcPr anchor="ctr"/>
                </a:tc>
                <a:tc>
                  <a:txBody>
                    <a:bodyPr/>
                    <a:lstStyle/>
                    <a:p>
                      <a:pPr algn="ctr"/>
                      <a:endParaRPr lang="en-US" sz="2000">
                        <a:solidFill>
                          <a:srgbClr val="000000"/>
                        </a:solidFill>
                      </a:endParaRPr>
                    </a:p>
                  </a:txBody>
                  <a:tcPr anchor="ctr"/>
                </a:tc>
              </a:tr>
              <a:tr h="976542">
                <a:tc>
                  <a:txBody>
                    <a:bodyPr/>
                    <a:lstStyle/>
                    <a:p>
                      <a:pPr algn="l"/>
                      <a:r>
                        <a:rPr lang="en-US" sz="2000" dirty="0">
                          <a:solidFill>
                            <a:srgbClr val="000000"/>
                          </a:solidFill>
                        </a:rPr>
                        <a:t>Polypropylene </a:t>
                      </a:r>
                      <a:endParaRPr lang="en-US" sz="2000" dirty="0">
                        <a:solidFill>
                          <a:srgbClr val="000000"/>
                        </a:solidFill>
                      </a:endParaRPr>
                    </a:p>
                  </a:txBody>
                  <a:tcPr anchor="ctr"/>
                </a:tc>
                <a:tc>
                  <a:txBody>
                    <a:bodyPr/>
                    <a:lstStyle/>
                    <a:p>
                      <a:pPr algn="ctr"/>
                      <a:endParaRPr lang="en-US" sz="2000" dirty="0">
                        <a:solidFill>
                          <a:srgbClr val="000000"/>
                        </a:solidFill>
                      </a:endParaRPr>
                    </a:p>
                  </a:txBody>
                  <a:tcPr anchor="ctr"/>
                </a:tc>
                <a:tc>
                  <a:txBody>
                    <a:bodyPr/>
                    <a:lstStyle/>
                    <a:p>
                      <a:pPr algn="ctr"/>
                      <a:endParaRPr lang="en-US" sz="2000">
                        <a:solidFill>
                          <a:srgbClr val="000000"/>
                        </a:solidFill>
                      </a:endParaRPr>
                    </a:p>
                  </a:txBody>
                  <a:tcPr anchor="ctr"/>
                </a:tc>
              </a:tr>
              <a:tr h="949979">
                <a:tc>
                  <a:txBody>
                    <a:bodyPr/>
                    <a:lstStyle/>
                    <a:p>
                      <a:pPr algn="l"/>
                      <a:r>
                        <a:rPr lang="en-US" sz="2000" dirty="0">
                          <a:solidFill>
                            <a:srgbClr val="000000"/>
                          </a:solidFill>
                        </a:rPr>
                        <a:t>Poly (vinyl chloride)</a:t>
                      </a:r>
                      <a:endParaRPr lang="en-US" sz="2000" dirty="0">
                        <a:solidFill>
                          <a:srgbClr val="000000"/>
                        </a:solidFill>
                      </a:endParaRPr>
                    </a:p>
                  </a:txBody>
                  <a:tcPr anchor="ctr"/>
                </a:tc>
                <a:tc>
                  <a:txBody>
                    <a:bodyPr/>
                    <a:lstStyle/>
                    <a:p>
                      <a:pPr algn="ctr"/>
                      <a:endParaRPr lang="en-US" sz="2000" dirty="0">
                        <a:solidFill>
                          <a:srgbClr val="000000"/>
                        </a:solidFill>
                      </a:endParaRPr>
                    </a:p>
                  </a:txBody>
                  <a:tcPr anchor="ctr"/>
                </a:tc>
                <a:tc>
                  <a:txBody>
                    <a:bodyPr/>
                    <a:lstStyle/>
                    <a:p>
                      <a:pPr algn="ctr"/>
                      <a:endParaRPr lang="en-US" sz="2000" dirty="0">
                        <a:solidFill>
                          <a:srgbClr val="000000"/>
                        </a:solidFill>
                      </a:endParaRPr>
                    </a:p>
                  </a:txBody>
                  <a:tcPr anchor="ctr"/>
                </a:tc>
              </a:tr>
            </a:tbl>
          </a:graphicData>
        </a:graphic>
      </p:graphicFrame>
      <p:grpSp>
        <p:nvGrpSpPr>
          <p:cNvPr id="18" name="Group 17"/>
          <p:cNvGrpSpPr/>
          <p:nvPr/>
        </p:nvGrpSpPr>
        <p:grpSpPr>
          <a:xfrm>
            <a:off x="2128885" y="2206567"/>
            <a:ext cx="1901677" cy="400110"/>
            <a:chOff x="2128885" y="2339089"/>
            <a:chExt cx="1901677" cy="400110"/>
          </a:xfrm>
        </p:grpSpPr>
        <p:cxnSp>
          <p:nvCxnSpPr>
            <p:cNvPr id="13" name="Straight Connector 12"/>
            <p:cNvCxnSpPr/>
            <p:nvPr/>
          </p:nvCxnSpPr>
          <p:spPr>
            <a:xfrm>
              <a:off x="2164762" y="2539144"/>
              <a:ext cx="18384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643480" y="2539144"/>
              <a:ext cx="18384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28885" y="2339089"/>
              <a:ext cx="1901677" cy="400110"/>
            </a:xfrm>
            <a:prstGeom prst="rect">
              <a:avLst/>
            </a:prstGeom>
            <a:noFill/>
          </p:spPr>
          <p:txBody>
            <a:bodyPr wrap="square">
              <a:spAutoFit/>
            </a:bodyPr>
            <a:lstStyle/>
            <a:p>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a:t>
              </a:r>
              <a:r>
                <a:rPr lang="en-US" altLang="zh-CN" sz="2000" b="1" dirty="0">
                  <a:solidFill>
                    <a:srgbClr val="000000"/>
                  </a:solidFill>
                  <a:latin typeface="#9Slide03 Arima Madurai Black" panose="00000A00000000000000" pitchFamily="2" charset="-93"/>
                  <a:ea typeface="Elsie" panose="02000000000000000000" charset="0"/>
                  <a:cs typeface="#9Slide03 Arima Madurai Black" panose="00000A00000000000000" pitchFamily="2" charset="-93"/>
                </a:rPr>
                <a:t>—</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 </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n</a:t>
              </a:r>
              <a:endParaRPr lang="en-US" sz="2000" dirty="0"/>
            </a:p>
          </p:txBody>
        </p:sp>
      </p:grpSp>
      <p:sp>
        <p:nvSpPr>
          <p:cNvPr id="19" name="TextBox 18"/>
          <p:cNvSpPr txBox="1"/>
          <p:nvPr/>
        </p:nvSpPr>
        <p:spPr>
          <a:xfrm>
            <a:off x="4672002" y="2239173"/>
            <a:ext cx="2009361" cy="400110"/>
          </a:xfrm>
          <a:prstGeom prst="rect">
            <a:avLst/>
          </a:prstGeom>
          <a:noFill/>
        </p:spPr>
        <p:txBody>
          <a:bodyPr wrap="square">
            <a:spAutoFit/>
          </a:bodyPr>
          <a:lstStyle/>
          <a:p>
            <a:pPr algn="ctr"/>
            <a:r>
              <a:rPr lang="en-US" altLang="zh-CN" sz="2000" b="1" dirty="0">
                <a:solidFill>
                  <a:srgbClr val="000000"/>
                </a:solidFill>
                <a:latin typeface="#9Slide03 Arima Madurai Black" panose="00000A00000000000000" pitchFamily="2" charset="-93"/>
                <a:ea typeface="Elsie" panose="02000000000000000000" charset="0"/>
                <a:cs typeface="#9Slide03 Arima Madurai Black" panose="00000A00000000000000" pitchFamily="2" charset="-93"/>
              </a:rPr>
              <a:t>— </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a:t>
            </a:r>
            <a:r>
              <a:rPr lang="en-US" altLang="zh-CN" sz="2000" b="1" dirty="0">
                <a:solidFill>
                  <a:srgbClr val="000000"/>
                </a:solidFill>
                <a:latin typeface="#9Slide03 Arima Madurai Black" panose="00000A00000000000000" pitchFamily="2" charset="-93"/>
                <a:ea typeface="Elsie" panose="02000000000000000000" charset="0"/>
                <a:cs typeface="#9Slide03 Arima Madurai Black" panose="00000A00000000000000" pitchFamily="2" charset="-93"/>
              </a:rPr>
              <a:t>—</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a:t>
            </a:r>
            <a:r>
              <a:rPr lang="en-US" altLang="zh-CN" sz="2000" b="1" dirty="0">
                <a:solidFill>
                  <a:srgbClr val="000000"/>
                </a:solidFill>
                <a:latin typeface="#9Slide03 Arima Madurai Black" panose="00000A00000000000000" pitchFamily="2" charset="-93"/>
                <a:ea typeface="Elsie" panose="02000000000000000000" charset="0"/>
                <a:cs typeface="#9Slide03 Arima Madurai Black" panose="00000A00000000000000" pitchFamily="2" charset="-93"/>
              </a:rPr>
              <a:t> —</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a:t>
            </a:r>
            <a:endParaRPr lang="en-US" sz="2000" dirty="0"/>
          </a:p>
        </p:txBody>
      </p:sp>
      <p:grpSp>
        <p:nvGrpSpPr>
          <p:cNvPr id="25" name="Group 24"/>
          <p:cNvGrpSpPr/>
          <p:nvPr/>
        </p:nvGrpSpPr>
        <p:grpSpPr>
          <a:xfrm>
            <a:off x="6852866" y="2206567"/>
            <a:ext cx="2009361" cy="400110"/>
            <a:chOff x="4202064" y="3039918"/>
            <a:chExt cx="2009361" cy="400110"/>
          </a:xfrm>
        </p:grpSpPr>
        <p:sp>
          <p:nvSpPr>
            <p:cNvPr id="20" name="TextBox 19"/>
            <p:cNvSpPr txBox="1"/>
            <p:nvPr/>
          </p:nvSpPr>
          <p:spPr>
            <a:xfrm>
              <a:off x="4202064" y="3039918"/>
              <a:ext cx="2009361" cy="400110"/>
            </a:xfrm>
            <a:prstGeom prst="rect">
              <a:avLst/>
            </a:prstGeom>
            <a:noFill/>
          </p:spPr>
          <p:txBody>
            <a:bodyPr wrap="square">
              <a:spAutoFit/>
            </a:bodyPr>
            <a:lstStyle/>
            <a:p>
              <a:pPr algn="ct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  </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a:t>
              </a:r>
              <a:endParaRPr lang="en-US" sz="2000" dirty="0"/>
            </a:p>
          </p:txBody>
        </p:sp>
        <p:grpSp>
          <p:nvGrpSpPr>
            <p:cNvPr id="21" name="Group 20"/>
            <p:cNvGrpSpPr/>
            <p:nvPr/>
          </p:nvGrpSpPr>
          <p:grpSpPr>
            <a:xfrm>
              <a:off x="5096075" y="3208081"/>
              <a:ext cx="188871" cy="64927"/>
              <a:chOff x="3633047" y="2539144"/>
              <a:chExt cx="188871" cy="64927"/>
            </a:xfrm>
          </p:grpSpPr>
          <p:cxnSp>
            <p:nvCxnSpPr>
              <p:cNvPr id="22" name="Straight Connector 21"/>
              <p:cNvCxnSpPr/>
              <p:nvPr/>
            </p:nvCxnSpPr>
            <p:spPr>
              <a:xfrm>
                <a:off x="3633047" y="2604071"/>
                <a:ext cx="18384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638069" y="2539144"/>
                <a:ext cx="18384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grpSp>
      <p:pic>
        <p:nvPicPr>
          <p:cNvPr id="30" name="Picture 2" descr="PP Nanoparticles - CD Bioparticles"/>
          <p:cNvPicPr>
            <a:picLocks noChangeAspect="1" noChangeArrowheads="1"/>
          </p:cNvPicPr>
          <p:nvPr/>
        </p:nvPicPr>
        <p:blipFill rotWithShape="1">
          <a:blip r:embed="rId2">
            <a:extLst>
              <a:ext uri="{28A0092B-C50C-407E-A947-70E740481C1C}">
                <a14:useLocalDpi xmlns:a14="http://schemas.microsoft.com/office/drawing/2010/main" val="0"/>
              </a:ext>
            </a:extLst>
          </a:blip>
          <a:srcRect l="53546" r="25132" b="62996"/>
          <a:stretch>
            <a:fillRect/>
          </a:stretch>
        </p:blipFill>
        <p:spPr bwMode="auto">
          <a:xfrm>
            <a:off x="4938348" y="2860287"/>
            <a:ext cx="1189478" cy="7881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P Nanoparticles - CD Bioparticles"/>
          <p:cNvPicPr>
            <a:picLocks noChangeAspect="1" noChangeArrowheads="1"/>
          </p:cNvPicPr>
          <p:nvPr/>
        </p:nvPicPr>
        <p:blipFill rotWithShape="1">
          <a:blip r:embed="rId2">
            <a:extLst>
              <a:ext uri="{28A0092B-C50C-407E-A947-70E740481C1C}">
                <a14:useLocalDpi xmlns:a14="http://schemas.microsoft.com/office/drawing/2010/main" val="0"/>
              </a:ext>
            </a:extLst>
          </a:blip>
          <a:srcRect l="2586" t="-95" r="77140" b="60559"/>
          <a:stretch>
            <a:fillRect/>
          </a:stretch>
        </p:blipFill>
        <p:spPr bwMode="auto">
          <a:xfrm>
            <a:off x="7292043" y="2885615"/>
            <a:ext cx="1131005" cy="842042"/>
          </a:xfrm>
          <a:prstGeom prst="rect">
            <a:avLst/>
          </a:prstGeom>
          <a:noFill/>
          <a:extLst>
            <a:ext uri="{909E8E84-426E-40DD-AFC4-6F175D3DCCD1}">
              <a14:hiddenFill xmlns:a14="http://schemas.microsoft.com/office/drawing/2010/main">
                <a:solidFill>
                  <a:srgbClr val="FFFFFF"/>
                </a:solidFill>
              </a14:hiddenFill>
            </a:ext>
          </a:extLst>
        </p:spPr>
      </p:pic>
      <p:pic>
        <p:nvPicPr>
          <p:cNvPr id="4096" name="Picture 4" descr="Poli Vinyl Clorua Có Tính Đàn Hồi: Ứng Dụng và Tính Chất Nổi Bật"/>
          <p:cNvPicPr>
            <a:picLocks noChangeAspect="1" noChangeArrowheads="1"/>
          </p:cNvPicPr>
          <p:nvPr/>
        </p:nvPicPr>
        <p:blipFill rotWithShape="1">
          <a:blip r:embed="rId1">
            <a:extLst>
              <a:ext uri="{28A0092B-C50C-407E-A947-70E740481C1C}">
                <a14:useLocalDpi xmlns:a14="http://schemas.microsoft.com/office/drawing/2010/main" val="0"/>
              </a:ext>
            </a:extLst>
          </a:blip>
          <a:srcRect l="12773" r="17951"/>
          <a:stretch>
            <a:fillRect/>
          </a:stretch>
        </p:blipFill>
        <p:spPr bwMode="auto">
          <a:xfrm>
            <a:off x="5038974" y="3869409"/>
            <a:ext cx="1275416" cy="8531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ỜI GIẢI] Monome trùng hợp tạo thành polivinyl clorua là CHCl=CHC - Tự Học  365"/>
          <p:cNvPicPr>
            <a:picLocks noChangeAspect="1" noChangeArrowheads="1"/>
          </p:cNvPicPr>
          <p:nvPr/>
        </p:nvPicPr>
        <p:blipFill rotWithShape="1">
          <a:blip r:embed="rId3">
            <a:extLst>
              <a:ext uri="{28A0092B-C50C-407E-A947-70E740481C1C}">
                <a14:useLocalDpi xmlns:a14="http://schemas.microsoft.com/office/drawing/2010/main" val="0"/>
              </a:ext>
            </a:extLst>
          </a:blip>
          <a:srcRect l="3970" t="9923" r="70829" b="53714"/>
          <a:stretch>
            <a:fillRect/>
          </a:stretch>
        </p:blipFill>
        <p:spPr bwMode="auto">
          <a:xfrm>
            <a:off x="7087949" y="3962234"/>
            <a:ext cx="1317856" cy="5769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990600" y="955117"/>
            <a:ext cx="7661563" cy="3339792"/>
          </a:xfrm>
          <a:prstGeom prst="roundRect">
            <a:avLst>
              <a:gd name="adj" fmla="val 6250"/>
            </a:avLst>
          </a:prstGeom>
          <a:noFill/>
          <a:ln w="9525">
            <a:solidFill>
              <a:srgbClr val="E76A1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1"/>
          <a:stretch>
            <a:fillRect/>
          </a:stretch>
        </p:blipFill>
        <p:spPr>
          <a:xfrm>
            <a:off x="251113" y="3008791"/>
            <a:ext cx="1898222" cy="1898222"/>
          </a:xfrm>
          <a:prstGeom prst="rect">
            <a:avLst/>
          </a:prstGeom>
        </p:spPr>
      </p:pic>
      <p:grpSp>
        <p:nvGrpSpPr>
          <p:cNvPr id="11" name="Group 10"/>
          <p:cNvGrpSpPr/>
          <p:nvPr/>
        </p:nvGrpSpPr>
        <p:grpSpPr>
          <a:xfrm>
            <a:off x="1683051" y="1073883"/>
            <a:ext cx="7211567" cy="2884019"/>
            <a:chOff x="1651879" y="297873"/>
            <a:chExt cx="7211567" cy="2884019"/>
          </a:xfrm>
        </p:grpSpPr>
        <p:pic>
          <p:nvPicPr>
            <p:cNvPr id="5" name="Picture 4"/>
            <p:cNvPicPr>
              <a:picLocks noChangeAspect="1"/>
            </p:cNvPicPr>
            <p:nvPr/>
          </p:nvPicPr>
          <p:blipFill>
            <a:blip r:embed="rId2"/>
            <a:stretch>
              <a:fillRect/>
            </a:stretch>
          </p:blipFill>
          <p:spPr>
            <a:xfrm>
              <a:off x="5268037" y="1308440"/>
              <a:ext cx="1734146" cy="747477"/>
            </a:xfrm>
            <a:prstGeom prst="rect">
              <a:avLst/>
            </a:prstGeom>
          </p:spPr>
        </p:pic>
        <p:grpSp>
          <p:nvGrpSpPr>
            <p:cNvPr id="10" name="Group 9"/>
            <p:cNvGrpSpPr/>
            <p:nvPr/>
          </p:nvGrpSpPr>
          <p:grpSpPr>
            <a:xfrm>
              <a:off x="1651879" y="297873"/>
              <a:ext cx="7211567" cy="2884019"/>
              <a:chOff x="1651879" y="297873"/>
              <a:chExt cx="7211567" cy="2884019"/>
            </a:xfrm>
          </p:grpSpPr>
          <p:sp>
            <p:nvSpPr>
              <p:cNvPr id="6" name="Rectangle 5"/>
              <p:cNvSpPr/>
              <p:nvPr/>
            </p:nvSpPr>
            <p:spPr>
              <a:xfrm>
                <a:off x="1651879" y="297873"/>
                <a:ext cx="7211567" cy="2308324"/>
              </a:xfrm>
              <a:prstGeom prst="rect">
                <a:avLst/>
              </a:prstGeom>
            </p:spPr>
            <p:txBody>
              <a:bodyPr wrap="square">
                <a:spAutoFit/>
              </a:bodyPr>
              <a:lstStyle/>
              <a:p>
                <a:r>
                  <a:rPr lang="vi-VN" sz="2400" dirty="0">
                    <a:latin typeface="Arial" panose="020B0604020202020204" pitchFamily="34" charset="0"/>
                    <a:ea typeface="Courier New" panose="02070309020205020404" pitchFamily="49" charset="0"/>
                    <a:cs typeface="Arial" panose="020B0604020202020204" pitchFamily="34" charset="0"/>
                  </a:rPr>
                  <a:t>Chỉ ra mắt xích trong phân tử và monomer tương ứng của các polymer sau:</a:t>
                </a:r>
                <a:endParaRPr lang="en-US" sz="2400" dirty="0">
                  <a:latin typeface="Arial" panose="020B0604020202020204" pitchFamily="34" charset="0"/>
                  <a:ea typeface="Courier New" panose="02070309020205020404" pitchFamily="49" charset="0"/>
                  <a:cs typeface="Arial" panose="020B0604020202020204" pitchFamily="34" charset="0"/>
                </a:endParaRPr>
              </a:p>
              <a:p>
                <a:endParaRPr lang="en-US" sz="2400" dirty="0">
                  <a:latin typeface="Arial" panose="020B0604020202020204" pitchFamily="34" charset="0"/>
                  <a:ea typeface="Courier New" panose="02070309020205020404" pitchFamily="49" charset="0"/>
                  <a:cs typeface="Arial" panose="020B0604020202020204" pitchFamily="34" charset="0"/>
                </a:endParaRPr>
              </a:p>
              <a:p>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Polytetrafloroethylene</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 Polystyrene (PS):</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4572000" y="1961607"/>
                <a:ext cx="1898222" cy="1220285"/>
              </a:xfrm>
              <a:prstGeom prst="rect">
                <a:avLst/>
              </a:prstGeom>
            </p:spPr>
          </p:pic>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12"/>
          <p:cNvGrpSpPr/>
          <p:nvPr/>
        </p:nvGrpSpPr>
        <p:grpSpPr>
          <a:xfrm>
            <a:off x="347745" y="294192"/>
            <a:ext cx="7211567" cy="1200329"/>
            <a:chOff x="1525381" y="955117"/>
            <a:chExt cx="7211567" cy="1200329"/>
          </a:xfrm>
        </p:grpSpPr>
        <p:pic>
          <p:nvPicPr>
            <p:cNvPr id="5" name="Picture 4"/>
            <p:cNvPicPr>
              <a:picLocks noChangeAspect="1"/>
            </p:cNvPicPr>
            <p:nvPr/>
          </p:nvPicPr>
          <p:blipFill>
            <a:blip r:embed="rId1"/>
            <a:stretch>
              <a:fillRect/>
            </a:stretch>
          </p:blipFill>
          <p:spPr>
            <a:xfrm>
              <a:off x="5131164" y="1246995"/>
              <a:ext cx="1734146" cy="747477"/>
            </a:xfrm>
            <a:prstGeom prst="rect">
              <a:avLst/>
            </a:prstGeom>
          </p:spPr>
        </p:pic>
        <p:sp>
          <p:nvSpPr>
            <p:cNvPr id="6" name="Rectangle 5"/>
            <p:cNvSpPr/>
            <p:nvPr/>
          </p:nvSpPr>
          <p:spPr>
            <a:xfrm>
              <a:off x="1525381" y="955117"/>
              <a:ext cx="7211567" cy="1200329"/>
            </a:xfrm>
            <a:prstGeom prst="rect">
              <a:avLst/>
            </a:prstGeom>
          </p:spPr>
          <p:txBody>
            <a:bodyPr wrap="square">
              <a:spAutoFit/>
            </a:bodyPr>
            <a:lstStyle/>
            <a:p>
              <a:endParaRPr lang="en-US" sz="2400" dirty="0">
                <a:latin typeface="Arial" panose="020B0604020202020204" pitchFamily="34" charset="0"/>
                <a:ea typeface="Courier New" panose="02070309020205020404" pitchFamily="49" charset="0"/>
                <a:cs typeface="Arial" panose="020B0604020202020204" pitchFamily="34" charset="0"/>
              </a:endParaRPr>
            </a:p>
            <a:p>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Polytetrafloroethylene</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grpSp>
      <p:grpSp>
        <p:nvGrpSpPr>
          <p:cNvPr id="17" name="Group 16"/>
          <p:cNvGrpSpPr/>
          <p:nvPr/>
        </p:nvGrpSpPr>
        <p:grpSpPr>
          <a:xfrm>
            <a:off x="1982687" y="2056304"/>
            <a:ext cx="4800919" cy="1221580"/>
            <a:chOff x="1539342" y="2494701"/>
            <a:chExt cx="4800919" cy="1221580"/>
          </a:xfrm>
        </p:grpSpPr>
        <p:pic>
          <p:nvPicPr>
            <p:cNvPr id="9" name="Picture 8"/>
            <p:cNvPicPr>
              <a:picLocks noChangeAspect="1"/>
            </p:cNvPicPr>
            <p:nvPr/>
          </p:nvPicPr>
          <p:blipFill>
            <a:blip r:embed="rId2"/>
            <a:stretch>
              <a:fillRect/>
            </a:stretch>
          </p:blipFill>
          <p:spPr>
            <a:xfrm>
              <a:off x="4442039" y="2495996"/>
              <a:ext cx="1898222" cy="1220285"/>
            </a:xfrm>
            <a:prstGeom prst="rect">
              <a:avLst/>
            </a:prstGeom>
          </p:spPr>
        </p:pic>
        <p:sp>
          <p:nvSpPr>
            <p:cNvPr id="12" name="Rectangle 11"/>
            <p:cNvSpPr/>
            <p:nvPr/>
          </p:nvSpPr>
          <p:spPr>
            <a:xfrm>
              <a:off x="1539342" y="2494701"/>
              <a:ext cx="2963385" cy="830997"/>
            </a:xfrm>
            <a:prstGeom prst="rect">
              <a:avLst/>
            </a:prstGeom>
          </p:spPr>
          <p:txBody>
            <a:bodyPr wrap="square">
              <a:spAutoFit/>
            </a:bodyPr>
            <a:lstStyle/>
            <a:p>
              <a:endParaRPr lang="en-US" sz="2400" dirty="0">
                <a:latin typeface="Arial" panose="020B0604020202020204" pitchFamily="34" charset="0"/>
                <a:ea typeface="Courier New" panose="02070309020205020404" pitchFamily="49" charset="0"/>
                <a:cs typeface="Arial" panose="020B0604020202020204" pitchFamily="34" charset="0"/>
              </a:endParaRPr>
            </a:p>
            <a:p>
              <a:r>
                <a:rPr lang="en-US" sz="2400" dirty="0">
                  <a:latin typeface="Arial" panose="020B0604020202020204" pitchFamily="34" charset="0"/>
                  <a:cs typeface="Arial" panose="020B0604020202020204" pitchFamily="34" charset="0"/>
                </a:rPr>
                <a:t>b) Polystyrene (PS):</a:t>
              </a:r>
              <a:endParaRPr lang="en-US" sz="2400" dirty="0">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147067" y="2648799"/>
            <a:ext cx="2379518" cy="2379518"/>
          </a:xfrm>
          <a:prstGeom prst="rect">
            <a:avLst/>
          </a:prstGeom>
        </p:spPr>
      </p:pic>
      <p:sp>
        <p:nvSpPr>
          <p:cNvPr id="14" name="Rectangle 13"/>
          <p:cNvSpPr/>
          <p:nvPr/>
        </p:nvSpPr>
        <p:spPr>
          <a:xfrm>
            <a:off x="1214817" y="1487785"/>
            <a:ext cx="7211567" cy="461665"/>
          </a:xfrm>
          <a:prstGeom prst="rect">
            <a:avLst/>
          </a:prstGeom>
        </p:spPr>
        <p:txBody>
          <a:bodyPr wrap="square">
            <a:spAutoFit/>
          </a:bodyPr>
          <a:lstStyle/>
          <a:p>
            <a:r>
              <a:rPr lang="en-US" sz="2400" dirty="0" err="1">
                <a:latin typeface="Arial" panose="020B0604020202020204" pitchFamily="34" charset="0"/>
                <a:ea typeface="Courier New" panose="02070309020205020404" pitchFamily="49" charset="0"/>
                <a:cs typeface="Arial" panose="020B0604020202020204" pitchFamily="34" charset="0"/>
              </a:rPr>
              <a:t>Mắt</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xích</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a:latin typeface="#9Slide03 Arima Madurai Black" panose="00000A00000000000000" pitchFamily="2" charset="-93"/>
                <a:ea typeface="Courier New" panose="02070309020205020404" pitchFamily="49" charset="0"/>
                <a:cs typeface="#9Slide03 Arima Madurai Black" panose="00000A00000000000000" pitchFamily="2" charset="-93"/>
              </a:rPr>
              <a:t>- </a:t>
            </a:r>
            <a:r>
              <a:rPr lang="en-US" sz="2400" dirty="0">
                <a:latin typeface="Arial" panose="020B0604020202020204" pitchFamily="34" charset="0"/>
                <a:ea typeface="Courier New" panose="02070309020205020404" pitchFamily="49" charset="0"/>
                <a:cs typeface="Arial" panose="020B0604020202020204" pitchFamily="34" charset="0"/>
              </a:rPr>
              <a:t>CF</a:t>
            </a:r>
            <a:r>
              <a:rPr lang="en-US" sz="2400" baseline="-25000" dirty="0">
                <a:latin typeface="Arial" panose="020B0604020202020204" pitchFamily="34" charset="0"/>
                <a:ea typeface="Courier New" panose="02070309020205020404" pitchFamily="49" charset="0"/>
                <a:cs typeface="Arial" panose="020B0604020202020204" pitchFamily="34" charset="0"/>
              </a:rPr>
              <a:t>2</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a:latin typeface="#9Slide03 Arima Madurai Black" panose="00000A00000000000000" pitchFamily="2" charset="-93"/>
                <a:ea typeface="Courier New" panose="02070309020205020404" pitchFamily="49" charset="0"/>
                <a:cs typeface="#9Slide03 Arima Madurai Black" panose="00000A00000000000000" pitchFamily="2" charset="-93"/>
              </a:rPr>
              <a:t>-</a:t>
            </a:r>
            <a:r>
              <a:rPr lang="en-US" sz="2400" dirty="0">
                <a:latin typeface="Arial" panose="020B0604020202020204" pitchFamily="34" charset="0"/>
                <a:ea typeface="Courier New" panose="02070309020205020404" pitchFamily="49" charset="0"/>
                <a:cs typeface="Arial" panose="020B0604020202020204" pitchFamily="34" charset="0"/>
              </a:rPr>
              <a:t> CF</a:t>
            </a:r>
            <a:r>
              <a:rPr lang="en-US" sz="2400" baseline="-25000" dirty="0">
                <a:latin typeface="Arial" panose="020B0604020202020204" pitchFamily="34" charset="0"/>
                <a:ea typeface="Courier New" panose="02070309020205020404" pitchFamily="49" charset="0"/>
                <a:cs typeface="Arial" panose="020B0604020202020204" pitchFamily="34" charset="0"/>
              </a:rPr>
              <a:t>2 </a:t>
            </a:r>
            <a:r>
              <a:rPr lang="en-US" sz="2400" dirty="0">
                <a:latin typeface="#9Slide03 Arima Madurai Black" panose="00000A00000000000000" pitchFamily="2" charset="-93"/>
                <a:ea typeface="Courier New" panose="02070309020205020404" pitchFamily="49" charset="0"/>
                <a:cs typeface="#9Slide03 Arima Madurai Black" panose="00000A00000000000000" pitchFamily="2" charset="-93"/>
              </a:rPr>
              <a:t>- </a:t>
            </a:r>
            <a:r>
              <a:rPr lang="en-US" sz="2400" dirty="0">
                <a:latin typeface="Arial" panose="020B0604020202020204" pitchFamily="34" charset="0"/>
                <a:ea typeface="Courier New" panose="02070309020205020404" pitchFamily="49" charset="0"/>
                <a:cs typeface="Arial" panose="020B0604020202020204" pitchFamily="34" charset="0"/>
              </a:rPr>
              <a:t>; monomer: CF</a:t>
            </a:r>
            <a:r>
              <a:rPr lang="en-US" sz="2400" baseline="-25000" dirty="0">
                <a:latin typeface="Arial" panose="020B0604020202020204" pitchFamily="34" charset="0"/>
                <a:ea typeface="Courier New" panose="02070309020205020404" pitchFamily="49" charset="0"/>
                <a:cs typeface="Arial" panose="020B0604020202020204" pitchFamily="34" charset="0"/>
              </a:rPr>
              <a:t>2</a:t>
            </a:r>
            <a:r>
              <a:rPr lang="en-US" sz="2400" dirty="0">
                <a:latin typeface="Arial" panose="020B0604020202020204" pitchFamily="34" charset="0"/>
                <a:ea typeface="Courier New" panose="02070309020205020404" pitchFamily="49" charset="0"/>
                <a:cs typeface="Arial" panose="020B0604020202020204" pitchFamily="34" charset="0"/>
              </a:rPr>
              <a:t> = CF</a:t>
            </a:r>
            <a:r>
              <a:rPr lang="en-US" sz="2400" baseline="-25000" dirty="0">
                <a:latin typeface="Arial" panose="020B0604020202020204" pitchFamily="34" charset="0"/>
                <a:ea typeface="Courier New" panose="02070309020205020404" pitchFamily="49" charset="0"/>
                <a:cs typeface="Arial" panose="020B0604020202020204" pitchFamily="34" charset="0"/>
              </a:rPr>
              <a:t>2</a:t>
            </a:r>
            <a:endParaRPr lang="en-US" sz="2400" baseline="-25000" dirty="0">
              <a:latin typeface="Arial" panose="020B0604020202020204" pitchFamily="34" charset="0"/>
              <a:ea typeface="Courier New" panose="02070309020205020404" pitchFamily="49" charset="0"/>
              <a:cs typeface="Arial" panose="020B0604020202020204" pitchFamily="34" charset="0"/>
            </a:endParaRPr>
          </a:p>
        </p:txBody>
      </p:sp>
      <p:pic>
        <p:nvPicPr>
          <p:cNvPr id="16" name="Graphic 15" descr="Arrow Slight curv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179" y="1360337"/>
            <a:ext cx="668435" cy="668435"/>
          </a:xfrm>
          <a:prstGeom prst="rect">
            <a:avLst/>
          </a:prstGeom>
        </p:spPr>
      </p:pic>
      <p:sp>
        <p:nvSpPr>
          <p:cNvPr id="18" name="Rectangle 17"/>
          <p:cNvSpPr/>
          <p:nvPr/>
        </p:nvSpPr>
        <p:spPr>
          <a:xfrm>
            <a:off x="3177822" y="3681655"/>
            <a:ext cx="4580723" cy="937949"/>
          </a:xfrm>
          <a:prstGeom prst="rect">
            <a:avLst/>
          </a:prstGeom>
        </p:spPr>
        <p:txBody>
          <a:bodyPr wrap="square">
            <a:spAutoFit/>
          </a:bodyPr>
          <a:lstStyle/>
          <a:p>
            <a:pPr>
              <a:lnSpc>
                <a:spcPct val="120000"/>
              </a:lnSpc>
            </a:pPr>
            <a:r>
              <a:rPr lang="en-US" sz="2400" dirty="0" err="1">
                <a:latin typeface="Arial" panose="020B0604020202020204" pitchFamily="34" charset="0"/>
                <a:ea typeface="Courier New" panose="02070309020205020404" pitchFamily="49" charset="0"/>
                <a:cs typeface="Arial" panose="020B0604020202020204" pitchFamily="34" charset="0"/>
              </a:rPr>
              <a:t>Mắt</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xích</a:t>
            </a:r>
            <a:r>
              <a:rPr lang="en-US" sz="2400" dirty="0">
                <a:latin typeface="Arial" panose="020B0604020202020204" pitchFamily="34" charset="0"/>
                <a:ea typeface="Courier New" panose="02070309020205020404" pitchFamily="49" charset="0"/>
                <a:cs typeface="Arial" panose="020B0604020202020204" pitchFamily="34" charset="0"/>
              </a:rPr>
              <a:t>: </a:t>
            </a:r>
            <a:r>
              <a:rPr lang="pt-BR" sz="2400" dirty="0">
                <a:latin typeface="Arial" panose="020B0604020202020204" pitchFamily="34" charset="0"/>
                <a:ea typeface="Courier New" panose="02070309020205020404" pitchFamily="49" charset="0"/>
                <a:cs typeface="Arial" panose="020B0604020202020204" pitchFamily="34" charset="0"/>
              </a:rPr>
              <a:t>- CH</a:t>
            </a:r>
            <a:r>
              <a:rPr lang="pt-BR" sz="2400" baseline="-25000" dirty="0">
                <a:latin typeface="Arial" panose="020B0604020202020204" pitchFamily="34" charset="0"/>
                <a:ea typeface="Courier New" panose="02070309020205020404" pitchFamily="49" charset="0"/>
                <a:cs typeface="Arial" panose="020B0604020202020204" pitchFamily="34" charset="0"/>
              </a:rPr>
              <a:t>2</a:t>
            </a:r>
            <a:r>
              <a:rPr lang="pt-BR" sz="2400" dirty="0">
                <a:latin typeface="Arial" panose="020B0604020202020204" pitchFamily="34" charset="0"/>
                <a:ea typeface="Courier New" panose="02070309020205020404" pitchFamily="49" charset="0"/>
                <a:cs typeface="Arial" panose="020B0604020202020204" pitchFamily="34" charset="0"/>
              </a:rPr>
              <a:t> – CH(C</a:t>
            </a:r>
            <a:r>
              <a:rPr lang="pt-BR" sz="2400" baseline="-25000" dirty="0">
                <a:latin typeface="Arial" panose="020B0604020202020204" pitchFamily="34" charset="0"/>
                <a:ea typeface="Courier New" panose="02070309020205020404" pitchFamily="49" charset="0"/>
                <a:cs typeface="Arial" panose="020B0604020202020204" pitchFamily="34" charset="0"/>
              </a:rPr>
              <a:t>6</a:t>
            </a:r>
            <a:r>
              <a:rPr lang="pt-BR" sz="2400" dirty="0">
                <a:latin typeface="Arial" panose="020B0604020202020204" pitchFamily="34" charset="0"/>
                <a:ea typeface="Courier New" panose="02070309020205020404" pitchFamily="49" charset="0"/>
                <a:cs typeface="Arial" panose="020B0604020202020204" pitchFamily="34" charset="0"/>
              </a:rPr>
              <a:t>H</a:t>
            </a:r>
            <a:r>
              <a:rPr lang="pt-BR" sz="2400" baseline="-25000" dirty="0">
                <a:latin typeface="Arial" panose="020B0604020202020204" pitchFamily="34" charset="0"/>
                <a:ea typeface="Courier New" panose="02070309020205020404" pitchFamily="49" charset="0"/>
                <a:cs typeface="Arial" panose="020B0604020202020204" pitchFamily="34" charset="0"/>
              </a:rPr>
              <a:t>5</a:t>
            </a:r>
            <a:r>
              <a:rPr lang="pt-BR" sz="2400" dirty="0">
                <a:latin typeface="Arial" panose="020B0604020202020204" pitchFamily="34" charset="0"/>
                <a:ea typeface="Courier New" panose="02070309020205020404" pitchFamily="49" charset="0"/>
                <a:cs typeface="Arial" panose="020B0604020202020204" pitchFamily="34" charset="0"/>
              </a:rPr>
              <a:t>) -</a:t>
            </a:r>
            <a:r>
              <a:rPr lang="en-US" sz="2400" dirty="0">
                <a:latin typeface="Arial" panose="020B0604020202020204" pitchFamily="34" charset="0"/>
                <a:ea typeface="Courier New" panose="02070309020205020404" pitchFamily="49" charset="0"/>
                <a:cs typeface="Arial" panose="020B0604020202020204" pitchFamily="34" charset="0"/>
              </a:rPr>
              <a:t>; </a:t>
            </a:r>
            <a:endParaRPr lang="en-US" sz="2400" dirty="0">
              <a:latin typeface="Arial" panose="020B0604020202020204" pitchFamily="34" charset="0"/>
              <a:ea typeface="Courier New" panose="02070309020205020404" pitchFamily="49" charset="0"/>
              <a:cs typeface="Arial" panose="020B0604020202020204" pitchFamily="34" charset="0"/>
            </a:endParaRPr>
          </a:p>
          <a:p>
            <a:pPr>
              <a:lnSpc>
                <a:spcPct val="120000"/>
              </a:lnSpc>
            </a:pPr>
            <a:r>
              <a:rPr lang="en-US" sz="2400" dirty="0">
                <a:latin typeface="Arial" panose="020B0604020202020204" pitchFamily="34" charset="0"/>
                <a:ea typeface="Courier New" panose="02070309020205020404" pitchFamily="49" charset="0"/>
                <a:cs typeface="Arial" panose="020B0604020202020204" pitchFamily="34" charset="0"/>
              </a:rPr>
              <a:t>monomer: </a:t>
            </a:r>
            <a:r>
              <a:rPr lang="pt-BR" sz="2400" dirty="0">
                <a:latin typeface="Arial" panose="020B0604020202020204" pitchFamily="34" charset="0"/>
                <a:ea typeface="Courier New" panose="02070309020205020404" pitchFamily="49" charset="0"/>
                <a:cs typeface="Arial" panose="020B0604020202020204" pitchFamily="34" charset="0"/>
              </a:rPr>
              <a:t>CH</a:t>
            </a:r>
            <a:r>
              <a:rPr lang="pt-BR" sz="2400" baseline="-25000" dirty="0">
                <a:latin typeface="Arial" panose="020B0604020202020204" pitchFamily="34" charset="0"/>
                <a:ea typeface="Courier New" panose="02070309020205020404" pitchFamily="49" charset="0"/>
                <a:cs typeface="Arial" panose="020B0604020202020204" pitchFamily="34" charset="0"/>
              </a:rPr>
              <a:t>2</a:t>
            </a:r>
            <a:r>
              <a:rPr lang="pt-BR" sz="2400" dirty="0">
                <a:latin typeface="Arial" panose="020B0604020202020204" pitchFamily="34" charset="0"/>
                <a:ea typeface="Courier New" panose="02070309020205020404" pitchFamily="49" charset="0"/>
                <a:cs typeface="Arial" panose="020B0604020202020204" pitchFamily="34" charset="0"/>
              </a:rPr>
              <a:t> = CH(C</a:t>
            </a:r>
            <a:r>
              <a:rPr lang="pt-BR" sz="2400" baseline="-25000" dirty="0">
                <a:latin typeface="Arial" panose="020B0604020202020204" pitchFamily="34" charset="0"/>
                <a:ea typeface="Courier New" panose="02070309020205020404" pitchFamily="49" charset="0"/>
                <a:cs typeface="Arial" panose="020B0604020202020204" pitchFamily="34" charset="0"/>
              </a:rPr>
              <a:t>6</a:t>
            </a:r>
            <a:r>
              <a:rPr lang="pt-BR" sz="2400" dirty="0">
                <a:latin typeface="Arial" panose="020B0604020202020204" pitchFamily="34" charset="0"/>
                <a:ea typeface="Courier New" panose="02070309020205020404" pitchFamily="49" charset="0"/>
                <a:cs typeface="Arial" panose="020B0604020202020204" pitchFamily="34" charset="0"/>
              </a:rPr>
              <a:t>H</a:t>
            </a:r>
            <a:r>
              <a:rPr lang="pt-BR" sz="2400" baseline="-25000" dirty="0">
                <a:latin typeface="Arial" panose="020B0604020202020204" pitchFamily="34" charset="0"/>
                <a:ea typeface="Courier New" panose="02070309020205020404" pitchFamily="49" charset="0"/>
                <a:cs typeface="Arial" panose="020B0604020202020204" pitchFamily="34" charset="0"/>
              </a:rPr>
              <a:t>5</a:t>
            </a:r>
            <a:r>
              <a:rPr lang="pt-BR" sz="2400" dirty="0">
                <a:latin typeface="Arial" panose="020B0604020202020204" pitchFamily="34" charset="0"/>
                <a:ea typeface="Courier New" panose="02070309020205020404" pitchFamily="49" charset="0"/>
                <a:cs typeface="Arial" panose="020B0604020202020204" pitchFamily="34" charset="0"/>
              </a:rPr>
              <a:t>)</a:t>
            </a:r>
            <a:endParaRPr lang="en-US" sz="2400" baseline="-25000" dirty="0">
              <a:latin typeface="Arial" panose="020B0604020202020204" pitchFamily="34" charset="0"/>
              <a:ea typeface="Courier New" panose="02070309020205020404" pitchFamily="49" charset="0"/>
              <a:cs typeface="Arial" panose="020B0604020202020204" pitchFamily="34" charset="0"/>
            </a:endParaRPr>
          </a:p>
        </p:txBody>
      </p:sp>
      <p:pic>
        <p:nvPicPr>
          <p:cNvPr id="19" name="Graphic 18" descr="Arrow Slight curv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53184" y="3554207"/>
            <a:ext cx="668435" cy="668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sp>
        <p:nvSpPr>
          <p:cNvPr id="6" name="Rectangle 5"/>
          <p:cNvSpPr/>
          <p:nvPr/>
        </p:nvSpPr>
        <p:spPr>
          <a:xfrm>
            <a:off x="4495800" y="1708722"/>
            <a:ext cx="4080440"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3600" dirty="0">
                <a:latin typeface="Arial" panose="020B0604020202020204" pitchFamily="34" charset="0"/>
                <a:ea typeface="Courier New" panose="02070309020205020404" pitchFamily="49" charset="0"/>
                <a:cs typeface="Arial" panose="020B0604020202020204" pitchFamily="34" charset="0"/>
              </a:rPr>
              <a:t>Em </a:t>
            </a:r>
            <a:r>
              <a:rPr lang="en-US" sz="3600" dirty="0" err="1">
                <a:latin typeface="Arial" panose="020B0604020202020204" pitchFamily="34" charset="0"/>
                <a:ea typeface="Courier New" panose="02070309020205020404" pitchFamily="49" charset="0"/>
                <a:cs typeface="Arial" panose="020B0604020202020204" pitchFamily="34" charset="0"/>
              </a:rPr>
              <a:t>hãy</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phân</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loại</a:t>
            </a:r>
            <a:r>
              <a:rPr lang="en-US" sz="3600" dirty="0">
                <a:latin typeface="Arial" panose="020B0604020202020204" pitchFamily="34" charset="0"/>
                <a:ea typeface="Courier New" panose="02070309020205020404" pitchFamily="49" charset="0"/>
                <a:cs typeface="Arial" panose="020B0604020202020204" pitchFamily="34" charset="0"/>
              </a:rPr>
              <a:t> </a:t>
            </a:r>
            <a:r>
              <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panose="020B0604020202020204"/>
              </a:rPr>
              <a:t>polymer</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dựa</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vào</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nguồn</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gốc</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tạo</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thành</a:t>
            </a:r>
            <a:r>
              <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panose="020B0604020202020204"/>
              </a:rPr>
              <a:t>.</a:t>
            </a:r>
            <a:r>
              <a:rPr kumimoji="0" lang="en-US" sz="36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panose="020B0604020202020204"/>
              </a:rPr>
              <a:t> </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pic>
        <p:nvPicPr>
          <p:cNvPr id="7" name="Picture 6"/>
          <p:cNvPicPr>
            <a:picLocks noChangeAspect="1"/>
          </p:cNvPicPr>
          <p:nvPr/>
        </p:nvPicPr>
        <p:blipFill>
          <a:blip r:embed="rId1"/>
          <a:stretch>
            <a:fillRect/>
          </a:stretch>
        </p:blipFill>
        <p:spPr>
          <a:xfrm>
            <a:off x="190499" y="419099"/>
            <a:ext cx="4305301" cy="43053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Rounded Corners 9"/>
          <p:cNvSpPr/>
          <p:nvPr/>
        </p:nvSpPr>
        <p:spPr>
          <a:xfrm>
            <a:off x="454517" y="275155"/>
            <a:ext cx="8183791" cy="4386899"/>
          </a:xfrm>
          <a:prstGeom prst="roundRect">
            <a:avLst>
              <a:gd name="adj" fmla="val 7264"/>
            </a:avLst>
          </a:prstGeom>
          <a:noFill/>
          <a:ln>
            <a:solidFill>
              <a:srgbClr val="506ED8"/>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70000" y="66797"/>
            <a:ext cx="3306393" cy="414649"/>
            <a:chOff x="170000" y="66797"/>
            <a:chExt cx="3306393" cy="414649"/>
          </a:xfrm>
        </p:grpSpPr>
        <p:sp>
          <p:nvSpPr>
            <p:cNvPr id="13" name="Google Shape;3441;p47"/>
            <p:cNvSpPr txBox="1"/>
            <p:nvPr/>
          </p:nvSpPr>
          <p:spPr>
            <a:xfrm>
              <a:off x="454517" y="66797"/>
              <a:ext cx="3021876"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r>
                <a:rPr lang="en-US" sz="1800" dirty="0" err="1">
                  <a:solidFill>
                    <a:srgbClr val="E76A16"/>
                  </a:solidFill>
                  <a:latin typeface="Arial" panose="020B0604020202020204" pitchFamily="34" charset="0"/>
                  <a:cs typeface="Arial" panose="020B0604020202020204" pitchFamily="34" charset="0"/>
                </a:rPr>
                <a:t>Khái</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Niệm</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Và</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Phân</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Loại</a:t>
              </a:r>
              <a:endParaRPr lang="en-US" sz="1800" dirty="0">
                <a:solidFill>
                  <a:srgbClr val="E76A16"/>
                </a:solidFill>
                <a:latin typeface="Arial" panose="020B0604020202020204" pitchFamily="34" charset="0"/>
                <a:cs typeface="Arial" panose="020B0604020202020204" pitchFamily="34" charset="0"/>
              </a:endParaRPr>
            </a:p>
          </p:txBody>
        </p:sp>
        <p:grpSp>
          <p:nvGrpSpPr>
            <p:cNvPr id="15" name="Group 14"/>
            <p:cNvGrpSpPr/>
            <p:nvPr/>
          </p:nvGrpSpPr>
          <p:grpSpPr>
            <a:xfrm>
              <a:off x="170000" y="76831"/>
              <a:ext cx="516920" cy="404615"/>
              <a:chOff x="1302846" y="820686"/>
              <a:chExt cx="2194424" cy="1717668"/>
            </a:xfrm>
          </p:grpSpPr>
          <p:sp>
            <p:nvSpPr>
              <p:cNvPr id="11"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12"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b="1">
                    <a:solidFill>
                      <a:srgbClr val="E76A16"/>
                    </a:solidFill>
                    <a:latin typeface="Fira Sans Black" panose="020B0A03050000020004" pitchFamily="34" charset="0"/>
                    <a:cs typeface="Arial" panose="020B0604020202020204" pitchFamily="34" charset="0"/>
                  </a:rPr>
                  <a:t>01</a:t>
                </a:r>
                <a:endParaRPr lang="en-GB" b="1" dirty="0">
                  <a:solidFill>
                    <a:srgbClr val="E76A16"/>
                  </a:solidFill>
                  <a:latin typeface="Fira Sans Black" panose="020B0A03050000020004" pitchFamily="34" charset="0"/>
                  <a:cs typeface="Arial" panose="020B0604020202020204" pitchFamily="34" charset="0"/>
                </a:endParaRPr>
              </a:p>
            </p:txBody>
          </p:sp>
        </p:grpSp>
      </p:grpSp>
      <p:sp>
        <p:nvSpPr>
          <p:cNvPr id="17" name="Rectangle: Rounded Corners 16"/>
          <p:cNvSpPr/>
          <p:nvPr/>
        </p:nvSpPr>
        <p:spPr>
          <a:xfrm>
            <a:off x="3452040" y="721160"/>
            <a:ext cx="1890645" cy="376154"/>
          </a:xfrm>
          <a:prstGeom prst="roundRect">
            <a:avLst>
              <a:gd name="adj" fmla="val 14957"/>
            </a:avLst>
          </a:prstGeom>
          <a:solidFill>
            <a:srgbClr val="E76A16"/>
          </a:solidFill>
          <a:ln w="1905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lnSpc>
                <a:spcPct val="107000"/>
              </a:lnSpc>
              <a:spcBef>
                <a:spcPts val="0"/>
              </a:spcBef>
              <a:spcAft>
                <a:spcPts val="0"/>
              </a:spcAft>
            </a:pPr>
            <a:r>
              <a:rPr lang="en-US" sz="1800" b="1" kern="100">
                <a:solidFill>
                  <a:schemeClr val="accent3"/>
                </a:solidFill>
                <a:effectLst/>
                <a:latin typeface="Arial" panose="020B0604020202020204" pitchFamily="34" charset="0"/>
                <a:ea typeface="Calibri" panose="020F0502020204030204" pitchFamily="34" charset="0"/>
                <a:cs typeface="Arial" panose="020B0604020202020204" pitchFamily="34" charset="0"/>
              </a:rPr>
              <a:t>POLYMER</a:t>
            </a:r>
            <a:endParaRPr lang="en-US" sz="1600" kern="1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p:cNvSpPr/>
          <p:nvPr/>
        </p:nvSpPr>
        <p:spPr>
          <a:xfrm>
            <a:off x="1081777" y="1638574"/>
            <a:ext cx="2971800" cy="933176"/>
          </a:xfrm>
          <a:prstGeom prst="roundRect">
            <a:avLst>
              <a:gd name="adj" fmla="val 10662"/>
            </a:avLst>
          </a:prstGeom>
          <a:solidFill>
            <a:srgbClr val="D5F7FD"/>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algn="ctr">
              <a:lnSpc>
                <a:spcPct val="130000"/>
              </a:lnSpc>
              <a:spcBef>
                <a:spcPts val="0"/>
              </a:spcBef>
              <a:spcAft>
                <a:spcPts val="0"/>
              </a:spcAft>
            </a:pP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Polymer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thiên</a:t>
            </a: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nhiên</a:t>
            </a: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30000"/>
              </a:lnSpc>
              <a:spcBef>
                <a:spcPts val="0"/>
              </a:spcBef>
              <a:spcAft>
                <a:spcPts val="0"/>
              </a:spcAft>
            </a:pP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sẵn</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thiên</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nhiên</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p:cNvSpPr/>
          <p:nvPr/>
        </p:nvSpPr>
        <p:spPr>
          <a:xfrm>
            <a:off x="4814973" y="1581390"/>
            <a:ext cx="3251982" cy="1167918"/>
          </a:xfrm>
          <a:prstGeom prst="roundRect">
            <a:avLst>
              <a:gd name="adj" fmla="val 10662"/>
            </a:avLst>
          </a:prstGeom>
          <a:solidFill>
            <a:srgbClr val="FFFF99"/>
          </a:solidFill>
          <a:ln w="19050" cap="flat" cmpd="sng" algn="ctr">
            <a:solidFill>
              <a:schemeClr val="accent2">
                <a:lumMod val="60000"/>
                <a:lumOff val="40000"/>
              </a:schemeClr>
            </a:solidFill>
            <a:prstDash val="solid"/>
            <a:miter lim="800000"/>
          </a:ln>
          <a:effectLst/>
        </p:spPr>
        <p:txBody>
          <a:bodyPr rot="0" spcFirstLastPara="0" vert="horz" wrap="square" lIns="91440" tIns="45720" rIns="91440" bIns="45720" numCol="1" spcCol="0" rtlCol="0" fromWordArt="0" anchor="t" anchorCtr="0" forceAA="0" compatLnSpc="1">
            <a:noAutofit/>
          </a:bodyPr>
          <a:lstStyle/>
          <a:p>
            <a:pPr marL="0" marR="0" algn="ctr">
              <a:lnSpc>
                <a:spcPct val="130000"/>
              </a:lnSpc>
              <a:spcBef>
                <a:spcPts val="0"/>
              </a:spcBef>
              <a:spcAft>
                <a:spcPts val="0"/>
              </a:spcAft>
            </a:pP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Polymer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30000"/>
              </a:lnSpc>
              <a:spcBef>
                <a:spcPts val="0"/>
              </a:spcBef>
              <a:spcAft>
                <a:spcPts val="0"/>
              </a:spcAft>
            </a:pP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hóa</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20" name="Connector: Elbow 19"/>
          <p:cNvCxnSpPr/>
          <p:nvPr/>
        </p:nvCxnSpPr>
        <p:spPr>
          <a:xfrm flipH="1">
            <a:off x="2567677" y="947789"/>
            <a:ext cx="914367" cy="685014"/>
          </a:xfrm>
          <a:prstGeom prst="bentConnector3">
            <a:avLst>
              <a:gd name="adj1" fmla="val 99740"/>
            </a:avLst>
          </a:prstGeom>
          <a:noFill/>
          <a:ln w="12700" cap="flat" cmpd="sng" algn="ctr">
            <a:solidFill>
              <a:sysClr val="windowText" lastClr="000000"/>
            </a:solidFill>
            <a:prstDash val="solid"/>
            <a:miter lim="800000"/>
            <a:headEnd type="none" w="med" len="med"/>
            <a:tailEnd type="triangle" w="med" len="med"/>
          </a:ln>
          <a:effectLst/>
        </p:spPr>
      </p:cxnSp>
      <p:cxnSp>
        <p:nvCxnSpPr>
          <p:cNvPr id="21" name="Connector: Elbow 20"/>
          <p:cNvCxnSpPr/>
          <p:nvPr/>
        </p:nvCxnSpPr>
        <p:spPr>
          <a:xfrm>
            <a:off x="5333875" y="947789"/>
            <a:ext cx="870236" cy="686601"/>
          </a:xfrm>
          <a:prstGeom prst="bentConnector3">
            <a:avLst>
              <a:gd name="adj1" fmla="val 99979"/>
            </a:avLst>
          </a:prstGeom>
          <a:noFill/>
          <a:ln w="12700" cap="flat" cmpd="sng" algn="ctr">
            <a:solidFill>
              <a:sysClr val="windowText" lastClr="000000"/>
            </a:solidFill>
            <a:prstDash val="solid"/>
            <a:miter lim="800000"/>
            <a:headEnd type="none" w="med" len="med"/>
            <a:tailEnd type="triangle" w="med" len="med"/>
          </a:ln>
          <a:effectLst/>
        </p:spPr>
      </p:cxnSp>
      <p:grpSp>
        <p:nvGrpSpPr>
          <p:cNvPr id="30" name="Group 29"/>
          <p:cNvGrpSpPr/>
          <p:nvPr/>
        </p:nvGrpSpPr>
        <p:grpSpPr>
          <a:xfrm>
            <a:off x="823315" y="3235784"/>
            <a:ext cx="4205885" cy="1205984"/>
            <a:chOff x="508025" y="3376078"/>
            <a:chExt cx="4348013" cy="1205984"/>
          </a:xfrm>
        </p:grpSpPr>
        <p:pic>
          <p:nvPicPr>
            <p:cNvPr id="25" name="Picture 24" descr="What are some common protein myths? - Gravity Fitness Equipment"/>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084928" y="3404005"/>
              <a:ext cx="1175572" cy="784768"/>
            </a:xfrm>
            <a:prstGeom prst="rect">
              <a:avLst/>
            </a:prstGeom>
            <a:noFill/>
            <a:ln>
              <a:noFill/>
            </a:ln>
          </p:spPr>
        </p:pic>
        <p:pic>
          <p:nvPicPr>
            <p:cNvPr id="26" name="Picture 25" descr="Những công dụng hữu ích từ khoai lang | VTV.V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25" y="3376078"/>
              <a:ext cx="1299994" cy="812695"/>
            </a:xfrm>
            <a:prstGeom prst="rect">
              <a:avLst/>
            </a:prstGeom>
            <a:noFill/>
            <a:ln>
              <a:noFill/>
            </a:ln>
          </p:spPr>
        </p:pic>
        <p:pic>
          <p:nvPicPr>
            <p:cNvPr id="27" name="Picture 26" descr="Thiên trúc hoàng – Vị thuốc hay trong thân cây nứa • Starfoods Exim JSC -  Chuyên nông nghiệp và dược liệu sạch"/>
            <p:cNvPicPr>
              <a:picLocks noChangeAspect="1"/>
            </p:cNvPicPr>
            <p:nvPr/>
          </p:nvPicPr>
          <p:blipFill rotWithShape="1">
            <a:blip r:embed="rId3" cstate="print">
              <a:extLst>
                <a:ext uri="{28A0092B-C50C-407E-A947-70E740481C1C}">
                  <a14:useLocalDpi xmlns:a14="http://schemas.microsoft.com/office/drawing/2010/main" val="0"/>
                </a:ext>
              </a:extLst>
            </a:blip>
            <a:srcRect r="8628"/>
            <a:stretch>
              <a:fillRect/>
            </a:stretch>
          </p:blipFill>
          <p:spPr bwMode="auto">
            <a:xfrm>
              <a:off x="1791595" y="3408506"/>
              <a:ext cx="1221423" cy="768985"/>
            </a:xfrm>
            <a:prstGeom prst="rect">
              <a:avLst/>
            </a:prstGeom>
            <a:noFill/>
            <a:ln>
              <a:noFill/>
            </a:ln>
          </p:spPr>
        </p:pic>
        <p:sp>
          <p:nvSpPr>
            <p:cNvPr id="29" name="TextBox 28"/>
            <p:cNvSpPr txBox="1"/>
            <p:nvPr/>
          </p:nvSpPr>
          <p:spPr>
            <a:xfrm>
              <a:off x="644257" y="4202984"/>
              <a:ext cx="4211781" cy="379078"/>
            </a:xfrm>
            <a:prstGeom prst="rect">
              <a:avLst/>
            </a:prstGeom>
            <a:noFill/>
          </p:spPr>
          <p:txBody>
            <a:bodyPr wrap="square">
              <a:spAutoFit/>
            </a:bodyPr>
            <a:lstStyle/>
            <a:p>
              <a:pPr marL="0" marR="0" algn="just">
                <a:lnSpc>
                  <a:spcPct val="130000"/>
                </a:lnSpc>
                <a:spcBef>
                  <a:spcPts val="0"/>
                </a:spcBef>
                <a:spcAft>
                  <a:spcPts val="0"/>
                </a:spcAft>
              </a:pP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Ví</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tinh</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bột</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cellulose,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tơ</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tằm</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protein,…</a:t>
              </a:r>
              <a:endParaRPr lang="en-US" kern="1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52" name="Group 2051"/>
          <p:cNvGrpSpPr/>
          <p:nvPr/>
        </p:nvGrpSpPr>
        <p:grpSpPr>
          <a:xfrm>
            <a:off x="4882665" y="3210299"/>
            <a:ext cx="3395616" cy="1212041"/>
            <a:chOff x="4487810" y="3346239"/>
            <a:chExt cx="3395616" cy="1212041"/>
          </a:xfrm>
        </p:grpSpPr>
        <p:sp>
          <p:nvSpPr>
            <p:cNvPr id="31" name="Rectangle: Rounded Corners 30"/>
            <p:cNvSpPr>
              <a:spLocks noChangeAspect="1"/>
            </p:cNvSpPr>
            <p:nvPr/>
          </p:nvSpPr>
          <p:spPr>
            <a:xfrm>
              <a:off x="4487810" y="3346239"/>
              <a:ext cx="1068563" cy="814144"/>
            </a:xfrm>
            <a:prstGeom prst="roundRect">
              <a:avLst/>
            </a:prstGeom>
            <a:blipFill dpi="0" rotWithShape="0">
              <a:blip r:embed="rId4" cstate="print">
                <a:extLst>
                  <a:ext uri="{28A0092B-C50C-407E-A947-70E740481C1C}">
                    <a14:useLocalDpi xmlns:a14="http://schemas.microsoft.com/office/drawing/2010/main" val="0"/>
                  </a:ext>
                </a:extLst>
              </a:blip>
              <a:srcRect/>
              <a:stretch>
                <a:fillRect l="10283" r="10283"/>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Rectangle: Rounded Corners 2047"/>
            <p:cNvSpPr>
              <a:spLocks noChangeAspect="1"/>
            </p:cNvSpPr>
            <p:nvPr>
              <p:custDataLst>
                <p:tags r:id="rId5"/>
              </p:custDataLst>
            </p:nvPr>
          </p:nvSpPr>
          <p:spPr>
            <a:xfrm>
              <a:off x="5566369" y="3382909"/>
              <a:ext cx="1068563" cy="814144"/>
            </a:xfrm>
            <a:prstGeom prst="roundRect">
              <a:avLst/>
            </a:prstGeom>
            <a:blipFill dpi="0" rotWithShape="0">
              <a:blip r:embed="rId6" cstate="print">
                <a:extLst>
                  <a:ext uri="{28A0092B-C50C-407E-A947-70E740481C1C}">
                    <a14:useLocalDpi xmlns:a14="http://schemas.microsoft.com/office/drawing/2010/main" val="0"/>
                  </a:ext>
                </a:extLst>
              </a:blip>
              <a:srcRect/>
              <a:stretch>
                <a:fillRect l="-17725" r="-17725"/>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Rectangle: Rounded Corners 2048"/>
            <p:cNvSpPr>
              <a:spLocks noChangeAspect="1"/>
            </p:cNvSpPr>
            <p:nvPr/>
          </p:nvSpPr>
          <p:spPr>
            <a:xfrm>
              <a:off x="6773073" y="3382909"/>
              <a:ext cx="1068563" cy="814144"/>
            </a:xfrm>
            <a:prstGeom prst="roundRect">
              <a:avLst/>
            </a:prstGeom>
            <a:blipFill dpi="0" rotWithShape="0">
              <a:blip r:embed="rId7" cstate="print">
                <a:extLst>
                  <a:ext uri="{28A0092B-C50C-407E-A947-70E740481C1C}">
                    <a14:useLocalDpi xmlns:a14="http://schemas.microsoft.com/office/drawing/2010/main" val="0"/>
                  </a:ext>
                </a:extLst>
              </a:blip>
              <a:srcRect/>
              <a:stretch>
                <a:fillRect t="-15625" b="-15625"/>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TextBox 2050"/>
            <p:cNvSpPr txBox="1"/>
            <p:nvPr/>
          </p:nvSpPr>
          <p:spPr>
            <a:xfrm>
              <a:off x="4802739" y="4179202"/>
              <a:ext cx="3080687" cy="379078"/>
            </a:xfrm>
            <a:prstGeom prst="rect">
              <a:avLst/>
            </a:prstGeom>
            <a:noFill/>
          </p:spPr>
          <p:txBody>
            <a:bodyPr wrap="square">
              <a:spAutoFit/>
            </a:bodyPr>
            <a:lstStyle>
              <a:defPPr marR="0" lvl="0" algn="l" rtl="0">
                <a:lnSpc>
                  <a:spcPct val="100000"/>
                </a:lnSpc>
                <a:spcBef>
                  <a:spcPts val="0"/>
                </a:spcBef>
                <a:spcAft>
                  <a:spcPts val="0"/>
                </a:spcAft>
              </a:defPPr>
              <a:lvl1pPr marL="0" algn="just">
                <a:lnSpc>
                  <a:spcPct val="130000"/>
                </a:lnSpc>
                <a:defRPr sz="1600" kern="100">
                  <a:effectLst/>
                  <a:latin typeface="Arial" panose="020B0604020202020204" pitchFamily="34" charset="0"/>
                  <a:ea typeface="Calibri" panose="020F0502020204030204" pitchFamily="34" charset="0"/>
                  <a:cs typeface="Arial" panose="020B0604020202020204" pitchFamily="34" charset="0"/>
                </a:defRPr>
              </a:lvl1pPr>
            </a:lstStyle>
            <a:p>
              <a:r>
                <a:rPr lang="en-US" dirty="0" err="1"/>
                <a:t>Ví</a:t>
              </a:r>
              <a:r>
                <a:rPr lang="en-US" dirty="0"/>
                <a:t> </a:t>
              </a:r>
              <a:r>
                <a:rPr lang="en-US" dirty="0" err="1"/>
                <a:t>dụ</a:t>
              </a:r>
              <a:r>
                <a:rPr lang="en-US" dirty="0"/>
                <a:t>: </a:t>
              </a:r>
              <a:r>
                <a:rPr lang="en-US" dirty="0" err="1"/>
                <a:t>nhựa</a:t>
              </a:r>
              <a:r>
                <a:rPr lang="en-US" dirty="0"/>
                <a:t> PE, PVC, PP,…</a:t>
              </a:r>
              <a:endParaRPr lang="en-US"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p:cNvSpPr/>
          <p:nvPr/>
        </p:nvSpPr>
        <p:spPr>
          <a:xfrm rot="-5665061">
            <a:off x="3736717" y="671419"/>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4547;p99"/>
          <p:cNvSpPr/>
          <p:nvPr/>
        </p:nvSpPr>
        <p:spPr>
          <a:xfrm>
            <a:off x="1028114" y="671300"/>
            <a:ext cx="1737300" cy="1737300"/>
          </a:xfrm>
          <a:prstGeom prst="blockArc">
            <a:avLst>
              <a:gd name="adj1" fmla="val 16170281"/>
              <a:gd name="adj2" fmla="val 10647347"/>
              <a:gd name="adj3" fmla="val 10911"/>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 name="Group 3"/>
          <p:cNvGrpSpPr/>
          <p:nvPr/>
        </p:nvGrpSpPr>
        <p:grpSpPr>
          <a:xfrm>
            <a:off x="556942" y="875045"/>
            <a:ext cx="3176756" cy="840348"/>
            <a:chOff x="401011" y="1667077"/>
            <a:chExt cx="3205074" cy="1120464"/>
          </a:xfrm>
        </p:grpSpPr>
        <p:sp>
          <p:nvSpPr>
            <p:cNvPr id="7" name="Rounded Rectangle 11"/>
            <p:cNvSpPr/>
            <p:nvPr/>
          </p:nvSpPr>
          <p:spPr>
            <a:xfrm>
              <a:off x="2834611" y="1667077"/>
              <a:ext cx="771474" cy="1120464"/>
            </a:xfrm>
            <a:prstGeom prst="roundRect">
              <a:avLst>
                <a:gd name="adj" fmla="val 97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I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8" name="Rounded Rectangle 10"/>
            <p:cNvSpPr/>
            <p:nvPr/>
          </p:nvSpPr>
          <p:spPr>
            <a:xfrm>
              <a:off x="401011" y="1763712"/>
              <a:ext cx="2892683" cy="866774"/>
            </a:xfrm>
            <a:prstGeom prst="roundRect">
              <a:avLst>
                <a:gd name="adj" fmla="val 97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Polymer </a:t>
              </a:r>
              <a:r>
                <a:rPr kumimoji="0" lang="en-US" altLang="zh-CN" sz="24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thiên</a:t>
              </a:r>
              <a:r>
                <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 </a:t>
              </a:r>
              <a:r>
                <a:rPr kumimoji="0" lang="en-US" altLang="zh-CN" sz="24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nhiên</a:t>
              </a:r>
              <a:endPar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endParaRPr>
            </a:p>
          </p:txBody>
        </p:sp>
      </p:grpSp>
      <p:grpSp>
        <p:nvGrpSpPr>
          <p:cNvPr id="11" name="Group 10"/>
          <p:cNvGrpSpPr/>
          <p:nvPr/>
        </p:nvGrpSpPr>
        <p:grpSpPr>
          <a:xfrm>
            <a:off x="5056160" y="905880"/>
            <a:ext cx="3225935" cy="920572"/>
            <a:chOff x="-448655" y="1747592"/>
            <a:chExt cx="4301246" cy="1227429"/>
          </a:xfrm>
        </p:grpSpPr>
        <p:sp>
          <p:nvSpPr>
            <p:cNvPr id="12" name="Rounded Rectangle 14"/>
            <p:cNvSpPr/>
            <p:nvPr/>
          </p:nvSpPr>
          <p:spPr>
            <a:xfrm>
              <a:off x="2835177" y="1747592"/>
              <a:ext cx="1017414" cy="1227429"/>
            </a:xfrm>
            <a:prstGeom prst="roundRect">
              <a:avLst>
                <a:gd name="adj" fmla="val 97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I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21" name="Rounded Rectangle 15"/>
            <p:cNvSpPr/>
            <p:nvPr/>
          </p:nvSpPr>
          <p:spPr>
            <a:xfrm>
              <a:off x="-448655" y="1844227"/>
              <a:ext cx="3655494" cy="866776"/>
            </a:xfrm>
            <a:prstGeom prst="roundRect">
              <a:avLst>
                <a:gd name="adj" fmla="val 97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Polymer </a:t>
              </a:r>
              <a:r>
                <a:rPr kumimoji="0" lang="en-US" altLang="zh-CN" sz="24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tổng</a:t>
              </a:r>
              <a:r>
                <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 </a:t>
              </a:r>
              <a:r>
                <a:rPr kumimoji="0" lang="en-US" altLang="zh-CN" sz="24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hợp</a:t>
              </a:r>
              <a:endPar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endParaRPr>
            </a:p>
          </p:txBody>
        </p:sp>
      </p:grpSp>
      <p:sp>
        <p:nvSpPr>
          <p:cNvPr id="25" name="Rectangle 19"/>
          <p:cNvSpPr>
            <a:spLocks noChangeAspect="1"/>
          </p:cNvSpPr>
          <p:nvPr/>
        </p:nvSpPr>
        <p:spPr>
          <a:xfrm>
            <a:off x="355426" y="2080401"/>
            <a:ext cx="2067059" cy="2014755"/>
          </a:xfrm>
          <a:custGeom>
            <a:avLst/>
            <a:gdLst>
              <a:gd name="connsiteX0" fmla="*/ 0 w 2756079"/>
              <a:gd name="connsiteY0" fmla="*/ 0 h 2686340"/>
              <a:gd name="connsiteX1" fmla="*/ 2756079 w 2756079"/>
              <a:gd name="connsiteY1" fmla="*/ 0 h 2686340"/>
              <a:gd name="connsiteX2" fmla="*/ 2756079 w 2756079"/>
              <a:gd name="connsiteY2" fmla="*/ 2686340 h 2686340"/>
              <a:gd name="connsiteX3" fmla="*/ 0 w 2756079"/>
              <a:gd name="connsiteY3" fmla="*/ 2686340 h 2686340"/>
              <a:gd name="connsiteX4" fmla="*/ 0 w 2756079"/>
              <a:gd name="connsiteY4" fmla="*/ 0 h 2686340"/>
              <a:gd name="connsiteX0-1" fmla="*/ 0 w 2756079"/>
              <a:gd name="connsiteY0-2" fmla="*/ 0 h 2686340"/>
              <a:gd name="connsiteX1-3" fmla="*/ 2756079 w 2756079"/>
              <a:gd name="connsiteY1-4" fmla="*/ 425003 h 2686340"/>
              <a:gd name="connsiteX2-5" fmla="*/ 2756079 w 2756079"/>
              <a:gd name="connsiteY2-6" fmla="*/ 2686340 h 2686340"/>
              <a:gd name="connsiteX3-7" fmla="*/ 0 w 2756079"/>
              <a:gd name="connsiteY3-8" fmla="*/ 2686340 h 2686340"/>
              <a:gd name="connsiteX4-9" fmla="*/ 0 w 2756079"/>
              <a:gd name="connsiteY4-10" fmla="*/ 0 h 2686340"/>
              <a:gd name="connsiteX0-11" fmla="*/ 0 w 2756079"/>
              <a:gd name="connsiteY0-12" fmla="*/ 0 h 2686340"/>
              <a:gd name="connsiteX1-13" fmla="*/ 2756079 w 2756079"/>
              <a:gd name="connsiteY1-14" fmla="*/ 425003 h 2686340"/>
              <a:gd name="connsiteX2-15" fmla="*/ 2743200 w 2756079"/>
              <a:gd name="connsiteY2-16" fmla="*/ 2274216 h 2686340"/>
              <a:gd name="connsiteX3-17" fmla="*/ 0 w 2756079"/>
              <a:gd name="connsiteY3-18" fmla="*/ 2686340 h 2686340"/>
              <a:gd name="connsiteX4-19" fmla="*/ 0 w 2756079"/>
              <a:gd name="connsiteY4-20" fmla="*/ 0 h 2686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6079" h="2686340">
                <a:moveTo>
                  <a:pt x="0" y="0"/>
                </a:moveTo>
                <a:lnTo>
                  <a:pt x="2756079" y="425003"/>
                </a:lnTo>
                <a:lnTo>
                  <a:pt x="2743200" y="2274216"/>
                </a:lnTo>
                <a:lnTo>
                  <a:pt x="0" y="2686340"/>
                </a:lnTo>
                <a:lnTo>
                  <a:pt x="0" y="0"/>
                </a:lnTo>
                <a:close/>
              </a:path>
            </a:pathLst>
          </a:custGeom>
          <a:blipFill dpi="0" rotWithShape="0">
            <a:blip r:embed="rId1" cstate="print">
              <a:extLst>
                <a:ext uri="{28A0092B-C50C-407E-A947-70E740481C1C}">
                  <a14:useLocalDpi xmlns:a14="http://schemas.microsoft.com/office/drawing/2010/main" val="0"/>
                </a:ext>
              </a:extLst>
            </a:blip>
            <a:srcRect/>
            <a:stretch>
              <a:fillRect l="-18551" r="-185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IN"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26" name="Rectangle 19"/>
          <p:cNvSpPr>
            <a:spLocks noChangeAspect="1"/>
          </p:cNvSpPr>
          <p:nvPr/>
        </p:nvSpPr>
        <p:spPr>
          <a:xfrm>
            <a:off x="4449564" y="2069897"/>
            <a:ext cx="2066925" cy="2014855"/>
          </a:xfrm>
          <a:custGeom>
            <a:avLst/>
            <a:gdLst>
              <a:gd name="connsiteX0" fmla="*/ 0 w 2756079"/>
              <a:gd name="connsiteY0" fmla="*/ 0 h 2686340"/>
              <a:gd name="connsiteX1" fmla="*/ 2756079 w 2756079"/>
              <a:gd name="connsiteY1" fmla="*/ 0 h 2686340"/>
              <a:gd name="connsiteX2" fmla="*/ 2756079 w 2756079"/>
              <a:gd name="connsiteY2" fmla="*/ 2686340 h 2686340"/>
              <a:gd name="connsiteX3" fmla="*/ 0 w 2756079"/>
              <a:gd name="connsiteY3" fmla="*/ 2686340 h 2686340"/>
              <a:gd name="connsiteX4" fmla="*/ 0 w 2756079"/>
              <a:gd name="connsiteY4" fmla="*/ 0 h 2686340"/>
              <a:gd name="connsiteX0-1" fmla="*/ 0 w 2756079"/>
              <a:gd name="connsiteY0-2" fmla="*/ 0 h 2686340"/>
              <a:gd name="connsiteX1-3" fmla="*/ 2756079 w 2756079"/>
              <a:gd name="connsiteY1-4" fmla="*/ 425003 h 2686340"/>
              <a:gd name="connsiteX2-5" fmla="*/ 2756079 w 2756079"/>
              <a:gd name="connsiteY2-6" fmla="*/ 2686340 h 2686340"/>
              <a:gd name="connsiteX3-7" fmla="*/ 0 w 2756079"/>
              <a:gd name="connsiteY3-8" fmla="*/ 2686340 h 2686340"/>
              <a:gd name="connsiteX4-9" fmla="*/ 0 w 2756079"/>
              <a:gd name="connsiteY4-10" fmla="*/ 0 h 2686340"/>
              <a:gd name="connsiteX0-11" fmla="*/ 0 w 2756079"/>
              <a:gd name="connsiteY0-12" fmla="*/ 0 h 2686340"/>
              <a:gd name="connsiteX1-13" fmla="*/ 2756079 w 2756079"/>
              <a:gd name="connsiteY1-14" fmla="*/ 425003 h 2686340"/>
              <a:gd name="connsiteX2-15" fmla="*/ 2743200 w 2756079"/>
              <a:gd name="connsiteY2-16" fmla="*/ 2274216 h 2686340"/>
              <a:gd name="connsiteX3-17" fmla="*/ 0 w 2756079"/>
              <a:gd name="connsiteY3-18" fmla="*/ 2686340 h 2686340"/>
              <a:gd name="connsiteX4-19" fmla="*/ 0 w 2756079"/>
              <a:gd name="connsiteY4-20" fmla="*/ 0 h 2686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6079" h="2686340">
                <a:moveTo>
                  <a:pt x="0" y="0"/>
                </a:moveTo>
                <a:lnTo>
                  <a:pt x="2756079" y="425003"/>
                </a:lnTo>
                <a:lnTo>
                  <a:pt x="2743200" y="2274216"/>
                </a:lnTo>
                <a:lnTo>
                  <a:pt x="0" y="2686340"/>
                </a:lnTo>
                <a:lnTo>
                  <a:pt x="0" y="0"/>
                </a:lnTo>
                <a:close/>
              </a:path>
            </a:pathLst>
          </a:custGeom>
          <a:blipFill dpi="0" rotWithShape="0">
            <a:blip r:embed="rId2" cstate="print">
              <a:extLst>
                <a:ext uri="{28A0092B-C50C-407E-A947-70E740481C1C}">
                  <a14:useLocalDpi xmlns:a14="http://schemas.microsoft.com/office/drawing/2010/main" val="0"/>
                </a:ext>
              </a:extLst>
            </a:blip>
            <a:srcRect/>
            <a:stretch>
              <a:fillRect l="-22747" r="-227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IN"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28" name="TextBox 25"/>
          <p:cNvSpPr txBox="1">
            <a:spLocks noChangeArrowheads="1"/>
          </p:cNvSpPr>
          <p:nvPr/>
        </p:nvSpPr>
        <p:spPr bwMode="auto">
          <a:xfrm>
            <a:off x="1036665" y="4181409"/>
            <a:ext cx="9098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defRPr/>
            </a:pPr>
            <a:r>
              <a:rPr kumimoji="0" lang="en-US" altLang="zh-CN" sz="20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Bông</a:t>
            </a:r>
            <a:endParaRPr kumimoji="0" lang="zh-CN" altLang="en-US"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endParaRPr>
          </a:p>
        </p:txBody>
      </p:sp>
      <p:sp>
        <p:nvSpPr>
          <p:cNvPr id="29" name="TextBox 25"/>
          <p:cNvSpPr txBox="1">
            <a:spLocks noChangeArrowheads="1"/>
          </p:cNvSpPr>
          <p:nvPr/>
        </p:nvSpPr>
        <p:spPr bwMode="auto">
          <a:xfrm>
            <a:off x="5000533" y="4201978"/>
            <a:ext cx="76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defRPr/>
            </a:pPr>
            <a:r>
              <a:rPr kumimoji="0" lang="en-US" altLang="zh-CN"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PVC</a:t>
            </a:r>
            <a:endParaRPr kumimoji="0" lang="zh-CN" altLang="en-US"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endParaRPr>
          </a:p>
        </p:txBody>
      </p:sp>
      <p:sp>
        <p:nvSpPr>
          <p:cNvPr id="31" name="Rectangle 19"/>
          <p:cNvSpPr>
            <a:spLocks noChangeAspect="1"/>
          </p:cNvSpPr>
          <p:nvPr/>
        </p:nvSpPr>
        <p:spPr>
          <a:xfrm>
            <a:off x="1864803" y="2123218"/>
            <a:ext cx="2067059" cy="2014755"/>
          </a:xfrm>
          <a:custGeom>
            <a:avLst/>
            <a:gdLst>
              <a:gd name="connsiteX0" fmla="*/ 0 w 2756079"/>
              <a:gd name="connsiteY0" fmla="*/ 0 h 2686340"/>
              <a:gd name="connsiteX1" fmla="*/ 2756079 w 2756079"/>
              <a:gd name="connsiteY1" fmla="*/ 0 h 2686340"/>
              <a:gd name="connsiteX2" fmla="*/ 2756079 w 2756079"/>
              <a:gd name="connsiteY2" fmla="*/ 2686340 h 2686340"/>
              <a:gd name="connsiteX3" fmla="*/ 0 w 2756079"/>
              <a:gd name="connsiteY3" fmla="*/ 2686340 h 2686340"/>
              <a:gd name="connsiteX4" fmla="*/ 0 w 2756079"/>
              <a:gd name="connsiteY4" fmla="*/ 0 h 2686340"/>
              <a:gd name="connsiteX0-1" fmla="*/ 0 w 2756079"/>
              <a:gd name="connsiteY0-2" fmla="*/ 0 h 2686340"/>
              <a:gd name="connsiteX1-3" fmla="*/ 2756079 w 2756079"/>
              <a:gd name="connsiteY1-4" fmla="*/ 425003 h 2686340"/>
              <a:gd name="connsiteX2-5" fmla="*/ 2756079 w 2756079"/>
              <a:gd name="connsiteY2-6" fmla="*/ 2686340 h 2686340"/>
              <a:gd name="connsiteX3-7" fmla="*/ 0 w 2756079"/>
              <a:gd name="connsiteY3-8" fmla="*/ 2686340 h 2686340"/>
              <a:gd name="connsiteX4-9" fmla="*/ 0 w 2756079"/>
              <a:gd name="connsiteY4-10" fmla="*/ 0 h 2686340"/>
              <a:gd name="connsiteX0-11" fmla="*/ 0 w 2756079"/>
              <a:gd name="connsiteY0-12" fmla="*/ 0 h 2686340"/>
              <a:gd name="connsiteX1-13" fmla="*/ 2756079 w 2756079"/>
              <a:gd name="connsiteY1-14" fmla="*/ 425003 h 2686340"/>
              <a:gd name="connsiteX2-15" fmla="*/ 2743200 w 2756079"/>
              <a:gd name="connsiteY2-16" fmla="*/ 2274216 h 2686340"/>
              <a:gd name="connsiteX3-17" fmla="*/ 0 w 2756079"/>
              <a:gd name="connsiteY3-18" fmla="*/ 2686340 h 2686340"/>
              <a:gd name="connsiteX4-19" fmla="*/ 0 w 2756079"/>
              <a:gd name="connsiteY4-20" fmla="*/ 0 h 2686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6079" h="2686340">
                <a:moveTo>
                  <a:pt x="0" y="0"/>
                </a:moveTo>
                <a:lnTo>
                  <a:pt x="2756079" y="425003"/>
                </a:lnTo>
                <a:lnTo>
                  <a:pt x="2743200" y="2274216"/>
                </a:lnTo>
                <a:lnTo>
                  <a:pt x="0" y="2686340"/>
                </a:lnTo>
                <a:lnTo>
                  <a:pt x="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IN"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32" name="TextBox 25"/>
          <p:cNvSpPr txBox="1">
            <a:spLocks noChangeArrowheads="1"/>
          </p:cNvSpPr>
          <p:nvPr/>
        </p:nvSpPr>
        <p:spPr bwMode="auto">
          <a:xfrm>
            <a:off x="2282117" y="4180790"/>
            <a:ext cx="966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defRPr/>
            </a:pPr>
            <a:r>
              <a:rPr kumimoji="0" lang="en-US" altLang="zh-CN" sz="20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Lúa</a:t>
            </a:r>
            <a:r>
              <a:rPr kumimoji="0" lang="en-US" altLang="zh-CN"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 </a:t>
            </a:r>
            <a:r>
              <a:rPr kumimoji="0" lang="en-US" altLang="zh-CN" sz="20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mì</a:t>
            </a:r>
            <a:endParaRPr kumimoji="0" lang="zh-CN" altLang="en-US"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endParaRPr>
          </a:p>
        </p:txBody>
      </p:sp>
      <p:sp>
        <p:nvSpPr>
          <p:cNvPr id="33" name="Rectangle 19"/>
          <p:cNvSpPr>
            <a:spLocks noChangeAspect="1"/>
          </p:cNvSpPr>
          <p:nvPr/>
        </p:nvSpPr>
        <p:spPr>
          <a:xfrm>
            <a:off x="5849098" y="2049468"/>
            <a:ext cx="2066925" cy="2014855"/>
          </a:xfrm>
          <a:custGeom>
            <a:avLst/>
            <a:gdLst>
              <a:gd name="connsiteX0" fmla="*/ 0 w 2756079"/>
              <a:gd name="connsiteY0" fmla="*/ 0 h 2686340"/>
              <a:gd name="connsiteX1" fmla="*/ 2756079 w 2756079"/>
              <a:gd name="connsiteY1" fmla="*/ 0 h 2686340"/>
              <a:gd name="connsiteX2" fmla="*/ 2756079 w 2756079"/>
              <a:gd name="connsiteY2" fmla="*/ 2686340 h 2686340"/>
              <a:gd name="connsiteX3" fmla="*/ 0 w 2756079"/>
              <a:gd name="connsiteY3" fmla="*/ 2686340 h 2686340"/>
              <a:gd name="connsiteX4" fmla="*/ 0 w 2756079"/>
              <a:gd name="connsiteY4" fmla="*/ 0 h 2686340"/>
              <a:gd name="connsiteX0-1" fmla="*/ 0 w 2756079"/>
              <a:gd name="connsiteY0-2" fmla="*/ 0 h 2686340"/>
              <a:gd name="connsiteX1-3" fmla="*/ 2756079 w 2756079"/>
              <a:gd name="connsiteY1-4" fmla="*/ 425003 h 2686340"/>
              <a:gd name="connsiteX2-5" fmla="*/ 2756079 w 2756079"/>
              <a:gd name="connsiteY2-6" fmla="*/ 2686340 h 2686340"/>
              <a:gd name="connsiteX3-7" fmla="*/ 0 w 2756079"/>
              <a:gd name="connsiteY3-8" fmla="*/ 2686340 h 2686340"/>
              <a:gd name="connsiteX4-9" fmla="*/ 0 w 2756079"/>
              <a:gd name="connsiteY4-10" fmla="*/ 0 h 2686340"/>
              <a:gd name="connsiteX0-11" fmla="*/ 0 w 2756079"/>
              <a:gd name="connsiteY0-12" fmla="*/ 0 h 2686340"/>
              <a:gd name="connsiteX1-13" fmla="*/ 2756079 w 2756079"/>
              <a:gd name="connsiteY1-14" fmla="*/ 425003 h 2686340"/>
              <a:gd name="connsiteX2-15" fmla="*/ 2743200 w 2756079"/>
              <a:gd name="connsiteY2-16" fmla="*/ 2274216 h 2686340"/>
              <a:gd name="connsiteX3-17" fmla="*/ 0 w 2756079"/>
              <a:gd name="connsiteY3-18" fmla="*/ 2686340 h 2686340"/>
              <a:gd name="connsiteX4-19" fmla="*/ 0 w 2756079"/>
              <a:gd name="connsiteY4-20" fmla="*/ 0 h 2686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6079" h="2686340">
                <a:moveTo>
                  <a:pt x="0" y="0"/>
                </a:moveTo>
                <a:lnTo>
                  <a:pt x="2756079" y="425003"/>
                </a:lnTo>
                <a:lnTo>
                  <a:pt x="2743200" y="2274216"/>
                </a:lnTo>
                <a:lnTo>
                  <a:pt x="0" y="2686340"/>
                </a:lnTo>
                <a:lnTo>
                  <a:pt x="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IN"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34" name="Rectangle 19"/>
          <p:cNvSpPr>
            <a:spLocks noChangeAspect="1"/>
          </p:cNvSpPr>
          <p:nvPr/>
        </p:nvSpPr>
        <p:spPr>
          <a:xfrm>
            <a:off x="7248632" y="2049467"/>
            <a:ext cx="2066925" cy="2014855"/>
          </a:xfrm>
          <a:custGeom>
            <a:avLst/>
            <a:gdLst>
              <a:gd name="connsiteX0" fmla="*/ 0 w 2756079"/>
              <a:gd name="connsiteY0" fmla="*/ 0 h 2686340"/>
              <a:gd name="connsiteX1" fmla="*/ 2756079 w 2756079"/>
              <a:gd name="connsiteY1" fmla="*/ 0 h 2686340"/>
              <a:gd name="connsiteX2" fmla="*/ 2756079 w 2756079"/>
              <a:gd name="connsiteY2" fmla="*/ 2686340 h 2686340"/>
              <a:gd name="connsiteX3" fmla="*/ 0 w 2756079"/>
              <a:gd name="connsiteY3" fmla="*/ 2686340 h 2686340"/>
              <a:gd name="connsiteX4" fmla="*/ 0 w 2756079"/>
              <a:gd name="connsiteY4" fmla="*/ 0 h 2686340"/>
              <a:gd name="connsiteX0-1" fmla="*/ 0 w 2756079"/>
              <a:gd name="connsiteY0-2" fmla="*/ 0 h 2686340"/>
              <a:gd name="connsiteX1-3" fmla="*/ 2756079 w 2756079"/>
              <a:gd name="connsiteY1-4" fmla="*/ 425003 h 2686340"/>
              <a:gd name="connsiteX2-5" fmla="*/ 2756079 w 2756079"/>
              <a:gd name="connsiteY2-6" fmla="*/ 2686340 h 2686340"/>
              <a:gd name="connsiteX3-7" fmla="*/ 0 w 2756079"/>
              <a:gd name="connsiteY3-8" fmla="*/ 2686340 h 2686340"/>
              <a:gd name="connsiteX4-9" fmla="*/ 0 w 2756079"/>
              <a:gd name="connsiteY4-10" fmla="*/ 0 h 2686340"/>
              <a:gd name="connsiteX0-11" fmla="*/ 0 w 2756079"/>
              <a:gd name="connsiteY0-12" fmla="*/ 0 h 2686340"/>
              <a:gd name="connsiteX1-13" fmla="*/ 2756079 w 2756079"/>
              <a:gd name="connsiteY1-14" fmla="*/ 425003 h 2686340"/>
              <a:gd name="connsiteX2-15" fmla="*/ 2743200 w 2756079"/>
              <a:gd name="connsiteY2-16" fmla="*/ 2274216 h 2686340"/>
              <a:gd name="connsiteX3-17" fmla="*/ 0 w 2756079"/>
              <a:gd name="connsiteY3-18" fmla="*/ 2686340 h 2686340"/>
              <a:gd name="connsiteX4-19" fmla="*/ 0 w 2756079"/>
              <a:gd name="connsiteY4-20" fmla="*/ 0 h 2686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6079" h="2686340">
                <a:moveTo>
                  <a:pt x="0" y="0"/>
                </a:moveTo>
                <a:lnTo>
                  <a:pt x="2756079" y="425003"/>
                </a:lnTo>
                <a:lnTo>
                  <a:pt x="2743200" y="2274216"/>
                </a:lnTo>
                <a:lnTo>
                  <a:pt x="0" y="2686340"/>
                </a:lnTo>
                <a:lnTo>
                  <a:pt x="0" y="0"/>
                </a:ln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IN"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35" name="TextBox 25"/>
          <p:cNvSpPr txBox="1">
            <a:spLocks noChangeArrowheads="1"/>
          </p:cNvSpPr>
          <p:nvPr/>
        </p:nvSpPr>
        <p:spPr bwMode="auto">
          <a:xfrm>
            <a:off x="6555260" y="4201978"/>
            <a:ext cx="76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defRPr/>
            </a:pPr>
            <a:r>
              <a:rPr kumimoji="0" lang="en-US" altLang="zh-CN"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PP</a:t>
            </a:r>
            <a:endParaRPr kumimoji="0" lang="zh-CN" altLang="en-US"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endParaRPr>
          </a:p>
        </p:txBody>
      </p:sp>
      <p:sp>
        <p:nvSpPr>
          <p:cNvPr id="36" name="TextBox 25"/>
          <p:cNvSpPr txBox="1">
            <a:spLocks noChangeArrowheads="1"/>
          </p:cNvSpPr>
          <p:nvPr/>
        </p:nvSpPr>
        <p:spPr bwMode="auto">
          <a:xfrm>
            <a:off x="7801574" y="4195468"/>
            <a:ext cx="76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defRPr/>
            </a:pPr>
            <a:r>
              <a:rPr kumimoji="0" lang="en-US" altLang="zh-CN"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PE</a:t>
            </a:r>
            <a:endParaRPr kumimoji="0" lang="zh-CN" altLang="en-US"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endParaRPr>
          </a:p>
        </p:txBody>
      </p:sp>
      <p:grpSp>
        <p:nvGrpSpPr>
          <p:cNvPr id="3" name="Group 2"/>
          <p:cNvGrpSpPr/>
          <p:nvPr/>
        </p:nvGrpSpPr>
        <p:grpSpPr>
          <a:xfrm>
            <a:off x="200802" y="167443"/>
            <a:ext cx="3306393" cy="414649"/>
            <a:chOff x="170000" y="66797"/>
            <a:chExt cx="3306393" cy="414649"/>
          </a:xfrm>
        </p:grpSpPr>
        <p:sp>
          <p:nvSpPr>
            <p:cNvPr id="6" name="Google Shape;3441;p47"/>
            <p:cNvSpPr txBox="1"/>
            <p:nvPr/>
          </p:nvSpPr>
          <p:spPr>
            <a:xfrm>
              <a:off x="454517" y="66797"/>
              <a:ext cx="3021876"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r>
                <a:rPr lang="en-US" sz="1800" dirty="0" err="1">
                  <a:solidFill>
                    <a:srgbClr val="E76A16"/>
                  </a:solidFill>
                  <a:latin typeface="Arial" panose="020B0604020202020204" pitchFamily="34" charset="0"/>
                  <a:cs typeface="Arial" panose="020B0604020202020204" pitchFamily="34" charset="0"/>
                </a:rPr>
                <a:t>Khái</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Niệm</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Và</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Phân</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Loại</a:t>
              </a:r>
              <a:endParaRPr lang="en-US" sz="1800" dirty="0">
                <a:solidFill>
                  <a:srgbClr val="E76A16"/>
                </a:solidFill>
                <a:latin typeface="Arial" panose="020B0604020202020204" pitchFamily="34" charset="0"/>
                <a:cs typeface="Arial" panose="020B0604020202020204" pitchFamily="34" charset="0"/>
              </a:endParaRPr>
            </a:p>
          </p:txBody>
        </p:sp>
        <p:grpSp>
          <p:nvGrpSpPr>
            <p:cNvPr id="9" name="Group 8"/>
            <p:cNvGrpSpPr/>
            <p:nvPr/>
          </p:nvGrpSpPr>
          <p:grpSpPr>
            <a:xfrm>
              <a:off x="170000" y="76831"/>
              <a:ext cx="516920" cy="404615"/>
              <a:chOff x="1302846" y="820686"/>
              <a:chExt cx="2194424" cy="1717668"/>
            </a:xfrm>
          </p:grpSpPr>
          <p:sp>
            <p:nvSpPr>
              <p:cNvPr id="13"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14"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b="1">
                    <a:solidFill>
                      <a:srgbClr val="E76A16"/>
                    </a:solidFill>
                    <a:latin typeface="Fira Sans Black" panose="020B0A03050000020004" pitchFamily="34" charset="0"/>
                    <a:cs typeface="Arial" panose="020B0604020202020204" pitchFamily="34" charset="0"/>
                  </a:rPr>
                  <a:t>01</a:t>
                </a:r>
                <a:endParaRPr lang="en-GB" b="1" dirty="0">
                  <a:solidFill>
                    <a:srgbClr val="E76A16"/>
                  </a:solidFill>
                  <a:latin typeface="Fira Sans Black" panose="020B0A03050000020004" pitchFamily="34" charset="0"/>
                  <a:cs typeface="Arial" panose="020B060402020202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inVertical)">
                                      <p:cBhvr>
                                        <p:cTn id="43" dur="500"/>
                                        <p:tgtEl>
                                          <p:spTgt spid="3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25" grpId="0" animBg="1"/>
      <p:bldP spid="26" grpId="0" animBg="1"/>
      <p:bldP spid="28" grpId="0"/>
      <p:bldP spid="29" grpId="0"/>
      <p:bldP spid="31" grpId="0" animBg="1"/>
      <p:bldP spid="32" grpId="0"/>
      <p:bldP spid="33" grpId="0" animBg="1"/>
      <p:bldP spid="34" grpId="0" animBg="1"/>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19050"/>
            <a:ext cx="9145927" cy="872577"/>
            <a:chOff x="0" y="-19050"/>
            <a:chExt cx="9145927" cy="955085"/>
          </a:xfrm>
        </p:grpSpPr>
        <p:sp>
          <p:nvSpPr>
            <p:cNvPr id="32" name="Rectangle 31"/>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33" name="Rectangle 32"/>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34" name="Rectangle 33"/>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grpSp>
      <p:sp>
        <p:nvSpPr>
          <p:cNvPr id="35" name="文本框 23"/>
          <p:cNvSpPr txBox="1"/>
          <p:nvPr/>
        </p:nvSpPr>
        <p:spPr>
          <a:xfrm>
            <a:off x="349540" y="116239"/>
            <a:ext cx="60564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Em</a:t>
            </a:r>
            <a:r>
              <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 </a:t>
            </a: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hãy</a:t>
            </a:r>
            <a:r>
              <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 </a:t>
            </a: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phân</a:t>
            </a:r>
            <a:r>
              <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 </a:t>
            </a: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loại</a:t>
            </a:r>
            <a:r>
              <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 </a:t>
            </a: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các</a:t>
            </a:r>
            <a:r>
              <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 polymer </a:t>
            </a: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sau</a:t>
            </a:r>
            <a:endPar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panose="020B0604020202020204"/>
            </a:endParaRPr>
          </a:p>
        </p:txBody>
      </p:sp>
      <p:cxnSp>
        <p:nvCxnSpPr>
          <p:cNvPr id="2" name="直接连接符 23"/>
          <p:cNvCxnSpPr/>
          <p:nvPr/>
        </p:nvCxnSpPr>
        <p:spPr>
          <a:xfrm>
            <a:off x="2306232" y="2243479"/>
            <a:ext cx="1596373" cy="159758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5"/>
          <p:cNvCxnSpPr/>
          <p:nvPr/>
        </p:nvCxnSpPr>
        <p:spPr>
          <a:xfrm flipH="1">
            <a:off x="1515437" y="2243480"/>
            <a:ext cx="798188" cy="7987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26"/>
          <p:cNvCxnSpPr/>
          <p:nvPr/>
        </p:nvCxnSpPr>
        <p:spPr>
          <a:xfrm flipV="1">
            <a:off x="7066224" y="3042272"/>
            <a:ext cx="798188" cy="7987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27"/>
          <p:cNvCxnSpPr/>
          <p:nvPr/>
        </p:nvCxnSpPr>
        <p:spPr>
          <a:xfrm flipH="1">
            <a:off x="3893179" y="2243479"/>
            <a:ext cx="1596373" cy="159758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28"/>
          <p:cNvCxnSpPr/>
          <p:nvPr/>
        </p:nvCxnSpPr>
        <p:spPr>
          <a:xfrm>
            <a:off x="5479369" y="2243479"/>
            <a:ext cx="1596373" cy="159758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菱形 31"/>
          <p:cNvSpPr>
            <a:spLocks noChangeAspect="1"/>
          </p:cNvSpPr>
          <p:nvPr/>
        </p:nvSpPr>
        <p:spPr>
          <a:xfrm>
            <a:off x="1527901" y="2538215"/>
            <a:ext cx="1582976" cy="1584176"/>
          </a:xfrm>
          <a:prstGeom prst="diamond">
            <a:avLst/>
          </a:prstGeom>
          <a:blipFill dpi="0" rotWithShape="0">
            <a:blip r:embed="rId1" cstate="print">
              <a:extLst>
                <a:ext uri="{28A0092B-C50C-407E-A947-70E740481C1C}">
                  <a14:useLocalDpi xmlns:a14="http://schemas.microsoft.com/office/drawing/2010/main" val="0"/>
                </a:ext>
              </a:extLst>
            </a:blip>
            <a:srcRect/>
            <a:stretch>
              <a:fillRect l="-38" r="-38"/>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endParaRPr>
          </a:p>
        </p:txBody>
      </p:sp>
      <p:sp>
        <p:nvSpPr>
          <p:cNvPr id="11" name="菱形 34"/>
          <p:cNvSpPr>
            <a:spLocks noChangeAspect="1"/>
          </p:cNvSpPr>
          <p:nvPr/>
        </p:nvSpPr>
        <p:spPr>
          <a:xfrm>
            <a:off x="3124200" y="1962150"/>
            <a:ext cx="1582976" cy="1584176"/>
          </a:xfrm>
          <a:prstGeom prst="diamond">
            <a:avLst/>
          </a:prstGeom>
          <a:blipFill dpi="0" rotWithShape="0">
            <a:blip r:embed="rId2" cstate="print">
              <a:extLst>
                <a:ext uri="{28A0092B-C50C-407E-A947-70E740481C1C}">
                  <a14:useLocalDpi xmlns:a14="http://schemas.microsoft.com/office/drawing/2010/main" val="0"/>
                </a:ext>
              </a:extLst>
            </a:blip>
            <a:srcRect/>
            <a:stretch>
              <a:fillRect l="-25057" r="-25057"/>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endParaRPr>
          </a:p>
        </p:txBody>
      </p:sp>
      <p:sp>
        <p:nvSpPr>
          <p:cNvPr id="13" name="菱形 37"/>
          <p:cNvSpPr>
            <a:spLocks noChangeAspect="1"/>
          </p:cNvSpPr>
          <p:nvPr/>
        </p:nvSpPr>
        <p:spPr>
          <a:xfrm>
            <a:off x="4712343" y="2538215"/>
            <a:ext cx="1582976" cy="1584176"/>
          </a:xfrm>
          <a:prstGeom prst="diamond">
            <a:avLst/>
          </a:prstGeom>
          <a:blipFill dpi="0" rotWithShape="0">
            <a:blip r:embed="rId3" cstate="print">
              <a:extLst>
                <a:ext uri="{28A0092B-C50C-407E-A947-70E740481C1C}">
                  <a14:useLocalDpi xmlns:a14="http://schemas.microsoft.com/office/drawing/2010/main" val="0"/>
                </a:ext>
              </a:extLst>
            </a:blip>
            <a:srcRect/>
            <a:stretch>
              <a:fillRect l="-57208" t="2117" r="-2949" b="-2117"/>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endParaRPr>
          </a:p>
        </p:txBody>
      </p:sp>
      <p:sp>
        <p:nvSpPr>
          <p:cNvPr id="14" name="菱形 40"/>
          <p:cNvSpPr>
            <a:spLocks noChangeAspect="1"/>
          </p:cNvSpPr>
          <p:nvPr>
            <p:custDataLst>
              <p:tags r:id="rId4"/>
            </p:custDataLst>
          </p:nvPr>
        </p:nvSpPr>
        <p:spPr>
          <a:xfrm>
            <a:off x="6289414" y="1962150"/>
            <a:ext cx="1582976" cy="1584176"/>
          </a:xfrm>
          <a:prstGeom prst="diamond">
            <a:avLst/>
          </a:prstGeom>
          <a:blipFill dpi="0" rotWithShape="0">
            <a:blip r:embed="rId5" cstate="print">
              <a:extLst>
                <a:ext uri="{28A0092B-C50C-407E-A947-70E740481C1C}">
                  <a14:useLocalDpi xmlns:a14="http://schemas.microsoft.com/office/drawing/2010/main" val="0"/>
                </a:ext>
              </a:extLst>
            </a:blip>
            <a:srcRect/>
            <a:stretch>
              <a:fillRect l="-13588" r="-13588"/>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endParaRPr>
          </a:p>
        </p:txBody>
      </p:sp>
      <p:sp>
        <p:nvSpPr>
          <p:cNvPr id="16" name="TextBox 25"/>
          <p:cNvSpPr txBox="1">
            <a:spLocks noChangeArrowheads="1"/>
          </p:cNvSpPr>
          <p:nvPr/>
        </p:nvSpPr>
        <p:spPr bwMode="auto">
          <a:xfrm>
            <a:off x="1308198" y="4334195"/>
            <a:ext cx="16515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defRPr/>
            </a:pP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Vải</a:t>
            </a: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 nylon</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endParaRPr>
          </a:p>
        </p:txBody>
      </p:sp>
      <p:sp>
        <p:nvSpPr>
          <p:cNvPr id="17" name="TextBox 25"/>
          <p:cNvSpPr txBox="1">
            <a:spLocks noChangeArrowheads="1"/>
          </p:cNvSpPr>
          <p:nvPr/>
        </p:nvSpPr>
        <p:spPr bwMode="auto">
          <a:xfrm>
            <a:off x="3110877" y="3904789"/>
            <a:ext cx="14992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defRPr/>
            </a:pP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Nhựa</a:t>
            </a: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 PS</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endParaRPr>
          </a:p>
        </p:txBody>
      </p:sp>
      <p:sp>
        <p:nvSpPr>
          <p:cNvPr id="18" name="TextBox 25"/>
          <p:cNvSpPr txBox="1">
            <a:spLocks noChangeArrowheads="1"/>
          </p:cNvSpPr>
          <p:nvPr/>
        </p:nvSpPr>
        <p:spPr bwMode="auto">
          <a:xfrm>
            <a:off x="5105399" y="4334195"/>
            <a:ext cx="14772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defRPr/>
            </a:pP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Cao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su</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endParaRPr>
          </a:p>
        </p:txBody>
      </p:sp>
      <p:sp>
        <p:nvSpPr>
          <p:cNvPr id="20" name="TextBox 25"/>
          <p:cNvSpPr txBox="1">
            <a:spLocks noChangeArrowheads="1"/>
          </p:cNvSpPr>
          <p:nvPr/>
        </p:nvSpPr>
        <p:spPr bwMode="auto">
          <a:xfrm>
            <a:off x="6705599" y="3859822"/>
            <a:ext cx="1477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defRPr/>
            </a:pP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Tơ</a:t>
            </a: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rPr>
              <a:t>tằm</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panose="020B0604020202020204"/>
            </a:endParaRPr>
          </a:p>
        </p:txBody>
      </p:sp>
      <p:sp>
        <p:nvSpPr>
          <p:cNvPr id="24" name="Rounded Rectangle 10"/>
          <p:cNvSpPr/>
          <p:nvPr/>
        </p:nvSpPr>
        <p:spPr>
          <a:xfrm>
            <a:off x="5305019" y="1159599"/>
            <a:ext cx="3395634" cy="480743"/>
          </a:xfrm>
          <a:prstGeom prst="roundRect">
            <a:avLst>
              <a:gd name="adj" fmla="val 97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Polymer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thiên</a:t>
            </a: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nhiên</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endParaRPr>
          </a:p>
        </p:txBody>
      </p:sp>
      <p:sp>
        <p:nvSpPr>
          <p:cNvPr id="25" name="Rounded Rectangle 10"/>
          <p:cNvSpPr/>
          <p:nvPr/>
        </p:nvSpPr>
        <p:spPr>
          <a:xfrm>
            <a:off x="889530" y="1163012"/>
            <a:ext cx="3149070" cy="480743"/>
          </a:xfrm>
          <a:prstGeom prst="roundRect">
            <a:avLst>
              <a:gd name="adj" fmla="val 9770"/>
            </a:avLst>
          </a:prstGeom>
          <a:solidFill>
            <a:srgbClr val="FBB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Polymer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tổng</a:t>
            </a: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rPr>
              <a:t>hợp</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a:endParaRPr>
          </a:p>
        </p:txBody>
      </p:sp>
      <p:cxnSp>
        <p:nvCxnSpPr>
          <p:cNvPr id="26" name="Straight Connector 25"/>
          <p:cNvCxnSpPr/>
          <p:nvPr/>
        </p:nvCxnSpPr>
        <p:spPr>
          <a:xfrm>
            <a:off x="4707176" y="1223924"/>
            <a:ext cx="0" cy="1314291"/>
          </a:xfrm>
          <a:prstGeom prst="line">
            <a:avLst/>
          </a:prstGeom>
          <a:ln w="28575">
            <a:solidFill>
              <a:schemeClr val="bg2"/>
            </a:solidFill>
            <a:prstDash val="sysDash"/>
          </a:ln>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a:off x="4707176" y="3619659"/>
            <a:ext cx="0" cy="1314291"/>
          </a:xfrm>
          <a:prstGeom prst="line">
            <a:avLst/>
          </a:prstGeom>
          <a:ln w="28575">
            <a:solidFill>
              <a:schemeClr val="bg2"/>
            </a:solidFill>
            <a:prstDash val="sysDash"/>
          </a:ln>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750"/>
                                        <p:tgtEl>
                                          <p:spTgt spid="17"/>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750"/>
                                        <p:tgtEl>
                                          <p:spTgt spid="18"/>
                                        </p:tgtEl>
                                      </p:cBhvr>
                                    </p:animEffect>
                                  </p:childTnLst>
                                </p:cTn>
                              </p:par>
                              <p:par>
                                <p:cTn id="14" presetID="22" presetClass="entr" presetSubtype="8" fill="hold" grpId="0" nodeType="withEffect">
                                  <p:stCondLst>
                                    <p:cond delay="200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7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9"/>
        <p:cNvGrpSpPr/>
        <p:nvPr/>
      </p:nvGrpSpPr>
      <p:grpSpPr>
        <a:xfrm>
          <a:off x="0" y="0"/>
          <a:ext cx="0" cy="0"/>
          <a:chOff x="0" y="0"/>
          <a:chExt cx="0" cy="0"/>
        </a:xfrm>
      </p:grpSpPr>
      <p:sp>
        <p:nvSpPr>
          <p:cNvPr id="2" name="Freeform: Shape 1"/>
          <p:cNvSpPr/>
          <p:nvPr/>
        </p:nvSpPr>
        <p:spPr>
          <a:xfrm rot="21115440" flipV="1">
            <a:off x="1679402" y="-1455108"/>
            <a:ext cx="8559228" cy="7353002"/>
          </a:xfrm>
          <a:custGeom>
            <a:avLst/>
            <a:gdLst>
              <a:gd name="connsiteX0" fmla="*/ 2549912 w 6445505"/>
              <a:gd name="connsiteY0" fmla="*/ 59473 h 5441795"/>
              <a:gd name="connsiteX1" fmla="*/ 2549912 w 6445505"/>
              <a:gd name="connsiteY1" fmla="*/ 59473 h 5441795"/>
              <a:gd name="connsiteX2" fmla="*/ 2334322 w 6445505"/>
              <a:gd name="connsiteY2" fmla="*/ 215590 h 5441795"/>
              <a:gd name="connsiteX3" fmla="*/ 2297151 w 6445505"/>
              <a:gd name="connsiteY3" fmla="*/ 282498 h 5441795"/>
              <a:gd name="connsiteX4" fmla="*/ 2274849 w 6445505"/>
              <a:gd name="connsiteY4" fmla="*/ 364273 h 5441795"/>
              <a:gd name="connsiteX5" fmla="*/ 2245112 w 6445505"/>
              <a:gd name="connsiteY5" fmla="*/ 446049 h 5441795"/>
              <a:gd name="connsiteX6" fmla="*/ 2230244 w 6445505"/>
              <a:gd name="connsiteY6" fmla="*/ 527824 h 5441795"/>
              <a:gd name="connsiteX7" fmla="*/ 2200507 w 6445505"/>
              <a:gd name="connsiteY7" fmla="*/ 639337 h 5441795"/>
              <a:gd name="connsiteX8" fmla="*/ 2170771 w 6445505"/>
              <a:gd name="connsiteY8" fmla="*/ 765717 h 5441795"/>
              <a:gd name="connsiteX9" fmla="*/ 2096429 w 6445505"/>
              <a:gd name="connsiteY9" fmla="*/ 1003610 h 5441795"/>
              <a:gd name="connsiteX10" fmla="*/ 2066693 w 6445505"/>
              <a:gd name="connsiteY10" fmla="*/ 1129990 h 5441795"/>
              <a:gd name="connsiteX11" fmla="*/ 2044390 w 6445505"/>
              <a:gd name="connsiteY11" fmla="*/ 1241503 h 5441795"/>
              <a:gd name="connsiteX12" fmla="*/ 1962615 w 6445505"/>
              <a:gd name="connsiteY12" fmla="*/ 1501698 h 5441795"/>
              <a:gd name="connsiteX13" fmla="*/ 1828800 w 6445505"/>
              <a:gd name="connsiteY13" fmla="*/ 1776761 h 5441795"/>
              <a:gd name="connsiteX14" fmla="*/ 1732156 w 6445505"/>
              <a:gd name="connsiteY14" fmla="*/ 1858537 h 5441795"/>
              <a:gd name="connsiteX15" fmla="*/ 1613210 w 6445505"/>
              <a:gd name="connsiteY15" fmla="*/ 1940312 h 5441795"/>
              <a:gd name="connsiteX16" fmla="*/ 1509132 w 6445505"/>
              <a:gd name="connsiteY16" fmla="*/ 2022088 h 5441795"/>
              <a:gd name="connsiteX17" fmla="*/ 1293541 w 6445505"/>
              <a:gd name="connsiteY17" fmla="*/ 2178205 h 5441795"/>
              <a:gd name="connsiteX18" fmla="*/ 1159727 w 6445505"/>
              <a:gd name="connsiteY18" fmla="*/ 2282283 h 5441795"/>
              <a:gd name="connsiteX19" fmla="*/ 1077951 w 6445505"/>
              <a:gd name="connsiteY19" fmla="*/ 2341756 h 5441795"/>
              <a:gd name="connsiteX20" fmla="*/ 929268 w 6445505"/>
              <a:gd name="connsiteY20" fmla="*/ 2572215 h 5441795"/>
              <a:gd name="connsiteX21" fmla="*/ 817756 w 6445505"/>
              <a:gd name="connsiteY21" fmla="*/ 2810107 h 5441795"/>
              <a:gd name="connsiteX22" fmla="*/ 750849 w 6445505"/>
              <a:gd name="connsiteY22" fmla="*/ 3114907 h 5441795"/>
              <a:gd name="connsiteX23" fmla="*/ 743415 w 6445505"/>
              <a:gd name="connsiteY23" fmla="*/ 3434576 h 5441795"/>
              <a:gd name="connsiteX24" fmla="*/ 713678 w 6445505"/>
              <a:gd name="connsiteY24" fmla="*/ 3531220 h 5441795"/>
              <a:gd name="connsiteX25" fmla="*/ 617034 w 6445505"/>
              <a:gd name="connsiteY25" fmla="*/ 3769112 h 5441795"/>
              <a:gd name="connsiteX26" fmla="*/ 394010 w 6445505"/>
              <a:gd name="connsiteY26" fmla="*/ 4036742 h 5441795"/>
              <a:gd name="connsiteX27" fmla="*/ 319668 w 6445505"/>
              <a:gd name="connsiteY27" fmla="*/ 4125951 h 5441795"/>
              <a:gd name="connsiteX28" fmla="*/ 208156 w 6445505"/>
              <a:gd name="connsiteY28" fmla="*/ 4244898 h 5441795"/>
              <a:gd name="connsiteX29" fmla="*/ 141249 w 6445505"/>
              <a:gd name="connsiteY29" fmla="*/ 4326673 h 5441795"/>
              <a:gd name="connsiteX30" fmla="*/ 52039 w 6445505"/>
              <a:gd name="connsiteY30" fmla="*/ 4534829 h 5441795"/>
              <a:gd name="connsiteX31" fmla="*/ 0 w 6445505"/>
              <a:gd name="connsiteY31" fmla="*/ 4705815 h 5441795"/>
              <a:gd name="connsiteX32" fmla="*/ 22302 w 6445505"/>
              <a:gd name="connsiteY32" fmla="*/ 4995746 h 5441795"/>
              <a:gd name="connsiteX33" fmla="*/ 37171 w 6445505"/>
              <a:gd name="connsiteY33" fmla="*/ 5032917 h 5441795"/>
              <a:gd name="connsiteX34" fmla="*/ 52039 w 6445505"/>
              <a:gd name="connsiteY34" fmla="*/ 5084956 h 5441795"/>
              <a:gd name="connsiteX35" fmla="*/ 89210 w 6445505"/>
              <a:gd name="connsiteY35" fmla="*/ 5144429 h 5441795"/>
              <a:gd name="connsiteX36" fmla="*/ 118946 w 6445505"/>
              <a:gd name="connsiteY36" fmla="*/ 5203903 h 5441795"/>
              <a:gd name="connsiteX37" fmla="*/ 185854 w 6445505"/>
              <a:gd name="connsiteY37" fmla="*/ 5300546 h 5441795"/>
              <a:gd name="connsiteX38" fmla="*/ 223024 w 6445505"/>
              <a:gd name="connsiteY38" fmla="*/ 5360020 h 5441795"/>
              <a:gd name="connsiteX39" fmla="*/ 282497 w 6445505"/>
              <a:gd name="connsiteY39" fmla="*/ 5382322 h 5441795"/>
              <a:gd name="connsiteX40" fmla="*/ 602166 w 6445505"/>
              <a:gd name="connsiteY40" fmla="*/ 5360020 h 5441795"/>
              <a:gd name="connsiteX41" fmla="*/ 862361 w 6445505"/>
              <a:gd name="connsiteY41" fmla="*/ 5337717 h 5441795"/>
              <a:gd name="connsiteX42" fmla="*/ 1092819 w 6445505"/>
              <a:gd name="connsiteY42" fmla="*/ 5322849 h 5441795"/>
              <a:gd name="connsiteX43" fmla="*/ 1323278 w 6445505"/>
              <a:gd name="connsiteY43" fmla="*/ 5300546 h 5441795"/>
              <a:gd name="connsiteX44" fmla="*/ 1501697 w 6445505"/>
              <a:gd name="connsiteY44" fmla="*/ 5285678 h 5441795"/>
              <a:gd name="connsiteX45" fmla="*/ 1865971 w 6445505"/>
              <a:gd name="connsiteY45" fmla="*/ 5300546 h 5441795"/>
              <a:gd name="connsiteX46" fmla="*/ 2081561 w 6445505"/>
              <a:gd name="connsiteY46" fmla="*/ 5330283 h 5441795"/>
              <a:gd name="connsiteX47" fmla="*/ 2289717 w 6445505"/>
              <a:gd name="connsiteY47" fmla="*/ 5337717 h 5441795"/>
              <a:gd name="connsiteX48" fmla="*/ 2616819 w 6445505"/>
              <a:gd name="connsiteY48" fmla="*/ 5352585 h 5441795"/>
              <a:gd name="connsiteX49" fmla="*/ 2951356 w 6445505"/>
              <a:gd name="connsiteY49" fmla="*/ 5337717 h 5441795"/>
              <a:gd name="connsiteX50" fmla="*/ 3218985 w 6445505"/>
              <a:gd name="connsiteY50" fmla="*/ 5322849 h 5441795"/>
              <a:gd name="connsiteX51" fmla="*/ 3806283 w 6445505"/>
              <a:gd name="connsiteY51" fmla="*/ 5300546 h 5441795"/>
              <a:gd name="connsiteX52" fmla="*/ 4356410 w 6445505"/>
              <a:gd name="connsiteY52" fmla="*/ 5307981 h 5441795"/>
              <a:gd name="connsiteX53" fmla="*/ 4884234 w 6445505"/>
              <a:gd name="connsiteY53" fmla="*/ 5412059 h 5441795"/>
              <a:gd name="connsiteX54" fmla="*/ 5278244 w 6445505"/>
              <a:gd name="connsiteY54" fmla="*/ 5441795 h 5441795"/>
              <a:gd name="connsiteX55" fmla="*/ 5419493 w 6445505"/>
              <a:gd name="connsiteY55" fmla="*/ 5382322 h 5441795"/>
              <a:gd name="connsiteX56" fmla="*/ 5739161 w 6445505"/>
              <a:gd name="connsiteY56" fmla="*/ 5092390 h 5441795"/>
              <a:gd name="connsiteX57" fmla="*/ 6073697 w 6445505"/>
              <a:gd name="connsiteY57" fmla="*/ 4631473 h 5441795"/>
              <a:gd name="connsiteX58" fmla="*/ 6200078 w 6445505"/>
              <a:gd name="connsiteY58" fmla="*/ 4282068 h 5441795"/>
              <a:gd name="connsiteX59" fmla="*/ 6385932 w 6445505"/>
              <a:gd name="connsiteY59" fmla="*/ 3464312 h 5441795"/>
              <a:gd name="connsiteX60" fmla="*/ 6430536 w 6445505"/>
              <a:gd name="connsiteY60" fmla="*/ 2973659 h 5441795"/>
              <a:gd name="connsiteX61" fmla="*/ 6445405 w 6445505"/>
              <a:gd name="connsiteY61" fmla="*/ 2460703 h 5441795"/>
              <a:gd name="connsiteX62" fmla="*/ 6430536 w 6445505"/>
              <a:gd name="connsiteY62" fmla="*/ 1687551 h 5441795"/>
              <a:gd name="connsiteX63" fmla="*/ 6341327 w 6445505"/>
              <a:gd name="connsiteY63" fmla="*/ 1315844 h 5441795"/>
              <a:gd name="connsiteX64" fmla="*/ 6296722 w 6445505"/>
              <a:gd name="connsiteY64" fmla="*/ 1092820 h 5441795"/>
              <a:gd name="connsiteX65" fmla="*/ 6207512 w 6445505"/>
              <a:gd name="connsiteY65" fmla="*/ 832624 h 5441795"/>
              <a:gd name="connsiteX66" fmla="*/ 6170341 w 6445505"/>
              <a:gd name="connsiteY66" fmla="*/ 721112 h 5441795"/>
              <a:gd name="connsiteX67" fmla="*/ 6140605 w 6445505"/>
              <a:gd name="connsiteY67" fmla="*/ 602166 h 5441795"/>
              <a:gd name="connsiteX68" fmla="*/ 6081132 w 6445505"/>
              <a:gd name="connsiteY68" fmla="*/ 475785 h 5441795"/>
              <a:gd name="connsiteX69" fmla="*/ 5984488 w 6445505"/>
              <a:gd name="connsiteY69" fmla="*/ 245327 h 5441795"/>
              <a:gd name="connsiteX70" fmla="*/ 5932449 w 6445505"/>
              <a:gd name="connsiteY70" fmla="*/ 133815 h 5441795"/>
              <a:gd name="connsiteX71" fmla="*/ 5902712 w 6445505"/>
              <a:gd name="connsiteY71" fmla="*/ 118946 h 5441795"/>
              <a:gd name="connsiteX72" fmla="*/ 5449229 w 6445505"/>
              <a:gd name="connsiteY72" fmla="*/ 14868 h 5441795"/>
              <a:gd name="connsiteX73" fmla="*/ 5285678 w 6445505"/>
              <a:gd name="connsiteY73" fmla="*/ 0 h 5441795"/>
              <a:gd name="connsiteX74" fmla="*/ 5114693 w 6445505"/>
              <a:gd name="connsiteY74" fmla="*/ 59473 h 5441795"/>
              <a:gd name="connsiteX75" fmla="*/ 4995746 w 6445505"/>
              <a:gd name="connsiteY75" fmla="*/ 104078 h 5441795"/>
              <a:gd name="connsiteX76" fmla="*/ 4624039 w 6445505"/>
              <a:gd name="connsiteY76" fmla="*/ 230459 h 5441795"/>
              <a:gd name="connsiteX77" fmla="*/ 4438185 w 6445505"/>
              <a:gd name="connsiteY77" fmla="*/ 260195 h 5441795"/>
              <a:gd name="connsiteX78" fmla="*/ 4103649 w 6445505"/>
              <a:gd name="connsiteY78" fmla="*/ 289932 h 5441795"/>
              <a:gd name="connsiteX79" fmla="*/ 3538654 w 6445505"/>
              <a:gd name="connsiteY79" fmla="*/ 282498 h 5441795"/>
              <a:gd name="connsiteX80" fmla="*/ 3337932 w 6445505"/>
              <a:gd name="connsiteY80" fmla="*/ 230459 h 5441795"/>
              <a:gd name="connsiteX81" fmla="*/ 3271024 w 6445505"/>
              <a:gd name="connsiteY81" fmla="*/ 215590 h 5441795"/>
              <a:gd name="connsiteX82" fmla="*/ 3211551 w 6445505"/>
              <a:gd name="connsiteY82" fmla="*/ 193288 h 5441795"/>
              <a:gd name="connsiteX83" fmla="*/ 3129776 w 6445505"/>
              <a:gd name="connsiteY83" fmla="*/ 185854 h 5441795"/>
              <a:gd name="connsiteX84" fmla="*/ 3033132 w 6445505"/>
              <a:gd name="connsiteY84" fmla="*/ 163551 h 5441795"/>
              <a:gd name="connsiteX85" fmla="*/ 2958790 w 6445505"/>
              <a:gd name="connsiteY85" fmla="*/ 141249 h 5441795"/>
              <a:gd name="connsiteX86" fmla="*/ 2877015 w 6445505"/>
              <a:gd name="connsiteY86" fmla="*/ 133815 h 5441795"/>
              <a:gd name="connsiteX87" fmla="*/ 2795239 w 6445505"/>
              <a:gd name="connsiteY87" fmla="*/ 111512 h 5441795"/>
              <a:gd name="connsiteX88" fmla="*/ 2579649 w 6445505"/>
              <a:gd name="connsiteY88" fmla="*/ 96644 h 5441795"/>
              <a:gd name="connsiteX89" fmla="*/ 2549912 w 6445505"/>
              <a:gd name="connsiteY89" fmla="*/ 59473 h 54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45505" h="5441795">
                <a:moveTo>
                  <a:pt x="2549912" y="59473"/>
                </a:moveTo>
                <a:lnTo>
                  <a:pt x="2549912" y="59473"/>
                </a:lnTo>
                <a:cubicBezTo>
                  <a:pt x="2503107" y="89896"/>
                  <a:pt x="2381350" y="158484"/>
                  <a:pt x="2334322" y="215590"/>
                </a:cubicBezTo>
                <a:cubicBezTo>
                  <a:pt x="2318103" y="235285"/>
                  <a:pt x="2309541" y="260195"/>
                  <a:pt x="2297151" y="282498"/>
                </a:cubicBezTo>
                <a:cubicBezTo>
                  <a:pt x="2289717" y="309756"/>
                  <a:pt x="2283416" y="337349"/>
                  <a:pt x="2274849" y="364273"/>
                </a:cubicBezTo>
                <a:cubicBezTo>
                  <a:pt x="2266055" y="391913"/>
                  <a:pt x="2252744" y="418066"/>
                  <a:pt x="2245112" y="446049"/>
                </a:cubicBezTo>
                <a:cubicBezTo>
                  <a:pt x="2237822" y="472778"/>
                  <a:pt x="2236474" y="500828"/>
                  <a:pt x="2230244" y="527824"/>
                </a:cubicBezTo>
                <a:cubicBezTo>
                  <a:pt x="2221594" y="565309"/>
                  <a:pt x="2209837" y="602016"/>
                  <a:pt x="2200507" y="639337"/>
                </a:cubicBezTo>
                <a:cubicBezTo>
                  <a:pt x="2190011" y="681322"/>
                  <a:pt x="2182660" y="724105"/>
                  <a:pt x="2170771" y="765717"/>
                </a:cubicBezTo>
                <a:cubicBezTo>
                  <a:pt x="2147947" y="845600"/>
                  <a:pt x="2115457" y="922739"/>
                  <a:pt x="2096429" y="1003610"/>
                </a:cubicBezTo>
                <a:cubicBezTo>
                  <a:pt x="2086517" y="1045737"/>
                  <a:pt x="2075941" y="1087713"/>
                  <a:pt x="2066693" y="1129990"/>
                </a:cubicBezTo>
                <a:cubicBezTo>
                  <a:pt x="2058592" y="1167022"/>
                  <a:pt x="2054611" y="1205000"/>
                  <a:pt x="2044390" y="1241503"/>
                </a:cubicBezTo>
                <a:cubicBezTo>
                  <a:pt x="2019877" y="1329050"/>
                  <a:pt x="1990323" y="1415109"/>
                  <a:pt x="1962615" y="1501698"/>
                </a:cubicBezTo>
                <a:cubicBezTo>
                  <a:pt x="1939455" y="1574073"/>
                  <a:pt x="1890369" y="1739819"/>
                  <a:pt x="1828800" y="1776761"/>
                </a:cubicBezTo>
                <a:cubicBezTo>
                  <a:pt x="1728544" y="1836916"/>
                  <a:pt x="1877603" y="1743392"/>
                  <a:pt x="1732156" y="1858537"/>
                </a:cubicBezTo>
                <a:cubicBezTo>
                  <a:pt x="1694432" y="1888402"/>
                  <a:pt x="1652010" y="1911859"/>
                  <a:pt x="1613210" y="1940312"/>
                </a:cubicBezTo>
                <a:cubicBezTo>
                  <a:pt x="1577631" y="1966403"/>
                  <a:pt x="1544527" y="1995748"/>
                  <a:pt x="1509132" y="2022088"/>
                </a:cubicBezTo>
                <a:cubicBezTo>
                  <a:pt x="1437952" y="2075059"/>
                  <a:pt x="1364704" y="2125212"/>
                  <a:pt x="1293541" y="2178205"/>
                </a:cubicBezTo>
                <a:cubicBezTo>
                  <a:pt x="1248219" y="2211955"/>
                  <a:pt x="1204746" y="2248130"/>
                  <a:pt x="1159727" y="2282283"/>
                </a:cubicBezTo>
                <a:cubicBezTo>
                  <a:pt x="1132874" y="2302654"/>
                  <a:pt x="1077951" y="2341756"/>
                  <a:pt x="1077951" y="2341756"/>
                </a:cubicBezTo>
                <a:cubicBezTo>
                  <a:pt x="999329" y="2456665"/>
                  <a:pt x="987446" y="2466767"/>
                  <a:pt x="929268" y="2572215"/>
                </a:cubicBezTo>
                <a:cubicBezTo>
                  <a:pt x="888080" y="2646868"/>
                  <a:pt x="842730" y="2727500"/>
                  <a:pt x="817756" y="2810107"/>
                </a:cubicBezTo>
                <a:cubicBezTo>
                  <a:pt x="770812" y="2965384"/>
                  <a:pt x="770668" y="2986083"/>
                  <a:pt x="750849" y="3114907"/>
                </a:cubicBezTo>
                <a:cubicBezTo>
                  <a:pt x="748371" y="3221463"/>
                  <a:pt x="752894" y="3328413"/>
                  <a:pt x="743415" y="3434576"/>
                </a:cubicBezTo>
                <a:cubicBezTo>
                  <a:pt x="740418" y="3468148"/>
                  <a:pt x="724337" y="3499244"/>
                  <a:pt x="713678" y="3531220"/>
                </a:cubicBezTo>
                <a:cubicBezTo>
                  <a:pt x="694010" y="3590223"/>
                  <a:pt x="652532" y="3714499"/>
                  <a:pt x="617034" y="3769112"/>
                </a:cubicBezTo>
                <a:cubicBezTo>
                  <a:pt x="475816" y="3986370"/>
                  <a:pt x="519235" y="3899591"/>
                  <a:pt x="394010" y="4036742"/>
                </a:cubicBezTo>
                <a:cubicBezTo>
                  <a:pt x="367910" y="4065327"/>
                  <a:pt x="345448" y="4097077"/>
                  <a:pt x="319668" y="4125951"/>
                </a:cubicBezTo>
                <a:cubicBezTo>
                  <a:pt x="283471" y="4166491"/>
                  <a:pt x="244263" y="4204278"/>
                  <a:pt x="208156" y="4244898"/>
                </a:cubicBezTo>
                <a:cubicBezTo>
                  <a:pt x="184758" y="4271221"/>
                  <a:pt x="160234" y="4297009"/>
                  <a:pt x="141249" y="4326673"/>
                </a:cubicBezTo>
                <a:cubicBezTo>
                  <a:pt x="102296" y="4387537"/>
                  <a:pt x="74180" y="4466560"/>
                  <a:pt x="52039" y="4534829"/>
                </a:cubicBezTo>
                <a:cubicBezTo>
                  <a:pt x="33659" y="4591500"/>
                  <a:pt x="0" y="4705815"/>
                  <a:pt x="0" y="4705815"/>
                </a:cubicBezTo>
                <a:cubicBezTo>
                  <a:pt x="7434" y="4802459"/>
                  <a:pt x="11358" y="4899437"/>
                  <a:pt x="22302" y="4995746"/>
                </a:cubicBezTo>
                <a:cubicBezTo>
                  <a:pt x="23809" y="5009006"/>
                  <a:pt x="32951" y="5020257"/>
                  <a:pt x="37171" y="5032917"/>
                </a:cubicBezTo>
                <a:cubicBezTo>
                  <a:pt x="42876" y="5050032"/>
                  <a:pt x="44410" y="5068608"/>
                  <a:pt x="52039" y="5084956"/>
                </a:cubicBezTo>
                <a:cubicBezTo>
                  <a:pt x="61925" y="5106141"/>
                  <a:pt x="77749" y="5124053"/>
                  <a:pt x="89210" y="5144429"/>
                </a:cubicBezTo>
                <a:cubicBezTo>
                  <a:pt x="100076" y="5163747"/>
                  <a:pt x="107280" y="5185057"/>
                  <a:pt x="118946" y="5203903"/>
                </a:cubicBezTo>
                <a:cubicBezTo>
                  <a:pt x="139569" y="5237217"/>
                  <a:pt x="165088" y="5267320"/>
                  <a:pt x="185854" y="5300546"/>
                </a:cubicBezTo>
                <a:cubicBezTo>
                  <a:pt x="198244" y="5320371"/>
                  <a:pt x="201134" y="5351812"/>
                  <a:pt x="223024" y="5360020"/>
                </a:cubicBezTo>
                <a:lnTo>
                  <a:pt x="282497" y="5382322"/>
                </a:lnTo>
                <a:lnTo>
                  <a:pt x="602166" y="5360020"/>
                </a:lnTo>
                <a:lnTo>
                  <a:pt x="862361" y="5337717"/>
                </a:lnTo>
                <a:cubicBezTo>
                  <a:pt x="939120" y="5331902"/>
                  <a:pt x="1016089" y="5329037"/>
                  <a:pt x="1092819" y="5322849"/>
                </a:cubicBezTo>
                <a:cubicBezTo>
                  <a:pt x="1169748" y="5316645"/>
                  <a:pt x="1246416" y="5307533"/>
                  <a:pt x="1323278" y="5300546"/>
                </a:cubicBezTo>
                <a:lnTo>
                  <a:pt x="1501697" y="5285678"/>
                </a:lnTo>
                <a:cubicBezTo>
                  <a:pt x="1623122" y="5290634"/>
                  <a:pt x="1744803" y="5291225"/>
                  <a:pt x="1865971" y="5300546"/>
                </a:cubicBezTo>
                <a:cubicBezTo>
                  <a:pt x="1938301" y="5306110"/>
                  <a:pt x="2009295" y="5323944"/>
                  <a:pt x="2081561" y="5330283"/>
                </a:cubicBezTo>
                <a:cubicBezTo>
                  <a:pt x="2150725" y="5336350"/>
                  <a:pt x="2220348" y="5334827"/>
                  <a:pt x="2289717" y="5337717"/>
                </a:cubicBezTo>
                <a:lnTo>
                  <a:pt x="2616819" y="5352585"/>
                </a:lnTo>
                <a:lnTo>
                  <a:pt x="2951356" y="5337717"/>
                </a:lnTo>
                <a:lnTo>
                  <a:pt x="3218985" y="5322849"/>
                </a:lnTo>
                <a:lnTo>
                  <a:pt x="3806283" y="5300546"/>
                </a:lnTo>
                <a:cubicBezTo>
                  <a:pt x="3989659" y="5303024"/>
                  <a:pt x="4173991" y="5289110"/>
                  <a:pt x="4356410" y="5307981"/>
                </a:cubicBezTo>
                <a:cubicBezTo>
                  <a:pt x="4534787" y="5326434"/>
                  <a:pt x="4705925" y="5392955"/>
                  <a:pt x="4884234" y="5412059"/>
                </a:cubicBezTo>
                <a:cubicBezTo>
                  <a:pt x="5154038" y="5440966"/>
                  <a:pt x="5022663" y="5431572"/>
                  <a:pt x="5278244" y="5441795"/>
                </a:cubicBezTo>
                <a:cubicBezTo>
                  <a:pt x="5325327" y="5421971"/>
                  <a:pt x="5376300" y="5409602"/>
                  <a:pt x="5419493" y="5382322"/>
                </a:cubicBezTo>
                <a:cubicBezTo>
                  <a:pt x="5482483" y="5342539"/>
                  <a:pt x="5705353" y="5129015"/>
                  <a:pt x="5739161" y="5092390"/>
                </a:cubicBezTo>
                <a:cubicBezTo>
                  <a:pt x="5846337" y="4976282"/>
                  <a:pt x="6005745" y="4774530"/>
                  <a:pt x="6073697" y="4631473"/>
                </a:cubicBezTo>
                <a:cubicBezTo>
                  <a:pt x="6126837" y="4519599"/>
                  <a:pt x="6161985" y="4399917"/>
                  <a:pt x="6200078" y="4282068"/>
                </a:cubicBezTo>
                <a:cubicBezTo>
                  <a:pt x="6302440" y="3965386"/>
                  <a:pt x="6342714" y="3799250"/>
                  <a:pt x="6385932" y="3464312"/>
                </a:cubicBezTo>
                <a:cubicBezTo>
                  <a:pt x="6406948" y="3301437"/>
                  <a:pt x="6415668" y="3137210"/>
                  <a:pt x="6430536" y="2973659"/>
                </a:cubicBezTo>
                <a:cubicBezTo>
                  <a:pt x="6435492" y="2802674"/>
                  <a:pt x="6445405" y="2631760"/>
                  <a:pt x="6445405" y="2460703"/>
                </a:cubicBezTo>
                <a:cubicBezTo>
                  <a:pt x="6445405" y="2202938"/>
                  <a:pt x="6447682" y="1944745"/>
                  <a:pt x="6430536" y="1687551"/>
                </a:cubicBezTo>
                <a:cubicBezTo>
                  <a:pt x="6424947" y="1603717"/>
                  <a:pt x="6363194" y="1413251"/>
                  <a:pt x="6341327" y="1315844"/>
                </a:cubicBezTo>
                <a:cubicBezTo>
                  <a:pt x="6324721" y="1241871"/>
                  <a:pt x="6324200" y="1163479"/>
                  <a:pt x="6296722" y="1092820"/>
                </a:cubicBezTo>
                <a:cubicBezTo>
                  <a:pt x="6211192" y="872886"/>
                  <a:pt x="6274313" y="1046385"/>
                  <a:pt x="6207512" y="832624"/>
                </a:cubicBezTo>
                <a:cubicBezTo>
                  <a:pt x="6195825" y="795226"/>
                  <a:pt x="6181265" y="758740"/>
                  <a:pt x="6170341" y="721112"/>
                </a:cubicBezTo>
                <a:cubicBezTo>
                  <a:pt x="6158946" y="681864"/>
                  <a:pt x="6154572" y="640574"/>
                  <a:pt x="6140605" y="602166"/>
                </a:cubicBezTo>
                <a:cubicBezTo>
                  <a:pt x="6124694" y="558411"/>
                  <a:pt x="6098859" y="518837"/>
                  <a:pt x="6081132" y="475785"/>
                </a:cubicBezTo>
                <a:cubicBezTo>
                  <a:pt x="5868166" y="-41420"/>
                  <a:pt x="6191476" y="696937"/>
                  <a:pt x="5984488" y="245327"/>
                </a:cubicBezTo>
                <a:cubicBezTo>
                  <a:pt x="5977481" y="230038"/>
                  <a:pt x="5953272" y="154638"/>
                  <a:pt x="5932449" y="133815"/>
                </a:cubicBezTo>
                <a:cubicBezTo>
                  <a:pt x="5924613" y="125979"/>
                  <a:pt x="5913390" y="121912"/>
                  <a:pt x="5902712" y="118946"/>
                </a:cubicBezTo>
                <a:cubicBezTo>
                  <a:pt x="5800892" y="90663"/>
                  <a:pt x="5558775" y="32052"/>
                  <a:pt x="5449229" y="14868"/>
                </a:cubicBezTo>
                <a:cubicBezTo>
                  <a:pt x="5395148" y="6385"/>
                  <a:pt x="5340195" y="4956"/>
                  <a:pt x="5285678" y="0"/>
                </a:cubicBezTo>
                <a:cubicBezTo>
                  <a:pt x="5143693" y="25815"/>
                  <a:pt x="5261681" y="-3522"/>
                  <a:pt x="5114693" y="59473"/>
                </a:cubicBezTo>
                <a:cubicBezTo>
                  <a:pt x="5075772" y="76154"/>
                  <a:pt x="5035062" y="88351"/>
                  <a:pt x="4995746" y="104078"/>
                </a:cubicBezTo>
                <a:cubicBezTo>
                  <a:pt x="4805704" y="180095"/>
                  <a:pt x="4827794" y="186512"/>
                  <a:pt x="4624039" y="230459"/>
                </a:cubicBezTo>
                <a:cubicBezTo>
                  <a:pt x="4562710" y="243687"/>
                  <a:pt x="4500519" y="253071"/>
                  <a:pt x="4438185" y="260195"/>
                </a:cubicBezTo>
                <a:cubicBezTo>
                  <a:pt x="4326957" y="272907"/>
                  <a:pt x="4103649" y="289932"/>
                  <a:pt x="4103649" y="289932"/>
                </a:cubicBezTo>
                <a:lnTo>
                  <a:pt x="3538654" y="282498"/>
                </a:lnTo>
                <a:cubicBezTo>
                  <a:pt x="3469742" y="277146"/>
                  <a:pt x="3405405" y="245454"/>
                  <a:pt x="3337932" y="230459"/>
                </a:cubicBezTo>
                <a:cubicBezTo>
                  <a:pt x="3315629" y="225503"/>
                  <a:pt x="3292942" y="222037"/>
                  <a:pt x="3271024" y="215590"/>
                </a:cubicBezTo>
                <a:cubicBezTo>
                  <a:pt x="3250712" y="209616"/>
                  <a:pt x="3232269" y="197650"/>
                  <a:pt x="3211551" y="193288"/>
                </a:cubicBezTo>
                <a:cubicBezTo>
                  <a:pt x="3184767" y="187649"/>
                  <a:pt x="3157034" y="188332"/>
                  <a:pt x="3129776" y="185854"/>
                </a:cubicBezTo>
                <a:cubicBezTo>
                  <a:pt x="3097561" y="178420"/>
                  <a:pt x="3065123" y="171896"/>
                  <a:pt x="3033132" y="163551"/>
                </a:cubicBezTo>
                <a:cubicBezTo>
                  <a:pt x="3008098" y="157020"/>
                  <a:pt x="2984205" y="146090"/>
                  <a:pt x="2958790" y="141249"/>
                </a:cubicBezTo>
                <a:cubicBezTo>
                  <a:pt x="2931903" y="136128"/>
                  <a:pt x="2904273" y="136293"/>
                  <a:pt x="2877015" y="133815"/>
                </a:cubicBezTo>
                <a:cubicBezTo>
                  <a:pt x="2849756" y="126381"/>
                  <a:pt x="2823038" y="116566"/>
                  <a:pt x="2795239" y="111512"/>
                </a:cubicBezTo>
                <a:cubicBezTo>
                  <a:pt x="2759887" y="105084"/>
                  <a:pt x="2592408" y="97353"/>
                  <a:pt x="2579649" y="96644"/>
                </a:cubicBezTo>
                <a:lnTo>
                  <a:pt x="2549912" y="5947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0DAF1"/>
              </a:solidFill>
              <a:effectLst/>
              <a:uLnTx/>
              <a:uFillTx/>
              <a:latin typeface="Arial" panose="020B0604020202020204"/>
              <a:ea typeface="+mn-ea"/>
              <a:cs typeface="+mn-cs"/>
              <a:sym typeface="Arial" panose="020B0604020202020204"/>
            </a:endParaRPr>
          </a:p>
        </p:txBody>
      </p:sp>
      <p:sp>
        <p:nvSpPr>
          <p:cNvPr id="3481" name="Google Shape;3481;p50"/>
          <p:cNvSpPr/>
          <p:nvPr/>
        </p:nvSpPr>
        <p:spPr>
          <a:xfrm rot="28" flipH="1">
            <a:off x="5293023"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panose="020B0604020202020204"/>
            </a:endParaRPr>
          </a:p>
        </p:txBody>
      </p:sp>
      <p:sp>
        <p:nvSpPr>
          <p:cNvPr id="3483" name="Google Shape;3483;p50"/>
          <p:cNvSpPr txBox="1">
            <a:spLocks noGrp="1"/>
          </p:cNvSpPr>
          <p:nvPr>
            <p:ph type="title" idx="2"/>
          </p:nvPr>
        </p:nvSpPr>
        <p:spPr>
          <a:xfrm>
            <a:off x="5637916" y="926820"/>
            <a:ext cx="1668421" cy="150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rgbClr val="E76A16"/>
                </a:solidFill>
                <a:latin typeface="Arial" panose="020B0604020202020204" pitchFamily="34" charset="0"/>
                <a:cs typeface="Arial" panose="020B0604020202020204" pitchFamily="34" charset="0"/>
              </a:rPr>
              <a:t>II</a:t>
            </a:r>
            <a:endParaRPr dirty="0">
              <a:solidFill>
                <a:srgbClr val="E76A16"/>
              </a:solidFill>
              <a:latin typeface="Arial" panose="020B0604020202020204" pitchFamily="34" charset="0"/>
              <a:cs typeface="Arial" panose="020B0604020202020204" pitchFamily="34" charset="0"/>
            </a:endParaRPr>
          </a:p>
        </p:txBody>
      </p:sp>
      <p:grpSp>
        <p:nvGrpSpPr>
          <p:cNvPr id="3486" name="Google Shape;3486;p50"/>
          <p:cNvGrpSpPr/>
          <p:nvPr/>
        </p:nvGrpSpPr>
        <p:grpSpPr>
          <a:xfrm rot="-2700000" flipH="1">
            <a:off x="7323816" y="2872864"/>
            <a:ext cx="2407893" cy="1970802"/>
            <a:chOff x="-2265849" y="3055278"/>
            <a:chExt cx="2154548" cy="1763445"/>
          </a:xfrm>
        </p:grpSpPr>
        <p:sp>
          <p:nvSpPr>
            <p:cNvPr id="3487" name="Google Shape;3487;p50"/>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8" name="Google Shape;3488;p50"/>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9" name="Google Shape;3489;p50"/>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0" name="Google Shape;3490;p50"/>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1" name="Google Shape;3491;p50"/>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2" name="Google Shape;3492;p50"/>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3" name="Google Shape;3493;p50"/>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4" name="Google Shape;3494;p50"/>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5" name="Google Shape;3495;p50"/>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6" name="Google Shape;3496;p50"/>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7" name="Google Shape;3497;p50"/>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8" name="Google Shape;3498;p50"/>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9" name="Google Shape;3499;p50"/>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0" name="Google Shape;3500;p50"/>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1" name="Google Shape;3501;p50"/>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2" name="Google Shape;3502;p50"/>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3" name="Google Shape;3503;p50"/>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4" name="Google Shape;3504;p50"/>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5" name="Google Shape;3505;p50"/>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6" name="Google Shape;3506;p50"/>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7" name="Google Shape;3507;p50"/>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8" name="Google Shape;3508;p50"/>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9" name="Google Shape;3509;p50"/>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0" name="Google Shape;3510;p50"/>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11" name="Google Shape;3511;p50"/>
          <p:cNvGrpSpPr/>
          <p:nvPr/>
        </p:nvGrpSpPr>
        <p:grpSpPr>
          <a:xfrm rot="-385499" flipH="1">
            <a:off x="4224453" y="191811"/>
            <a:ext cx="715016" cy="631082"/>
            <a:chOff x="808959" y="805090"/>
            <a:chExt cx="715030" cy="631094"/>
          </a:xfrm>
        </p:grpSpPr>
        <p:sp>
          <p:nvSpPr>
            <p:cNvPr id="3512" name="Google Shape;3512;p50"/>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3" name="Google Shape;3513;p50"/>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14" name="Google Shape;3514;p50"/>
          <p:cNvGrpSpPr/>
          <p:nvPr/>
        </p:nvGrpSpPr>
        <p:grpSpPr>
          <a:xfrm>
            <a:off x="7776305" y="-278923"/>
            <a:ext cx="1559325" cy="2012758"/>
            <a:chOff x="7776305" y="-278923"/>
            <a:chExt cx="1559325" cy="2012758"/>
          </a:xfrm>
        </p:grpSpPr>
        <p:sp>
          <p:nvSpPr>
            <p:cNvPr id="3515" name="Google Shape;3515;p50"/>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516" name="Google Shape;3516;p50"/>
            <p:cNvGrpSpPr/>
            <p:nvPr/>
          </p:nvGrpSpPr>
          <p:grpSpPr>
            <a:xfrm rot="-385499" flipH="1">
              <a:off x="8167030" y="275568"/>
              <a:ext cx="826315" cy="715318"/>
              <a:chOff x="120150" y="273150"/>
              <a:chExt cx="826331" cy="715332"/>
            </a:xfrm>
          </p:grpSpPr>
          <p:sp>
            <p:nvSpPr>
              <p:cNvPr id="3517" name="Google Shape;3517;p50"/>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8" name="Google Shape;3518;p50"/>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5" name="Google Shape;3441;p47"/>
          <p:cNvSpPr txBox="1"/>
          <p:nvPr/>
        </p:nvSpPr>
        <p:spPr>
          <a:xfrm>
            <a:off x="4656246" y="2608118"/>
            <a:ext cx="3780956" cy="12501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ctr"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kumimoji="0" lang="en-US" sz="4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rPr>
              <a:t>CẤU</a:t>
            </a:r>
            <a:r>
              <a:rPr kumimoji="0" lang="en-US" sz="4400" b="1" i="0" u="none" strike="noStrike" kern="0" cap="none" spc="0" normalizeH="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rPr>
              <a:t> TẠO VÀ TÍNH CHẤT</a:t>
            </a:r>
            <a:endParaRPr kumimoji="0" lang="en-US" sz="4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pic>
        <p:nvPicPr>
          <p:cNvPr id="4" name="Picture 3"/>
          <p:cNvPicPr>
            <a:picLocks noChangeAspect="1"/>
          </p:cNvPicPr>
          <p:nvPr/>
        </p:nvPicPr>
        <p:blipFill>
          <a:blip r:embed="rId1"/>
          <a:stretch>
            <a:fillRect/>
          </a:stretch>
        </p:blipFill>
        <p:spPr>
          <a:xfrm>
            <a:off x="-13824" y="1258376"/>
            <a:ext cx="4676001" cy="4676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467"/>
        <p:cNvGrpSpPr/>
        <p:nvPr/>
      </p:nvGrpSpPr>
      <p:grpSpPr>
        <a:xfrm>
          <a:off x="0" y="0"/>
          <a:ext cx="0" cy="0"/>
          <a:chOff x="0" y="0"/>
          <a:chExt cx="0" cy="0"/>
        </a:xfrm>
      </p:grpSpPr>
      <p:sp>
        <p:nvSpPr>
          <p:cNvPr id="3469" name="Google Shape;3469;p48"/>
          <p:cNvSpPr txBox="1">
            <a:spLocks noGrp="1"/>
          </p:cNvSpPr>
          <p:nvPr>
            <p:ph type="subTitle" idx="1"/>
          </p:nvPr>
        </p:nvSpPr>
        <p:spPr>
          <a:xfrm>
            <a:off x="4459857" y="1048852"/>
            <a:ext cx="4684143" cy="304579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just"/>
            <a:r>
              <a:rPr lang="vi-VN" sz="2800" i="1" dirty="0">
                <a:solidFill>
                  <a:srgbClr val="000000"/>
                </a:solidFill>
                <a:latin typeface="Arial" panose="020B0604020202020204" pitchFamily="34" charset="0"/>
                <a:cs typeface="Arial" panose="020B0604020202020204" pitchFamily="34" charset="0"/>
              </a:rPr>
              <a:t>Ống nhựa dẫn nước, chai nhựa, săm, lốp, vỏ bọc dây điện,... là những sản phẩm được tạo ra từ polymer.</a:t>
            </a:r>
            <a:endParaRPr lang="vi-VN" sz="2800" i="1" dirty="0">
              <a:solidFill>
                <a:srgbClr val="000000"/>
              </a:solidFill>
              <a:latin typeface="Arial" panose="020B0604020202020204" pitchFamily="34" charset="0"/>
              <a:cs typeface="Arial" panose="020B0604020202020204" pitchFamily="34" charset="0"/>
            </a:endParaRPr>
          </a:p>
          <a:p>
            <a:pPr marL="0" lvl="0" indent="0" algn="just"/>
            <a:r>
              <a:rPr lang="vi-VN" sz="2800" i="1" dirty="0">
                <a:solidFill>
                  <a:srgbClr val="000000"/>
                </a:solidFill>
                <a:latin typeface="Arial" panose="020B0604020202020204" pitchFamily="34" charset="0"/>
                <a:cs typeface="Arial" panose="020B0604020202020204" pitchFamily="34" charset="0"/>
              </a:rPr>
              <a:t>Polymer là gì? Polymer có cấu</a:t>
            </a:r>
            <a:r>
              <a:rPr lang="en-US" sz="2800" i="1" dirty="0">
                <a:solidFill>
                  <a:srgbClr val="000000"/>
                </a:solidFill>
                <a:latin typeface="Arial" panose="020B0604020202020204" pitchFamily="34" charset="0"/>
                <a:cs typeface="Arial" panose="020B0604020202020204" pitchFamily="34" charset="0"/>
              </a:rPr>
              <a:t> </a:t>
            </a:r>
            <a:r>
              <a:rPr lang="vi-VN" sz="2800" i="1" dirty="0">
                <a:solidFill>
                  <a:srgbClr val="000000"/>
                </a:solidFill>
                <a:latin typeface="Arial" panose="020B0604020202020204" pitchFamily="34" charset="0"/>
                <a:cs typeface="Arial" panose="020B0604020202020204" pitchFamily="34" charset="0"/>
              </a:rPr>
              <a:t>tạo, tính chất và ứng dụng gì?</a:t>
            </a:r>
            <a:endParaRPr lang="vi-VN" sz="2800" i="1" dirty="0">
              <a:solidFill>
                <a:srgbClr val="0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
          <a:stretch>
            <a:fillRect/>
          </a:stretch>
        </p:blipFill>
        <p:spPr>
          <a:xfrm>
            <a:off x="809796" y="2571750"/>
            <a:ext cx="3426976" cy="2052009"/>
          </a:xfrm>
          <a:prstGeom prst="rect">
            <a:avLst/>
          </a:prstGeom>
          <a:ln>
            <a:noFill/>
          </a:ln>
          <a:effectLst>
            <a:softEdge rad="112500"/>
          </a:effectLst>
        </p:spPr>
      </p:pic>
      <p:pic>
        <p:nvPicPr>
          <p:cNvPr id="10" name="Picture 9"/>
          <p:cNvPicPr>
            <a:picLocks noChangeAspect="1"/>
          </p:cNvPicPr>
          <p:nvPr/>
        </p:nvPicPr>
        <p:blipFill>
          <a:blip r:embed="rId2"/>
          <a:stretch>
            <a:fillRect/>
          </a:stretch>
        </p:blipFill>
        <p:spPr>
          <a:xfrm>
            <a:off x="360861" y="306362"/>
            <a:ext cx="3503773" cy="1972091"/>
          </a:xfrm>
          <a:prstGeom prst="rect">
            <a:avLst/>
          </a:prstGeom>
          <a:ln>
            <a:noFill/>
          </a:ln>
          <a:effectLst>
            <a:softEdge rad="112500"/>
          </a:effectLst>
        </p:spPr>
      </p:pic>
      <p:sp>
        <p:nvSpPr>
          <p:cNvPr id="14" name="TextBox 13"/>
          <p:cNvSpPr txBox="1"/>
          <p:nvPr/>
        </p:nvSpPr>
        <p:spPr>
          <a:xfrm>
            <a:off x="809796" y="2078398"/>
            <a:ext cx="2605902"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2000" i="1" dirty="0">
                <a:solidFill>
                  <a:srgbClr val="000000"/>
                </a:solidFill>
                <a:latin typeface="Arial" panose="020B0604020202020204" pitchFamily="34" charset="0"/>
                <a:cs typeface="Arial" panose="020B0604020202020204" pitchFamily="34" charset="0"/>
              </a:rPr>
              <a:t>Ống nhựa dẫn nước</a:t>
            </a:r>
            <a:endParaRPr lang="en-US" sz="2000" dirty="0"/>
          </a:p>
        </p:txBody>
      </p:sp>
      <p:sp>
        <p:nvSpPr>
          <p:cNvPr id="15" name="TextBox 14"/>
          <p:cNvSpPr txBox="1"/>
          <p:nvPr/>
        </p:nvSpPr>
        <p:spPr>
          <a:xfrm>
            <a:off x="1707725" y="4437028"/>
            <a:ext cx="1631117"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i="1" dirty="0" err="1">
                <a:solidFill>
                  <a:srgbClr val="000000"/>
                </a:solidFill>
                <a:latin typeface="Arial" panose="020B0604020202020204" pitchFamily="34" charset="0"/>
                <a:cs typeface="Arial" panose="020B0604020202020204" pitchFamily="34" charset="0"/>
              </a:rPr>
              <a:t>Hạt</a:t>
            </a:r>
            <a:r>
              <a:rPr lang="vi-VN" sz="2000" i="1" dirty="0">
                <a:solidFill>
                  <a:srgbClr val="000000"/>
                </a:solidFill>
                <a:latin typeface="Arial" panose="020B0604020202020204" pitchFamily="34" charset="0"/>
                <a:cs typeface="Arial" panose="020B0604020202020204" pitchFamily="34" charset="0"/>
              </a:rPr>
              <a:t> nhựa</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69">
                                            <p:bg/>
                                          </p:spTgt>
                                        </p:tgtEl>
                                        <p:attrNameLst>
                                          <p:attrName>style.visibility</p:attrName>
                                        </p:attrNameLst>
                                      </p:cBhvr>
                                      <p:to>
                                        <p:strVal val="visible"/>
                                      </p:to>
                                    </p:set>
                                    <p:animEffect transition="in" filter="barn(inVertical)">
                                      <p:cBhvr>
                                        <p:cTn id="7" dur="500"/>
                                        <p:tgtEl>
                                          <p:spTgt spid="346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69">
                                            <p:txEl>
                                              <p:pRg st="0" end="0"/>
                                            </p:txEl>
                                          </p:spTgt>
                                        </p:tgtEl>
                                        <p:attrNameLst>
                                          <p:attrName>style.visibility</p:attrName>
                                        </p:attrNameLst>
                                      </p:cBhvr>
                                      <p:to>
                                        <p:strVal val="visible"/>
                                      </p:to>
                                    </p:set>
                                    <p:animEffect transition="in" filter="barn(inVertical)">
                                      <p:cBhvr>
                                        <p:cTn id="12" dur="500"/>
                                        <p:tgtEl>
                                          <p:spTgt spid="346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69">
                                            <p:txEl>
                                              <p:pRg st="1" end="1"/>
                                            </p:txEl>
                                          </p:spTgt>
                                        </p:tgtEl>
                                        <p:attrNameLst>
                                          <p:attrName>style.visibility</p:attrName>
                                        </p:attrNameLst>
                                      </p:cBhvr>
                                      <p:to>
                                        <p:strVal val="visible"/>
                                      </p:to>
                                    </p:set>
                                    <p:animEffect transition="in" filter="barn(inVertical)">
                                      <p:cBhvr>
                                        <p:cTn id="17" dur="500"/>
                                        <p:tgtEl>
                                          <p:spTgt spid="34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9" grpId="0" animBg="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173456" y="3296147"/>
            <a:ext cx="3002603" cy="1622468"/>
            <a:chOff x="4908368" y="1321865"/>
            <a:chExt cx="3002603" cy="1622468"/>
          </a:xfrm>
        </p:grpSpPr>
        <p:pic>
          <p:nvPicPr>
            <p:cNvPr id="19" name="Picture 18"/>
            <p:cNvPicPr>
              <a:picLocks noChangeAspect="1"/>
            </p:cNvPicPr>
            <p:nvPr/>
          </p:nvPicPr>
          <p:blipFill rotWithShape="1">
            <a:blip r:embed="rId1"/>
            <a:srcRect l="72232" t="4871" r="-322" b="1"/>
            <a:stretch>
              <a:fillRect/>
            </a:stretch>
          </p:blipFill>
          <p:spPr>
            <a:xfrm>
              <a:off x="4908368" y="1321865"/>
              <a:ext cx="3002603" cy="1391842"/>
            </a:xfrm>
            <a:prstGeom prst="rect">
              <a:avLst/>
            </a:prstGeom>
          </p:spPr>
        </p:pic>
        <p:sp>
          <p:nvSpPr>
            <p:cNvPr id="21" name="Rectangle 20"/>
            <p:cNvSpPr/>
            <p:nvPr/>
          </p:nvSpPr>
          <p:spPr>
            <a:xfrm>
              <a:off x="5212916" y="2605779"/>
              <a:ext cx="2393508" cy="338554"/>
            </a:xfrm>
            <a:prstGeom prst="rect">
              <a:avLst/>
            </a:prstGeom>
          </p:spPr>
          <p:txBody>
            <a:bodyPr wrap="square">
              <a:spAutoFit/>
            </a:bodyPr>
            <a:lstStyle/>
            <a:p>
              <a:pPr algn="ctr"/>
              <a:r>
                <a:rPr lang="en-US" sz="1600" b="1" dirty="0" err="1">
                  <a:solidFill>
                    <a:srgbClr val="002060"/>
                  </a:solidFill>
                  <a:latin typeface="Arial" panose="020B0604020202020204" pitchFamily="34" charset="0"/>
                  <a:ea typeface="Courier New" panose="02070309020205020404" pitchFamily="49" charset="0"/>
                  <a:cs typeface="Arial" panose="020B0604020202020204" pitchFamily="34" charset="0"/>
                </a:rPr>
                <a:t>Mạng</a:t>
              </a:r>
              <a:r>
                <a:rPr lang="en-US" sz="1600" b="1"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en-US" sz="1600" b="1" dirty="0" err="1">
                  <a:solidFill>
                    <a:srgbClr val="002060"/>
                  </a:solidFill>
                  <a:latin typeface="Arial" panose="020B0604020202020204" pitchFamily="34" charset="0"/>
                  <a:ea typeface="Courier New" panose="02070309020205020404" pitchFamily="49" charset="0"/>
                  <a:cs typeface="Arial" panose="020B0604020202020204" pitchFamily="34" charset="0"/>
                </a:rPr>
                <a:t>không</a:t>
              </a:r>
              <a:r>
                <a:rPr lang="en-US" sz="1600" b="1"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en-US" sz="1600" b="1" dirty="0" err="1">
                  <a:solidFill>
                    <a:srgbClr val="002060"/>
                  </a:solidFill>
                  <a:latin typeface="Arial" panose="020B0604020202020204" pitchFamily="34" charset="0"/>
                  <a:ea typeface="Courier New" panose="02070309020205020404" pitchFamily="49" charset="0"/>
                  <a:cs typeface="Arial" panose="020B0604020202020204" pitchFamily="34" charset="0"/>
                </a:rPr>
                <a:t>gian</a:t>
              </a:r>
              <a:endParaRPr lang="en-US" sz="1600" b="1" baseline="-25000" dirty="0">
                <a:solidFill>
                  <a:srgbClr val="002060"/>
                </a:solidFill>
                <a:latin typeface="Arial" panose="020B0604020202020204" pitchFamily="34" charset="0"/>
                <a:ea typeface="Courier New" panose="02070309020205020404" pitchFamily="49" charset="0"/>
                <a:cs typeface="Arial" panose="020B0604020202020204" pitchFamily="34" charset="0"/>
              </a:endParaRPr>
            </a:p>
          </p:txBody>
        </p:sp>
      </p:grpSp>
      <p:grpSp>
        <p:nvGrpSpPr>
          <p:cNvPr id="15" name="Group 14"/>
          <p:cNvGrpSpPr/>
          <p:nvPr/>
        </p:nvGrpSpPr>
        <p:grpSpPr>
          <a:xfrm>
            <a:off x="1192229" y="1036119"/>
            <a:ext cx="6759539" cy="1574032"/>
            <a:chOff x="1192229" y="1465199"/>
            <a:chExt cx="6759539" cy="1574032"/>
          </a:xfrm>
        </p:grpSpPr>
        <p:pic>
          <p:nvPicPr>
            <p:cNvPr id="11" name="Picture 10"/>
            <p:cNvPicPr>
              <a:picLocks noChangeAspect="1"/>
            </p:cNvPicPr>
            <p:nvPr/>
          </p:nvPicPr>
          <p:blipFill rotWithShape="1">
            <a:blip r:embed="rId1"/>
            <a:srcRect t="4871" r="32056" b="1"/>
            <a:stretch>
              <a:fillRect/>
            </a:stretch>
          </p:blipFill>
          <p:spPr>
            <a:xfrm>
              <a:off x="1192229" y="1465199"/>
              <a:ext cx="6759539" cy="1295400"/>
            </a:xfrm>
            <a:prstGeom prst="rect">
              <a:avLst/>
            </a:prstGeom>
          </p:spPr>
        </p:pic>
        <p:sp>
          <p:nvSpPr>
            <p:cNvPr id="13" name="Rectangle 12"/>
            <p:cNvSpPr/>
            <p:nvPr/>
          </p:nvSpPr>
          <p:spPr>
            <a:xfrm>
              <a:off x="1775932" y="2652662"/>
              <a:ext cx="1667436" cy="369332"/>
            </a:xfrm>
            <a:prstGeom prst="rect">
              <a:avLst/>
            </a:prstGeom>
          </p:spPr>
          <p:txBody>
            <a:bodyPr wrap="square">
              <a:spAutoFit/>
            </a:bodyPr>
            <a:lstStyle/>
            <a:p>
              <a:pPr algn="ctr"/>
              <a:r>
                <a:rPr lang="en-US" sz="1800" b="1" dirty="0" err="1">
                  <a:solidFill>
                    <a:srgbClr val="002060"/>
                  </a:solidFill>
                  <a:latin typeface="Arial" panose="020B0604020202020204" pitchFamily="34" charset="0"/>
                  <a:ea typeface="Courier New" panose="02070309020205020404" pitchFamily="49" charset="0"/>
                  <a:cs typeface="Arial" panose="020B0604020202020204" pitchFamily="34" charset="0"/>
                </a:rPr>
                <a:t>mạch</a:t>
              </a:r>
              <a:r>
                <a:rPr lang="en-US" sz="1800" b="1"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en-US" sz="1800" b="1" dirty="0" err="1">
                  <a:solidFill>
                    <a:srgbClr val="002060"/>
                  </a:solidFill>
                  <a:latin typeface="Arial" panose="020B0604020202020204" pitchFamily="34" charset="0"/>
                  <a:ea typeface="Courier New" panose="02070309020205020404" pitchFamily="49" charset="0"/>
                  <a:cs typeface="Arial" panose="020B0604020202020204" pitchFamily="34" charset="0"/>
                </a:rPr>
                <a:t>nhánh</a:t>
              </a:r>
              <a:endParaRPr lang="en-US" sz="1800" b="1" baseline="-25000" dirty="0">
                <a:solidFill>
                  <a:srgbClr val="002060"/>
                </a:solidFill>
                <a:latin typeface="Arial" panose="020B0604020202020204" pitchFamily="34" charset="0"/>
                <a:ea typeface="Courier New" panose="02070309020205020404" pitchFamily="49" charset="0"/>
                <a:cs typeface="Arial" panose="020B0604020202020204" pitchFamily="34" charset="0"/>
              </a:endParaRPr>
            </a:p>
          </p:txBody>
        </p:sp>
        <p:sp>
          <p:nvSpPr>
            <p:cNvPr id="14" name="Rectangle 13"/>
            <p:cNvSpPr/>
            <p:nvPr/>
          </p:nvSpPr>
          <p:spPr>
            <a:xfrm>
              <a:off x="4873200" y="2669899"/>
              <a:ext cx="2393508" cy="369332"/>
            </a:xfrm>
            <a:prstGeom prst="rect">
              <a:avLst/>
            </a:prstGeom>
          </p:spPr>
          <p:txBody>
            <a:bodyPr wrap="square">
              <a:spAutoFit/>
            </a:bodyPr>
            <a:lstStyle/>
            <a:p>
              <a:pPr algn="ctr"/>
              <a:r>
                <a:rPr lang="en-US" sz="1800" b="1" dirty="0" err="1">
                  <a:solidFill>
                    <a:srgbClr val="002060"/>
                  </a:solidFill>
                  <a:latin typeface="Arial" panose="020B0604020202020204" pitchFamily="34" charset="0"/>
                  <a:ea typeface="Courier New" panose="02070309020205020404" pitchFamily="49" charset="0"/>
                  <a:cs typeface="Arial" panose="020B0604020202020204" pitchFamily="34" charset="0"/>
                </a:rPr>
                <a:t>mạch</a:t>
              </a:r>
              <a:r>
                <a:rPr lang="en-US" sz="1800" b="1"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en-US" sz="1800" b="1" dirty="0" err="1">
                  <a:solidFill>
                    <a:srgbClr val="002060"/>
                  </a:solidFill>
                  <a:latin typeface="Arial" panose="020B0604020202020204" pitchFamily="34" charset="0"/>
                  <a:ea typeface="Courier New" panose="02070309020205020404" pitchFamily="49" charset="0"/>
                  <a:cs typeface="Arial" panose="020B0604020202020204" pitchFamily="34" charset="0"/>
                </a:rPr>
                <a:t>không</a:t>
              </a:r>
              <a:r>
                <a:rPr lang="en-US" sz="1800" b="1"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en-US" sz="1800" b="1" dirty="0" err="1">
                  <a:solidFill>
                    <a:srgbClr val="002060"/>
                  </a:solidFill>
                  <a:latin typeface="Arial" panose="020B0604020202020204" pitchFamily="34" charset="0"/>
                  <a:ea typeface="Courier New" panose="02070309020205020404" pitchFamily="49" charset="0"/>
                  <a:cs typeface="Arial" panose="020B0604020202020204" pitchFamily="34" charset="0"/>
                </a:rPr>
                <a:t>nhánh</a:t>
              </a:r>
              <a:endParaRPr lang="en-US" sz="1800" b="1" baseline="-25000" dirty="0">
                <a:solidFill>
                  <a:srgbClr val="002060"/>
                </a:solidFill>
                <a:latin typeface="Arial" panose="020B0604020202020204" pitchFamily="34" charset="0"/>
                <a:ea typeface="Courier New" panose="02070309020205020404" pitchFamily="49" charset="0"/>
                <a:cs typeface="Arial" panose="020B0604020202020204" pitchFamily="34" charset="0"/>
              </a:endParaRPr>
            </a:p>
          </p:txBody>
        </p:sp>
      </p:grpSp>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grpSp>
        <p:nvGrpSpPr>
          <p:cNvPr id="3" name="Group 2"/>
          <p:cNvGrpSpPr/>
          <p:nvPr/>
        </p:nvGrpSpPr>
        <p:grpSpPr>
          <a:xfrm>
            <a:off x="197709" y="249234"/>
            <a:ext cx="2046728" cy="473530"/>
            <a:chOff x="170000" y="66797"/>
            <a:chExt cx="1792228" cy="414649"/>
          </a:xfrm>
        </p:grpSpPr>
        <p:sp>
          <p:nvSpPr>
            <p:cNvPr id="4" name="Google Shape;3441;p47"/>
            <p:cNvSpPr txBox="1"/>
            <p:nvPr/>
          </p:nvSpPr>
          <p:spPr>
            <a:xfrm>
              <a:off x="454518" y="66797"/>
              <a:ext cx="150771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r>
                <a:rPr lang="en-US" sz="2000" dirty="0" err="1">
                  <a:solidFill>
                    <a:srgbClr val="E76A16"/>
                  </a:solidFill>
                  <a:latin typeface="Arial" panose="020B0604020202020204" pitchFamily="34" charset="0"/>
                  <a:cs typeface="Arial" panose="020B0604020202020204" pitchFamily="34" charset="0"/>
                </a:rPr>
                <a:t>Cấu</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Tạo</a:t>
              </a:r>
              <a:endParaRPr lang="en-US" sz="2000" dirty="0">
                <a:solidFill>
                  <a:srgbClr val="E76A16"/>
                </a:solidFill>
                <a:latin typeface="Arial" panose="020B0604020202020204" pitchFamily="34" charset="0"/>
                <a:cs typeface="Arial" panose="020B0604020202020204" pitchFamily="34" charset="0"/>
              </a:endParaRPr>
            </a:p>
          </p:txBody>
        </p:sp>
        <p:grpSp>
          <p:nvGrpSpPr>
            <p:cNvPr id="5" name="Group 4"/>
            <p:cNvGrpSpPr/>
            <p:nvPr/>
          </p:nvGrpSpPr>
          <p:grpSpPr>
            <a:xfrm>
              <a:off x="170000" y="76831"/>
              <a:ext cx="516920" cy="404615"/>
              <a:chOff x="1302846" y="820686"/>
              <a:chExt cx="2194424" cy="1717668"/>
            </a:xfrm>
          </p:grpSpPr>
          <p:sp>
            <p:nvSpPr>
              <p:cNvPr id="8"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9"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b="1" dirty="0">
                    <a:solidFill>
                      <a:srgbClr val="E76A16"/>
                    </a:solidFill>
                    <a:latin typeface="Fira Sans Black" panose="020B0A03050000020004" pitchFamily="34" charset="0"/>
                    <a:cs typeface="Arial" panose="020B0604020202020204" pitchFamily="34" charset="0"/>
                  </a:rPr>
                  <a:t>II.1</a:t>
                </a:r>
                <a:endParaRPr lang="en-GB" b="1" dirty="0">
                  <a:solidFill>
                    <a:srgbClr val="E76A16"/>
                  </a:solidFill>
                  <a:latin typeface="Fira Sans Black" panose="020B0A03050000020004" pitchFamily="34" charset="0"/>
                  <a:cs typeface="Arial" panose="020B0604020202020204" pitchFamily="34" charset="0"/>
                </a:endParaRPr>
              </a:p>
            </p:txBody>
          </p:sp>
        </p:grpSp>
      </p:grpSp>
      <p:sp>
        <p:nvSpPr>
          <p:cNvPr id="12" name="Rectangle 11"/>
          <p:cNvSpPr/>
          <p:nvPr/>
        </p:nvSpPr>
        <p:spPr>
          <a:xfrm>
            <a:off x="966216" y="661755"/>
            <a:ext cx="7211567" cy="707886"/>
          </a:xfrm>
          <a:prstGeom prst="rect">
            <a:avLst/>
          </a:prstGeom>
        </p:spPr>
        <p:txBody>
          <a:bodyPr wrap="square">
            <a:spAutoFit/>
          </a:bodyPr>
          <a:lstStyle/>
          <a:p>
            <a:r>
              <a:rPr lang="en-US" sz="2000" dirty="0" err="1">
                <a:latin typeface="Arial" panose="020B0604020202020204" pitchFamily="34" charset="0"/>
                <a:ea typeface="Courier New" panose="02070309020205020404" pitchFamily="49" charset="0"/>
                <a:cs typeface="Arial" panose="020B0604020202020204" pitchFamily="34" charset="0"/>
              </a:rPr>
              <a:t>Các</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mắt</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xích</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trong</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phân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tử</a:t>
            </a:r>
            <a:r>
              <a:rPr lang="en-US" sz="2000" dirty="0">
                <a:latin typeface="Arial" panose="020B0604020202020204" pitchFamily="34" charset="0"/>
                <a:ea typeface="Courier New" panose="02070309020205020404" pitchFamily="49" charset="0"/>
                <a:cs typeface="Arial" panose="020B0604020202020204" pitchFamily="34" charset="0"/>
              </a:rPr>
              <a:t> polymer </a:t>
            </a:r>
            <a:r>
              <a:rPr lang="en-US" sz="2000" dirty="0" err="1">
                <a:latin typeface="Arial" panose="020B0604020202020204" pitchFamily="34" charset="0"/>
                <a:ea typeface="Courier New" panose="02070309020205020404" pitchFamily="49" charset="0"/>
                <a:cs typeface="Arial" panose="020B0604020202020204" pitchFamily="34" charset="0"/>
              </a:rPr>
              <a:t>liên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kết</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thành</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mạch</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nhánh</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mạch</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không</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nhánh</a:t>
            </a:r>
            <a:endParaRPr lang="en-US" sz="2000" b="1" baseline="-25000" dirty="0">
              <a:solidFill>
                <a:srgbClr val="C00000"/>
              </a:solidFill>
              <a:latin typeface="Arial" panose="020B0604020202020204" pitchFamily="34" charset="0"/>
              <a:ea typeface="Courier New" panose="02070309020205020404" pitchFamily="49" charset="0"/>
              <a:cs typeface="Arial" panose="020B0604020202020204" pitchFamily="34" charset="0"/>
            </a:endParaRPr>
          </a:p>
        </p:txBody>
      </p:sp>
      <p:pic>
        <p:nvPicPr>
          <p:cNvPr id="6146" name="Picture 2" descr="Ato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06" y="641896"/>
            <a:ext cx="592612" cy="59261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966216" y="2599770"/>
            <a:ext cx="7211567" cy="1015663"/>
          </a:xfrm>
          <a:prstGeom prst="rect">
            <a:avLst/>
          </a:prstGeom>
        </p:spPr>
        <p:txBody>
          <a:bodyPr wrap="square">
            <a:spAutoFit/>
          </a:bodyPr>
          <a:lstStyle/>
          <a:p>
            <a:r>
              <a:rPr lang="en-US" sz="2000" dirty="0" err="1">
                <a:latin typeface="Arial" panose="020B0604020202020204" pitchFamily="34" charset="0"/>
                <a:ea typeface="Courier New" panose="02070309020205020404" pitchFamily="49" charset="0"/>
                <a:cs typeface="Arial" panose="020B0604020202020204" pitchFamily="34" charset="0"/>
              </a:rPr>
              <a:t>Các</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mạch</a:t>
            </a:r>
            <a:r>
              <a:rPr lang="en-US" sz="2000" dirty="0">
                <a:latin typeface="Arial" panose="020B0604020202020204" pitchFamily="34" charset="0"/>
                <a:ea typeface="Courier New" panose="02070309020205020404" pitchFamily="49" charset="0"/>
                <a:cs typeface="Arial" panose="020B0604020202020204" pitchFamily="34" charset="0"/>
              </a:rPr>
              <a:t> polymer </a:t>
            </a:r>
            <a:r>
              <a:rPr lang="en-US" sz="2000" dirty="0" err="1">
                <a:latin typeface="Arial" panose="020B0604020202020204" pitchFamily="34" charset="0"/>
                <a:ea typeface="Courier New" panose="02070309020205020404" pitchFamily="49" charset="0"/>
                <a:cs typeface="Arial" panose="020B0604020202020204" pitchFamily="34" charset="0"/>
              </a:rPr>
              <a:t>liên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kết</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với</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nhau</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theo</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nhiều</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hướng</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trong</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không</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gian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bằng</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cầu</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nối</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là</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nguyên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tử</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nhóm</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nguyên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tử</a:t>
            </a:r>
            <a:r>
              <a:rPr lang="en-US" sz="2000" dirty="0">
                <a:latin typeface="Arial" panose="020B0604020202020204" pitchFamily="34" charset="0"/>
                <a:ea typeface="Courier New" panose="02070309020205020404" pitchFamily="49" charset="0"/>
                <a:cs typeface="Arial" panose="020B0604020202020204" pitchFamily="34" charset="0"/>
              </a:rPr>
              <a:t> hay </a:t>
            </a:r>
            <a:r>
              <a:rPr lang="en-US" sz="2000" dirty="0" err="1">
                <a:latin typeface="Arial" panose="020B0604020202020204" pitchFamily="34" charset="0"/>
                <a:ea typeface="Courier New" panose="02070309020205020404" pitchFamily="49" charset="0"/>
                <a:cs typeface="Arial" panose="020B0604020202020204" pitchFamily="34" charset="0"/>
              </a:rPr>
              <a:t>mạch</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nối</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tạo</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ra</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mạch</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không</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gian</a:t>
            </a:r>
            <a:endParaRPr lang="en-US" sz="2000" b="1" baseline="-25000" dirty="0">
              <a:solidFill>
                <a:srgbClr val="C00000"/>
              </a:solidFill>
              <a:latin typeface="Arial" panose="020B0604020202020204" pitchFamily="34" charset="0"/>
              <a:ea typeface="Courier New" panose="02070309020205020404" pitchFamily="49" charset="0"/>
              <a:cs typeface="Arial" panose="020B0604020202020204" pitchFamily="34" charset="0"/>
            </a:endParaRPr>
          </a:p>
        </p:txBody>
      </p:sp>
      <p:pic>
        <p:nvPicPr>
          <p:cNvPr id="17" name="Picture 2" descr="Ato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06" y="2579911"/>
            <a:ext cx="592612" cy="592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29"/>
          <p:cNvSpPr>
            <a:spLocks noGrp="1"/>
          </p:cNvSpPr>
          <p:nvPr>
            <p:ph type="ftr" sz="quarter" idx="4294967295"/>
          </p:nvPr>
        </p:nvSpPr>
        <p:spPr>
          <a:xfrm>
            <a:off x="0" y="4884738"/>
            <a:ext cx="3086100" cy="198437"/>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200" b="0" i="0" u="none" strike="noStrike" kern="1200" cap="none" spc="0" normalizeH="0" baseline="0" noProof="0" dirty="0">
                <a:ln>
                  <a:noFill/>
                </a:ln>
                <a:solidFill>
                  <a:srgbClr val="000000">
                    <a:tint val="75000"/>
                  </a:srgbClr>
                </a:solidFill>
                <a:effectLst/>
                <a:uLnTx/>
                <a:uFillTx/>
                <a:latin typeface="Elsie" panose="02000000000000000000" charset="0"/>
              </a:rPr>
              <a:t> </a:t>
            </a:r>
            <a:endParaRPr kumimoji="0" lang="en-GB" sz="1200" b="0" i="0" u="none" strike="noStrike" kern="1200" cap="none" spc="0" normalizeH="0" baseline="0" noProof="0" dirty="0">
              <a:ln>
                <a:noFill/>
              </a:ln>
              <a:solidFill>
                <a:srgbClr val="000000">
                  <a:tint val="75000"/>
                </a:srgbClr>
              </a:solidFill>
              <a:effectLst/>
              <a:uLnTx/>
              <a:uFillTx/>
              <a:latin typeface="Elsie" panose="02000000000000000000" charset="0"/>
            </a:endParaRPr>
          </a:p>
        </p:txBody>
      </p:sp>
      <p:sp>
        <p:nvSpPr>
          <p:cNvPr id="3" name="Cylinder 2"/>
          <p:cNvSpPr/>
          <p:nvPr/>
        </p:nvSpPr>
        <p:spPr>
          <a:xfrm rot="5400000">
            <a:off x="4504476" y="-1952814"/>
            <a:ext cx="163626" cy="8715375"/>
          </a:xfrm>
          <a:prstGeom prst="can">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sp>
        <p:nvSpPr>
          <p:cNvPr id="4" name="Teardrop 3"/>
          <p:cNvSpPr/>
          <p:nvPr/>
        </p:nvSpPr>
        <p:spPr>
          <a:xfrm rot="5400000">
            <a:off x="1105562" y="1108623"/>
            <a:ext cx="1214438" cy="1214438"/>
          </a:xfrm>
          <a:prstGeom prst="teardrop">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5" name="Teardrop 4"/>
          <p:cNvSpPr/>
          <p:nvPr/>
        </p:nvSpPr>
        <p:spPr>
          <a:xfrm rot="5400000">
            <a:off x="3691599" y="1108623"/>
            <a:ext cx="1214438" cy="1214438"/>
          </a:xfrm>
          <a:prstGeom prst="teardrop">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a:ln>
                <a:noFill/>
              </a:ln>
              <a:solidFill>
                <a:srgbClr val="FFFFFF"/>
              </a:solidFill>
              <a:effectLst/>
              <a:uLnTx/>
              <a:uFillTx/>
              <a:latin typeface="Elsie"/>
              <a:cs typeface="Elsie" panose="02000000000000000000" charset="0"/>
            </a:endParaRPr>
          </a:p>
        </p:txBody>
      </p:sp>
      <p:sp>
        <p:nvSpPr>
          <p:cNvPr id="6" name="Teardrop 5"/>
          <p:cNvSpPr/>
          <p:nvPr/>
        </p:nvSpPr>
        <p:spPr>
          <a:xfrm rot="5400000">
            <a:off x="6706262" y="1108623"/>
            <a:ext cx="1214438" cy="1214438"/>
          </a:xfrm>
          <a:prstGeom prst="teardrop">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a:ln>
                <a:noFill/>
              </a:ln>
              <a:solidFill>
                <a:srgbClr val="FFFFFF"/>
              </a:solidFill>
              <a:effectLst/>
              <a:uLnTx/>
              <a:uFillTx/>
              <a:latin typeface="Elsie"/>
              <a:cs typeface="Elsie" panose="02000000000000000000" charset="0"/>
            </a:endParaRPr>
          </a:p>
        </p:txBody>
      </p:sp>
      <p:sp>
        <p:nvSpPr>
          <p:cNvPr id="9" name="Teardrop 8"/>
          <p:cNvSpPr/>
          <p:nvPr/>
        </p:nvSpPr>
        <p:spPr>
          <a:xfrm>
            <a:off x="1809267" y="2486688"/>
            <a:ext cx="510733" cy="510733"/>
          </a:xfrm>
          <a:prstGeom prst="teardrop">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01</a:t>
            </a:r>
            <a:endPar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sp>
        <p:nvSpPr>
          <p:cNvPr id="12" name="Teardrop 11"/>
          <p:cNvSpPr/>
          <p:nvPr/>
        </p:nvSpPr>
        <p:spPr>
          <a:xfrm>
            <a:off x="4388249" y="2484815"/>
            <a:ext cx="510733" cy="510733"/>
          </a:xfrm>
          <a:prstGeom prst="teardrop">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02</a:t>
            </a:r>
            <a:endPar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sp>
        <p:nvSpPr>
          <p:cNvPr id="15" name="Teardrop 14"/>
          <p:cNvSpPr/>
          <p:nvPr/>
        </p:nvSpPr>
        <p:spPr>
          <a:xfrm>
            <a:off x="7395857" y="2484815"/>
            <a:ext cx="510733" cy="510733"/>
          </a:xfrm>
          <a:prstGeom prst="teardrop">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03</a:t>
            </a:r>
            <a:endPar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sp>
        <p:nvSpPr>
          <p:cNvPr id="24" name="TextBox 23"/>
          <p:cNvSpPr txBox="1"/>
          <p:nvPr/>
        </p:nvSpPr>
        <p:spPr>
          <a:xfrm>
            <a:off x="1146723" y="1218930"/>
            <a:ext cx="11321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FFFFFF"/>
                </a:solidFill>
                <a:effectLst/>
                <a:uLnTx/>
                <a:uFillTx/>
                <a:latin typeface="Elsie"/>
                <a:cs typeface="Elsie" panose="02000000000000000000" charset="0"/>
              </a:rPr>
              <a:t>Mạch không nhánh</a:t>
            </a:r>
            <a:endParaRPr kumimoji="0" lang="en-US" sz="200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2" name="TextBox 23"/>
          <p:cNvSpPr txBox="1"/>
          <p:nvPr/>
        </p:nvSpPr>
        <p:spPr>
          <a:xfrm>
            <a:off x="3732760" y="1205407"/>
            <a:ext cx="11321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FFFFFF"/>
                </a:solidFill>
                <a:effectLst/>
                <a:uLnTx/>
                <a:uFillTx/>
                <a:latin typeface="Elsie"/>
                <a:cs typeface="Elsie" panose="02000000000000000000" charset="0"/>
              </a:rPr>
              <a:t>Mạch phân nhánh</a:t>
            </a:r>
            <a:endParaRPr kumimoji="0" lang="en-US" sz="200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29" name="TextBox 23"/>
          <p:cNvSpPr txBox="1"/>
          <p:nvPr/>
        </p:nvSpPr>
        <p:spPr>
          <a:xfrm>
            <a:off x="6747423" y="1205406"/>
            <a:ext cx="11321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rgbClr val="FFFFFF"/>
                </a:solidFill>
                <a:effectLst/>
                <a:uLnTx/>
                <a:uFillTx/>
                <a:latin typeface="Elsie"/>
                <a:cs typeface="Elsie" panose="02000000000000000000" charset="0"/>
              </a:rPr>
              <a:t>Mạng không gian</a:t>
            </a:r>
            <a:endParaRPr kumimoji="0" lang="en-US" sz="200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49" name="文本框 23"/>
          <p:cNvSpPr txBox="1"/>
          <p:nvPr/>
        </p:nvSpPr>
        <p:spPr>
          <a:xfrm>
            <a:off x="2337061" y="380331"/>
            <a:ext cx="44698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rPr>
              <a:t>CẤU TRÚC CỦA POLYMER</a:t>
            </a:r>
            <a:endParaRPr kumimoji="0" lang="zh-CN" altLang="en-US" sz="32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endParaRPr>
          </a:p>
        </p:txBody>
      </p:sp>
      <p:pic>
        <p:nvPicPr>
          <p:cNvPr id="11" name="Picture 10"/>
          <p:cNvPicPr>
            <a:picLocks noChangeAspect="1"/>
          </p:cNvPicPr>
          <p:nvPr/>
        </p:nvPicPr>
        <p:blipFill rotWithShape="1">
          <a:blip r:embed="rId1">
            <a:extLst>
              <a:ext uri="{28A0092B-C50C-407E-A947-70E740481C1C}">
                <a14:useLocalDpi xmlns:a14="http://schemas.microsoft.com/office/drawing/2010/main" val="0"/>
              </a:ext>
            </a:extLst>
          </a:blip>
          <a:srcRect t="2523" r="58921" b="11029"/>
          <a:stretch>
            <a:fillRect/>
          </a:stretch>
        </p:blipFill>
        <p:spPr>
          <a:xfrm rot="5400000">
            <a:off x="3627327" y="2897568"/>
            <a:ext cx="2032574" cy="2064350"/>
          </a:xfrm>
          <a:prstGeom prst="rect">
            <a:avLst/>
          </a:prstGeom>
        </p:spPr>
      </p:pic>
      <p:grpSp>
        <p:nvGrpSpPr>
          <p:cNvPr id="7" name="Group 6"/>
          <p:cNvGrpSpPr/>
          <p:nvPr/>
        </p:nvGrpSpPr>
        <p:grpSpPr>
          <a:xfrm>
            <a:off x="684917" y="3066213"/>
            <a:ext cx="2385517" cy="1536459"/>
            <a:chOff x="800099" y="3221182"/>
            <a:chExt cx="2385517" cy="1536459"/>
          </a:xfrm>
        </p:grpSpPr>
        <p:pic>
          <p:nvPicPr>
            <p:cNvPr id="51" name="Picture 50"/>
            <p:cNvPicPr>
              <a:picLocks noChangeAspect="1"/>
            </p:cNvPicPr>
            <p:nvPr/>
          </p:nvPicPr>
          <p:blipFill rotWithShape="1">
            <a:blip r:embed="rId1">
              <a:extLst>
                <a:ext uri="{28A0092B-C50C-407E-A947-70E740481C1C}">
                  <a14:useLocalDpi xmlns:a14="http://schemas.microsoft.com/office/drawing/2010/main" val="0"/>
                </a:ext>
              </a:extLst>
            </a:blip>
            <a:srcRect l="38121" t="2523" r="38237" b="11029"/>
            <a:stretch>
              <a:fillRect/>
            </a:stretch>
          </p:blipFill>
          <p:spPr>
            <a:xfrm rot="5400000">
              <a:off x="1316961" y="2704320"/>
              <a:ext cx="1351793" cy="2385517"/>
            </a:xfrm>
            <a:prstGeom prst="rect">
              <a:avLst/>
            </a:prstGeom>
          </p:spPr>
        </p:pic>
        <p:sp>
          <p:nvSpPr>
            <p:cNvPr id="55" name="TextBox 25"/>
            <p:cNvSpPr txBox="1">
              <a:spLocks noChangeArrowheads="1"/>
            </p:cNvSpPr>
            <p:nvPr/>
          </p:nvSpPr>
          <p:spPr bwMode="auto">
            <a:xfrm>
              <a:off x="1793438" y="4388309"/>
              <a:ext cx="543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rPr>
                <a:t>PE</a:t>
              </a:r>
              <a:endParaRPr kumimoji="0" lang="zh-CN" altLang="en-US"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endParaRPr>
            </a:p>
          </p:txBody>
        </p:sp>
      </p:grpSp>
      <p:grpSp>
        <p:nvGrpSpPr>
          <p:cNvPr id="13" name="Group 12"/>
          <p:cNvGrpSpPr/>
          <p:nvPr/>
        </p:nvGrpSpPr>
        <p:grpSpPr>
          <a:xfrm>
            <a:off x="6332628" y="2615718"/>
            <a:ext cx="2126455" cy="2286000"/>
            <a:chOff x="6332628" y="2615718"/>
            <a:chExt cx="2126455" cy="2286000"/>
          </a:xfrm>
        </p:grpSpPr>
        <p:pic>
          <p:nvPicPr>
            <p:cNvPr id="50" name="Picture 49"/>
            <p:cNvPicPr>
              <a:picLocks noChangeAspect="1"/>
            </p:cNvPicPr>
            <p:nvPr/>
          </p:nvPicPr>
          <p:blipFill rotWithShape="1">
            <a:blip r:embed="rId1">
              <a:extLst>
                <a:ext uri="{28A0092B-C50C-407E-A947-70E740481C1C}">
                  <a14:useLocalDpi xmlns:a14="http://schemas.microsoft.com/office/drawing/2010/main" val="0"/>
                </a:ext>
              </a:extLst>
            </a:blip>
            <a:srcRect l="61191" t="2523" b="11029"/>
            <a:stretch>
              <a:fillRect/>
            </a:stretch>
          </p:blipFill>
          <p:spPr>
            <a:xfrm>
              <a:off x="6332628" y="2615718"/>
              <a:ext cx="2126455" cy="2286000"/>
            </a:xfrm>
            <a:prstGeom prst="rect">
              <a:avLst/>
            </a:prstGeom>
          </p:spPr>
        </p:pic>
        <p:sp>
          <p:nvSpPr>
            <p:cNvPr id="56" name="TextBox 25"/>
            <p:cNvSpPr txBox="1">
              <a:spLocks noChangeArrowheads="1"/>
            </p:cNvSpPr>
            <p:nvPr/>
          </p:nvSpPr>
          <p:spPr bwMode="auto">
            <a:xfrm>
              <a:off x="6629400" y="4485918"/>
              <a:ext cx="1829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rPr>
                <a:t>Cao </a:t>
              </a:r>
              <a:r>
                <a:rPr kumimoji="0" lang="en-US" altLang="zh-CN" sz="1800" b="0" i="0" u="none" strike="noStrike" kern="1200" cap="none" spc="0" normalizeH="0" baseline="0" noProof="0" dirty="0" err="1">
                  <a:ln>
                    <a:noFill/>
                  </a:ln>
                  <a:solidFill>
                    <a:srgbClr val="7C4939"/>
                  </a:solidFill>
                  <a:effectLst/>
                  <a:uLnTx/>
                  <a:uFillTx/>
                  <a:latin typeface="Elsie" panose="02000000000000000000" charset="0"/>
                  <a:ea typeface="Elsie" panose="02000000000000000000" charset="0"/>
                  <a:cs typeface="Elsie" panose="02000000000000000000" charset="0"/>
                </a:rPr>
                <a:t>su</a:t>
              </a:r>
              <a:r>
                <a:rPr kumimoji="0" lang="en-US" altLang="zh-CN"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rPr>
                <a:t> </a:t>
              </a:r>
              <a:r>
                <a:rPr kumimoji="0" lang="en-US" altLang="zh-CN" sz="1800" b="0" i="0" u="none" strike="noStrike" kern="1200" cap="none" spc="0" normalizeH="0" baseline="0" noProof="0" dirty="0" err="1">
                  <a:ln>
                    <a:noFill/>
                  </a:ln>
                  <a:solidFill>
                    <a:srgbClr val="7C4939"/>
                  </a:solidFill>
                  <a:effectLst/>
                  <a:uLnTx/>
                  <a:uFillTx/>
                  <a:latin typeface="Elsie" panose="02000000000000000000" charset="0"/>
                  <a:ea typeface="Elsie" panose="02000000000000000000" charset="0"/>
                  <a:cs typeface="Elsie" panose="02000000000000000000" charset="0"/>
                </a:rPr>
                <a:t>lưu</a:t>
              </a:r>
              <a:r>
                <a:rPr kumimoji="0" lang="en-US" altLang="zh-CN"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rPr>
                <a:t> </a:t>
              </a:r>
              <a:r>
                <a:rPr kumimoji="0" lang="en-US" altLang="zh-CN" sz="1800" b="0" i="0" u="none" strike="noStrike" kern="1200" cap="none" spc="0" normalizeH="0" baseline="0" noProof="0" dirty="0" err="1">
                  <a:ln>
                    <a:noFill/>
                  </a:ln>
                  <a:solidFill>
                    <a:srgbClr val="7C4939"/>
                  </a:solidFill>
                  <a:effectLst/>
                  <a:uLnTx/>
                  <a:uFillTx/>
                  <a:latin typeface="Elsie" panose="02000000000000000000" charset="0"/>
                  <a:ea typeface="Elsie" panose="02000000000000000000" charset="0"/>
                  <a:cs typeface="Elsie" panose="02000000000000000000" charset="0"/>
                </a:rPr>
                <a:t>hóa</a:t>
              </a:r>
              <a:endParaRPr kumimoji="0" lang="zh-CN" altLang="en-US"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endParaRPr>
            </a:p>
          </p:txBody>
        </p:sp>
      </p:grpSp>
      <p:grpSp>
        <p:nvGrpSpPr>
          <p:cNvPr id="20" name="Group 19"/>
          <p:cNvGrpSpPr/>
          <p:nvPr/>
        </p:nvGrpSpPr>
        <p:grpSpPr>
          <a:xfrm>
            <a:off x="123359" y="86700"/>
            <a:ext cx="2046728" cy="473530"/>
            <a:chOff x="170000" y="66797"/>
            <a:chExt cx="1792228" cy="414649"/>
          </a:xfrm>
        </p:grpSpPr>
        <p:sp>
          <p:nvSpPr>
            <p:cNvPr id="21" name="Google Shape;3441;p47"/>
            <p:cNvSpPr txBox="1"/>
            <p:nvPr/>
          </p:nvSpPr>
          <p:spPr>
            <a:xfrm>
              <a:off x="454518" y="66797"/>
              <a:ext cx="150771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ctr"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Cấu</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Tạo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grpSp>
          <p:nvGrpSpPr>
            <p:cNvPr id="22" name="Group 21"/>
            <p:cNvGrpSpPr/>
            <p:nvPr/>
          </p:nvGrpSpPr>
          <p:grpSpPr>
            <a:xfrm>
              <a:off x="170000" y="76831"/>
              <a:ext cx="516920" cy="404615"/>
              <a:chOff x="1302846" y="820686"/>
              <a:chExt cx="2194424" cy="1717668"/>
            </a:xfrm>
          </p:grpSpPr>
          <p:sp>
            <p:nvSpPr>
              <p:cNvPr id="23"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25"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4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rPr>
                  <a:t>II.1</a:t>
                </a:r>
                <a:endParaRPr kumimoji="0" lang="en-GB" sz="14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par>
                          <p:cTn id="17" fill="hold">
                            <p:stCondLst>
                              <p:cond delay="1500"/>
                            </p:stCondLst>
                            <p:childTnLst>
                              <p:par>
                                <p:cTn id="18" presetID="12"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down)">
                                      <p:cBhvr>
                                        <p:cTn id="21" dur="500"/>
                                        <p:tgtEl>
                                          <p:spTgt spid="9"/>
                                        </p:tgtEl>
                                      </p:cBhvr>
                                    </p:animEffect>
                                  </p:childTnLst>
                                </p:cTn>
                              </p:par>
                            </p:childTnLst>
                          </p:cTn>
                        </p:par>
                        <p:par>
                          <p:cTn id="22" fill="hold">
                            <p:stCondLst>
                              <p:cond delay="2000"/>
                            </p:stCondLst>
                            <p:childTnLst>
                              <p:par>
                                <p:cTn id="23" presetID="1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2500"/>
                            </p:stCondLst>
                            <p:childTnLst>
                              <p:par>
                                <p:cTn id="28" presetID="1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ppt_y</p:attrName>
                                        </p:attrNameLst>
                                      </p:cBhvr>
                                      <p:tavLst>
                                        <p:tav tm="0">
                                          <p:val>
                                            <p:strVal val="#ppt_y-#ppt_h*1.125000"/>
                                          </p:val>
                                        </p:tav>
                                        <p:tav tm="100000">
                                          <p:val>
                                            <p:strVal val="#ppt_y"/>
                                          </p:val>
                                        </p:tav>
                                      </p:tavLst>
                                    </p:anim>
                                    <p:animEffect transition="in" filter="wipe(down)">
                                      <p:cBhvr>
                                        <p:cTn id="31" dur="500"/>
                                        <p:tgtEl>
                                          <p:spTgt spid="12"/>
                                        </p:tgtEl>
                                      </p:cBhvr>
                                    </p:animEffect>
                                  </p:childTnLst>
                                </p:cTn>
                              </p:par>
                            </p:childTnLst>
                          </p:cTn>
                        </p:par>
                        <p:par>
                          <p:cTn id="32" fill="hold">
                            <p:stCondLst>
                              <p:cond delay="3000"/>
                            </p:stCondLst>
                            <p:childTnLst>
                              <p:par>
                                <p:cTn id="33" presetID="12" presetClass="entr" presetSubtype="4"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p:tgtEl>
                                          <p:spTgt spid="6"/>
                                        </p:tgtEl>
                                        <p:attrNameLst>
                                          <p:attrName>ppt_y</p:attrName>
                                        </p:attrNameLst>
                                      </p:cBhvr>
                                      <p:tavLst>
                                        <p:tav tm="0">
                                          <p:val>
                                            <p:strVal val="#ppt_y+#ppt_h*1.125000"/>
                                          </p:val>
                                        </p:tav>
                                        <p:tav tm="100000">
                                          <p:val>
                                            <p:strVal val="#ppt_y"/>
                                          </p:val>
                                        </p:tav>
                                      </p:tavLst>
                                    </p:anim>
                                    <p:animEffect transition="in" filter="wipe(up)">
                                      <p:cBhvr>
                                        <p:cTn id="36" dur="500"/>
                                        <p:tgtEl>
                                          <p:spTgt spid="6"/>
                                        </p:tgtEl>
                                      </p:cBhvr>
                                    </p:animEffect>
                                  </p:childTnLst>
                                </p:cTn>
                              </p:par>
                            </p:childTnLst>
                          </p:cTn>
                        </p:par>
                        <p:par>
                          <p:cTn id="37" fill="hold">
                            <p:stCondLst>
                              <p:cond delay="3500"/>
                            </p:stCondLst>
                            <p:childTnLst>
                              <p:par>
                                <p:cTn id="38" presetID="12"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p:tgtEl>
                                          <p:spTgt spid="15"/>
                                        </p:tgtEl>
                                        <p:attrNameLst>
                                          <p:attrName>ppt_y</p:attrName>
                                        </p:attrNameLst>
                                      </p:cBhvr>
                                      <p:tavLst>
                                        <p:tav tm="0">
                                          <p:val>
                                            <p:strVal val="#ppt_y-#ppt_h*1.125000"/>
                                          </p:val>
                                        </p:tav>
                                        <p:tav tm="100000">
                                          <p:val>
                                            <p:strVal val="#ppt_y"/>
                                          </p:val>
                                        </p:tav>
                                      </p:tavLst>
                                    </p:anim>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1000" fill="hold"/>
                                        <p:tgtEl>
                                          <p:spTgt spid="24"/>
                                        </p:tgtEl>
                                        <p:attrNameLst>
                                          <p:attrName>ppt_w</p:attrName>
                                        </p:attrNameLst>
                                      </p:cBhvr>
                                      <p:tavLst>
                                        <p:tav tm="0">
                                          <p:val>
                                            <p:fltVal val="0"/>
                                          </p:val>
                                        </p:tav>
                                        <p:tav tm="100000">
                                          <p:val>
                                            <p:strVal val="#ppt_w"/>
                                          </p:val>
                                        </p:tav>
                                      </p:tavLst>
                                    </p:anim>
                                    <p:anim calcmode="lin" valueType="num">
                                      <p:cBhvr>
                                        <p:cTn id="47" dur="1000" fill="hold"/>
                                        <p:tgtEl>
                                          <p:spTgt spid="24"/>
                                        </p:tgtEl>
                                        <p:attrNameLst>
                                          <p:attrName>ppt_h</p:attrName>
                                        </p:attrNameLst>
                                      </p:cBhvr>
                                      <p:tavLst>
                                        <p:tav tm="0">
                                          <p:val>
                                            <p:fltVal val="0"/>
                                          </p:val>
                                        </p:tav>
                                        <p:tav tm="100000">
                                          <p:val>
                                            <p:strVal val="#ppt_h"/>
                                          </p:val>
                                        </p:tav>
                                      </p:tavLst>
                                    </p:anim>
                                    <p:animEffect transition="in" filter="fade">
                                      <p:cBhvr>
                                        <p:cTn id="48" dur="10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1000" fill="hold"/>
                                        <p:tgtEl>
                                          <p:spTgt spid="2"/>
                                        </p:tgtEl>
                                        <p:attrNameLst>
                                          <p:attrName>ppt_w</p:attrName>
                                        </p:attrNameLst>
                                      </p:cBhvr>
                                      <p:tavLst>
                                        <p:tav tm="0">
                                          <p:val>
                                            <p:fltVal val="0"/>
                                          </p:val>
                                        </p:tav>
                                        <p:tav tm="100000">
                                          <p:val>
                                            <p:strVal val="#ppt_w"/>
                                          </p:val>
                                        </p:tav>
                                      </p:tavLst>
                                    </p:anim>
                                    <p:anim calcmode="lin" valueType="num">
                                      <p:cBhvr>
                                        <p:cTn id="54" dur="1000" fill="hold"/>
                                        <p:tgtEl>
                                          <p:spTgt spid="2"/>
                                        </p:tgtEl>
                                        <p:attrNameLst>
                                          <p:attrName>ppt_h</p:attrName>
                                        </p:attrNameLst>
                                      </p:cBhvr>
                                      <p:tavLst>
                                        <p:tav tm="0">
                                          <p:val>
                                            <p:fltVal val="0"/>
                                          </p:val>
                                        </p:tav>
                                        <p:tav tm="100000">
                                          <p:val>
                                            <p:strVal val="#ppt_h"/>
                                          </p:val>
                                        </p:tav>
                                      </p:tavLst>
                                    </p:anim>
                                    <p:animEffect transition="in" filter="fade">
                                      <p:cBhvr>
                                        <p:cTn id="55" dur="10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1000" fill="hold"/>
                                        <p:tgtEl>
                                          <p:spTgt spid="29"/>
                                        </p:tgtEl>
                                        <p:attrNameLst>
                                          <p:attrName>ppt_w</p:attrName>
                                        </p:attrNameLst>
                                      </p:cBhvr>
                                      <p:tavLst>
                                        <p:tav tm="0">
                                          <p:val>
                                            <p:fltVal val="0"/>
                                          </p:val>
                                        </p:tav>
                                        <p:tav tm="100000">
                                          <p:val>
                                            <p:strVal val="#ppt_w"/>
                                          </p:val>
                                        </p:tav>
                                      </p:tavLst>
                                    </p:anim>
                                    <p:anim calcmode="lin" valueType="num">
                                      <p:cBhvr>
                                        <p:cTn id="61" dur="1000" fill="hold"/>
                                        <p:tgtEl>
                                          <p:spTgt spid="29"/>
                                        </p:tgtEl>
                                        <p:attrNameLst>
                                          <p:attrName>ppt_h</p:attrName>
                                        </p:attrNameLst>
                                      </p:cBhvr>
                                      <p:tavLst>
                                        <p:tav tm="0">
                                          <p:val>
                                            <p:fltVal val="0"/>
                                          </p:val>
                                        </p:tav>
                                        <p:tav tm="100000">
                                          <p:val>
                                            <p:strVal val="#ppt_h"/>
                                          </p:val>
                                        </p:tav>
                                      </p:tavLst>
                                    </p:anim>
                                    <p:animEffect transition="in" filter="fade">
                                      <p:cBhvr>
                                        <p:cTn id="62" dur="1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randombar(horizontal)">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randombar(horizont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randombar(horizontal)">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12" grpId="0" animBg="1"/>
      <p:bldP spid="15" grpId="0" animBg="1"/>
      <p:bldP spid="24" grpId="0"/>
      <p:bldP spid="2" grpId="0"/>
      <p:bldP spid="29"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110" y="0"/>
            <a:ext cx="8651779" cy="4946013"/>
            <a:chOff x="1188840" y="1029543"/>
            <a:chExt cx="6850856" cy="3916469"/>
          </a:xfrm>
        </p:grpSpPr>
        <p:pic>
          <p:nvPicPr>
            <p:cNvPr id="19" name="Cấu trúc và tính chất vật lý của polime - Hóa học 12- Chương 4 - Bài 13">
              <a:hlinkClick r:id="" action="ppaction://media"/>
            </p:cNvPr>
            <p:cNvPicPr>
              <a:picLocks noChangeAspect="1"/>
            </p:cNvPicPr>
            <p:nvPr>
              <a:videoFile r:link="rId1"/>
              <p:extLst>
                <p:ext uri="{DAA4B4D4-6D71-4841-9C94-3DE7FCFB9230}">
                  <p14:media xmlns:p14="http://schemas.microsoft.com/office/powerpoint/2010/main" r:embed="rId2">
                    <p14:trim end="6649.000000"/>
                  </p14:media>
                </p:ext>
              </p:extLst>
            </p:nvPr>
          </p:nvPicPr>
          <p:blipFill>
            <a:blip r:embed="rId3"/>
            <a:stretch>
              <a:fillRect/>
            </a:stretch>
          </p:blipFill>
          <p:spPr>
            <a:xfrm>
              <a:off x="1295400" y="1132592"/>
              <a:ext cx="6668096" cy="3750804"/>
            </a:xfrm>
            <a:prstGeom prst="rect">
              <a:avLst/>
            </a:prstGeom>
          </p:spPr>
        </p:pic>
        <p:sp>
          <p:nvSpPr>
            <p:cNvPr id="23" name="Frame 22"/>
            <p:cNvSpPr/>
            <p:nvPr/>
          </p:nvSpPr>
          <p:spPr>
            <a:xfrm>
              <a:off x="1188840" y="1029543"/>
              <a:ext cx="6850856" cy="3916469"/>
            </a:xfrm>
            <a:prstGeom prst="frame">
              <a:avLst>
                <a:gd name="adj1" fmla="val 287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Elsie"/>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video>
              <p:cMediaNode vol="80000">
                <p:cTn id="2" fill="hold" display="0">
                  <p:stCondLst>
                    <p:cond delay="indefinite"/>
                  </p:stCondLst>
                </p:cTn>
                <p:tgtEl>
                  <p:spTgt spid="1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ardrop 8"/>
          <p:cNvSpPr/>
          <p:nvPr/>
        </p:nvSpPr>
        <p:spPr>
          <a:xfrm>
            <a:off x="545191" y="1047750"/>
            <a:ext cx="510733" cy="510733"/>
          </a:xfrm>
          <a:prstGeom prst="teardrop">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01</a:t>
            </a:r>
            <a:endPar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sp>
        <p:nvSpPr>
          <p:cNvPr id="12" name="Teardrop 11"/>
          <p:cNvSpPr/>
          <p:nvPr/>
        </p:nvSpPr>
        <p:spPr>
          <a:xfrm>
            <a:off x="4294559" y="1047750"/>
            <a:ext cx="510733" cy="510733"/>
          </a:xfrm>
          <a:prstGeom prst="teardrop">
            <a:avLst/>
          </a:prstGeom>
          <a:solidFill>
            <a:srgbClr val="2BBBD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02</a:t>
            </a:r>
            <a:endPar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sp>
        <p:nvSpPr>
          <p:cNvPr id="15" name="Teardrop 14"/>
          <p:cNvSpPr/>
          <p:nvPr/>
        </p:nvSpPr>
        <p:spPr>
          <a:xfrm>
            <a:off x="520241" y="2785616"/>
            <a:ext cx="510733" cy="510733"/>
          </a:xfrm>
          <a:prstGeom prst="teardrop">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03</a:t>
            </a:r>
            <a:endPar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pic>
        <p:nvPicPr>
          <p:cNvPr id="6148" name="Picture 4" descr="Carbohydrates"/>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26585"/>
          <a:stretch>
            <a:fillRect/>
          </a:stretch>
        </p:blipFill>
        <p:spPr bwMode="auto">
          <a:xfrm>
            <a:off x="4630345" y="1460844"/>
            <a:ext cx="4208855" cy="2428762"/>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0"/>
          <p:cNvSpPr/>
          <p:nvPr/>
        </p:nvSpPr>
        <p:spPr>
          <a:xfrm>
            <a:off x="1104845" y="1048071"/>
            <a:ext cx="1807543" cy="337001"/>
          </a:xfrm>
          <a:prstGeom prst="roundRect">
            <a:avLst>
              <a:gd name="adj" fmla="val 9770"/>
            </a:avLst>
          </a:prstGeom>
          <a:solidFill>
            <a:srgbClr val="FBB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srgbClr val="FFFFFF"/>
                </a:solidFill>
                <a:effectLst/>
                <a:uLnTx/>
                <a:uFillTx/>
                <a:latin typeface="Elsie"/>
                <a:cs typeface="Elsie" panose="02000000000000000000" charset="0"/>
              </a:rPr>
              <a:t>Cellulose</a:t>
            </a:r>
            <a:endParaRPr kumimoji="0" lang="zh-CN" altLang="en-US" sz="160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21" name="Rounded Rectangle 10"/>
          <p:cNvSpPr/>
          <p:nvPr/>
        </p:nvSpPr>
        <p:spPr>
          <a:xfrm>
            <a:off x="4851661" y="1054665"/>
            <a:ext cx="2387339" cy="337001"/>
          </a:xfrm>
          <a:prstGeom prst="roundRect">
            <a:avLst>
              <a:gd name="adj" fmla="val 9770"/>
            </a:avLst>
          </a:prstGeom>
          <a:solidFill>
            <a:srgbClr val="FBB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srgbClr val="FFFFFF"/>
                </a:solidFill>
                <a:effectLst/>
                <a:uLnTx/>
                <a:uFillTx/>
                <a:latin typeface="Elsie"/>
                <a:cs typeface="Elsie" panose="02000000000000000000" charset="0"/>
              </a:rPr>
              <a:t>Amylopectin, glycogen</a:t>
            </a:r>
            <a:endParaRPr kumimoji="0" lang="zh-CN" altLang="en-US" sz="1600" b="0" i="0" u="none" strike="noStrike" kern="1200" cap="none" spc="0" normalizeH="0" baseline="0" noProof="0" dirty="0">
              <a:ln>
                <a:noFill/>
              </a:ln>
              <a:solidFill>
                <a:srgbClr val="FFFFFF"/>
              </a:solidFill>
              <a:effectLst/>
              <a:uLnTx/>
              <a:uFillTx/>
              <a:latin typeface="Elsie"/>
              <a:cs typeface="Elsie" panose="02000000000000000000" charset="0"/>
            </a:endParaRPr>
          </a:p>
        </p:txBody>
      </p:sp>
      <p:pic>
        <p:nvPicPr>
          <p:cNvPr id="22" name="Picture 4" descr="Carbohydrat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3569"/>
          <a:stretch>
            <a:fillRect/>
          </a:stretch>
        </p:blipFill>
        <p:spPr bwMode="auto">
          <a:xfrm>
            <a:off x="374598" y="1842753"/>
            <a:ext cx="3962400" cy="823209"/>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10"/>
          <p:cNvSpPr/>
          <p:nvPr/>
        </p:nvSpPr>
        <p:spPr>
          <a:xfrm>
            <a:off x="1082936" y="2785616"/>
            <a:ext cx="1807543" cy="337001"/>
          </a:xfrm>
          <a:prstGeom prst="roundRect">
            <a:avLst>
              <a:gd name="adj" fmla="val 9770"/>
            </a:avLst>
          </a:prstGeom>
          <a:solidFill>
            <a:srgbClr val="FBB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srgbClr val="FFFFFF"/>
                </a:solidFill>
                <a:effectLst/>
                <a:uLnTx/>
                <a:uFillTx/>
                <a:latin typeface="Elsie"/>
                <a:cs typeface="Elsie" panose="02000000000000000000" charset="0"/>
              </a:rPr>
              <a:t>Nhựa bakelite</a:t>
            </a:r>
            <a:endParaRPr kumimoji="0" lang="zh-CN" altLang="en-US" sz="1600" b="0" i="0" u="none" strike="noStrike" kern="1200" cap="none" spc="0" normalizeH="0" baseline="0" noProof="0" dirty="0">
              <a:ln>
                <a:noFill/>
              </a:ln>
              <a:solidFill>
                <a:srgbClr val="FFFFFF"/>
              </a:solidFill>
              <a:effectLst/>
              <a:uLnTx/>
              <a:uFillTx/>
              <a:latin typeface="Elsie"/>
              <a:cs typeface="Elsie" panose="02000000000000000000" charset="0"/>
            </a:endParaRPr>
          </a:p>
        </p:txBody>
      </p:sp>
      <p:grpSp>
        <p:nvGrpSpPr>
          <p:cNvPr id="10" name="Group 9"/>
          <p:cNvGrpSpPr/>
          <p:nvPr/>
        </p:nvGrpSpPr>
        <p:grpSpPr>
          <a:xfrm>
            <a:off x="1104845" y="3230451"/>
            <a:ext cx="3066982" cy="1747467"/>
            <a:chOff x="1104845" y="3154251"/>
            <a:chExt cx="3066982" cy="1747467"/>
          </a:xfrm>
        </p:grpSpPr>
        <p:pic>
          <p:nvPicPr>
            <p:cNvPr id="9220" name="Picture 4" descr="CHẢO CHỐNG DÍNH ĐÁY TỪ SUNHOUSE SHG1124MB | CÔNG TY TNHH THƯƠNG MẠI VÀ  TRUYỀN THÔNG HÀ L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845" y="3154251"/>
              <a:ext cx="2608464" cy="1747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0986" y="3214382"/>
              <a:ext cx="1870841" cy="1157859"/>
            </a:xfrm>
            <a:prstGeom prst="rect">
              <a:avLst/>
            </a:prstGeom>
          </p:spPr>
        </p:pic>
      </p:grpSp>
      <p:pic>
        <p:nvPicPr>
          <p:cNvPr id="9224" name="Picture 8" descr="Cellulose nanodefects: The key to biofuels and biomaterials of the future -  Research Outrea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0817" y="1062851"/>
            <a:ext cx="1072835" cy="79269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0" y="-19050"/>
            <a:ext cx="9145927" cy="872577"/>
            <a:chOff x="0" y="-19050"/>
            <a:chExt cx="9145927" cy="955085"/>
          </a:xfrm>
        </p:grpSpPr>
        <p:sp>
          <p:nvSpPr>
            <p:cNvPr id="32" name="Rectangle 31"/>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33" name="Rectangle 32"/>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34" name="Rectangle 33"/>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grpSp>
      <p:sp>
        <p:nvSpPr>
          <p:cNvPr id="35" name="文本框 23"/>
          <p:cNvSpPr txBox="1"/>
          <p:nvPr/>
        </p:nvSpPr>
        <p:spPr>
          <a:xfrm>
            <a:off x="354978" y="141971"/>
            <a:ext cx="79640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Em </a:t>
            </a:r>
            <a:r>
              <a:rPr kumimoji="0" lang="en-US" altLang="zh-CN" sz="24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hãy</a:t>
            </a:r>
            <a:r>
              <a:rPr kumimoji="0" lang="en-US" altLang="zh-CN" sz="24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cho</a:t>
            </a:r>
            <a:r>
              <a:rPr kumimoji="0" lang="en-US" altLang="zh-CN" sz="24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biết</a:t>
            </a:r>
            <a:r>
              <a:rPr kumimoji="0" lang="en-US" altLang="zh-CN" sz="24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các</a:t>
            </a:r>
            <a:r>
              <a:rPr kumimoji="0" lang="en-US" altLang="zh-CN" sz="24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dạng</a:t>
            </a:r>
            <a:r>
              <a:rPr kumimoji="0" lang="en-US" altLang="zh-CN" sz="24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mạch</a:t>
            </a:r>
            <a:r>
              <a:rPr kumimoji="0" lang="en-US" altLang="zh-CN" sz="24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của</a:t>
            </a:r>
            <a:r>
              <a:rPr kumimoji="0" lang="en-US" altLang="zh-CN" sz="24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các</a:t>
            </a:r>
            <a:r>
              <a:rPr kumimoji="0" lang="en-US" altLang="zh-CN" sz="24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polymer </a:t>
            </a:r>
            <a:r>
              <a:rPr kumimoji="0" lang="en-US" altLang="zh-CN" sz="24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sau</a:t>
            </a:r>
            <a:endParaRPr kumimoji="0" lang="en-US" altLang="zh-CN" sz="24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endParaRPr>
          </a:p>
        </p:txBody>
      </p:sp>
      <p:sp>
        <p:nvSpPr>
          <p:cNvPr id="36" name="Rounded Rectangle 10"/>
          <p:cNvSpPr/>
          <p:nvPr/>
        </p:nvSpPr>
        <p:spPr>
          <a:xfrm>
            <a:off x="4294559" y="4111440"/>
            <a:ext cx="4697041" cy="866478"/>
          </a:xfrm>
          <a:prstGeom prst="roundRect">
            <a:avLst>
              <a:gd name="adj" fmla="val 9770"/>
            </a:avLst>
          </a:prstGeom>
          <a:solidFill>
            <a:srgbClr val="FBB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37" name="文本框 23"/>
          <p:cNvSpPr txBox="1"/>
          <p:nvPr/>
        </p:nvSpPr>
        <p:spPr>
          <a:xfrm>
            <a:off x="4273109" y="4132665"/>
            <a:ext cx="18934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1. </a:t>
            </a:r>
            <a:r>
              <a:rPr kumimoji="0" lang="en-US" altLang="zh-CN" sz="20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Mạch</a:t>
            </a:r>
            <a:r>
              <a:rPr kumimoji="0" lang="en-US" altLang="zh-CN" sz="20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a:t>
            </a:r>
            <a:r>
              <a:rPr kumimoji="0" lang="en-US" altLang="zh-CN" sz="20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thẳng</a:t>
            </a:r>
            <a:endParaRPr kumimoji="0" lang="en-US" altLang="zh-CN" sz="20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endParaRPr>
          </a:p>
        </p:txBody>
      </p:sp>
      <p:sp>
        <p:nvSpPr>
          <p:cNvPr id="38" name="文本框 23"/>
          <p:cNvSpPr txBox="1"/>
          <p:nvPr/>
        </p:nvSpPr>
        <p:spPr>
          <a:xfrm>
            <a:off x="4307090" y="4577808"/>
            <a:ext cx="19656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2. </a:t>
            </a:r>
            <a:r>
              <a:rPr kumimoji="0" lang="en-US" altLang="zh-CN" sz="20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Mạch</a:t>
            </a:r>
            <a:r>
              <a:rPr kumimoji="0" lang="en-US" altLang="zh-CN" sz="20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a:t>
            </a:r>
            <a:r>
              <a:rPr kumimoji="0" lang="en-US" altLang="zh-CN" sz="20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nhánh</a:t>
            </a:r>
            <a:endParaRPr kumimoji="0" lang="en-US" altLang="zh-CN" sz="20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endParaRPr>
          </a:p>
        </p:txBody>
      </p:sp>
      <p:sp>
        <p:nvSpPr>
          <p:cNvPr id="39" name="文本框 23"/>
          <p:cNvSpPr txBox="1"/>
          <p:nvPr/>
        </p:nvSpPr>
        <p:spPr>
          <a:xfrm>
            <a:off x="6237054" y="4355237"/>
            <a:ext cx="25779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3. </a:t>
            </a:r>
            <a:r>
              <a:rPr kumimoji="0" lang="en-US" altLang="zh-CN" sz="20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Mạng</a:t>
            </a:r>
            <a:r>
              <a:rPr kumimoji="0" lang="en-US" altLang="zh-CN" sz="20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a:t>
            </a:r>
            <a:r>
              <a:rPr kumimoji="0" lang="en-US" altLang="zh-CN" sz="20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không</a:t>
            </a:r>
            <a:r>
              <a:rPr kumimoji="0" lang="en-US" altLang="zh-CN" sz="20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 </a:t>
            </a:r>
            <a:r>
              <a:rPr kumimoji="0" lang="en-US" altLang="zh-CN" sz="2000" b="1" i="0" u="none" strike="noStrike" kern="1200" cap="none" spc="0" normalizeH="0" baseline="0" noProof="0" dirty="0" err="1">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rPr>
              <a:t>gian</a:t>
            </a:r>
            <a:endParaRPr kumimoji="0" lang="en-US" altLang="zh-CN" sz="2000" b="1" i="0" u="none" strike="noStrike" kern="1200" cap="none" spc="0" normalizeH="0" baseline="0" noProof="0" dirty="0">
              <a:ln>
                <a:noFill/>
              </a:ln>
              <a:solidFill>
                <a:srgbClr val="FFFFFF"/>
              </a:solidFill>
              <a:effectLst/>
              <a:uLnTx/>
              <a:uFillTx/>
              <a:latin typeface="#9Slide07 Oliver tue les fourmi" panose="020B0604020202020204" pitchFamily="2" charset="0"/>
              <a:ea typeface="Elsie" panose="02000000000000000000" charset="0"/>
              <a:cs typeface="Elsie" panose="020000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down)">
                                      <p:cBhvr>
                                        <p:cTn id="13" dur="500"/>
                                        <p:tgtEl>
                                          <p:spTgt spid="12"/>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10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randombar(horizontal)">
                                      <p:cBhvr>
                                        <p:cTn id="28" dur="10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randombar(horizontal)">
                                      <p:cBhvr>
                                        <p:cTn id="33"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37" grpId="0"/>
      <p:bldP spid="38"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Khai niem va phan loai polymer (online-video-cutter.com) (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97872" y="0"/>
            <a:ext cx="8548255" cy="4808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3" name="Google Shape;3284;p75"/>
          <p:cNvGrpSpPr/>
          <p:nvPr/>
        </p:nvGrpSpPr>
        <p:grpSpPr>
          <a:xfrm>
            <a:off x="2619586" y="1071882"/>
            <a:ext cx="3442996" cy="3993573"/>
            <a:chOff x="2055825" y="5018400"/>
            <a:chExt cx="202875" cy="215200"/>
          </a:xfrm>
        </p:grpSpPr>
        <p:sp>
          <p:nvSpPr>
            <p:cNvPr id="4" name="Google Shape;3285;p75"/>
            <p:cNvSpPr/>
            <p:nvPr/>
          </p:nvSpPr>
          <p:spPr>
            <a:xfrm>
              <a:off x="2055825" y="5051950"/>
              <a:ext cx="115200" cy="104950"/>
            </a:xfrm>
            <a:custGeom>
              <a:avLst/>
              <a:gdLst/>
              <a:ahLst/>
              <a:cxnLst/>
              <a:rect l="l" t="t" r="r" b="b"/>
              <a:pathLst>
                <a:path w="4608" h="4198" extrusionOk="0">
                  <a:moveTo>
                    <a:pt x="2303" y="1"/>
                  </a:moveTo>
                  <a:cubicBezTo>
                    <a:pt x="1767" y="1"/>
                    <a:pt x="1230" y="206"/>
                    <a:pt x="820" y="616"/>
                  </a:cubicBezTo>
                  <a:cubicBezTo>
                    <a:pt x="1" y="1435"/>
                    <a:pt x="1" y="2764"/>
                    <a:pt x="820" y="3583"/>
                  </a:cubicBezTo>
                  <a:cubicBezTo>
                    <a:pt x="1230" y="3993"/>
                    <a:pt x="1767" y="4198"/>
                    <a:pt x="2303" y="4198"/>
                  </a:cubicBezTo>
                  <a:cubicBezTo>
                    <a:pt x="2840" y="4198"/>
                    <a:pt x="3377" y="3993"/>
                    <a:pt x="3787" y="3583"/>
                  </a:cubicBezTo>
                  <a:cubicBezTo>
                    <a:pt x="4607" y="2764"/>
                    <a:pt x="4607" y="1435"/>
                    <a:pt x="3787" y="616"/>
                  </a:cubicBezTo>
                  <a:cubicBezTo>
                    <a:pt x="3377" y="206"/>
                    <a:pt x="2840" y="1"/>
                    <a:pt x="230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3286;p75"/>
            <p:cNvSpPr/>
            <p:nvPr/>
          </p:nvSpPr>
          <p:spPr>
            <a:xfrm>
              <a:off x="2128425" y="5070825"/>
              <a:ext cx="115200" cy="104925"/>
            </a:xfrm>
            <a:custGeom>
              <a:avLst/>
              <a:gdLst/>
              <a:ahLst/>
              <a:cxnLst/>
              <a:rect l="l" t="t" r="r" b="b"/>
              <a:pathLst>
                <a:path w="4608" h="4197" extrusionOk="0">
                  <a:moveTo>
                    <a:pt x="2304" y="0"/>
                  </a:moveTo>
                  <a:cubicBezTo>
                    <a:pt x="1767" y="0"/>
                    <a:pt x="1230" y="205"/>
                    <a:pt x="821" y="615"/>
                  </a:cubicBezTo>
                  <a:cubicBezTo>
                    <a:pt x="1" y="1434"/>
                    <a:pt x="1" y="2762"/>
                    <a:pt x="821" y="3582"/>
                  </a:cubicBezTo>
                  <a:cubicBezTo>
                    <a:pt x="1230" y="3992"/>
                    <a:pt x="1767" y="4197"/>
                    <a:pt x="2304" y="4197"/>
                  </a:cubicBezTo>
                  <a:cubicBezTo>
                    <a:pt x="2841" y="4197"/>
                    <a:pt x="3378" y="3992"/>
                    <a:pt x="3788" y="3582"/>
                  </a:cubicBezTo>
                  <a:cubicBezTo>
                    <a:pt x="4608" y="2762"/>
                    <a:pt x="4608" y="1434"/>
                    <a:pt x="3788" y="615"/>
                  </a:cubicBezTo>
                  <a:cubicBezTo>
                    <a:pt x="3378" y="205"/>
                    <a:pt x="2841" y="0"/>
                    <a:pt x="2304"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3287;p75"/>
            <p:cNvSpPr/>
            <p:nvPr/>
          </p:nvSpPr>
          <p:spPr>
            <a:xfrm>
              <a:off x="2107875" y="5018400"/>
              <a:ext cx="85350" cy="79400"/>
            </a:xfrm>
            <a:custGeom>
              <a:avLst/>
              <a:gdLst/>
              <a:ahLst/>
              <a:cxnLst/>
              <a:rect l="l" t="t" r="r" b="b"/>
              <a:pathLst>
                <a:path w="3414" h="3176" extrusionOk="0">
                  <a:moveTo>
                    <a:pt x="1705" y="1"/>
                  </a:moveTo>
                  <a:cubicBezTo>
                    <a:pt x="939" y="1"/>
                    <a:pt x="265" y="556"/>
                    <a:pt x="140" y="1337"/>
                  </a:cubicBezTo>
                  <a:cubicBezTo>
                    <a:pt x="1" y="2202"/>
                    <a:pt x="590" y="3017"/>
                    <a:pt x="1456" y="3155"/>
                  </a:cubicBezTo>
                  <a:cubicBezTo>
                    <a:pt x="1542" y="3169"/>
                    <a:pt x="1626" y="3175"/>
                    <a:pt x="1710" y="3175"/>
                  </a:cubicBezTo>
                  <a:cubicBezTo>
                    <a:pt x="2475" y="3175"/>
                    <a:pt x="3150" y="2620"/>
                    <a:pt x="3274" y="1839"/>
                  </a:cubicBezTo>
                  <a:cubicBezTo>
                    <a:pt x="3414" y="974"/>
                    <a:pt x="2824" y="159"/>
                    <a:pt x="1958" y="21"/>
                  </a:cubicBezTo>
                  <a:cubicBezTo>
                    <a:pt x="1873" y="7"/>
                    <a:pt x="1788" y="1"/>
                    <a:pt x="1705"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3288;p75"/>
            <p:cNvSpPr/>
            <p:nvPr/>
          </p:nvSpPr>
          <p:spPr>
            <a:xfrm>
              <a:off x="2079175" y="5084125"/>
              <a:ext cx="128600" cy="149300"/>
            </a:xfrm>
            <a:custGeom>
              <a:avLst/>
              <a:gdLst/>
              <a:ahLst/>
              <a:cxnLst/>
              <a:rect l="l" t="t" r="r" b="b"/>
              <a:pathLst>
                <a:path w="5144" h="5972" extrusionOk="0">
                  <a:moveTo>
                    <a:pt x="0" y="0"/>
                  </a:moveTo>
                  <a:lnTo>
                    <a:pt x="0" y="0"/>
                  </a:lnTo>
                  <a:cubicBezTo>
                    <a:pt x="224" y="506"/>
                    <a:pt x="587" y="928"/>
                    <a:pt x="1055" y="1220"/>
                  </a:cubicBezTo>
                  <a:cubicBezTo>
                    <a:pt x="1444" y="1465"/>
                    <a:pt x="1956" y="1817"/>
                    <a:pt x="2172" y="2115"/>
                  </a:cubicBezTo>
                  <a:lnTo>
                    <a:pt x="2265" y="2245"/>
                  </a:lnTo>
                  <a:cubicBezTo>
                    <a:pt x="2383" y="2393"/>
                    <a:pt x="2437" y="2586"/>
                    <a:pt x="2414" y="2774"/>
                  </a:cubicBezTo>
                  <a:lnTo>
                    <a:pt x="2413" y="2786"/>
                  </a:lnTo>
                  <a:lnTo>
                    <a:pt x="2403" y="2777"/>
                  </a:lnTo>
                  <a:cubicBezTo>
                    <a:pt x="2259" y="2659"/>
                    <a:pt x="2166" y="2575"/>
                    <a:pt x="2065" y="2484"/>
                  </a:cubicBezTo>
                  <a:cubicBezTo>
                    <a:pt x="1890" y="2329"/>
                    <a:pt x="1693" y="2150"/>
                    <a:pt x="1163" y="1726"/>
                  </a:cubicBezTo>
                  <a:lnTo>
                    <a:pt x="1163" y="1726"/>
                  </a:lnTo>
                  <a:cubicBezTo>
                    <a:pt x="1316" y="1919"/>
                    <a:pt x="1924" y="2684"/>
                    <a:pt x="2233" y="3038"/>
                  </a:cubicBezTo>
                  <a:lnTo>
                    <a:pt x="2239" y="3046"/>
                  </a:lnTo>
                  <a:cubicBezTo>
                    <a:pt x="2318" y="3135"/>
                    <a:pt x="2355" y="3254"/>
                    <a:pt x="2341" y="3372"/>
                  </a:cubicBezTo>
                  <a:cubicBezTo>
                    <a:pt x="2267" y="3969"/>
                    <a:pt x="2038" y="5841"/>
                    <a:pt x="2021" y="5972"/>
                  </a:cubicBezTo>
                  <a:lnTo>
                    <a:pt x="3781" y="5972"/>
                  </a:lnTo>
                  <a:lnTo>
                    <a:pt x="3460" y="3329"/>
                  </a:lnTo>
                  <a:cubicBezTo>
                    <a:pt x="3394" y="2780"/>
                    <a:pt x="3657" y="2238"/>
                    <a:pt x="4130" y="1951"/>
                  </a:cubicBezTo>
                  <a:lnTo>
                    <a:pt x="4176" y="1924"/>
                  </a:lnTo>
                  <a:cubicBezTo>
                    <a:pt x="4315" y="1840"/>
                    <a:pt x="4439" y="1736"/>
                    <a:pt x="4545" y="1616"/>
                  </a:cubicBezTo>
                  <a:lnTo>
                    <a:pt x="5144" y="942"/>
                  </a:lnTo>
                  <a:lnTo>
                    <a:pt x="4513" y="1448"/>
                  </a:lnTo>
                  <a:cubicBezTo>
                    <a:pt x="4391" y="1546"/>
                    <a:pt x="4256" y="1624"/>
                    <a:pt x="4113" y="1683"/>
                  </a:cubicBezTo>
                  <a:lnTo>
                    <a:pt x="3847" y="1791"/>
                  </a:lnTo>
                  <a:lnTo>
                    <a:pt x="3867" y="1765"/>
                  </a:lnTo>
                  <a:cubicBezTo>
                    <a:pt x="4155" y="1392"/>
                    <a:pt x="4389" y="981"/>
                    <a:pt x="4563" y="542"/>
                  </a:cubicBezTo>
                  <a:lnTo>
                    <a:pt x="4738" y="100"/>
                  </a:lnTo>
                  <a:lnTo>
                    <a:pt x="3735" y="1396"/>
                  </a:lnTo>
                  <a:lnTo>
                    <a:pt x="3724" y="1389"/>
                  </a:lnTo>
                  <a:cubicBezTo>
                    <a:pt x="3728" y="1382"/>
                    <a:pt x="4078" y="676"/>
                    <a:pt x="3843" y="137"/>
                  </a:cubicBezTo>
                  <a:lnTo>
                    <a:pt x="3843" y="136"/>
                  </a:lnTo>
                  <a:lnTo>
                    <a:pt x="3843" y="133"/>
                  </a:lnTo>
                  <a:lnTo>
                    <a:pt x="3830" y="323"/>
                  </a:lnTo>
                  <a:cubicBezTo>
                    <a:pt x="3809" y="613"/>
                    <a:pt x="3739" y="894"/>
                    <a:pt x="3619" y="1157"/>
                  </a:cubicBezTo>
                  <a:lnTo>
                    <a:pt x="3381" y="1686"/>
                  </a:lnTo>
                  <a:lnTo>
                    <a:pt x="3376" y="1694"/>
                  </a:lnTo>
                  <a:cubicBezTo>
                    <a:pt x="3266" y="1864"/>
                    <a:pt x="3079" y="1967"/>
                    <a:pt x="2875" y="1967"/>
                  </a:cubicBezTo>
                  <a:cubicBezTo>
                    <a:pt x="2669" y="1967"/>
                    <a:pt x="2479" y="1863"/>
                    <a:pt x="2370" y="1686"/>
                  </a:cubicBezTo>
                  <a:lnTo>
                    <a:pt x="1952" y="761"/>
                  </a:lnTo>
                  <a:lnTo>
                    <a:pt x="1908" y="135"/>
                  </a:lnTo>
                  <a:lnTo>
                    <a:pt x="1804" y="758"/>
                  </a:lnTo>
                  <a:lnTo>
                    <a:pt x="2034" y="1411"/>
                  </a:lnTo>
                  <a:lnTo>
                    <a:pt x="2017" y="1397"/>
                  </a:lnTo>
                  <a:cubicBezTo>
                    <a:pt x="1940" y="1332"/>
                    <a:pt x="1869" y="1260"/>
                    <a:pt x="1811" y="1179"/>
                  </a:cubicBezTo>
                  <a:lnTo>
                    <a:pt x="1044" y="142"/>
                  </a:lnTo>
                  <a:lnTo>
                    <a:pt x="1044" y="142"/>
                  </a:lnTo>
                  <a:lnTo>
                    <a:pt x="1617" y="1173"/>
                  </a:lnTo>
                  <a:lnTo>
                    <a:pt x="1617" y="1173"/>
                  </a:lnTo>
                  <a:lnTo>
                    <a:pt x="1602" y="1167"/>
                  </a:lnTo>
                  <a:cubicBezTo>
                    <a:pt x="1115" y="996"/>
                    <a:pt x="671" y="707"/>
                    <a:pt x="317" y="333"/>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3289;p75"/>
            <p:cNvSpPr/>
            <p:nvPr/>
          </p:nvSpPr>
          <p:spPr>
            <a:xfrm>
              <a:off x="2078700" y="5083400"/>
              <a:ext cx="130500" cy="150200"/>
            </a:xfrm>
            <a:custGeom>
              <a:avLst/>
              <a:gdLst/>
              <a:ahLst/>
              <a:cxnLst/>
              <a:rect l="l" t="t" r="r" b="b"/>
              <a:pathLst>
                <a:path w="5220" h="6008" extrusionOk="0">
                  <a:moveTo>
                    <a:pt x="42" y="63"/>
                  </a:moveTo>
                  <a:lnTo>
                    <a:pt x="331" y="369"/>
                  </a:lnTo>
                  <a:cubicBezTo>
                    <a:pt x="685" y="743"/>
                    <a:pt x="1131" y="1032"/>
                    <a:pt x="1618" y="1205"/>
                  </a:cubicBezTo>
                  <a:lnTo>
                    <a:pt x="1651" y="1216"/>
                  </a:lnTo>
                  <a:lnTo>
                    <a:pt x="1633" y="1186"/>
                  </a:lnTo>
                  <a:lnTo>
                    <a:pt x="1117" y="257"/>
                  </a:lnTo>
                  <a:lnTo>
                    <a:pt x="1117" y="257"/>
                  </a:lnTo>
                  <a:lnTo>
                    <a:pt x="1826" y="1215"/>
                  </a:lnTo>
                  <a:cubicBezTo>
                    <a:pt x="1885" y="1295"/>
                    <a:pt x="1955" y="1370"/>
                    <a:pt x="2033" y="1433"/>
                  </a:cubicBezTo>
                  <a:lnTo>
                    <a:pt x="2069" y="1463"/>
                  </a:lnTo>
                  <a:lnTo>
                    <a:pt x="2053" y="1420"/>
                  </a:lnTo>
                  <a:lnTo>
                    <a:pt x="1831" y="789"/>
                  </a:lnTo>
                  <a:lnTo>
                    <a:pt x="1925" y="221"/>
                  </a:lnTo>
                  <a:lnTo>
                    <a:pt x="1966" y="791"/>
                  </a:lnTo>
                  <a:lnTo>
                    <a:pt x="1966" y="793"/>
                  </a:lnTo>
                  <a:lnTo>
                    <a:pt x="1967" y="796"/>
                  </a:lnTo>
                  <a:lnTo>
                    <a:pt x="2384" y="1720"/>
                  </a:lnTo>
                  <a:lnTo>
                    <a:pt x="2384" y="1722"/>
                  </a:lnTo>
                  <a:lnTo>
                    <a:pt x="2384" y="1723"/>
                  </a:lnTo>
                  <a:cubicBezTo>
                    <a:pt x="2495" y="1900"/>
                    <a:pt x="2687" y="2006"/>
                    <a:pt x="2895" y="2006"/>
                  </a:cubicBezTo>
                  <a:cubicBezTo>
                    <a:pt x="3100" y="2006"/>
                    <a:pt x="3290" y="1904"/>
                    <a:pt x="3402" y="1730"/>
                  </a:cubicBezTo>
                  <a:lnTo>
                    <a:pt x="3407" y="1723"/>
                  </a:lnTo>
                  <a:lnTo>
                    <a:pt x="3407" y="1722"/>
                  </a:lnTo>
                  <a:lnTo>
                    <a:pt x="3407" y="1720"/>
                  </a:lnTo>
                  <a:lnTo>
                    <a:pt x="3645" y="1192"/>
                  </a:lnTo>
                  <a:cubicBezTo>
                    <a:pt x="3764" y="928"/>
                    <a:pt x="3835" y="647"/>
                    <a:pt x="3856" y="357"/>
                  </a:cubicBezTo>
                  <a:lnTo>
                    <a:pt x="3867" y="196"/>
                  </a:lnTo>
                  <a:cubicBezTo>
                    <a:pt x="3978" y="469"/>
                    <a:pt x="3939" y="781"/>
                    <a:pt x="3887" y="998"/>
                  </a:cubicBezTo>
                  <a:cubicBezTo>
                    <a:pt x="3828" y="1241"/>
                    <a:pt x="3739" y="1417"/>
                    <a:pt x="3738" y="1420"/>
                  </a:cubicBezTo>
                  <a:lnTo>
                    <a:pt x="3760" y="1433"/>
                  </a:lnTo>
                  <a:lnTo>
                    <a:pt x="4734" y="173"/>
                  </a:lnTo>
                  <a:lnTo>
                    <a:pt x="4576" y="574"/>
                  </a:lnTo>
                  <a:cubicBezTo>
                    <a:pt x="4403" y="1011"/>
                    <a:pt x="4169" y="1422"/>
                    <a:pt x="3882" y="1795"/>
                  </a:cubicBezTo>
                  <a:lnTo>
                    <a:pt x="3877" y="1801"/>
                  </a:lnTo>
                  <a:lnTo>
                    <a:pt x="3847" y="1838"/>
                  </a:lnTo>
                  <a:lnTo>
                    <a:pt x="3891" y="1821"/>
                  </a:lnTo>
                  <a:lnTo>
                    <a:pt x="4134" y="1721"/>
                  </a:lnTo>
                  <a:cubicBezTo>
                    <a:pt x="4278" y="1663"/>
                    <a:pt x="4414" y="1583"/>
                    <a:pt x="4535" y="1485"/>
                  </a:cubicBezTo>
                  <a:lnTo>
                    <a:pt x="5107" y="1027"/>
                  </a:lnTo>
                  <a:lnTo>
                    <a:pt x="5107" y="1027"/>
                  </a:lnTo>
                  <a:lnTo>
                    <a:pt x="4559" y="1646"/>
                  </a:lnTo>
                  <a:cubicBezTo>
                    <a:pt x="4453" y="1766"/>
                    <a:pt x="4330" y="1869"/>
                    <a:pt x="4191" y="1952"/>
                  </a:cubicBezTo>
                  <a:lnTo>
                    <a:pt x="4145" y="1980"/>
                  </a:lnTo>
                  <a:cubicBezTo>
                    <a:pt x="3670" y="2268"/>
                    <a:pt x="3405" y="2812"/>
                    <a:pt x="3472" y="3364"/>
                  </a:cubicBezTo>
                  <a:lnTo>
                    <a:pt x="3791" y="5999"/>
                  </a:lnTo>
                  <a:lnTo>
                    <a:pt x="2044" y="5999"/>
                  </a:lnTo>
                  <a:cubicBezTo>
                    <a:pt x="2067" y="5817"/>
                    <a:pt x="2292" y="3991"/>
                    <a:pt x="2364" y="3406"/>
                  </a:cubicBezTo>
                  <a:cubicBezTo>
                    <a:pt x="2379" y="3287"/>
                    <a:pt x="2340" y="3165"/>
                    <a:pt x="2262" y="3075"/>
                  </a:cubicBezTo>
                  <a:lnTo>
                    <a:pt x="2254" y="3067"/>
                  </a:lnTo>
                  <a:cubicBezTo>
                    <a:pt x="1965" y="2737"/>
                    <a:pt x="1416" y="2045"/>
                    <a:pt x="1221" y="1800"/>
                  </a:cubicBezTo>
                  <a:lnTo>
                    <a:pt x="1221" y="1800"/>
                  </a:lnTo>
                  <a:cubicBezTo>
                    <a:pt x="1716" y="2199"/>
                    <a:pt x="1908" y="2370"/>
                    <a:pt x="2078" y="2524"/>
                  </a:cubicBezTo>
                  <a:cubicBezTo>
                    <a:pt x="2178" y="2614"/>
                    <a:pt x="2272" y="2698"/>
                    <a:pt x="2416" y="2819"/>
                  </a:cubicBezTo>
                  <a:lnTo>
                    <a:pt x="2435" y="2834"/>
                  </a:lnTo>
                  <a:lnTo>
                    <a:pt x="2437" y="2811"/>
                  </a:lnTo>
                  <a:cubicBezTo>
                    <a:pt x="2460" y="2621"/>
                    <a:pt x="2406" y="2426"/>
                    <a:pt x="2288" y="2278"/>
                  </a:cubicBezTo>
                  <a:lnTo>
                    <a:pt x="2194" y="2149"/>
                  </a:lnTo>
                  <a:cubicBezTo>
                    <a:pt x="1976" y="1848"/>
                    <a:pt x="1464" y="1495"/>
                    <a:pt x="1075" y="1252"/>
                  </a:cubicBezTo>
                  <a:cubicBezTo>
                    <a:pt x="839" y="1104"/>
                    <a:pt x="627" y="921"/>
                    <a:pt x="447" y="709"/>
                  </a:cubicBezTo>
                  <a:cubicBezTo>
                    <a:pt x="285" y="509"/>
                    <a:pt x="147" y="295"/>
                    <a:pt x="42" y="63"/>
                  </a:cubicBezTo>
                  <a:close/>
                  <a:moveTo>
                    <a:pt x="1" y="0"/>
                  </a:moveTo>
                  <a:cubicBezTo>
                    <a:pt x="221" y="519"/>
                    <a:pt x="593" y="957"/>
                    <a:pt x="1072" y="1256"/>
                  </a:cubicBezTo>
                  <a:cubicBezTo>
                    <a:pt x="1489" y="1517"/>
                    <a:pt x="1975" y="1859"/>
                    <a:pt x="2186" y="2149"/>
                  </a:cubicBezTo>
                  <a:lnTo>
                    <a:pt x="2281" y="2278"/>
                  </a:lnTo>
                  <a:cubicBezTo>
                    <a:pt x="2397" y="2426"/>
                    <a:pt x="2451" y="2615"/>
                    <a:pt x="2428" y="2801"/>
                  </a:cubicBezTo>
                  <a:cubicBezTo>
                    <a:pt x="2023" y="2465"/>
                    <a:pt x="2017" y="2411"/>
                    <a:pt x="1144" y="1714"/>
                  </a:cubicBezTo>
                  <a:lnTo>
                    <a:pt x="1144" y="1714"/>
                  </a:lnTo>
                  <a:cubicBezTo>
                    <a:pt x="1145" y="1714"/>
                    <a:pt x="1892" y="2661"/>
                    <a:pt x="2248" y="3071"/>
                  </a:cubicBezTo>
                  <a:lnTo>
                    <a:pt x="2255" y="3078"/>
                  </a:lnTo>
                  <a:cubicBezTo>
                    <a:pt x="2333" y="3168"/>
                    <a:pt x="2369" y="3285"/>
                    <a:pt x="2355" y="3400"/>
                  </a:cubicBezTo>
                  <a:cubicBezTo>
                    <a:pt x="2278" y="4019"/>
                    <a:pt x="2033" y="6007"/>
                    <a:pt x="2033" y="6007"/>
                  </a:cubicBezTo>
                  <a:lnTo>
                    <a:pt x="3809" y="6007"/>
                  </a:lnTo>
                  <a:lnTo>
                    <a:pt x="3487" y="3358"/>
                  </a:lnTo>
                  <a:cubicBezTo>
                    <a:pt x="3421" y="2810"/>
                    <a:pt x="3682" y="2273"/>
                    <a:pt x="4154" y="1987"/>
                  </a:cubicBezTo>
                  <a:lnTo>
                    <a:pt x="4201" y="1959"/>
                  </a:lnTo>
                  <a:cubicBezTo>
                    <a:pt x="4339" y="1876"/>
                    <a:pt x="4464" y="1771"/>
                    <a:pt x="4572" y="1650"/>
                  </a:cubicBezTo>
                  <a:lnTo>
                    <a:pt x="5219" y="920"/>
                  </a:lnTo>
                  <a:lnTo>
                    <a:pt x="4528" y="1472"/>
                  </a:lnTo>
                  <a:cubicBezTo>
                    <a:pt x="4409" y="1568"/>
                    <a:pt x="4274" y="1647"/>
                    <a:pt x="4131" y="1705"/>
                  </a:cubicBezTo>
                  <a:lnTo>
                    <a:pt x="3887" y="1804"/>
                  </a:lnTo>
                  <a:lnTo>
                    <a:pt x="3892" y="1797"/>
                  </a:lnTo>
                  <a:cubicBezTo>
                    <a:pt x="4180" y="1423"/>
                    <a:pt x="4415" y="1012"/>
                    <a:pt x="4588" y="574"/>
                  </a:cubicBezTo>
                  <a:lnTo>
                    <a:pt x="4780" y="89"/>
                  </a:lnTo>
                  <a:lnTo>
                    <a:pt x="3750" y="1421"/>
                  </a:lnTo>
                  <a:cubicBezTo>
                    <a:pt x="3750" y="1421"/>
                    <a:pt x="4107" y="711"/>
                    <a:pt x="3869" y="164"/>
                  </a:cubicBezTo>
                  <a:lnTo>
                    <a:pt x="3866" y="147"/>
                  </a:lnTo>
                  <a:cubicBezTo>
                    <a:pt x="3866" y="144"/>
                    <a:pt x="3865" y="140"/>
                    <a:pt x="3865" y="136"/>
                  </a:cubicBezTo>
                  <a:lnTo>
                    <a:pt x="3865" y="33"/>
                  </a:lnTo>
                  <a:lnTo>
                    <a:pt x="3842" y="352"/>
                  </a:lnTo>
                  <a:cubicBezTo>
                    <a:pt x="3821" y="639"/>
                    <a:pt x="3752" y="921"/>
                    <a:pt x="3632" y="1184"/>
                  </a:cubicBezTo>
                  <a:lnTo>
                    <a:pt x="3395" y="1712"/>
                  </a:lnTo>
                  <a:lnTo>
                    <a:pt x="3390" y="1719"/>
                  </a:lnTo>
                  <a:cubicBezTo>
                    <a:pt x="3273" y="1900"/>
                    <a:pt x="3083" y="1990"/>
                    <a:pt x="2894" y="1990"/>
                  </a:cubicBezTo>
                  <a:cubicBezTo>
                    <a:pt x="2702" y="1990"/>
                    <a:pt x="2508" y="1897"/>
                    <a:pt x="2394" y="1713"/>
                  </a:cubicBezTo>
                  <a:lnTo>
                    <a:pt x="1977" y="788"/>
                  </a:lnTo>
                  <a:lnTo>
                    <a:pt x="1923" y="34"/>
                  </a:lnTo>
                  <a:lnTo>
                    <a:pt x="1923" y="142"/>
                  </a:lnTo>
                  <a:lnTo>
                    <a:pt x="1816" y="788"/>
                  </a:lnTo>
                  <a:lnTo>
                    <a:pt x="2040" y="1421"/>
                  </a:lnTo>
                  <a:cubicBezTo>
                    <a:pt x="1963" y="1358"/>
                    <a:pt x="1894" y="1285"/>
                    <a:pt x="1835" y="1205"/>
                  </a:cubicBezTo>
                  <a:lnTo>
                    <a:pt x="1010" y="88"/>
                  </a:lnTo>
                  <a:lnTo>
                    <a:pt x="1622" y="1190"/>
                  </a:lnTo>
                  <a:cubicBezTo>
                    <a:pt x="1135" y="1018"/>
                    <a:pt x="696" y="733"/>
                    <a:pt x="340" y="357"/>
                  </a:cubicBez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3290;p75"/>
            <p:cNvSpPr/>
            <p:nvPr/>
          </p:nvSpPr>
          <p:spPr>
            <a:xfrm>
              <a:off x="2168550" y="5043950"/>
              <a:ext cx="55200" cy="55150"/>
            </a:xfrm>
            <a:custGeom>
              <a:avLst/>
              <a:gdLst/>
              <a:ahLst/>
              <a:cxnLst/>
              <a:rect l="l" t="t" r="r" b="b"/>
              <a:pathLst>
                <a:path w="2208" h="2206" extrusionOk="0">
                  <a:moveTo>
                    <a:pt x="1104" y="0"/>
                  </a:moveTo>
                  <a:cubicBezTo>
                    <a:pt x="495" y="0"/>
                    <a:pt x="1" y="493"/>
                    <a:pt x="1" y="1103"/>
                  </a:cubicBezTo>
                  <a:cubicBezTo>
                    <a:pt x="1" y="1712"/>
                    <a:pt x="495" y="2206"/>
                    <a:pt x="1104" y="2206"/>
                  </a:cubicBezTo>
                  <a:cubicBezTo>
                    <a:pt x="1713" y="2206"/>
                    <a:pt x="2207" y="1712"/>
                    <a:pt x="2207" y="1103"/>
                  </a:cubicBezTo>
                  <a:cubicBezTo>
                    <a:pt x="2207" y="493"/>
                    <a:pt x="1713" y="0"/>
                    <a:pt x="1104"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3291;p75"/>
            <p:cNvSpPr/>
            <p:nvPr/>
          </p:nvSpPr>
          <p:spPr>
            <a:xfrm>
              <a:off x="2188725" y="5068125"/>
              <a:ext cx="69975" cy="69975"/>
            </a:xfrm>
            <a:custGeom>
              <a:avLst/>
              <a:gdLst/>
              <a:ahLst/>
              <a:cxnLst/>
              <a:rect l="l" t="t" r="r" b="b"/>
              <a:pathLst>
                <a:path w="2799" h="2799" extrusionOk="0">
                  <a:moveTo>
                    <a:pt x="1399" y="1"/>
                  </a:moveTo>
                  <a:cubicBezTo>
                    <a:pt x="628" y="1"/>
                    <a:pt x="0" y="628"/>
                    <a:pt x="0" y="1400"/>
                  </a:cubicBezTo>
                  <a:cubicBezTo>
                    <a:pt x="0" y="2172"/>
                    <a:pt x="628" y="2798"/>
                    <a:pt x="1399" y="2798"/>
                  </a:cubicBezTo>
                  <a:cubicBezTo>
                    <a:pt x="2172" y="2798"/>
                    <a:pt x="2798" y="2172"/>
                    <a:pt x="2798" y="1400"/>
                  </a:cubicBezTo>
                  <a:cubicBezTo>
                    <a:pt x="2798" y="628"/>
                    <a:pt x="2172" y="1"/>
                    <a:pt x="1399"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3292;p75"/>
            <p:cNvSpPr/>
            <p:nvPr/>
          </p:nvSpPr>
          <p:spPr>
            <a:xfrm>
              <a:off x="2065674" y="5059089"/>
              <a:ext cx="75350" cy="75350"/>
            </a:xfrm>
            <a:custGeom>
              <a:avLst/>
              <a:gdLst/>
              <a:ahLst/>
              <a:cxnLst/>
              <a:rect l="l" t="t" r="r" b="b"/>
              <a:pathLst>
                <a:path w="3014" h="3014" extrusionOk="0">
                  <a:moveTo>
                    <a:pt x="1507" y="1"/>
                  </a:moveTo>
                  <a:cubicBezTo>
                    <a:pt x="675" y="1"/>
                    <a:pt x="0" y="675"/>
                    <a:pt x="0" y="1507"/>
                  </a:cubicBezTo>
                  <a:cubicBezTo>
                    <a:pt x="0" y="2340"/>
                    <a:pt x="675" y="3014"/>
                    <a:pt x="1507" y="3014"/>
                  </a:cubicBezTo>
                  <a:cubicBezTo>
                    <a:pt x="2339" y="3014"/>
                    <a:pt x="3013" y="2340"/>
                    <a:pt x="3013" y="1507"/>
                  </a:cubicBezTo>
                  <a:cubicBezTo>
                    <a:pt x="3013" y="675"/>
                    <a:pt x="2339" y="1"/>
                    <a:pt x="1507"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21" name="Google Shape;3302;p75"/>
          <p:cNvCxnSpPr/>
          <p:nvPr/>
        </p:nvCxnSpPr>
        <p:spPr>
          <a:xfrm flipH="1" flipV="1">
            <a:off x="2677703" y="1344677"/>
            <a:ext cx="584581" cy="460363"/>
          </a:xfrm>
          <a:prstGeom prst="curvedConnector3">
            <a:avLst>
              <a:gd name="adj1" fmla="val 50000"/>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30" name="Google Shape;3311;p75"/>
          <p:cNvGrpSpPr/>
          <p:nvPr/>
        </p:nvGrpSpPr>
        <p:grpSpPr>
          <a:xfrm>
            <a:off x="4892687" y="3124650"/>
            <a:ext cx="629643" cy="512297"/>
            <a:chOff x="3787700" y="345000"/>
            <a:chExt cx="2436700" cy="1982575"/>
          </a:xfrm>
        </p:grpSpPr>
        <p:sp>
          <p:nvSpPr>
            <p:cNvPr id="31" name="Google Shape;3312;p75"/>
            <p:cNvSpPr/>
            <p:nvPr/>
          </p:nvSpPr>
          <p:spPr>
            <a:xfrm>
              <a:off x="4077325" y="584225"/>
              <a:ext cx="301600" cy="236250"/>
            </a:xfrm>
            <a:custGeom>
              <a:avLst/>
              <a:gdLst/>
              <a:ahLst/>
              <a:cxnLst/>
              <a:rect l="l" t="t" r="r" b="b"/>
              <a:pathLst>
                <a:path w="12064" h="9450" extrusionOk="0">
                  <a:moveTo>
                    <a:pt x="12064" y="5329"/>
                  </a:moveTo>
                  <a:lnTo>
                    <a:pt x="1" y="1"/>
                  </a:lnTo>
                  <a:lnTo>
                    <a:pt x="6233" y="9450"/>
                  </a:lnTo>
                  <a:cubicBezTo>
                    <a:pt x="6233" y="9450"/>
                    <a:pt x="7289" y="9099"/>
                    <a:pt x="9450" y="7489"/>
                  </a:cubicBezTo>
                  <a:cubicBezTo>
                    <a:pt x="11611" y="5881"/>
                    <a:pt x="12064" y="5329"/>
                    <a:pt x="12064" y="53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313;p75"/>
            <p:cNvSpPr/>
            <p:nvPr/>
          </p:nvSpPr>
          <p:spPr>
            <a:xfrm>
              <a:off x="4853625" y="409875"/>
              <a:ext cx="678700" cy="928550"/>
            </a:xfrm>
            <a:custGeom>
              <a:avLst/>
              <a:gdLst/>
              <a:ahLst/>
              <a:cxnLst/>
              <a:rect l="l" t="t" r="r" b="b"/>
              <a:pathLst>
                <a:path w="27148" h="37142" extrusionOk="0">
                  <a:moveTo>
                    <a:pt x="1891" y="28134"/>
                  </a:moveTo>
                  <a:cubicBezTo>
                    <a:pt x="5240" y="20111"/>
                    <a:pt x="14245" y="0"/>
                    <a:pt x="15419" y="2007"/>
                  </a:cubicBezTo>
                  <a:cubicBezTo>
                    <a:pt x="16791" y="4353"/>
                    <a:pt x="15639" y="12889"/>
                    <a:pt x="16453" y="13359"/>
                  </a:cubicBezTo>
                  <a:cubicBezTo>
                    <a:pt x="17266" y="13832"/>
                    <a:pt x="23162" y="8727"/>
                    <a:pt x="22724" y="11486"/>
                  </a:cubicBezTo>
                  <a:cubicBezTo>
                    <a:pt x="22286" y="14246"/>
                    <a:pt x="19188" y="18367"/>
                    <a:pt x="19820" y="18798"/>
                  </a:cubicBezTo>
                  <a:cubicBezTo>
                    <a:pt x="20453" y="19227"/>
                    <a:pt x="24894" y="16746"/>
                    <a:pt x="25430" y="19410"/>
                  </a:cubicBezTo>
                  <a:cubicBezTo>
                    <a:pt x="25967" y="22072"/>
                    <a:pt x="21336" y="24829"/>
                    <a:pt x="21598" y="25492"/>
                  </a:cubicBezTo>
                  <a:cubicBezTo>
                    <a:pt x="21859" y="26156"/>
                    <a:pt x="27148" y="26091"/>
                    <a:pt x="26373" y="27820"/>
                  </a:cubicBezTo>
                  <a:cubicBezTo>
                    <a:pt x="25597" y="29549"/>
                    <a:pt x="19607" y="30884"/>
                    <a:pt x="19471" y="31487"/>
                  </a:cubicBezTo>
                  <a:cubicBezTo>
                    <a:pt x="19333" y="32091"/>
                    <a:pt x="22253" y="33773"/>
                    <a:pt x="21814" y="34721"/>
                  </a:cubicBezTo>
                  <a:cubicBezTo>
                    <a:pt x="21376" y="35669"/>
                    <a:pt x="12369" y="37142"/>
                    <a:pt x="7725" y="36337"/>
                  </a:cubicBezTo>
                  <a:cubicBezTo>
                    <a:pt x="2701" y="35468"/>
                    <a:pt x="1" y="32660"/>
                    <a:pt x="1891" y="281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14;p75"/>
            <p:cNvSpPr/>
            <p:nvPr/>
          </p:nvSpPr>
          <p:spPr>
            <a:xfrm>
              <a:off x="4748450" y="1879875"/>
              <a:ext cx="296975" cy="318125"/>
            </a:xfrm>
            <a:custGeom>
              <a:avLst/>
              <a:gdLst/>
              <a:ahLst/>
              <a:cxnLst/>
              <a:rect l="l" t="t" r="r" b="b"/>
              <a:pathLst>
                <a:path w="11879" h="12725" extrusionOk="0">
                  <a:moveTo>
                    <a:pt x="1417" y="769"/>
                  </a:moveTo>
                  <a:cubicBezTo>
                    <a:pt x="1162" y="2941"/>
                    <a:pt x="2184" y="4903"/>
                    <a:pt x="3748" y="6563"/>
                  </a:cubicBezTo>
                  <a:cubicBezTo>
                    <a:pt x="6043" y="9001"/>
                    <a:pt x="9481" y="10782"/>
                    <a:pt x="11878" y="11672"/>
                  </a:cubicBezTo>
                  <a:lnTo>
                    <a:pt x="11488" y="12724"/>
                  </a:lnTo>
                  <a:cubicBezTo>
                    <a:pt x="8972" y="11791"/>
                    <a:pt x="5357" y="9914"/>
                    <a:pt x="2926" y="7333"/>
                  </a:cubicBezTo>
                  <a:cubicBezTo>
                    <a:pt x="1155" y="5452"/>
                    <a:pt x="0" y="3193"/>
                    <a:pt x="301" y="635"/>
                  </a:cubicBezTo>
                  <a:cubicBezTo>
                    <a:pt x="317" y="1"/>
                    <a:pt x="1440" y="147"/>
                    <a:pt x="1417" y="7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315;p75"/>
            <p:cNvSpPr/>
            <p:nvPr/>
          </p:nvSpPr>
          <p:spPr>
            <a:xfrm>
              <a:off x="3787700" y="345000"/>
              <a:ext cx="2436700" cy="1938350"/>
            </a:xfrm>
            <a:custGeom>
              <a:avLst/>
              <a:gdLst/>
              <a:ahLst/>
              <a:cxnLst/>
              <a:rect l="l" t="t" r="r" b="b"/>
              <a:pathLst>
                <a:path w="97468" h="77534" extrusionOk="0">
                  <a:moveTo>
                    <a:pt x="31484" y="64149"/>
                  </a:moveTo>
                  <a:cubicBezTo>
                    <a:pt x="58712" y="77533"/>
                    <a:pt x="97467" y="55912"/>
                    <a:pt x="95345" y="51011"/>
                  </a:cubicBezTo>
                  <a:cubicBezTo>
                    <a:pt x="95087" y="50990"/>
                    <a:pt x="90742" y="53894"/>
                    <a:pt x="89249" y="53598"/>
                  </a:cubicBezTo>
                  <a:cubicBezTo>
                    <a:pt x="82645" y="52291"/>
                    <a:pt x="69307" y="44848"/>
                    <a:pt x="59959" y="33719"/>
                  </a:cubicBezTo>
                  <a:cubicBezTo>
                    <a:pt x="51070" y="23135"/>
                    <a:pt x="47456" y="17132"/>
                    <a:pt x="41036" y="14086"/>
                  </a:cubicBezTo>
                  <a:cubicBezTo>
                    <a:pt x="11338" y="0"/>
                    <a:pt x="0" y="48671"/>
                    <a:pt x="31484" y="641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316;p75"/>
            <p:cNvSpPr/>
            <p:nvPr/>
          </p:nvSpPr>
          <p:spPr>
            <a:xfrm>
              <a:off x="4808725" y="583350"/>
              <a:ext cx="1302975" cy="1080225"/>
            </a:xfrm>
            <a:custGeom>
              <a:avLst/>
              <a:gdLst/>
              <a:ahLst/>
              <a:cxnLst/>
              <a:rect l="l" t="t" r="r" b="b"/>
              <a:pathLst>
                <a:path w="52119" h="43209" extrusionOk="0">
                  <a:moveTo>
                    <a:pt x="6459" y="18732"/>
                  </a:moveTo>
                  <a:cubicBezTo>
                    <a:pt x="17909" y="10663"/>
                    <a:pt x="43219" y="1"/>
                    <a:pt x="43801" y="3945"/>
                  </a:cubicBezTo>
                  <a:cubicBezTo>
                    <a:pt x="44442" y="8276"/>
                    <a:pt x="38287" y="9730"/>
                    <a:pt x="38992" y="11070"/>
                  </a:cubicBezTo>
                  <a:cubicBezTo>
                    <a:pt x="39698" y="12411"/>
                    <a:pt x="52119" y="10506"/>
                    <a:pt x="49154" y="13892"/>
                  </a:cubicBezTo>
                  <a:cubicBezTo>
                    <a:pt x="46191" y="17280"/>
                    <a:pt x="38427" y="20244"/>
                    <a:pt x="38920" y="21374"/>
                  </a:cubicBezTo>
                  <a:cubicBezTo>
                    <a:pt x="39414" y="22502"/>
                    <a:pt x="48305" y="20916"/>
                    <a:pt x="46752" y="25010"/>
                  </a:cubicBezTo>
                  <a:cubicBezTo>
                    <a:pt x="45199" y="29102"/>
                    <a:pt x="35815" y="30901"/>
                    <a:pt x="35603" y="32031"/>
                  </a:cubicBezTo>
                  <a:cubicBezTo>
                    <a:pt x="35391" y="33159"/>
                    <a:pt x="43264" y="35294"/>
                    <a:pt x="40724" y="36987"/>
                  </a:cubicBezTo>
                  <a:cubicBezTo>
                    <a:pt x="38183" y="38681"/>
                    <a:pt x="28264" y="37676"/>
                    <a:pt x="27559" y="38383"/>
                  </a:cubicBezTo>
                  <a:cubicBezTo>
                    <a:pt x="26854" y="39088"/>
                    <a:pt x="32208" y="41374"/>
                    <a:pt x="30797" y="42291"/>
                  </a:cubicBezTo>
                  <a:cubicBezTo>
                    <a:pt x="29386" y="43209"/>
                    <a:pt x="13021" y="40005"/>
                    <a:pt x="7375" y="34924"/>
                  </a:cubicBezTo>
                  <a:cubicBezTo>
                    <a:pt x="1275" y="29431"/>
                    <a:pt x="1" y="23285"/>
                    <a:pt x="6459" y="1873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317;p75"/>
            <p:cNvSpPr/>
            <p:nvPr/>
          </p:nvSpPr>
          <p:spPr>
            <a:xfrm>
              <a:off x="4404675" y="734400"/>
              <a:ext cx="215000" cy="208625"/>
            </a:xfrm>
            <a:custGeom>
              <a:avLst/>
              <a:gdLst/>
              <a:ahLst/>
              <a:cxnLst/>
              <a:rect l="l" t="t" r="r" b="b"/>
              <a:pathLst>
                <a:path w="8600" h="8345" extrusionOk="0">
                  <a:moveTo>
                    <a:pt x="4804" y="1"/>
                  </a:moveTo>
                  <a:cubicBezTo>
                    <a:pt x="7024" y="1"/>
                    <a:pt x="8600" y="1869"/>
                    <a:pt x="8320" y="4173"/>
                  </a:cubicBezTo>
                  <a:cubicBezTo>
                    <a:pt x="8042" y="6477"/>
                    <a:pt x="6016" y="8344"/>
                    <a:pt x="3796" y="8344"/>
                  </a:cubicBezTo>
                  <a:cubicBezTo>
                    <a:pt x="1575" y="8344"/>
                    <a:pt x="0" y="6476"/>
                    <a:pt x="279" y="4173"/>
                  </a:cubicBezTo>
                  <a:cubicBezTo>
                    <a:pt x="557" y="1869"/>
                    <a:pt x="2583" y="1"/>
                    <a:pt x="4804" y="1"/>
                  </a:cubicBezTo>
                  <a:close/>
                </a:path>
              </a:pathLst>
            </a:custGeom>
            <a:solidFill>
              <a:srgbClr val="3E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318;p75"/>
            <p:cNvSpPr/>
            <p:nvPr/>
          </p:nvSpPr>
          <p:spPr>
            <a:xfrm>
              <a:off x="4435225" y="779025"/>
              <a:ext cx="90700" cy="87975"/>
            </a:xfrm>
            <a:custGeom>
              <a:avLst/>
              <a:gdLst/>
              <a:ahLst/>
              <a:cxnLst/>
              <a:rect l="l" t="t" r="r" b="b"/>
              <a:pathLst>
                <a:path w="3628" h="3519" extrusionOk="0">
                  <a:moveTo>
                    <a:pt x="2027" y="1"/>
                  </a:moveTo>
                  <a:cubicBezTo>
                    <a:pt x="2963" y="1"/>
                    <a:pt x="3627" y="789"/>
                    <a:pt x="3509" y="1760"/>
                  </a:cubicBezTo>
                  <a:cubicBezTo>
                    <a:pt x="3393" y="2732"/>
                    <a:pt x="2537" y="3519"/>
                    <a:pt x="1601" y="3519"/>
                  </a:cubicBezTo>
                  <a:cubicBezTo>
                    <a:pt x="666" y="3519"/>
                    <a:pt x="0" y="2731"/>
                    <a:pt x="119" y="1760"/>
                  </a:cubicBezTo>
                  <a:cubicBezTo>
                    <a:pt x="236" y="787"/>
                    <a:pt x="1090" y="1"/>
                    <a:pt x="20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319;p75"/>
            <p:cNvSpPr/>
            <p:nvPr/>
          </p:nvSpPr>
          <p:spPr>
            <a:xfrm>
              <a:off x="5008575" y="2113975"/>
              <a:ext cx="110250" cy="195200"/>
            </a:xfrm>
            <a:custGeom>
              <a:avLst/>
              <a:gdLst/>
              <a:ahLst/>
              <a:cxnLst/>
              <a:rect l="l" t="t" r="r" b="b"/>
              <a:pathLst>
                <a:path w="4410" h="7808" extrusionOk="0">
                  <a:moveTo>
                    <a:pt x="350" y="2911"/>
                  </a:moveTo>
                  <a:cubicBezTo>
                    <a:pt x="933" y="3744"/>
                    <a:pt x="2445" y="7807"/>
                    <a:pt x="2656" y="7672"/>
                  </a:cubicBezTo>
                  <a:cubicBezTo>
                    <a:pt x="2867" y="7536"/>
                    <a:pt x="1495" y="4288"/>
                    <a:pt x="1627" y="4218"/>
                  </a:cubicBezTo>
                  <a:cubicBezTo>
                    <a:pt x="1761" y="4149"/>
                    <a:pt x="3582" y="7575"/>
                    <a:pt x="3646" y="7280"/>
                  </a:cubicBezTo>
                  <a:cubicBezTo>
                    <a:pt x="3708" y="6986"/>
                    <a:pt x="1937" y="3700"/>
                    <a:pt x="2030" y="3599"/>
                  </a:cubicBezTo>
                  <a:cubicBezTo>
                    <a:pt x="2121" y="3496"/>
                    <a:pt x="4361" y="6110"/>
                    <a:pt x="4385" y="5757"/>
                  </a:cubicBezTo>
                  <a:cubicBezTo>
                    <a:pt x="4410" y="5405"/>
                    <a:pt x="1368" y="2018"/>
                    <a:pt x="1018" y="1480"/>
                  </a:cubicBezTo>
                  <a:cubicBezTo>
                    <a:pt x="669" y="941"/>
                    <a:pt x="292" y="1"/>
                    <a:pt x="147" y="74"/>
                  </a:cubicBezTo>
                  <a:cubicBezTo>
                    <a:pt x="0" y="146"/>
                    <a:pt x="350" y="2911"/>
                    <a:pt x="350" y="29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320;p75"/>
            <p:cNvSpPr/>
            <p:nvPr/>
          </p:nvSpPr>
          <p:spPr>
            <a:xfrm>
              <a:off x="4120675" y="1180850"/>
              <a:ext cx="1400225" cy="913775"/>
            </a:xfrm>
            <a:custGeom>
              <a:avLst/>
              <a:gdLst/>
              <a:ahLst/>
              <a:cxnLst/>
              <a:rect l="l" t="t" r="r" b="b"/>
              <a:pathLst>
                <a:path w="56009" h="36551" extrusionOk="0">
                  <a:moveTo>
                    <a:pt x="56009" y="32547"/>
                  </a:moveTo>
                  <a:cubicBezTo>
                    <a:pt x="17721" y="32383"/>
                    <a:pt x="12371" y="0"/>
                    <a:pt x="0" y="7484"/>
                  </a:cubicBezTo>
                  <a:cubicBezTo>
                    <a:pt x="1832" y="16548"/>
                    <a:pt x="7577" y="25510"/>
                    <a:pt x="18166" y="30715"/>
                  </a:cubicBezTo>
                  <a:cubicBezTo>
                    <a:pt x="30036" y="36550"/>
                    <a:pt x="44097" y="35731"/>
                    <a:pt x="56009" y="325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3321;p75"/>
            <p:cNvSpPr/>
            <p:nvPr/>
          </p:nvSpPr>
          <p:spPr>
            <a:xfrm>
              <a:off x="4937925" y="1940800"/>
              <a:ext cx="322000" cy="282350"/>
            </a:xfrm>
            <a:custGeom>
              <a:avLst/>
              <a:gdLst/>
              <a:ahLst/>
              <a:cxnLst/>
              <a:rect l="l" t="t" r="r" b="b"/>
              <a:pathLst>
                <a:path w="12880" h="11294" extrusionOk="0">
                  <a:moveTo>
                    <a:pt x="1185" y="631"/>
                  </a:moveTo>
                  <a:cubicBezTo>
                    <a:pt x="1194" y="2817"/>
                    <a:pt x="2443" y="4643"/>
                    <a:pt x="4194" y="6104"/>
                  </a:cubicBezTo>
                  <a:cubicBezTo>
                    <a:pt x="6765" y="8249"/>
                    <a:pt x="10392" y="9605"/>
                    <a:pt x="12879" y="10200"/>
                  </a:cubicBezTo>
                  <a:lnTo>
                    <a:pt x="12619" y="11293"/>
                  </a:lnTo>
                  <a:cubicBezTo>
                    <a:pt x="10009" y="10668"/>
                    <a:pt x="6194" y="9238"/>
                    <a:pt x="3472" y="6967"/>
                  </a:cubicBezTo>
                  <a:cubicBezTo>
                    <a:pt x="1488" y="5311"/>
                    <a:pt x="71" y="3207"/>
                    <a:pt x="62" y="630"/>
                  </a:cubicBezTo>
                  <a:cubicBezTo>
                    <a:pt x="0" y="1"/>
                    <a:pt x="1134" y="10"/>
                    <a:pt x="1185" y="6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3322;p75"/>
            <p:cNvSpPr/>
            <p:nvPr/>
          </p:nvSpPr>
          <p:spPr>
            <a:xfrm>
              <a:off x="5215075" y="2142375"/>
              <a:ext cx="129600" cy="185200"/>
            </a:xfrm>
            <a:custGeom>
              <a:avLst/>
              <a:gdLst/>
              <a:ahLst/>
              <a:cxnLst/>
              <a:rect l="l" t="t" r="r" b="b"/>
              <a:pathLst>
                <a:path w="5184" h="7408" extrusionOk="0">
                  <a:moveTo>
                    <a:pt x="750" y="2870"/>
                  </a:moveTo>
                  <a:cubicBezTo>
                    <a:pt x="1447" y="3610"/>
                    <a:pt x="3538" y="7408"/>
                    <a:pt x="3727" y="7243"/>
                  </a:cubicBezTo>
                  <a:cubicBezTo>
                    <a:pt x="3916" y="7078"/>
                    <a:pt x="2083" y="4065"/>
                    <a:pt x="2205" y="3977"/>
                  </a:cubicBezTo>
                  <a:cubicBezTo>
                    <a:pt x="2327" y="3889"/>
                    <a:pt x="4629" y="7012"/>
                    <a:pt x="4649" y="6712"/>
                  </a:cubicBezTo>
                  <a:cubicBezTo>
                    <a:pt x="4669" y="6411"/>
                    <a:pt x="2435" y="3421"/>
                    <a:pt x="2510" y="3304"/>
                  </a:cubicBezTo>
                  <a:cubicBezTo>
                    <a:pt x="2586" y="3190"/>
                    <a:pt x="5183" y="5448"/>
                    <a:pt x="5157" y="5096"/>
                  </a:cubicBezTo>
                  <a:cubicBezTo>
                    <a:pt x="5130" y="4743"/>
                    <a:pt x="1625" y="1839"/>
                    <a:pt x="1201" y="1357"/>
                  </a:cubicBezTo>
                  <a:cubicBezTo>
                    <a:pt x="775" y="875"/>
                    <a:pt x="267" y="0"/>
                    <a:pt x="133" y="94"/>
                  </a:cubicBezTo>
                  <a:cubicBezTo>
                    <a:pt x="0" y="188"/>
                    <a:pt x="750" y="2870"/>
                    <a:pt x="750" y="2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3323;p75"/>
            <p:cNvSpPr/>
            <p:nvPr/>
          </p:nvSpPr>
          <p:spPr>
            <a:xfrm>
              <a:off x="4277325" y="958825"/>
              <a:ext cx="244925" cy="249475"/>
            </a:xfrm>
            <a:custGeom>
              <a:avLst/>
              <a:gdLst/>
              <a:ahLst/>
              <a:cxnLst/>
              <a:rect l="l" t="t" r="r" b="b"/>
              <a:pathLst>
                <a:path w="9797" h="9979" extrusionOk="0">
                  <a:moveTo>
                    <a:pt x="4899" y="9979"/>
                  </a:moveTo>
                  <a:cubicBezTo>
                    <a:pt x="7596" y="9979"/>
                    <a:pt x="9796" y="7738"/>
                    <a:pt x="9796" y="4990"/>
                  </a:cubicBezTo>
                  <a:cubicBezTo>
                    <a:pt x="9796" y="2242"/>
                    <a:pt x="7596" y="1"/>
                    <a:pt x="4899" y="1"/>
                  </a:cubicBezTo>
                  <a:cubicBezTo>
                    <a:pt x="2201" y="1"/>
                    <a:pt x="1" y="2242"/>
                    <a:pt x="1" y="4990"/>
                  </a:cubicBezTo>
                  <a:cubicBezTo>
                    <a:pt x="1" y="7738"/>
                    <a:pt x="2201" y="9979"/>
                    <a:pt x="4899" y="99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 name="组合 12"/>
          <p:cNvGrpSpPr/>
          <p:nvPr/>
        </p:nvGrpSpPr>
        <p:grpSpPr>
          <a:xfrm>
            <a:off x="306265" y="946333"/>
            <a:ext cx="2941698" cy="848995"/>
            <a:chOff x="6540" y="4801"/>
            <a:chExt cx="3079" cy="1337"/>
          </a:xfrm>
        </p:grpSpPr>
        <p:sp>
          <p:nvSpPr>
            <p:cNvPr id="44" name="Text Placeholder 10"/>
            <p:cNvSpPr txBox="1"/>
            <p:nvPr/>
          </p:nvSpPr>
          <p:spPr>
            <a:xfrm>
              <a:off x="6540" y="4801"/>
              <a:ext cx="2387"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2200" b="1" dirty="0">
                  <a:solidFill>
                    <a:schemeClr val="tx1"/>
                  </a:solidFill>
                  <a:latin typeface="Arial" panose="020B0604020202020204" pitchFamily="34" charset="0"/>
                  <a:cs typeface="Arial" panose="020B0604020202020204" pitchFamily="34" charset="0"/>
                </a:rPr>
                <a:t>Trạng thái</a:t>
              </a:r>
              <a:endParaRPr lang="en-US" altLang="id-ID" sz="2200" b="1" dirty="0">
                <a:solidFill>
                  <a:schemeClr val="tx1"/>
                </a:solidFill>
                <a:latin typeface="Arial" panose="020B0604020202020204" pitchFamily="34" charset="0"/>
                <a:cs typeface="Arial" panose="020B0604020202020204" pitchFamily="34" charset="0"/>
              </a:endParaRPr>
            </a:p>
          </p:txBody>
        </p:sp>
        <p:sp>
          <p:nvSpPr>
            <p:cNvPr id="45" name="Text Placeholder 10"/>
            <p:cNvSpPr txBox="1"/>
            <p:nvPr/>
          </p:nvSpPr>
          <p:spPr>
            <a:xfrm>
              <a:off x="6540" y="5531"/>
              <a:ext cx="3079" cy="60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2200" dirty="0">
                  <a:solidFill>
                    <a:srgbClr val="000000"/>
                  </a:solidFill>
                  <a:latin typeface="Arial" panose="020B0604020202020204" pitchFamily="34" charset="0"/>
                  <a:cs typeface="Arial" panose="020B0604020202020204" pitchFamily="34" charset="0"/>
                </a:rPr>
                <a:t>Thường là chất rắn</a:t>
              </a:r>
              <a:endParaRPr lang="id-ID" sz="2200" dirty="0">
                <a:solidFill>
                  <a:srgbClr val="000000"/>
                </a:solidFill>
                <a:latin typeface="Arial" panose="020B0604020202020204" pitchFamily="34" charset="0"/>
                <a:cs typeface="Arial" panose="020B0604020202020204" pitchFamily="34" charset="0"/>
              </a:endParaRPr>
            </a:p>
          </p:txBody>
        </p:sp>
      </p:grpSp>
      <p:grpSp>
        <p:nvGrpSpPr>
          <p:cNvPr id="46" name="组合 15"/>
          <p:cNvGrpSpPr/>
          <p:nvPr/>
        </p:nvGrpSpPr>
        <p:grpSpPr>
          <a:xfrm>
            <a:off x="354482" y="2982900"/>
            <a:ext cx="3105949" cy="1254125"/>
            <a:chOff x="8164" y="7116"/>
            <a:chExt cx="4796" cy="1975"/>
          </a:xfrm>
        </p:grpSpPr>
        <p:sp>
          <p:nvSpPr>
            <p:cNvPr id="47" name="Text Placeholder 10"/>
            <p:cNvSpPr txBox="1"/>
            <p:nvPr/>
          </p:nvSpPr>
          <p:spPr>
            <a:xfrm>
              <a:off x="8207" y="7116"/>
              <a:ext cx="1840"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altLang="id-ID" sz="2200" b="1" dirty="0" err="1">
                  <a:solidFill>
                    <a:schemeClr val="tx1"/>
                  </a:solidFill>
                  <a:latin typeface="Arial" panose="020B0604020202020204" pitchFamily="34" charset="0"/>
                  <a:cs typeface="Arial" panose="020B0604020202020204" pitchFamily="34" charset="0"/>
                </a:rPr>
                <a:t>Độ</a:t>
              </a:r>
              <a:r>
                <a:rPr lang="en-US" altLang="id-ID" sz="2200" b="1" dirty="0">
                  <a:solidFill>
                    <a:schemeClr val="tx1"/>
                  </a:solidFill>
                  <a:latin typeface="Arial" panose="020B0604020202020204" pitchFamily="34" charset="0"/>
                  <a:cs typeface="Arial" panose="020B0604020202020204" pitchFamily="34" charset="0"/>
                </a:rPr>
                <a:t> tan</a:t>
              </a:r>
              <a:endParaRPr lang="en-US" altLang="id-ID" sz="2200" b="1" dirty="0">
                <a:solidFill>
                  <a:schemeClr val="tx1"/>
                </a:solidFill>
                <a:latin typeface="Arial" panose="020B0604020202020204" pitchFamily="34" charset="0"/>
                <a:cs typeface="Arial" panose="020B0604020202020204" pitchFamily="34" charset="0"/>
              </a:endParaRPr>
            </a:p>
          </p:txBody>
        </p:sp>
        <p:sp>
          <p:nvSpPr>
            <p:cNvPr id="48" name="Text Placeholder 10"/>
            <p:cNvSpPr txBox="1"/>
            <p:nvPr/>
          </p:nvSpPr>
          <p:spPr>
            <a:xfrm>
              <a:off x="8164" y="7858"/>
              <a:ext cx="4796"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2200" dirty="0">
                  <a:solidFill>
                    <a:srgbClr val="000000"/>
                  </a:solidFill>
                  <a:latin typeface="Arial" panose="020B0604020202020204" pitchFamily="34" charset="0"/>
                  <a:cs typeface="Arial" panose="020B0604020202020204" pitchFamily="34" charset="0"/>
                </a:rPr>
                <a:t>Hầu hết không tan trong nước và dung môi thông thường</a:t>
              </a:r>
              <a:endParaRPr lang="id-ID" sz="2200" dirty="0">
                <a:solidFill>
                  <a:srgbClr val="000000"/>
                </a:solidFill>
                <a:latin typeface="Arial" panose="020B0604020202020204" pitchFamily="34" charset="0"/>
                <a:cs typeface="Arial" panose="020B0604020202020204" pitchFamily="34" charset="0"/>
              </a:endParaRPr>
            </a:p>
          </p:txBody>
        </p:sp>
      </p:grpSp>
      <p:grpSp>
        <p:nvGrpSpPr>
          <p:cNvPr id="49" name="组合 18"/>
          <p:cNvGrpSpPr/>
          <p:nvPr/>
        </p:nvGrpSpPr>
        <p:grpSpPr>
          <a:xfrm>
            <a:off x="6029049" y="1011356"/>
            <a:ext cx="3181059" cy="1169670"/>
            <a:chOff x="3462" y="4511"/>
            <a:chExt cx="3185" cy="1842"/>
          </a:xfrm>
        </p:grpSpPr>
        <p:sp>
          <p:nvSpPr>
            <p:cNvPr id="50" name="Text Placeholder 10"/>
            <p:cNvSpPr txBox="1"/>
            <p:nvPr/>
          </p:nvSpPr>
          <p:spPr>
            <a:xfrm>
              <a:off x="3462" y="4511"/>
              <a:ext cx="3185"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altLang="id-ID" sz="2200" b="1" dirty="0">
                  <a:solidFill>
                    <a:schemeClr val="tx1"/>
                  </a:solidFill>
                  <a:latin typeface="Arial" panose="020B0604020202020204" pitchFamily="34" charset="0"/>
                  <a:cs typeface="Arial" panose="020B0604020202020204" pitchFamily="34" charset="0"/>
                </a:rPr>
                <a:t>Không bay hơi</a:t>
              </a:r>
              <a:endParaRPr lang="en-US" altLang="id-ID" sz="2200" b="1" dirty="0">
                <a:solidFill>
                  <a:schemeClr val="tx1"/>
                </a:solidFill>
                <a:latin typeface="Arial" panose="020B0604020202020204" pitchFamily="34" charset="0"/>
                <a:cs typeface="Arial" panose="020B0604020202020204" pitchFamily="34" charset="0"/>
              </a:endParaRPr>
            </a:p>
          </p:txBody>
        </p:sp>
        <p:sp>
          <p:nvSpPr>
            <p:cNvPr id="51" name="Text Placeholder 10"/>
            <p:cNvSpPr txBox="1"/>
            <p:nvPr/>
          </p:nvSpPr>
          <p:spPr>
            <a:xfrm>
              <a:off x="3464" y="5120"/>
              <a:ext cx="2834"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2200" dirty="0">
                  <a:solidFill>
                    <a:srgbClr val="000000"/>
                  </a:solidFill>
                  <a:latin typeface="Arial" panose="020B0604020202020204" pitchFamily="34" charset="0"/>
                  <a:cs typeface="Arial" panose="020B0604020202020204" pitchFamily="34" charset="0"/>
                </a:rPr>
                <a:t>Không có nhiệt độ nóng chảy xác định</a:t>
              </a:r>
              <a:endParaRPr lang="id-ID" sz="2200" dirty="0">
                <a:solidFill>
                  <a:srgbClr val="000000"/>
                </a:solidFill>
                <a:latin typeface="Arial" panose="020B0604020202020204" pitchFamily="34" charset="0"/>
                <a:cs typeface="Arial" panose="020B0604020202020204" pitchFamily="34" charset="0"/>
              </a:endParaRPr>
            </a:p>
          </p:txBody>
        </p:sp>
      </p:grpSp>
      <p:grpSp>
        <p:nvGrpSpPr>
          <p:cNvPr id="52" name="组合 20"/>
          <p:cNvGrpSpPr/>
          <p:nvPr/>
        </p:nvGrpSpPr>
        <p:grpSpPr>
          <a:xfrm>
            <a:off x="5880769" y="3225271"/>
            <a:ext cx="3559714" cy="1221105"/>
            <a:chOff x="3277" y="6552"/>
            <a:chExt cx="4042" cy="1923"/>
          </a:xfrm>
        </p:grpSpPr>
        <p:sp>
          <p:nvSpPr>
            <p:cNvPr id="53" name="Text Placeholder 10"/>
            <p:cNvSpPr txBox="1"/>
            <p:nvPr/>
          </p:nvSpPr>
          <p:spPr>
            <a:xfrm>
              <a:off x="3277" y="6552"/>
              <a:ext cx="3010"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2200" b="1" dirty="0" err="1">
                  <a:solidFill>
                    <a:schemeClr val="tx1"/>
                  </a:solidFill>
                  <a:latin typeface="Arial" panose="020B0604020202020204" pitchFamily="34" charset="0"/>
                  <a:cs typeface="Arial" panose="020B0604020202020204" pitchFamily="34" charset="0"/>
                </a:rPr>
                <a:t>Tính</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chất</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khác</a:t>
              </a:r>
              <a:endParaRPr lang="en-US" altLang="id-ID" sz="2200" b="1" dirty="0">
                <a:solidFill>
                  <a:schemeClr val="tx1"/>
                </a:solidFill>
                <a:latin typeface="Arial" panose="020B0604020202020204" pitchFamily="34" charset="0"/>
                <a:cs typeface="Arial" panose="020B0604020202020204" pitchFamily="34" charset="0"/>
              </a:endParaRPr>
            </a:p>
          </p:txBody>
        </p:sp>
        <p:sp>
          <p:nvSpPr>
            <p:cNvPr id="54" name="Text Placeholder 10"/>
            <p:cNvSpPr txBox="1"/>
            <p:nvPr/>
          </p:nvSpPr>
          <p:spPr>
            <a:xfrm>
              <a:off x="3316" y="7242"/>
              <a:ext cx="4003"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2200" dirty="0" err="1">
                  <a:solidFill>
                    <a:srgbClr val="000000"/>
                  </a:solidFill>
                  <a:latin typeface="Arial" panose="020B0604020202020204" pitchFamily="34" charset="0"/>
                  <a:cs typeface="Arial" panose="020B0604020202020204" pitchFamily="34" charset="0"/>
                </a:rPr>
                <a:t>Tính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dẻo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tính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đàn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hồi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cách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điện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cách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nhiệt</a:t>
              </a:r>
              <a:r>
                <a:rPr lang="en-US" sz="2200" dirty="0">
                  <a:solidFill>
                    <a:srgbClr val="000000"/>
                  </a:solidFill>
                  <a:latin typeface="Arial" panose="020B0604020202020204" pitchFamily="34" charset="0"/>
                  <a:cs typeface="Arial" panose="020B0604020202020204" pitchFamily="34" charset="0"/>
                </a:rPr>
                <a:t>,...</a:t>
              </a:r>
              <a:endParaRPr lang="id-ID" sz="2200" dirty="0">
                <a:solidFill>
                  <a:srgbClr val="000000"/>
                </a:solidFill>
                <a:latin typeface="Arial" panose="020B0604020202020204" pitchFamily="34" charset="0"/>
                <a:cs typeface="Arial" panose="020B0604020202020204" pitchFamily="34" charset="0"/>
              </a:endParaRPr>
            </a:p>
          </p:txBody>
        </p:sp>
      </p:grpSp>
      <p:sp>
        <p:nvSpPr>
          <p:cNvPr id="55" name="Rectangle 54"/>
          <p:cNvSpPr/>
          <p:nvPr/>
        </p:nvSpPr>
        <p:spPr>
          <a:xfrm>
            <a:off x="2977828" y="2068084"/>
            <a:ext cx="2554343" cy="1077218"/>
          </a:xfrm>
          <a:prstGeom prst="rect">
            <a:avLst/>
          </a:prstGeom>
        </p:spPr>
        <p:txBody>
          <a:bodyPr wrap="square">
            <a:spAutoFit/>
          </a:bodyPr>
          <a:lstStyle/>
          <a:p>
            <a:pPr algn="ctr"/>
            <a:r>
              <a:rPr lang="en-US" sz="3200" b="1" dirty="0">
                <a:solidFill>
                  <a:srgbClr val="C00000"/>
                </a:solidFill>
                <a:effectLst>
                  <a:glow rad="228600">
                    <a:schemeClr val="accent2">
                      <a:satMod val="175000"/>
                      <a:alpha val="40000"/>
                    </a:schemeClr>
                  </a:glow>
                </a:effectLst>
                <a:latin typeface="Arial" panose="020B0604020202020204" pitchFamily="34" charset="0"/>
                <a:cs typeface="Arial" panose="020B0604020202020204" pitchFamily="34" charset="0"/>
              </a:rPr>
              <a:t>TÍNH CHẤT VẬT LÍ </a:t>
            </a:r>
            <a:endParaRPr lang="en-US" sz="3200" dirty="0">
              <a:solidFill>
                <a:srgbClr val="C00000"/>
              </a:solidFill>
              <a:effectLst>
                <a:glow rad="228600">
                  <a:schemeClr val="accent2">
                    <a:satMod val="175000"/>
                    <a:alpha val="40000"/>
                  </a:schemeClr>
                </a:glow>
              </a:effectLst>
            </a:endParaRPr>
          </a:p>
        </p:txBody>
      </p:sp>
      <p:grpSp>
        <p:nvGrpSpPr>
          <p:cNvPr id="13" name="Group 12"/>
          <p:cNvGrpSpPr/>
          <p:nvPr/>
        </p:nvGrpSpPr>
        <p:grpSpPr>
          <a:xfrm>
            <a:off x="152132" y="113164"/>
            <a:ext cx="2693385" cy="484909"/>
            <a:chOff x="170000" y="56833"/>
            <a:chExt cx="2358477" cy="424613"/>
          </a:xfrm>
        </p:grpSpPr>
        <p:sp>
          <p:nvSpPr>
            <p:cNvPr id="14" name="Google Shape;3441;p47"/>
            <p:cNvSpPr txBox="1"/>
            <p:nvPr/>
          </p:nvSpPr>
          <p:spPr>
            <a:xfrm>
              <a:off x="600100" y="56833"/>
              <a:ext cx="1928377"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algn="l"/>
              <a:r>
                <a:rPr lang="en-US" sz="2000" dirty="0" err="1">
                  <a:solidFill>
                    <a:srgbClr val="E76A16"/>
                  </a:solidFill>
                  <a:latin typeface="Arial" panose="020B0604020202020204" pitchFamily="34" charset="0"/>
                  <a:cs typeface="Arial" panose="020B0604020202020204" pitchFamily="34" charset="0"/>
                </a:rPr>
                <a:t>Tính</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Chất</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Vật</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Lí</a:t>
              </a:r>
              <a:endParaRPr lang="en-US" sz="2000" dirty="0">
                <a:solidFill>
                  <a:srgbClr val="E76A16"/>
                </a:solidFill>
                <a:latin typeface="Arial" panose="020B0604020202020204" pitchFamily="34" charset="0"/>
                <a:cs typeface="Arial" panose="020B0604020202020204" pitchFamily="34" charset="0"/>
              </a:endParaRPr>
            </a:p>
          </p:txBody>
        </p:sp>
        <p:grpSp>
          <p:nvGrpSpPr>
            <p:cNvPr id="15" name="Group 14"/>
            <p:cNvGrpSpPr/>
            <p:nvPr/>
          </p:nvGrpSpPr>
          <p:grpSpPr>
            <a:xfrm>
              <a:off x="170000" y="76831"/>
              <a:ext cx="516920" cy="404615"/>
              <a:chOff x="1302846" y="820686"/>
              <a:chExt cx="2194424" cy="1717668"/>
            </a:xfrm>
          </p:grpSpPr>
          <p:sp>
            <p:nvSpPr>
              <p:cNvPr id="16"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17"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b="1" dirty="0">
                    <a:solidFill>
                      <a:srgbClr val="E76A16"/>
                    </a:solidFill>
                    <a:latin typeface="Fira Sans Black" panose="020B0A03050000020004" pitchFamily="34" charset="0"/>
                    <a:cs typeface="Arial" panose="020B0604020202020204" pitchFamily="34" charset="0"/>
                  </a:rPr>
                  <a:t>II.2</a:t>
                </a:r>
                <a:endParaRPr lang="en-GB" b="1" dirty="0">
                  <a:solidFill>
                    <a:srgbClr val="E76A16"/>
                  </a:solidFill>
                  <a:latin typeface="Fira Sans Black" panose="020B0A03050000020004" pitchFamily="34" charset="0"/>
                  <a:cs typeface="Arial" panose="020B0604020202020204" pitchFamily="34" charset="0"/>
                </a:endParaRPr>
              </a:p>
            </p:txBody>
          </p:sp>
        </p:grpSp>
      </p:grpSp>
      <p:cxnSp>
        <p:nvCxnSpPr>
          <p:cNvPr id="19" name="Google Shape;3302;p75"/>
          <p:cNvCxnSpPr/>
          <p:nvPr/>
        </p:nvCxnSpPr>
        <p:spPr>
          <a:xfrm flipH="1">
            <a:off x="2458777" y="2951550"/>
            <a:ext cx="584581" cy="460363"/>
          </a:xfrm>
          <a:prstGeom prst="curvedConnector3">
            <a:avLst>
              <a:gd name="adj1" fmla="val 50000"/>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 name="Google Shape;3302;p75"/>
          <p:cNvCxnSpPr/>
          <p:nvPr/>
        </p:nvCxnSpPr>
        <p:spPr>
          <a:xfrm flipV="1">
            <a:off x="5349462" y="1606202"/>
            <a:ext cx="584581" cy="460363"/>
          </a:xfrm>
          <a:prstGeom prst="curvedConnector3">
            <a:avLst>
              <a:gd name="adj1" fmla="val 50000"/>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5" name="Google Shape;3302;p75"/>
          <p:cNvCxnSpPr/>
          <p:nvPr/>
        </p:nvCxnSpPr>
        <p:spPr>
          <a:xfrm>
            <a:off x="5334598" y="3231685"/>
            <a:ext cx="584581" cy="460363"/>
          </a:xfrm>
          <a:prstGeom prst="curvedConnector3">
            <a:avLst>
              <a:gd name="adj1" fmla="val 50000"/>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right)">
                                      <p:cBhvr>
                                        <p:cTn id="27" dur="500"/>
                                        <p:tgtEl>
                                          <p:spTgt spid="19"/>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right)">
                                      <p:cBhvr>
                                        <p:cTn id="38" dur="500"/>
                                        <p:tgtEl>
                                          <p:spTgt spid="20"/>
                                        </p:tgtEl>
                                      </p:cBhvr>
                                    </p:animEffec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
                            </p:stCondLst>
                            <p:childTnLst>
                              <p:par>
                                <p:cTn id="51" presetID="42" presetClass="entr" presetSubtype="0" fill="hold"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1000"/>
                                        <p:tgtEl>
                                          <p:spTgt spid="52"/>
                                        </p:tgtEl>
                                      </p:cBhvr>
                                    </p:animEffect>
                                    <p:anim calcmode="lin" valueType="num">
                                      <p:cBhvr>
                                        <p:cTn id="54" dur="1000" fill="hold"/>
                                        <p:tgtEl>
                                          <p:spTgt spid="52"/>
                                        </p:tgtEl>
                                        <p:attrNameLst>
                                          <p:attrName>ppt_x</p:attrName>
                                        </p:attrNameLst>
                                      </p:cBhvr>
                                      <p:tavLst>
                                        <p:tav tm="0">
                                          <p:val>
                                            <p:strVal val="#ppt_x"/>
                                          </p:val>
                                        </p:tav>
                                        <p:tav tm="100000">
                                          <p:val>
                                            <p:strVal val="#ppt_x"/>
                                          </p:val>
                                        </p:tav>
                                      </p:tavLst>
                                    </p:anim>
                                    <p:anim calcmode="lin" valueType="num">
                                      <p:cBhvr>
                                        <p:cTn id="5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797836" y="1421812"/>
            <a:ext cx="3344522" cy="2359458"/>
            <a:chOff x="3696159" y="2398670"/>
            <a:chExt cx="4459363" cy="3145944"/>
          </a:xfrm>
        </p:grpSpPr>
        <p:grpSp>
          <p:nvGrpSpPr>
            <p:cNvPr id="2" name="组合 2"/>
            <p:cNvGrpSpPr/>
            <p:nvPr/>
          </p:nvGrpSpPr>
          <p:grpSpPr>
            <a:xfrm>
              <a:off x="4149238" y="2532274"/>
              <a:ext cx="3580916" cy="2667001"/>
              <a:chOff x="4692692" y="2532274"/>
              <a:chExt cx="3581400" cy="2667000"/>
            </a:xfrm>
          </p:grpSpPr>
          <p:graphicFrame>
            <p:nvGraphicFramePr>
              <p:cNvPr id="55" name="Chart 2"/>
              <p:cNvGraphicFramePr/>
              <p:nvPr/>
            </p:nvGraphicFramePr>
            <p:xfrm>
              <a:off x="4692692" y="2676048"/>
              <a:ext cx="3581400" cy="2387600"/>
            </p:xfrm>
            <a:graphic>
              <a:graphicData uri="http://schemas.openxmlformats.org/drawingml/2006/chart">
                <c:chart xmlns:c="http://schemas.openxmlformats.org/drawingml/2006/chart" xmlns:r="http://schemas.openxmlformats.org/officeDocument/2006/relationships" r:id="rId1"/>
              </a:graphicData>
            </a:graphic>
          </p:graphicFrame>
          <p:sp>
            <p:nvSpPr>
              <p:cNvPr id="56" name="Oval 3"/>
              <p:cNvSpPr/>
              <p:nvPr/>
            </p:nvSpPr>
            <p:spPr>
              <a:xfrm>
                <a:off x="5149892" y="2532274"/>
                <a:ext cx="2667000" cy="2667000"/>
              </a:xfrm>
              <a:prstGeom prst="ellipse">
                <a:avLst/>
              </a:pr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FFFFFF"/>
                  </a:solidFill>
                  <a:effectLst/>
                  <a:uLnTx/>
                  <a:uFillTx/>
                  <a:latin typeface="Elsie"/>
                  <a:cs typeface="Elsie" panose="02000000000000000000" charset="0"/>
                </a:endParaRPr>
              </a:p>
            </p:txBody>
          </p:sp>
          <p:sp>
            <p:nvSpPr>
              <p:cNvPr id="99" name="Text Box 10"/>
              <p:cNvSpPr txBox="1">
                <a:spLocks noChangeArrowheads="1"/>
              </p:cNvSpPr>
              <p:nvPr/>
            </p:nvSpPr>
            <p:spPr bwMode="auto">
              <a:xfrm>
                <a:off x="6003900" y="3352759"/>
                <a:ext cx="935028" cy="1169531"/>
              </a:xfrm>
              <a:prstGeom prst="rect">
                <a:avLst/>
              </a:prstGeom>
              <a:noFill/>
              <a:ln w="9525">
                <a:noFill/>
                <a:miter lim="800000"/>
              </a:ln>
            </p:spPr>
            <p:txBody>
              <a:bodyPr wrap="square" lIns="45706" tIns="22853" rIns="45706" bIns="22853">
                <a:spAutoFit/>
              </a:bodyPr>
              <a:lstStyle/>
              <a:p>
                <a:pPr marL="0" marR="0" lvl="0" indent="0" algn="ctr" defTabSz="815975"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TÍNH CHẤT VẬT LÝ</a:t>
                </a:r>
                <a:endParaRPr kumimoji="0" lang="en-US" sz="1800" b="1"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grpSp>
        <p:grpSp>
          <p:nvGrpSpPr>
            <p:cNvPr id="3" name="组合 3"/>
            <p:cNvGrpSpPr/>
            <p:nvPr/>
          </p:nvGrpSpPr>
          <p:grpSpPr>
            <a:xfrm>
              <a:off x="3696159" y="2398670"/>
              <a:ext cx="1269827" cy="1199766"/>
              <a:chOff x="4239552" y="2398666"/>
              <a:chExt cx="1269998" cy="1199767"/>
            </a:xfrm>
          </p:grpSpPr>
          <p:sp>
            <p:nvSpPr>
              <p:cNvPr id="57" name="Oval 4"/>
              <p:cNvSpPr/>
              <p:nvPr/>
            </p:nvSpPr>
            <p:spPr>
              <a:xfrm>
                <a:off x="4923526" y="3031361"/>
                <a:ext cx="586024" cy="567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FFFFFF"/>
                  </a:solidFill>
                  <a:effectLst/>
                  <a:uLnTx/>
                  <a:uFillTx/>
                  <a:latin typeface="Elsie"/>
                  <a:cs typeface="Elsie" panose="02000000000000000000" charset="0"/>
                </a:endParaRPr>
              </a:p>
            </p:txBody>
          </p:sp>
          <p:grpSp>
            <p:nvGrpSpPr>
              <p:cNvPr id="4" name="Group 10"/>
              <p:cNvGrpSpPr/>
              <p:nvPr/>
            </p:nvGrpSpPr>
            <p:grpSpPr>
              <a:xfrm>
                <a:off x="4239552" y="2398666"/>
                <a:ext cx="381854" cy="310725"/>
                <a:chOff x="1550139" y="1314466"/>
                <a:chExt cx="509139" cy="414300"/>
              </a:xfrm>
              <a:solidFill>
                <a:schemeClr val="bg1"/>
              </a:solidFill>
            </p:grpSpPr>
            <p:sp>
              <p:nvSpPr>
                <p:cNvPr id="64"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65"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66"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grpSp>
          <p:nvGrpSpPr>
            <p:cNvPr id="5" name="组合 6"/>
            <p:cNvGrpSpPr/>
            <p:nvPr/>
          </p:nvGrpSpPr>
          <p:grpSpPr>
            <a:xfrm>
              <a:off x="6665732" y="2631944"/>
              <a:ext cx="1489790" cy="633119"/>
              <a:chOff x="7209526" y="2631940"/>
              <a:chExt cx="1489991" cy="633118"/>
            </a:xfrm>
          </p:grpSpPr>
          <p:sp>
            <p:nvSpPr>
              <p:cNvPr id="58" name="Oval 5"/>
              <p:cNvSpPr/>
              <p:nvPr/>
            </p:nvSpPr>
            <p:spPr>
              <a:xfrm>
                <a:off x="7209526" y="2697986"/>
                <a:ext cx="586024" cy="567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FFFFFF"/>
                  </a:solidFill>
                  <a:effectLst/>
                  <a:uLnTx/>
                  <a:uFillTx/>
                  <a:latin typeface="Elsie"/>
                  <a:cs typeface="Elsie" panose="02000000000000000000" charset="0"/>
                </a:endParaRPr>
              </a:p>
            </p:txBody>
          </p:sp>
          <p:grpSp>
            <p:nvGrpSpPr>
              <p:cNvPr id="6" name="Group 22"/>
              <p:cNvGrpSpPr/>
              <p:nvPr/>
            </p:nvGrpSpPr>
            <p:grpSpPr>
              <a:xfrm>
                <a:off x="8346345" y="2631940"/>
                <a:ext cx="353172" cy="262091"/>
                <a:chOff x="5129089" y="3156352"/>
                <a:chExt cx="474198" cy="351905"/>
              </a:xfrm>
              <a:solidFill>
                <a:schemeClr val="bg1"/>
              </a:solidFill>
            </p:grpSpPr>
            <p:sp>
              <p:nvSpPr>
                <p:cNvPr id="72" name="Freeform 66"/>
                <p:cNvSpPr>
                  <a:spLocks noEditPoints="1"/>
                </p:cNvSpPr>
                <p:nvPr/>
              </p:nvSpPr>
              <p:spPr bwMode="auto">
                <a:xfrm>
                  <a:off x="5139073" y="3156352"/>
                  <a:ext cx="459224" cy="279527"/>
                </a:xfrm>
                <a:custGeom>
                  <a:avLst/>
                  <a:gdLst>
                    <a:gd name="T0" fmla="*/ 184 w 184"/>
                    <a:gd name="T1" fmla="*/ 0 h 112"/>
                    <a:gd name="T2" fmla="*/ 0 w 184"/>
                    <a:gd name="T3" fmla="*/ 0 h 112"/>
                    <a:gd name="T4" fmla="*/ 0 w 184"/>
                    <a:gd name="T5" fmla="*/ 112 h 112"/>
                    <a:gd name="T6" fmla="*/ 184 w 184"/>
                    <a:gd name="T7" fmla="*/ 112 h 112"/>
                    <a:gd name="T8" fmla="*/ 184 w 184"/>
                    <a:gd name="T9" fmla="*/ 0 h 112"/>
                    <a:gd name="T10" fmla="*/ 176 w 184"/>
                    <a:gd name="T11" fmla="*/ 102 h 112"/>
                    <a:gd name="T12" fmla="*/ 8 w 184"/>
                    <a:gd name="T13" fmla="*/ 102 h 112"/>
                    <a:gd name="T14" fmla="*/ 8 w 184"/>
                    <a:gd name="T15" fmla="*/ 8 h 112"/>
                    <a:gd name="T16" fmla="*/ 176 w 184"/>
                    <a:gd name="T17" fmla="*/ 8 h 112"/>
                    <a:gd name="T18" fmla="*/ 176 w 184"/>
                    <a:gd name="T19" fmla="*/ 10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2">
                      <a:moveTo>
                        <a:pt x="184" y="0"/>
                      </a:moveTo>
                      <a:lnTo>
                        <a:pt x="0" y="0"/>
                      </a:lnTo>
                      <a:lnTo>
                        <a:pt x="0" y="112"/>
                      </a:lnTo>
                      <a:lnTo>
                        <a:pt x="184" y="112"/>
                      </a:lnTo>
                      <a:lnTo>
                        <a:pt x="184" y="0"/>
                      </a:lnTo>
                      <a:close/>
                      <a:moveTo>
                        <a:pt x="176" y="102"/>
                      </a:moveTo>
                      <a:lnTo>
                        <a:pt x="8" y="102"/>
                      </a:lnTo>
                      <a:lnTo>
                        <a:pt x="8" y="8"/>
                      </a:lnTo>
                      <a:lnTo>
                        <a:pt x="176" y="8"/>
                      </a:lnTo>
                      <a:lnTo>
                        <a:pt x="176" y="102"/>
                      </a:lnTo>
                      <a:close/>
                    </a:path>
                  </a:pathLst>
                </a:custGeom>
                <a:grpFill/>
                <a:ln>
                  <a:noFill/>
                </a:ln>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73" name="Freeform 67"/>
                <p:cNvSpPr/>
                <p:nvPr/>
              </p:nvSpPr>
              <p:spPr bwMode="auto">
                <a:xfrm>
                  <a:off x="5129089" y="3448358"/>
                  <a:ext cx="474198" cy="59899"/>
                </a:xfrm>
                <a:custGeom>
                  <a:avLst/>
                  <a:gdLst>
                    <a:gd name="T0" fmla="*/ 190 w 190"/>
                    <a:gd name="T1" fmla="*/ 16 h 24"/>
                    <a:gd name="T2" fmla="*/ 188 w 190"/>
                    <a:gd name="T3" fmla="*/ 0 h 24"/>
                    <a:gd name="T4" fmla="*/ 3 w 190"/>
                    <a:gd name="T5" fmla="*/ 0 h 24"/>
                    <a:gd name="T6" fmla="*/ 0 w 190"/>
                    <a:gd name="T7" fmla="*/ 16 h 24"/>
                    <a:gd name="T8" fmla="*/ 0 w 190"/>
                    <a:gd name="T9" fmla="*/ 16 h 24"/>
                    <a:gd name="T10" fmla="*/ 0 w 190"/>
                    <a:gd name="T11" fmla="*/ 24 h 24"/>
                    <a:gd name="T12" fmla="*/ 190 w 190"/>
                    <a:gd name="T13" fmla="*/ 24 h 24"/>
                    <a:gd name="T14" fmla="*/ 190 w 190"/>
                    <a:gd name="T15" fmla="*/ 16 h 24"/>
                    <a:gd name="T16" fmla="*/ 190 w 190"/>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4">
                      <a:moveTo>
                        <a:pt x="190" y="16"/>
                      </a:moveTo>
                      <a:lnTo>
                        <a:pt x="188" y="0"/>
                      </a:lnTo>
                      <a:lnTo>
                        <a:pt x="3" y="0"/>
                      </a:lnTo>
                      <a:lnTo>
                        <a:pt x="0" y="16"/>
                      </a:lnTo>
                      <a:lnTo>
                        <a:pt x="0" y="16"/>
                      </a:lnTo>
                      <a:lnTo>
                        <a:pt x="0" y="24"/>
                      </a:lnTo>
                      <a:lnTo>
                        <a:pt x="190" y="24"/>
                      </a:lnTo>
                      <a:lnTo>
                        <a:pt x="190" y="16"/>
                      </a:lnTo>
                      <a:lnTo>
                        <a:pt x="190" y="16"/>
                      </a:lnTo>
                      <a:close/>
                    </a:path>
                  </a:pathLst>
                </a:custGeom>
                <a:grpFill/>
                <a:ln>
                  <a:noFill/>
                </a:ln>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grpSp>
          <p:nvGrpSpPr>
            <p:cNvPr id="7" name="组合 5"/>
            <p:cNvGrpSpPr/>
            <p:nvPr/>
          </p:nvGrpSpPr>
          <p:grpSpPr>
            <a:xfrm>
              <a:off x="6821575" y="4341813"/>
              <a:ext cx="1288240" cy="967661"/>
              <a:chOff x="7365388" y="4341813"/>
              <a:chExt cx="1288413" cy="967662"/>
            </a:xfrm>
          </p:grpSpPr>
          <p:sp>
            <p:nvSpPr>
              <p:cNvPr id="60" name="Oval 7"/>
              <p:cNvSpPr/>
              <p:nvPr/>
            </p:nvSpPr>
            <p:spPr>
              <a:xfrm>
                <a:off x="7365388" y="4341813"/>
                <a:ext cx="586024" cy="567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FFFFFF"/>
                  </a:solidFill>
                  <a:effectLst/>
                  <a:uLnTx/>
                  <a:uFillTx/>
                  <a:latin typeface="Elsie"/>
                  <a:cs typeface="Elsie" panose="02000000000000000000" charset="0"/>
                </a:endParaRPr>
              </a:p>
            </p:txBody>
          </p:sp>
          <p:grpSp>
            <p:nvGrpSpPr>
              <p:cNvPr id="8" name="Group 34"/>
              <p:cNvGrpSpPr/>
              <p:nvPr/>
            </p:nvGrpSpPr>
            <p:grpSpPr>
              <a:xfrm>
                <a:off x="8268361" y="5040081"/>
                <a:ext cx="385440" cy="269394"/>
                <a:chOff x="7999238" y="1399322"/>
                <a:chExt cx="464215" cy="324452"/>
              </a:xfrm>
              <a:solidFill>
                <a:schemeClr val="bg1"/>
              </a:solidFill>
            </p:grpSpPr>
            <p:sp>
              <p:nvSpPr>
                <p:cNvPr id="81" name="Freeform 57"/>
                <p:cNvSpPr>
                  <a:spLocks noEditPoints="1"/>
                </p:cNvSpPr>
                <p:nvPr/>
              </p:nvSpPr>
              <p:spPr bwMode="auto">
                <a:xfrm>
                  <a:off x="7999238" y="1399322"/>
                  <a:ext cx="331940" cy="324452"/>
                </a:xfrm>
                <a:custGeom>
                  <a:avLst/>
                  <a:gdLst>
                    <a:gd name="T0" fmla="*/ 86 w 100"/>
                    <a:gd name="T1" fmla="*/ 60 h 97"/>
                    <a:gd name="T2" fmla="*/ 100 w 100"/>
                    <a:gd name="T3" fmla="*/ 54 h 97"/>
                    <a:gd name="T4" fmla="*/ 100 w 100"/>
                    <a:gd name="T5" fmla="*/ 43 h 97"/>
                    <a:gd name="T6" fmla="*/ 86 w 100"/>
                    <a:gd name="T7" fmla="*/ 38 h 97"/>
                    <a:gd name="T8" fmla="*/ 83 w 100"/>
                    <a:gd name="T9" fmla="*/ 32 h 97"/>
                    <a:gd name="T10" fmla="*/ 89 w 100"/>
                    <a:gd name="T11" fmla="*/ 18 h 97"/>
                    <a:gd name="T12" fmla="*/ 81 w 100"/>
                    <a:gd name="T13" fmla="*/ 11 h 97"/>
                    <a:gd name="T14" fmla="*/ 67 w 100"/>
                    <a:gd name="T15" fmla="*/ 16 h 97"/>
                    <a:gd name="T16" fmla="*/ 61 w 100"/>
                    <a:gd name="T17" fmla="*/ 14 h 97"/>
                    <a:gd name="T18" fmla="*/ 55 w 100"/>
                    <a:gd name="T19" fmla="*/ 0 h 97"/>
                    <a:gd name="T20" fmla="*/ 44 w 100"/>
                    <a:gd name="T21" fmla="*/ 0 h 97"/>
                    <a:gd name="T22" fmla="*/ 39 w 100"/>
                    <a:gd name="T23" fmla="*/ 14 h 97"/>
                    <a:gd name="T24" fmla="*/ 33 w 100"/>
                    <a:gd name="T25" fmla="*/ 16 h 97"/>
                    <a:gd name="T26" fmla="*/ 19 w 100"/>
                    <a:gd name="T27" fmla="*/ 11 h 97"/>
                    <a:gd name="T28" fmla="*/ 11 w 100"/>
                    <a:gd name="T29" fmla="*/ 19 h 97"/>
                    <a:gd name="T30" fmla="*/ 17 w 100"/>
                    <a:gd name="T31" fmla="*/ 32 h 97"/>
                    <a:gd name="T32" fmla="*/ 14 w 100"/>
                    <a:gd name="T33" fmla="*/ 38 h 97"/>
                    <a:gd name="T34" fmla="*/ 0 w 100"/>
                    <a:gd name="T35" fmla="*/ 44 h 97"/>
                    <a:gd name="T36" fmla="*/ 0 w 100"/>
                    <a:gd name="T37" fmla="*/ 54 h 97"/>
                    <a:gd name="T38" fmla="*/ 14 w 100"/>
                    <a:gd name="T39" fmla="*/ 60 h 97"/>
                    <a:gd name="T40" fmla="*/ 17 w 100"/>
                    <a:gd name="T41" fmla="*/ 66 h 97"/>
                    <a:gd name="T42" fmla="*/ 11 w 100"/>
                    <a:gd name="T43" fmla="*/ 80 h 97"/>
                    <a:gd name="T44" fmla="*/ 19 w 100"/>
                    <a:gd name="T45" fmla="*/ 87 h 97"/>
                    <a:gd name="T46" fmla="*/ 33 w 100"/>
                    <a:gd name="T47" fmla="*/ 82 h 97"/>
                    <a:gd name="T48" fmla="*/ 39 w 100"/>
                    <a:gd name="T49" fmla="*/ 84 h 97"/>
                    <a:gd name="T50" fmla="*/ 45 w 100"/>
                    <a:gd name="T51" fmla="*/ 97 h 97"/>
                    <a:gd name="T52" fmla="*/ 56 w 100"/>
                    <a:gd name="T53" fmla="*/ 97 h 97"/>
                    <a:gd name="T54" fmla="*/ 61 w 100"/>
                    <a:gd name="T55" fmla="*/ 84 h 97"/>
                    <a:gd name="T56" fmla="*/ 67 w 100"/>
                    <a:gd name="T57" fmla="*/ 82 h 97"/>
                    <a:gd name="T58" fmla="*/ 81 w 100"/>
                    <a:gd name="T59" fmla="*/ 87 h 97"/>
                    <a:gd name="T60" fmla="*/ 89 w 100"/>
                    <a:gd name="T61" fmla="*/ 79 h 97"/>
                    <a:gd name="T62" fmla="*/ 83 w 100"/>
                    <a:gd name="T63" fmla="*/ 66 h 97"/>
                    <a:gd name="T64" fmla="*/ 86 w 100"/>
                    <a:gd name="T65" fmla="*/ 60 h 97"/>
                    <a:gd name="T66" fmla="*/ 50 w 100"/>
                    <a:gd name="T67" fmla="*/ 64 h 97"/>
                    <a:gd name="T68" fmla="*/ 34 w 100"/>
                    <a:gd name="T69" fmla="*/ 49 h 97"/>
                    <a:gd name="T70" fmla="*/ 50 w 100"/>
                    <a:gd name="T71" fmla="*/ 33 h 97"/>
                    <a:gd name="T72" fmla="*/ 66 w 100"/>
                    <a:gd name="T73" fmla="*/ 49 h 97"/>
                    <a:gd name="T74" fmla="*/ 50 w 100"/>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97">
                      <a:moveTo>
                        <a:pt x="86" y="60"/>
                      </a:moveTo>
                      <a:cubicBezTo>
                        <a:pt x="86" y="60"/>
                        <a:pt x="100" y="55"/>
                        <a:pt x="100" y="54"/>
                      </a:cubicBezTo>
                      <a:cubicBezTo>
                        <a:pt x="100" y="43"/>
                        <a:pt x="100" y="43"/>
                        <a:pt x="100" y="43"/>
                      </a:cubicBezTo>
                      <a:cubicBezTo>
                        <a:pt x="100" y="43"/>
                        <a:pt x="86" y="38"/>
                        <a:pt x="86" y="38"/>
                      </a:cubicBezTo>
                      <a:cubicBezTo>
                        <a:pt x="83" y="32"/>
                        <a:pt x="83" y="32"/>
                        <a:pt x="83" y="32"/>
                      </a:cubicBezTo>
                      <a:cubicBezTo>
                        <a:pt x="83" y="32"/>
                        <a:pt x="89" y="19"/>
                        <a:pt x="89" y="18"/>
                      </a:cubicBezTo>
                      <a:cubicBezTo>
                        <a:pt x="81" y="11"/>
                        <a:pt x="81" y="11"/>
                        <a:pt x="81" y="11"/>
                      </a:cubicBezTo>
                      <a:cubicBezTo>
                        <a:pt x="80" y="10"/>
                        <a:pt x="67" y="16"/>
                        <a:pt x="67" y="16"/>
                      </a:cubicBezTo>
                      <a:cubicBezTo>
                        <a:pt x="61" y="14"/>
                        <a:pt x="61" y="14"/>
                        <a:pt x="61" y="14"/>
                      </a:cubicBezTo>
                      <a:cubicBezTo>
                        <a:pt x="61" y="14"/>
                        <a:pt x="56" y="0"/>
                        <a:pt x="55" y="0"/>
                      </a:cubicBezTo>
                      <a:cubicBezTo>
                        <a:pt x="44" y="0"/>
                        <a:pt x="44" y="0"/>
                        <a:pt x="44" y="0"/>
                      </a:cubicBezTo>
                      <a:cubicBezTo>
                        <a:pt x="44" y="0"/>
                        <a:pt x="39" y="14"/>
                        <a:pt x="39" y="14"/>
                      </a:cubicBezTo>
                      <a:cubicBezTo>
                        <a:pt x="33" y="16"/>
                        <a:pt x="33" y="16"/>
                        <a:pt x="33" y="16"/>
                      </a:cubicBezTo>
                      <a:cubicBezTo>
                        <a:pt x="33" y="16"/>
                        <a:pt x="19" y="10"/>
                        <a:pt x="19" y="11"/>
                      </a:cubicBezTo>
                      <a:cubicBezTo>
                        <a:pt x="11" y="19"/>
                        <a:pt x="11" y="19"/>
                        <a:pt x="11" y="19"/>
                      </a:cubicBezTo>
                      <a:cubicBezTo>
                        <a:pt x="10" y="19"/>
                        <a:pt x="17" y="32"/>
                        <a:pt x="17" y="32"/>
                      </a:cubicBezTo>
                      <a:cubicBezTo>
                        <a:pt x="14" y="38"/>
                        <a:pt x="14" y="38"/>
                        <a:pt x="14" y="38"/>
                      </a:cubicBezTo>
                      <a:cubicBezTo>
                        <a:pt x="14" y="38"/>
                        <a:pt x="0" y="43"/>
                        <a:pt x="0" y="44"/>
                      </a:cubicBezTo>
                      <a:cubicBezTo>
                        <a:pt x="0" y="54"/>
                        <a:pt x="0" y="54"/>
                        <a:pt x="0" y="54"/>
                      </a:cubicBezTo>
                      <a:cubicBezTo>
                        <a:pt x="0" y="55"/>
                        <a:pt x="14" y="60"/>
                        <a:pt x="14" y="60"/>
                      </a:cubicBezTo>
                      <a:cubicBezTo>
                        <a:pt x="17" y="66"/>
                        <a:pt x="17" y="66"/>
                        <a:pt x="17" y="66"/>
                      </a:cubicBezTo>
                      <a:cubicBezTo>
                        <a:pt x="17" y="66"/>
                        <a:pt x="11" y="79"/>
                        <a:pt x="11" y="80"/>
                      </a:cubicBezTo>
                      <a:cubicBezTo>
                        <a:pt x="19" y="87"/>
                        <a:pt x="19" y="87"/>
                        <a:pt x="19" y="87"/>
                      </a:cubicBezTo>
                      <a:cubicBezTo>
                        <a:pt x="20" y="88"/>
                        <a:pt x="33" y="82"/>
                        <a:pt x="33" y="82"/>
                      </a:cubicBezTo>
                      <a:cubicBezTo>
                        <a:pt x="39" y="84"/>
                        <a:pt x="39" y="84"/>
                        <a:pt x="39" y="84"/>
                      </a:cubicBezTo>
                      <a:cubicBezTo>
                        <a:pt x="39" y="84"/>
                        <a:pt x="44" y="97"/>
                        <a:pt x="45" y="97"/>
                      </a:cubicBezTo>
                      <a:cubicBezTo>
                        <a:pt x="56" y="97"/>
                        <a:pt x="56" y="97"/>
                        <a:pt x="56" y="97"/>
                      </a:cubicBezTo>
                      <a:cubicBezTo>
                        <a:pt x="56" y="97"/>
                        <a:pt x="61" y="84"/>
                        <a:pt x="61" y="84"/>
                      </a:cubicBezTo>
                      <a:cubicBezTo>
                        <a:pt x="67" y="82"/>
                        <a:pt x="67" y="82"/>
                        <a:pt x="67" y="82"/>
                      </a:cubicBezTo>
                      <a:cubicBezTo>
                        <a:pt x="67" y="82"/>
                        <a:pt x="81" y="87"/>
                        <a:pt x="81" y="87"/>
                      </a:cubicBezTo>
                      <a:cubicBezTo>
                        <a:pt x="89" y="79"/>
                        <a:pt x="89" y="79"/>
                        <a:pt x="89" y="79"/>
                      </a:cubicBezTo>
                      <a:cubicBezTo>
                        <a:pt x="90" y="79"/>
                        <a:pt x="83" y="66"/>
                        <a:pt x="83" y="66"/>
                      </a:cubicBezTo>
                      <a:lnTo>
                        <a:pt x="86" y="60"/>
                      </a:lnTo>
                      <a:close/>
                      <a:moveTo>
                        <a:pt x="50" y="64"/>
                      </a:moveTo>
                      <a:cubicBezTo>
                        <a:pt x="41" y="64"/>
                        <a:pt x="34" y="57"/>
                        <a:pt x="34" y="49"/>
                      </a:cubicBezTo>
                      <a:cubicBezTo>
                        <a:pt x="34" y="40"/>
                        <a:pt x="41" y="33"/>
                        <a:pt x="50" y="33"/>
                      </a:cubicBezTo>
                      <a:cubicBezTo>
                        <a:pt x="59" y="33"/>
                        <a:pt x="66" y="40"/>
                        <a:pt x="66" y="49"/>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82" name="Freeform 58"/>
                <p:cNvSpPr>
                  <a:spLocks noEditPoints="1"/>
                </p:cNvSpPr>
                <p:nvPr/>
              </p:nvSpPr>
              <p:spPr bwMode="auto">
                <a:xfrm>
                  <a:off x="8308715" y="1564044"/>
                  <a:ext cx="154738" cy="154738"/>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3 w 47"/>
                    <a:gd name="T17" fmla="*/ 6 h 47"/>
                    <a:gd name="T18" fmla="*/ 20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1 w 47"/>
                    <a:gd name="T31" fmla="*/ 21 h 47"/>
                    <a:gd name="T32" fmla="*/ 6 w 47"/>
                    <a:gd name="T33" fmla="*/ 25 h 47"/>
                    <a:gd name="T34" fmla="*/ 7 w 47"/>
                    <a:gd name="T35" fmla="*/ 28 h 47"/>
                    <a:gd name="T36" fmla="*/ 3 w 47"/>
                    <a:gd name="T37" fmla="*/ 34 h 47"/>
                    <a:gd name="T38" fmla="*/ 5 w 47"/>
                    <a:gd name="T39" fmla="*/ 38 h 47"/>
                    <a:gd name="T40" fmla="*/ 12 w 47"/>
                    <a:gd name="T41" fmla="*/ 37 h 47"/>
                    <a:gd name="T42" fmla="*/ 14 w 47"/>
                    <a:gd name="T43" fmla="*/ 39 h 47"/>
                    <a:gd name="T44" fmla="*/ 16 w 47"/>
                    <a:gd name="T45" fmla="*/ 46 h 47"/>
                    <a:gd name="T46" fmla="*/ 21 w 47"/>
                    <a:gd name="T47" fmla="*/ 47 h 47"/>
                    <a:gd name="T48" fmla="*/ 25 w 47"/>
                    <a:gd name="T49" fmla="*/ 41 h 47"/>
                    <a:gd name="T50" fmla="*/ 28 w 47"/>
                    <a:gd name="T51" fmla="*/ 41 h 47"/>
                    <a:gd name="T52" fmla="*/ 33 w 47"/>
                    <a:gd name="T53" fmla="*/ 45 h 47"/>
                    <a:gd name="T54" fmla="*/ 38 w 47"/>
                    <a:gd name="T55" fmla="*/ 42 h 47"/>
                    <a:gd name="T56" fmla="*/ 37 w 47"/>
                    <a:gd name="T57" fmla="*/ 35 h 47"/>
                    <a:gd name="T58" fmla="*/ 39 w 47"/>
                    <a:gd name="T59" fmla="*/ 33 h 47"/>
                    <a:gd name="T60" fmla="*/ 46 w 47"/>
                    <a:gd name="T61" fmla="*/ 31 h 47"/>
                    <a:gd name="T62" fmla="*/ 47 w 47"/>
                    <a:gd name="T63" fmla="*/ 26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3" y="6"/>
                        <a:pt x="23" y="6"/>
                      </a:cubicBezTo>
                      <a:cubicBezTo>
                        <a:pt x="20" y="6"/>
                        <a:pt x="20" y="6"/>
                        <a:pt x="20" y="6"/>
                      </a:cubicBezTo>
                      <a:cubicBezTo>
                        <a:pt x="20"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1" y="21"/>
                        <a:pt x="1" y="21"/>
                        <a:pt x="1" y="21"/>
                      </a:cubicBezTo>
                      <a:cubicBezTo>
                        <a:pt x="0" y="21"/>
                        <a:pt x="6" y="25"/>
                        <a:pt x="6" y="25"/>
                      </a:cubicBezTo>
                      <a:cubicBezTo>
                        <a:pt x="7" y="28"/>
                        <a:pt x="7" y="28"/>
                        <a:pt x="7" y="28"/>
                      </a:cubicBezTo>
                      <a:cubicBezTo>
                        <a:pt x="7" y="28"/>
                        <a:pt x="2" y="33"/>
                        <a:pt x="3" y="34"/>
                      </a:cubicBezTo>
                      <a:cubicBezTo>
                        <a:pt x="5" y="38"/>
                        <a:pt x="5" y="38"/>
                        <a:pt x="5" y="38"/>
                      </a:cubicBezTo>
                      <a:cubicBezTo>
                        <a:pt x="5" y="38"/>
                        <a:pt x="12" y="37"/>
                        <a:pt x="12" y="37"/>
                      </a:cubicBezTo>
                      <a:cubicBezTo>
                        <a:pt x="14" y="39"/>
                        <a:pt x="14" y="39"/>
                        <a:pt x="14" y="39"/>
                      </a:cubicBezTo>
                      <a:cubicBezTo>
                        <a:pt x="14" y="39"/>
                        <a:pt x="15" y="46"/>
                        <a:pt x="16" y="46"/>
                      </a:cubicBezTo>
                      <a:cubicBezTo>
                        <a:pt x="21" y="47"/>
                        <a:pt x="21" y="47"/>
                        <a:pt x="21" y="47"/>
                      </a:cubicBezTo>
                      <a:cubicBezTo>
                        <a:pt x="21" y="47"/>
                        <a:pt x="25" y="41"/>
                        <a:pt x="25" y="41"/>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6" y="31"/>
                      </a:cubicBezTo>
                      <a:cubicBezTo>
                        <a:pt x="47" y="26"/>
                        <a:pt x="47" y="26"/>
                        <a:pt x="47" y="26"/>
                      </a:cubicBezTo>
                      <a:cubicBezTo>
                        <a:pt x="47" y="26"/>
                        <a:pt x="41" y="22"/>
                        <a:pt x="41" y="22"/>
                      </a:cubicBezTo>
                      <a:close/>
                      <a:moveTo>
                        <a:pt x="31" y="25"/>
                      </a:moveTo>
                      <a:cubicBezTo>
                        <a:pt x="30" y="29"/>
                        <a:pt x="26" y="32"/>
                        <a:pt x="22" y="31"/>
                      </a:cubicBezTo>
                      <a:cubicBezTo>
                        <a:pt x="18" y="30"/>
                        <a:pt x="15" y="26"/>
                        <a:pt x="16" y="22"/>
                      </a:cubicBezTo>
                      <a:cubicBezTo>
                        <a:pt x="17" y="18"/>
                        <a:pt x="22"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grpSp>
          <p:nvGrpSpPr>
            <p:cNvPr id="9" name="组合 4"/>
            <p:cNvGrpSpPr/>
            <p:nvPr/>
          </p:nvGrpSpPr>
          <p:grpSpPr>
            <a:xfrm>
              <a:off x="3771964" y="4936368"/>
              <a:ext cx="2222581" cy="608246"/>
              <a:chOff x="4315369" y="4936361"/>
              <a:chExt cx="2222881" cy="608245"/>
            </a:xfrm>
          </p:grpSpPr>
          <p:sp>
            <p:nvSpPr>
              <p:cNvPr id="59" name="Oval 6"/>
              <p:cNvSpPr/>
              <p:nvPr/>
            </p:nvSpPr>
            <p:spPr>
              <a:xfrm>
                <a:off x="5952226" y="4936361"/>
                <a:ext cx="586024" cy="567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FFFFFF"/>
                  </a:solidFill>
                  <a:effectLst/>
                  <a:uLnTx/>
                  <a:uFillTx/>
                  <a:latin typeface="Elsie"/>
                  <a:cs typeface="Elsie" panose="02000000000000000000" charset="0"/>
                </a:endParaRPr>
              </a:p>
            </p:txBody>
          </p:sp>
          <p:grpSp>
            <p:nvGrpSpPr>
              <p:cNvPr id="10" name="Group 30"/>
              <p:cNvGrpSpPr/>
              <p:nvPr/>
            </p:nvGrpSpPr>
            <p:grpSpPr>
              <a:xfrm>
                <a:off x="4315369" y="5231695"/>
                <a:ext cx="341924" cy="312911"/>
                <a:chOff x="6726389" y="1486674"/>
                <a:chExt cx="411805" cy="376863"/>
              </a:xfrm>
              <a:solidFill>
                <a:schemeClr val="bg1"/>
              </a:solidFill>
            </p:grpSpPr>
            <p:sp>
              <p:nvSpPr>
                <p:cNvPr id="77" name="Oval 52"/>
                <p:cNvSpPr>
                  <a:spLocks noChangeArrowheads="1"/>
                </p:cNvSpPr>
                <p:nvPr/>
              </p:nvSpPr>
              <p:spPr bwMode="auto">
                <a:xfrm>
                  <a:off x="6773808" y="1786168"/>
                  <a:ext cx="44924" cy="42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78" name="Oval 53"/>
                <p:cNvSpPr>
                  <a:spLocks noChangeArrowheads="1"/>
                </p:cNvSpPr>
                <p:nvPr/>
              </p:nvSpPr>
              <p:spPr bwMode="auto">
                <a:xfrm>
                  <a:off x="6748851" y="1836083"/>
                  <a:ext cx="24958" cy="274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79" name="Freeform 54"/>
                <p:cNvSpPr/>
                <p:nvPr/>
              </p:nvSpPr>
              <p:spPr bwMode="auto">
                <a:xfrm>
                  <a:off x="6726389" y="1486674"/>
                  <a:ext cx="411805" cy="292007"/>
                </a:xfrm>
                <a:custGeom>
                  <a:avLst/>
                  <a:gdLst>
                    <a:gd name="T0" fmla="*/ 124 w 124"/>
                    <a:gd name="T1" fmla="*/ 34 h 88"/>
                    <a:gd name="T2" fmla="*/ 99 w 124"/>
                    <a:gd name="T3" fmla="*/ 9 h 88"/>
                    <a:gd name="T4" fmla="*/ 93 w 124"/>
                    <a:gd name="T5" fmla="*/ 10 h 88"/>
                    <a:gd name="T6" fmla="*/ 74 w 124"/>
                    <a:gd name="T7" fmla="*/ 0 h 88"/>
                    <a:gd name="T8" fmla="*/ 60 w 124"/>
                    <a:gd name="T9" fmla="*/ 5 h 88"/>
                    <a:gd name="T10" fmla="*/ 46 w 124"/>
                    <a:gd name="T11" fmla="*/ 0 h 88"/>
                    <a:gd name="T12" fmla="*/ 31 w 124"/>
                    <a:gd name="T13" fmla="*/ 5 h 88"/>
                    <a:gd name="T14" fmla="*/ 25 w 124"/>
                    <a:gd name="T15" fmla="*/ 5 h 88"/>
                    <a:gd name="T16" fmla="*/ 0 w 124"/>
                    <a:gd name="T17" fmla="*/ 30 h 88"/>
                    <a:gd name="T18" fmla="*/ 3 w 124"/>
                    <a:gd name="T19" fmla="*/ 43 h 88"/>
                    <a:gd name="T20" fmla="*/ 0 w 124"/>
                    <a:gd name="T21" fmla="*/ 55 h 88"/>
                    <a:gd name="T22" fmla="*/ 25 w 124"/>
                    <a:gd name="T23" fmla="*/ 80 h 88"/>
                    <a:gd name="T24" fmla="*/ 28 w 124"/>
                    <a:gd name="T25" fmla="*/ 80 h 88"/>
                    <a:gd name="T26" fmla="*/ 46 w 124"/>
                    <a:gd name="T27" fmla="*/ 88 h 88"/>
                    <a:gd name="T28" fmla="*/ 64 w 124"/>
                    <a:gd name="T29" fmla="*/ 80 h 88"/>
                    <a:gd name="T30" fmla="*/ 79 w 124"/>
                    <a:gd name="T31" fmla="*/ 85 h 88"/>
                    <a:gd name="T32" fmla="*/ 104 w 124"/>
                    <a:gd name="T33" fmla="*/ 60 h 88"/>
                    <a:gd name="T34" fmla="*/ 104 w 124"/>
                    <a:gd name="T35" fmla="*/ 59 h 88"/>
                    <a:gd name="T36" fmla="*/ 124 w 124"/>
                    <a:gd name="T37"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grpSp>
      <p:grpSp>
        <p:nvGrpSpPr>
          <p:cNvPr id="13" name="组合 12"/>
          <p:cNvGrpSpPr/>
          <p:nvPr/>
        </p:nvGrpSpPr>
        <p:grpSpPr>
          <a:xfrm>
            <a:off x="915391" y="1421896"/>
            <a:ext cx="2478500" cy="862330"/>
            <a:chOff x="6540" y="4780"/>
            <a:chExt cx="3079" cy="1358"/>
          </a:xfrm>
        </p:grpSpPr>
        <p:sp>
          <p:nvSpPr>
            <p:cNvPr id="14" name="Text Placeholder 10"/>
            <p:cNvSpPr txBox="1"/>
            <p:nvPr/>
          </p:nvSpPr>
          <p:spPr>
            <a:xfrm>
              <a:off x="6540" y="4780"/>
              <a:ext cx="2387"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Trạng</a:t>
              </a:r>
              <a:r>
                <a:rPr kumimoji="0" lang="en-US"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thái</a:t>
              </a:r>
              <a:endParaRPr kumimoji="0" lang="en-US" altLang="id-ID"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15" name="Text Placeholder 10"/>
            <p:cNvSpPr txBox="1"/>
            <p:nvPr/>
          </p:nvSpPr>
          <p:spPr>
            <a:xfrm>
              <a:off x="6540" y="5531"/>
              <a:ext cx="3079" cy="60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Thường</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là</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chất</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rắn</a:t>
              </a:r>
              <a:endParaRPr kumimoji="0" lang="id-ID"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16" name="组合 15"/>
          <p:cNvGrpSpPr/>
          <p:nvPr/>
        </p:nvGrpSpPr>
        <p:grpSpPr>
          <a:xfrm>
            <a:off x="946235" y="3044057"/>
            <a:ext cx="3550327" cy="1287780"/>
            <a:chOff x="8164" y="7063"/>
            <a:chExt cx="4796" cy="2028"/>
          </a:xfrm>
        </p:grpSpPr>
        <p:sp>
          <p:nvSpPr>
            <p:cNvPr id="17" name="Text Placeholder 10"/>
            <p:cNvSpPr txBox="1"/>
            <p:nvPr/>
          </p:nvSpPr>
          <p:spPr>
            <a:xfrm>
              <a:off x="8179" y="7063"/>
              <a:ext cx="1840"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id-ID"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Độ</a:t>
              </a:r>
              <a:r>
                <a:rPr kumimoji="0" lang="en-US" altLang="id-ID"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tan</a:t>
              </a:r>
              <a:endParaRPr kumimoji="0" lang="en-US" altLang="id-ID"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18" name="Text Placeholder 10"/>
            <p:cNvSpPr txBox="1"/>
            <p:nvPr/>
          </p:nvSpPr>
          <p:spPr>
            <a:xfrm>
              <a:off x="8164" y="7858"/>
              <a:ext cx="4796"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Hầu</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hết</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không</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tan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trong</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nước</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và</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dung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môi</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thông</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thường</a:t>
              </a:r>
              <a:endParaRPr kumimoji="0" lang="id-ID"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19" name="组合 18"/>
          <p:cNvGrpSpPr/>
          <p:nvPr/>
        </p:nvGrpSpPr>
        <p:grpSpPr>
          <a:xfrm>
            <a:off x="5671431" y="1410238"/>
            <a:ext cx="2853421" cy="1268095"/>
            <a:chOff x="3442" y="4356"/>
            <a:chExt cx="3207" cy="1997"/>
          </a:xfrm>
        </p:grpSpPr>
        <p:sp>
          <p:nvSpPr>
            <p:cNvPr id="20" name="Text Placeholder 10"/>
            <p:cNvSpPr txBox="1"/>
            <p:nvPr/>
          </p:nvSpPr>
          <p:spPr>
            <a:xfrm>
              <a:off x="3442" y="4356"/>
              <a:ext cx="3185"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id-ID"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Không</a:t>
              </a:r>
              <a:r>
                <a:rPr kumimoji="0" lang="en-US" altLang="id-ID"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bay </a:t>
              </a:r>
              <a:r>
                <a:rPr kumimoji="0" lang="en-US" altLang="id-ID"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hơi</a:t>
              </a:r>
              <a:endParaRPr kumimoji="0" lang="en-US" altLang="id-ID"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61" name="Text Placeholder 10"/>
            <p:cNvSpPr txBox="1"/>
            <p:nvPr/>
          </p:nvSpPr>
          <p:spPr>
            <a:xfrm>
              <a:off x="3464" y="5120"/>
              <a:ext cx="3185"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20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Không có nhiệt độ nóng chảy xác định</a:t>
              </a:r>
              <a:endParaRPr kumimoji="0" lang="id-ID"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21" name="组合 20"/>
          <p:cNvGrpSpPr/>
          <p:nvPr/>
        </p:nvGrpSpPr>
        <p:grpSpPr>
          <a:xfrm>
            <a:off x="5618454" y="3034532"/>
            <a:ext cx="3229970" cy="1297305"/>
            <a:chOff x="3280" y="6432"/>
            <a:chExt cx="4039" cy="2043"/>
          </a:xfrm>
        </p:grpSpPr>
        <p:sp>
          <p:nvSpPr>
            <p:cNvPr id="22" name="Text Placeholder 10"/>
            <p:cNvSpPr txBox="1"/>
            <p:nvPr/>
          </p:nvSpPr>
          <p:spPr>
            <a:xfrm>
              <a:off x="3280" y="6432"/>
              <a:ext cx="3978"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Tính</a:t>
              </a:r>
              <a:r>
                <a:rPr kumimoji="0" lang="en-US"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chất</a:t>
              </a:r>
              <a:r>
                <a:rPr kumimoji="0" lang="en-US"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khác</a:t>
              </a:r>
              <a:endParaRPr kumimoji="0" lang="en-US" altLang="id-ID"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23" name="Text Placeholder 10"/>
            <p:cNvSpPr txBox="1"/>
            <p:nvPr/>
          </p:nvSpPr>
          <p:spPr>
            <a:xfrm>
              <a:off x="3316" y="7242"/>
              <a:ext cx="4003"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20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Tính dẻo, tính đàn hồi, cách điện, cách nhiệt,...</a:t>
              </a:r>
              <a:endParaRPr kumimoji="0" lang="id-ID"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sp>
        <p:nvSpPr>
          <p:cNvPr id="54" name="文本框 23"/>
          <p:cNvSpPr txBox="1"/>
          <p:nvPr/>
        </p:nvSpPr>
        <p:spPr>
          <a:xfrm>
            <a:off x="2337061" y="502705"/>
            <a:ext cx="45634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rPr>
              <a:t>TÍNH CHẤT CỦA POLYMER</a:t>
            </a:r>
            <a:endParaRPr kumimoji="0" lang="zh-CN" altLang="en-US" sz="32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endParaRPr>
          </a:p>
        </p:txBody>
      </p:sp>
      <p:pic>
        <p:nvPicPr>
          <p:cNvPr id="25" name="Graphic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17387" y="1717153"/>
            <a:ext cx="260480" cy="260480"/>
          </a:xfrm>
          <a:prstGeom prst="rect">
            <a:avLst/>
          </a:prstGeom>
        </p:spPr>
      </p:pic>
      <p:pic>
        <p:nvPicPr>
          <p:cNvPr id="29" name="Graphic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9808" y="1927736"/>
            <a:ext cx="297368" cy="297368"/>
          </a:xfrm>
          <a:prstGeom prst="rect">
            <a:avLst/>
          </a:prstGeom>
        </p:spPr>
      </p:pic>
      <p:pic>
        <p:nvPicPr>
          <p:cNvPr id="31" name="Graphic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49737" y="3379021"/>
            <a:ext cx="286490" cy="286490"/>
          </a:xfrm>
          <a:prstGeom prst="rect">
            <a:avLst/>
          </a:prstGeom>
        </p:spPr>
      </p:pic>
      <p:pic>
        <p:nvPicPr>
          <p:cNvPr id="33" name="Graphic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6283" y="2919504"/>
            <a:ext cx="344635" cy="344635"/>
          </a:xfrm>
          <a:prstGeom prst="rect">
            <a:avLst/>
          </a:prstGeom>
        </p:spPr>
      </p:pic>
      <p:grpSp>
        <p:nvGrpSpPr>
          <p:cNvPr id="30" name="Group 29"/>
          <p:cNvGrpSpPr/>
          <p:nvPr/>
        </p:nvGrpSpPr>
        <p:grpSpPr>
          <a:xfrm>
            <a:off x="152132" y="113164"/>
            <a:ext cx="2693385" cy="484909"/>
            <a:chOff x="170000" y="56833"/>
            <a:chExt cx="2358477" cy="424613"/>
          </a:xfrm>
        </p:grpSpPr>
        <p:sp>
          <p:nvSpPr>
            <p:cNvPr id="32" name="Google Shape;3441;p47"/>
            <p:cNvSpPr txBox="1"/>
            <p:nvPr/>
          </p:nvSpPr>
          <p:spPr>
            <a:xfrm>
              <a:off x="600100" y="56833"/>
              <a:ext cx="1928377"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Tính</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Vật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Lí</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grpSp>
          <p:nvGrpSpPr>
            <p:cNvPr id="34" name="Group 33"/>
            <p:cNvGrpSpPr/>
            <p:nvPr/>
          </p:nvGrpSpPr>
          <p:grpSpPr>
            <a:xfrm>
              <a:off x="170000" y="76831"/>
              <a:ext cx="516920" cy="404615"/>
              <a:chOff x="1302846" y="820686"/>
              <a:chExt cx="2194424" cy="1717668"/>
            </a:xfrm>
          </p:grpSpPr>
          <p:sp>
            <p:nvSpPr>
              <p:cNvPr id="35"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36"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4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rPr>
                  <a:t>II.2</a:t>
                </a:r>
                <a:endParaRPr kumimoji="0" lang="en-GB" sz="14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0" y="3032759"/>
            <a:ext cx="2110741" cy="2110741"/>
          </a:xfrm>
          <a:prstGeom prst="rect">
            <a:avLst/>
          </a:prstGeom>
        </p:spPr>
      </p:pic>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sp>
        <p:nvSpPr>
          <p:cNvPr id="6" name="Rectangle 5"/>
          <p:cNvSpPr/>
          <p:nvPr/>
        </p:nvSpPr>
        <p:spPr>
          <a:xfrm>
            <a:off x="1055370" y="809562"/>
            <a:ext cx="7604760" cy="3147208"/>
          </a:xfrm>
          <a:prstGeom prst="rect">
            <a:avLst/>
          </a:prstGeom>
        </p:spPr>
        <p:txBody>
          <a:bodyPr wrap="square">
            <a:spAutoFit/>
          </a:bodyPr>
          <a:lstStyle/>
          <a:p>
            <a:pPr lvl="0">
              <a:lnSpc>
                <a:spcPct val="120000"/>
              </a:lnSpc>
            </a:pPr>
            <a:r>
              <a:rPr lang="vi-VN" sz="2800" dirty="0">
                <a:latin typeface="Arial" panose="020B0604020202020204" pitchFamily="34" charset="0"/>
                <a:ea typeface="Courier New" panose="02070309020205020404" pitchFamily="49" charset="0"/>
                <a:cs typeface="Arial" panose="020B0604020202020204" pitchFamily="34" charset="0"/>
              </a:rPr>
              <a:t>Nêu ví dụ về</a:t>
            </a:r>
            <a:endParaRPr lang="en-US" sz="2800" dirty="0">
              <a:latin typeface="Arial" panose="020B0604020202020204" pitchFamily="34" charset="0"/>
              <a:ea typeface="Courier New" panose="02070309020205020404" pitchFamily="49" charset="0"/>
              <a:cs typeface="Arial" panose="020B0604020202020204" pitchFamily="34" charset="0"/>
            </a:endParaRPr>
          </a:p>
          <a:p>
            <a:pPr lvl="0">
              <a:lnSpc>
                <a:spcPct val="120000"/>
              </a:lnSpc>
            </a:pPr>
            <a:r>
              <a:rPr lang="vi-VN" sz="2800" dirty="0">
                <a:latin typeface="Arial" panose="020B0604020202020204" pitchFamily="34" charset="0"/>
                <a:ea typeface="Courier New" panose="02070309020205020404" pitchFamily="49" charset="0"/>
                <a:cs typeface="Arial" panose="020B0604020202020204" pitchFamily="34" charset="0"/>
              </a:rPr>
              <a:t>a) Polymer không tan trong nước</a:t>
            </a:r>
            <a:endParaRPr lang="en-US" sz="2800" dirty="0">
              <a:latin typeface="Arial" panose="020B0604020202020204" pitchFamily="34" charset="0"/>
              <a:ea typeface="Courier New" panose="02070309020205020404" pitchFamily="49" charset="0"/>
              <a:cs typeface="Arial" panose="020B0604020202020204" pitchFamily="34" charset="0"/>
            </a:endParaRPr>
          </a:p>
          <a:p>
            <a:pPr lvl="0">
              <a:lnSpc>
                <a:spcPct val="120000"/>
              </a:lnSpc>
            </a:pPr>
            <a:r>
              <a:rPr lang="vi-VN" sz="2800" dirty="0">
                <a:latin typeface="Arial" panose="020B0604020202020204" pitchFamily="34" charset="0"/>
                <a:ea typeface="Courier New" panose="02070309020205020404" pitchFamily="49" charset="0"/>
                <a:cs typeface="Arial" panose="020B0604020202020204" pitchFamily="34" charset="0"/>
              </a:rPr>
              <a:t>b) Polymer không tan trong nước lạnh nhưng tan trong nước nóng tạo ra dung dịch keo.</a:t>
            </a:r>
            <a:endParaRPr lang="en-US" sz="2800" dirty="0">
              <a:latin typeface="Arial" panose="020B0604020202020204" pitchFamily="34" charset="0"/>
              <a:ea typeface="Courier New" panose="02070309020205020404" pitchFamily="49" charset="0"/>
              <a:cs typeface="Arial" panose="020B0604020202020204" pitchFamily="34" charset="0"/>
            </a:endParaRPr>
          </a:p>
          <a:p>
            <a:pPr lvl="0">
              <a:lnSpc>
                <a:spcPct val="120000"/>
              </a:lnSpc>
            </a:pPr>
            <a:r>
              <a:rPr lang="vi-VN" sz="2800" dirty="0">
                <a:latin typeface="Arial" panose="020B0604020202020204" pitchFamily="34" charset="0"/>
                <a:ea typeface="Courier New" panose="02070309020205020404" pitchFamily="49" charset="0"/>
                <a:cs typeface="Arial" panose="020B0604020202020204" pitchFamily="34" charset="0"/>
              </a:rPr>
              <a:t>c) Polymer tan trong nước ở nhiệt độ thường tạo ra dung dịch keo</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nvGrpSpPr>
          <p:cNvPr id="3" name="Group 2"/>
          <p:cNvGrpSpPr/>
          <p:nvPr/>
        </p:nvGrpSpPr>
        <p:grpSpPr>
          <a:xfrm>
            <a:off x="167001" y="324653"/>
            <a:ext cx="2693385" cy="484909"/>
            <a:chOff x="170000" y="56833"/>
            <a:chExt cx="2358477" cy="424613"/>
          </a:xfrm>
        </p:grpSpPr>
        <p:sp>
          <p:nvSpPr>
            <p:cNvPr id="4" name="Google Shape;3441;p47"/>
            <p:cNvSpPr txBox="1"/>
            <p:nvPr/>
          </p:nvSpPr>
          <p:spPr>
            <a:xfrm>
              <a:off x="600100" y="56833"/>
              <a:ext cx="1928377"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algn="l"/>
              <a:r>
                <a:rPr lang="en-US" sz="2000" dirty="0" err="1">
                  <a:solidFill>
                    <a:srgbClr val="E76A16"/>
                  </a:solidFill>
                  <a:latin typeface="Arial" panose="020B0604020202020204" pitchFamily="34" charset="0"/>
                  <a:cs typeface="Arial" panose="020B0604020202020204" pitchFamily="34" charset="0"/>
                </a:rPr>
                <a:t>Tính</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Chất</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Vật</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Lí</a:t>
              </a:r>
              <a:endParaRPr lang="en-US" sz="2000" dirty="0">
                <a:solidFill>
                  <a:srgbClr val="E76A16"/>
                </a:solidFill>
                <a:latin typeface="Arial" panose="020B0604020202020204" pitchFamily="34" charset="0"/>
                <a:cs typeface="Arial" panose="020B0604020202020204" pitchFamily="34" charset="0"/>
              </a:endParaRPr>
            </a:p>
          </p:txBody>
        </p:sp>
        <p:grpSp>
          <p:nvGrpSpPr>
            <p:cNvPr id="5" name="Group 4"/>
            <p:cNvGrpSpPr/>
            <p:nvPr/>
          </p:nvGrpSpPr>
          <p:grpSpPr>
            <a:xfrm>
              <a:off x="170000" y="76831"/>
              <a:ext cx="516920" cy="404615"/>
              <a:chOff x="1302846" y="820686"/>
              <a:chExt cx="2194424" cy="1717668"/>
            </a:xfrm>
          </p:grpSpPr>
          <p:sp>
            <p:nvSpPr>
              <p:cNvPr id="8"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9"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b="1" dirty="0">
                    <a:solidFill>
                      <a:srgbClr val="E76A16"/>
                    </a:solidFill>
                    <a:latin typeface="Fira Sans Black" panose="020B0A03050000020004" pitchFamily="34" charset="0"/>
                    <a:cs typeface="Arial" panose="020B0604020202020204" pitchFamily="34" charset="0"/>
                  </a:rPr>
                  <a:t>II.2</a:t>
                </a:r>
                <a:endParaRPr lang="en-GB" b="1" dirty="0">
                  <a:solidFill>
                    <a:srgbClr val="E76A16"/>
                  </a:solidFill>
                  <a:latin typeface="Fira Sans Black" panose="020B0A03050000020004" pitchFamily="34" charset="0"/>
                  <a:cs typeface="Arial" panose="020B060402020202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ooden Barrel Containing Flour Bakery Pasta Carbs Foo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55370" y="1338982"/>
            <a:ext cx="2487930" cy="2348745"/>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sp>
        <p:nvSpPr>
          <p:cNvPr id="6" name="Rectangle 5"/>
          <p:cNvSpPr/>
          <p:nvPr/>
        </p:nvSpPr>
        <p:spPr>
          <a:xfrm>
            <a:off x="674370" y="615417"/>
            <a:ext cx="3524301" cy="937949"/>
          </a:xfrm>
          <a:prstGeom prst="rect">
            <a:avLst/>
          </a:prstGeom>
        </p:spPr>
        <p:txBody>
          <a:bodyPr wrap="square">
            <a:spAutoFit/>
          </a:bodyPr>
          <a:lstStyle/>
          <a:p>
            <a:pPr lvl="0">
              <a:lnSpc>
                <a:spcPct val="120000"/>
              </a:lnSpc>
            </a:pPr>
            <a:r>
              <a:rPr lang="vi-VN" sz="2400" dirty="0">
                <a:latin typeface="Arial" panose="020B0604020202020204" pitchFamily="34" charset="0"/>
                <a:ea typeface="Courier New" panose="02070309020205020404" pitchFamily="49" charset="0"/>
                <a:cs typeface="Arial" panose="020B0604020202020204" pitchFamily="34" charset="0"/>
              </a:rPr>
              <a:t>a) Polymer không tan trong nước</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chất</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dẻo</a:t>
            </a:r>
            <a:endParaRPr lang="en-US" sz="2400" dirty="0">
              <a:latin typeface="Arial" panose="020B0604020202020204" pitchFamily="34" charset="0"/>
              <a:ea typeface="Courier New" panose="02070309020205020404" pitchFamily="49" charset="0"/>
              <a:cs typeface="Arial" panose="020B0604020202020204" pitchFamily="34" charset="0"/>
            </a:endParaRPr>
          </a:p>
        </p:txBody>
      </p:sp>
      <p:pic>
        <p:nvPicPr>
          <p:cNvPr id="7170" name="Picture 2" descr="Bright plastic waste flat illustrations col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8626" y="322660"/>
            <a:ext cx="2895804" cy="17023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0" y="2044381"/>
            <a:ext cx="4499559" cy="937949"/>
          </a:xfrm>
          <a:prstGeom prst="rect">
            <a:avLst/>
          </a:prstGeom>
        </p:spPr>
        <p:txBody>
          <a:bodyPr wrap="square">
            <a:spAutoFit/>
          </a:bodyPr>
          <a:lstStyle/>
          <a:p>
            <a:pPr lvl="0">
              <a:lnSpc>
                <a:spcPct val="120000"/>
              </a:lnSpc>
            </a:pPr>
            <a:r>
              <a:rPr lang="en-US" sz="2400" dirty="0">
                <a:latin typeface="Arial" panose="020B0604020202020204" pitchFamily="34" charset="0"/>
                <a:ea typeface="Courier New" panose="02070309020205020404" pitchFamily="49" charset="0"/>
                <a:cs typeface="Arial" panose="020B0604020202020204" pitchFamily="34" charset="0"/>
              </a:rPr>
              <a:t>b</a:t>
            </a:r>
            <a:r>
              <a:rPr lang="vi-VN" sz="2400" dirty="0">
                <a:latin typeface="Arial" panose="020B0604020202020204" pitchFamily="34" charset="0"/>
                <a:ea typeface="Courier New" panose="02070309020205020404" pitchFamily="49" charset="0"/>
                <a:cs typeface="Arial" panose="020B0604020202020204" pitchFamily="34" charset="0"/>
              </a:rPr>
              <a:t>) không tan trong nước</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lạnh</a:t>
            </a:r>
            <a:r>
              <a:rPr lang="en-US" sz="2400" dirty="0">
                <a:latin typeface="Arial" panose="020B0604020202020204" pitchFamily="34" charset="0"/>
                <a:ea typeface="Courier New" panose="02070309020205020404" pitchFamily="49" charset="0"/>
                <a:cs typeface="Arial" panose="020B0604020202020204" pitchFamily="34" charset="0"/>
              </a:rPr>
              <a:t>, tan </a:t>
            </a:r>
            <a:r>
              <a:rPr lang="en-US" sz="2400" dirty="0" err="1">
                <a:latin typeface="Arial" panose="020B0604020202020204" pitchFamily="34" charset="0"/>
                <a:ea typeface="Courier New" panose="02070309020205020404" pitchFamily="49" charset="0"/>
                <a:cs typeface="Arial" panose="020B0604020202020204" pitchFamily="34" charset="0"/>
              </a:rPr>
              <a:t>trong</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nước</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nóng</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tinh</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bột</a:t>
            </a:r>
            <a:endParaRPr lang="en-US" sz="2400" dirty="0">
              <a:latin typeface="Arial" panose="020B0604020202020204" pitchFamily="34" charset="0"/>
              <a:ea typeface="Courier New" panose="02070309020205020404" pitchFamily="49" charset="0"/>
              <a:cs typeface="Arial" panose="020B0604020202020204" pitchFamily="34" charset="0"/>
            </a:endParaRPr>
          </a:p>
        </p:txBody>
      </p:sp>
      <p:sp>
        <p:nvSpPr>
          <p:cNvPr id="5" name="Rectangle 4"/>
          <p:cNvSpPr/>
          <p:nvPr/>
        </p:nvSpPr>
        <p:spPr>
          <a:xfrm>
            <a:off x="674369" y="3838677"/>
            <a:ext cx="3524301" cy="937949"/>
          </a:xfrm>
          <a:prstGeom prst="rect">
            <a:avLst/>
          </a:prstGeom>
        </p:spPr>
        <p:txBody>
          <a:bodyPr wrap="square">
            <a:spAutoFit/>
          </a:bodyPr>
          <a:lstStyle/>
          <a:p>
            <a:pPr lvl="0">
              <a:lnSpc>
                <a:spcPct val="120000"/>
              </a:lnSpc>
            </a:pPr>
            <a:r>
              <a:rPr lang="en-US" sz="2400" dirty="0">
                <a:latin typeface="Arial" panose="020B0604020202020204" pitchFamily="34" charset="0"/>
                <a:ea typeface="Courier New" panose="02070309020205020404" pitchFamily="49" charset="0"/>
                <a:cs typeface="Arial" panose="020B0604020202020204" pitchFamily="34" charset="0"/>
              </a:rPr>
              <a:t>c</a:t>
            </a:r>
            <a:r>
              <a:rPr lang="vi-VN" sz="2400" dirty="0">
                <a:latin typeface="Arial" panose="020B0604020202020204" pitchFamily="34" charset="0"/>
                <a:ea typeface="Courier New" panose="02070309020205020404" pitchFamily="49" charset="0"/>
                <a:cs typeface="Arial" panose="020B0604020202020204" pitchFamily="34" charset="0"/>
              </a:rPr>
              <a:t>) tan trong nước</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tạo</a:t>
            </a:r>
            <a:r>
              <a:rPr lang="en-US" sz="2400" dirty="0">
                <a:latin typeface="Arial" panose="020B0604020202020204" pitchFamily="34" charset="0"/>
                <a:ea typeface="Courier New" panose="02070309020205020404" pitchFamily="49" charset="0"/>
                <a:cs typeface="Arial" panose="020B0604020202020204" pitchFamily="34" charset="0"/>
              </a:rPr>
              <a:t> dung </a:t>
            </a:r>
            <a:r>
              <a:rPr lang="en-US" sz="2400" dirty="0" err="1">
                <a:latin typeface="Arial" panose="020B0604020202020204" pitchFamily="34" charset="0"/>
                <a:ea typeface="Courier New" panose="02070309020205020404" pitchFamily="49" charset="0"/>
                <a:cs typeface="Arial" panose="020B0604020202020204" pitchFamily="34" charset="0"/>
              </a:rPr>
              <a:t>dịch</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keo</a:t>
            </a:r>
            <a:r>
              <a:rPr lang="en-US" sz="2400" dirty="0">
                <a:latin typeface="Arial" panose="020B0604020202020204" pitchFamily="34" charset="0"/>
                <a:ea typeface="Courier New" panose="02070309020205020404" pitchFamily="49" charset="0"/>
                <a:cs typeface="Arial" panose="020B0604020202020204" pitchFamily="34" charset="0"/>
              </a:rPr>
              <a:t>: gelatin</a:t>
            </a:r>
            <a:endParaRPr lang="en-US" sz="2400" dirty="0">
              <a:latin typeface="Arial" panose="020B0604020202020204" pitchFamily="34" charset="0"/>
              <a:ea typeface="Courier New" panose="02070309020205020404" pitchFamily="49" charset="0"/>
              <a:cs typeface="Arial" panose="020B0604020202020204" pitchFamily="34" charset="0"/>
            </a:endParaRPr>
          </a:p>
        </p:txBody>
      </p:sp>
      <p:grpSp>
        <p:nvGrpSpPr>
          <p:cNvPr id="9" name="Group 8"/>
          <p:cNvGrpSpPr/>
          <p:nvPr/>
        </p:nvGrpSpPr>
        <p:grpSpPr>
          <a:xfrm>
            <a:off x="3968165" y="3151457"/>
            <a:ext cx="4831378" cy="1625169"/>
            <a:chOff x="3968165" y="3151457"/>
            <a:chExt cx="4831378" cy="1625169"/>
          </a:xfrm>
        </p:grpSpPr>
        <p:pic>
          <p:nvPicPr>
            <p:cNvPr id="7174" name="Picture 6" descr="Bột gelatin cá cấp thực phẩm 250 nở hoa - Trung Quốc Gelatin, bột gelatin cá"/>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636" b="60909" l="10000" r="90000">
                          <a14:foregroundMark x1="36182" y1="5818" x2="45455" y2="8182"/>
                          <a14:foregroundMark x1="21455" y1="56727" x2="30909" y2="60909"/>
                        </a14:backgroundRemoval>
                      </a14:imgEffect>
                    </a14:imgLayer>
                  </a14:imgProps>
                </a:ext>
                <a:ext uri="{28A0092B-C50C-407E-A947-70E740481C1C}">
                  <a14:useLocalDpi xmlns:a14="http://schemas.microsoft.com/office/drawing/2010/main" val="0"/>
                </a:ext>
              </a:extLst>
            </a:blip>
            <a:srcRect b="36807"/>
            <a:stretch>
              <a:fillRect/>
            </a:stretch>
          </p:blipFill>
          <p:spPr bwMode="auto">
            <a:xfrm>
              <a:off x="3968165" y="3151457"/>
              <a:ext cx="2571750" cy="16251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ột gelatin cá cấp thực phẩm 250 nở hoa - Trung Quốc Gelatin, bột gelatin cá"/>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54182" b="94182" l="5636" r="98364">
                          <a14:foregroundMark x1="15455" y1="69818" x2="20182" y2="82727"/>
                          <a14:foregroundMark x1="45636" y1="73818" x2="54727" y2="93636"/>
                          <a14:foregroundMark x1="54727" y1="93636" x2="55636" y2="94182"/>
                          <a14:foregroundMark x1="79091" y1="63455" x2="91273" y2="71455"/>
                          <a14:foregroundMark x1="93273" y1="66909" x2="98364" y2="68364"/>
                          <a14:foregroundMark x1="8909" y1="76182" x2="5636" y2="82000"/>
                        </a14:backgroundRemoval>
                      </a14:imgEffect>
                    </a14:imgLayer>
                  </a14:imgProps>
                </a:ext>
                <a:ext uri="{28A0092B-C50C-407E-A947-70E740481C1C}">
                  <a14:useLocalDpi xmlns:a14="http://schemas.microsoft.com/office/drawing/2010/main" val="0"/>
                </a:ext>
              </a:extLst>
            </a:blip>
            <a:srcRect t="49594" b="3103"/>
            <a:stretch>
              <a:fillRect/>
            </a:stretch>
          </p:blipFill>
          <p:spPr bwMode="auto">
            <a:xfrm>
              <a:off x="6073140" y="3345180"/>
              <a:ext cx="2726403" cy="128967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randombar(horizontal)">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randombar(horizontal)">
                                      <p:cBhvr>
                                        <p:cTn id="20" dur="500"/>
                                        <p:tgtEl>
                                          <p:spTgt spid="717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9"/>
        <p:cNvGrpSpPr/>
        <p:nvPr/>
      </p:nvGrpSpPr>
      <p:grpSpPr>
        <a:xfrm>
          <a:off x="0" y="0"/>
          <a:ext cx="0" cy="0"/>
          <a:chOff x="0" y="0"/>
          <a:chExt cx="0" cy="0"/>
        </a:xfrm>
      </p:grpSpPr>
      <p:sp>
        <p:nvSpPr>
          <p:cNvPr id="2" name="Freeform: Shape 1"/>
          <p:cNvSpPr/>
          <p:nvPr/>
        </p:nvSpPr>
        <p:spPr>
          <a:xfrm rot="21115440" flipV="1">
            <a:off x="2311719" y="-1306425"/>
            <a:ext cx="8559228" cy="7353002"/>
          </a:xfrm>
          <a:custGeom>
            <a:avLst/>
            <a:gdLst>
              <a:gd name="connsiteX0" fmla="*/ 2549912 w 6445505"/>
              <a:gd name="connsiteY0" fmla="*/ 59473 h 5441795"/>
              <a:gd name="connsiteX1" fmla="*/ 2549912 w 6445505"/>
              <a:gd name="connsiteY1" fmla="*/ 59473 h 5441795"/>
              <a:gd name="connsiteX2" fmla="*/ 2334322 w 6445505"/>
              <a:gd name="connsiteY2" fmla="*/ 215590 h 5441795"/>
              <a:gd name="connsiteX3" fmla="*/ 2297151 w 6445505"/>
              <a:gd name="connsiteY3" fmla="*/ 282498 h 5441795"/>
              <a:gd name="connsiteX4" fmla="*/ 2274849 w 6445505"/>
              <a:gd name="connsiteY4" fmla="*/ 364273 h 5441795"/>
              <a:gd name="connsiteX5" fmla="*/ 2245112 w 6445505"/>
              <a:gd name="connsiteY5" fmla="*/ 446049 h 5441795"/>
              <a:gd name="connsiteX6" fmla="*/ 2230244 w 6445505"/>
              <a:gd name="connsiteY6" fmla="*/ 527824 h 5441795"/>
              <a:gd name="connsiteX7" fmla="*/ 2200507 w 6445505"/>
              <a:gd name="connsiteY7" fmla="*/ 639337 h 5441795"/>
              <a:gd name="connsiteX8" fmla="*/ 2170771 w 6445505"/>
              <a:gd name="connsiteY8" fmla="*/ 765717 h 5441795"/>
              <a:gd name="connsiteX9" fmla="*/ 2096429 w 6445505"/>
              <a:gd name="connsiteY9" fmla="*/ 1003610 h 5441795"/>
              <a:gd name="connsiteX10" fmla="*/ 2066693 w 6445505"/>
              <a:gd name="connsiteY10" fmla="*/ 1129990 h 5441795"/>
              <a:gd name="connsiteX11" fmla="*/ 2044390 w 6445505"/>
              <a:gd name="connsiteY11" fmla="*/ 1241503 h 5441795"/>
              <a:gd name="connsiteX12" fmla="*/ 1962615 w 6445505"/>
              <a:gd name="connsiteY12" fmla="*/ 1501698 h 5441795"/>
              <a:gd name="connsiteX13" fmla="*/ 1828800 w 6445505"/>
              <a:gd name="connsiteY13" fmla="*/ 1776761 h 5441795"/>
              <a:gd name="connsiteX14" fmla="*/ 1732156 w 6445505"/>
              <a:gd name="connsiteY14" fmla="*/ 1858537 h 5441795"/>
              <a:gd name="connsiteX15" fmla="*/ 1613210 w 6445505"/>
              <a:gd name="connsiteY15" fmla="*/ 1940312 h 5441795"/>
              <a:gd name="connsiteX16" fmla="*/ 1509132 w 6445505"/>
              <a:gd name="connsiteY16" fmla="*/ 2022088 h 5441795"/>
              <a:gd name="connsiteX17" fmla="*/ 1293541 w 6445505"/>
              <a:gd name="connsiteY17" fmla="*/ 2178205 h 5441795"/>
              <a:gd name="connsiteX18" fmla="*/ 1159727 w 6445505"/>
              <a:gd name="connsiteY18" fmla="*/ 2282283 h 5441795"/>
              <a:gd name="connsiteX19" fmla="*/ 1077951 w 6445505"/>
              <a:gd name="connsiteY19" fmla="*/ 2341756 h 5441795"/>
              <a:gd name="connsiteX20" fmla="*/ 929268 w 6445505"/>
              <a:gd name="connsiteY20" fmla="*/ 2572215 h 5441795"/>
              <a:gd name="connsiteX21" fmla="*/ 817756 w 6445505"/>
              <a:gd name="connsiteY21" fmla="*/ 2810107 h 5441795"/>
              <a:gd name="connsiteX22" fmla="*/ 750849 w 6445505"/>
              <a:gd name="connsiteY22" fmla="*/ 3114907 h 5441795"/>
              <a:gd name="connsiteX23" fmla="*/ 743415 w 6445505"/>
              <a:gd name="connsiteY23" fmla="*/ 3434576 h 5441795"/>
              <a:gd name="connsiteX24" fmla="*/ 713678 w 6445505"/>
              <a:gd name="connsiteY24" fmla="*/ 3531220 h 5441795"/>
              <a:gd name="connsiteX25" fmla="*/ 617034 w 6445505"/>
              <a:gd name="connsiteY25" fmla="*/ 3769112 h 5441795"/>
              <a:gd name="connsiteX26" fmla="*/ 394010 w 6445505"/>
              <a:gd name="connsiteY26" fmla="*/ 4036742 h 5441795"/>
              <a:gd name="connsiteX27" fmla="*/ 319668 w 6445505"/>
              <a:gd name="connsiteY27" fmla="*/ 4125951 h 5441795"/>
              <a:gd name="connsiteX28" fmla="*/ 208156 w 6445505"/>
              <a:gd name="connsiteY28" fmla="*/ 4244898 h 5441795"/>
              <a:gd name="connsiteX29" fmla="*/ 141249 w 6445505"/>
              <a:gd name="connsiteY29" fmla="*/ 4326673 h 5441795"/>
              <a:gd name="connsiteX30" fmla="*/ 52039 w 6445505"/>
              <a:gd name="connsiteY30" fmla="*/ 4534829 h 5441795"/>
              <a:gd name="connsiteX31" fmla="*/ 0 w 6445505"/>
              <a:gd name="connsiteY31" fmla="*/ 4705815 h 5441795"/>
              <a:gd name="connsiteX32" fmla="*/ 22302 w 6445505"/>
              <a:gd name="connsiteY32" fmla="*/ 4995746 h 5441795"/>
              <a:gd name="connsiteX33" fmla="*/ 37171 w 6445505"/>
              <a:gd name="connsiteY33" fmla="*/ 5032917 h 5441795"/>
              <a:gd name="connsiteX34" fmla="*/ 52039 w 6445505"/>
              <a:gd name="connsiteY34" fmla="*/ 5084956 h 5441795"/>
              <a:gd name="connsiteX35" fmla="*/ 89210 w 6445505"/>
              <a:gd name="connsiteY35" fmla="*/ 5144429 h 5441795"/>
              <a:gd name="connsiteX36" fmla="*/ 118946 w 6445505"/>
              <a:gd name="connsiteY36" fmla="*/ 5203903 h 5441795"/>
              <a:gd name="connsiteX37" fmla="*/ 185854 w 6445505"/>
              <a:gd name="connsiteY37" fmla="*/ 5300546 h 5441795"/>
              <a:gd name="connsiteX38" fmla="*/ 223024 w 6445505"/>
              <a:gd name="connsiteY38" fmla="*/ 5360020 h 5441795"/>
              <a:gd name="connsiteX39" fmla="*/ 282497 w 6445505"/>
              <a:gd name="connsiteY39" fmla="*/ 5382322 h 5441795"/>
              <a:gd name="connsiteX40" fmla="*/ 602166 w 6445505"/>
              <a:gd name="connsiteY40" fmla="*/ 5360020 h 5441795"/>
              <a:gd name="connsiteX41" fmla="*/ 862361 w 6445505"/>
              <a:gd name="connsiteY41" fmla="*/ 5337717 h 5441795"/>
              <a:gd name="connsiteX42" fmla="*/ 1092819 w 6445505"/>
              <a:gd name="connsiteY42" fmla="*/ 5322849 h 5441795"/>
              <a:gd name="connsiteX43" fmla="*/ 1323278 w 6445505"/>
              <a:gd name="connsiteY43" fmla="*/ 5300546 h 5441795"/>
              <a:gd name="connsiteX44" fmla="*/ 1501697 w 6445505"/>
              <a:gd name="connsiteY44" fmla="*/ 5285678 h 5441795"/>
              <a:gd name="connsiteX45" fmla="*/ 1865971 w 6445505"/>
              <a:gd name="connsiteY45" fmla="*/ 5300546 h 5441795"/>
              <a:gd name="connsiteX46" fmla="*/ 2081561 w 6445505"/>
              <a:gd name="connsiteY46" fmla="*/ 5330283 h 5441795"/>
              <a:gd name="connsiteX47" fmla="*/ 2289717 w 6445505"/>
              <a:gd name="connsiteY47" fmla="*/ 5337717 h 5441795"/>
              <a:gd name="connsiteX48" fmla="*/ 2616819 w 6445505"/>
              <a:gd name="connsiteY48" fmla="*/ 5352585 h 5441795"/>
              <a:gd name="connsiteX49" fmla="*/ 2951356 w 6445505"/>
              <a:gd name="connsiteY49" fmla="*/ 5337717 h 5441795"/>
              <a:gd name="connsiteX50" fmla="*/ 3218985 w 6445505"/>
              <a:gd name="connsiteY50" fmla="*/ 5322849 h 5441795"/>
              <a:gd name="connsiteX51" fmla="*/ 3806283 w 6445505"/>
              <a:gd name="connsiteY51" fmla="*/ 5300546 h 5441795"/>
              <a:gd name="connsiteX52" fmla="*/ 4356410 w 6445505"/>
              <a:gd name="connsiteY52" fmla="*/ 5307981 h 5441795"/>
              <a:gd name="connsiteX53" fmla="*/ 4884234 w 6445505"/>
              <a:gd name="connsiteY53" fmla="*/ 5412059 h 5441795"/>
              <a:gd name="connsiteX54" fmla="*/ 5278244 w 6445505"/>
              <a:gd name="connsiteY54" fmla="*/ 5441795 h 5441795"/>
              <a:gd name="connsiteX55" fmla="*/ 5419493 w 6445505"/>
              <a:gd name="connsiteY55" fmla="*/ 5382322 h 5441795"/>
              <a:gd name="connsiteX56" fmla="*/ 5739161 w 6445505"/>
              <a:gd name="connsiteY56" fmla="*/ 5092390 h 5441795"/>
              <a:gd name="connsiteX57" fmla="*/ 6073697 w 6445505"/>
              <a:gd name="connsiteY57" fmla="*/ 4631473 h 5441795"/>
              <a:gd name="connsiteX58" fmla="*/ 6200078 w 6445505"/>
              <a:gd name="connsiteY58" fmla="*/ 4282068 h 5441795"/>
              <a:gd name="connsiteX59" fmla="*/ 6385932 w 6445505"/>
              <a:gd name="connsiteY59" fmla="*/ 3464312 h 5441795"/>
              <a:gd name="connsiteX60" fmla="*/ 6430536 w 6445505"/>
              <a:gd name="connsiteY60" fmla="*/ 2973659 h 5441795"/>
              <a:gd name="connsiteX61" fmla="*/ 6445405 w 6445505"/>
              <a:gd name="connsiteY61" fmla="*/ 2460703 h 5441795"/>
              <a:gd name="connsiteX62" fmla="*/ 6430536 w 6445505"/>
              <a:gd name="connsiteY62" fmla="*/ 1687551 h 5441795"/>
              <a:gd name="connsiteX63" fmla="*/ 6341327 w 6445505"/>
              <a:gd name="connsiteY63" fmla="*/ 1315844 h 5441795"/>
              <a:gd name="connsiteX64" fmla="*/ 6296722 w 6445505"/>
              <a:gd name="connsiteY64" fmla="*/ 1092820 h 5441795"/>
              <a:gd name="connsiteX65" fmla="*/ 6207512 w 6445505"/>
              <a:gd name="connsiteY65" fmla="*/ 832624 h 5441795"/>
              <a:gd name="connsiteX66" fmla="*/ 6170341 w 6445505"/>
              <a:gd name="connsiteY66" fmla="*/ 721112 h 5441795"/>
              <a:gd name="connsiteX67" fmla="*/ 6140605 w 6445505"/>
              <a:gd name="connsiteY67" fmla="*/ 602166 h 5441795"/>
              <a:gd name="connsiteX68" fmla="*/ 6081132 w 6445505"/>
              <a:gd name="connsiteY68" fmla="*/ 475785 h 5441795"/>
              <a:gd name="connsiteX69" fmla="*/ 5984488 w 6445505"/>
              <a:gd name="connsiteY69" fmla="*/ 245327 h 5441795"/>
              <a:gd name="connsiteX70" fmla="*/ 5932449 w 6445505"/>
              <a:gd name="connsiteY70" fmla="*/ 133815 h 5441795"/>
              <a:gd name="connsiteX71" fmla="*/ 5902712 w 6445505"/>
              <a:gd name="connsiteY71" fmla="*/ 118946 h 5441795"/>
              <a:gd name="connsiteX72" fmla="*/ 5449229 w 6445505"/>
              <a:gd name="connsiteY72" fmla="*/ 14868 h 5441795"/>
              <a:gd name="connsiteX73" fmla="*/ 5285678 w 6445505"/>
              <a:gd name="connsiteY73" fmla="*/ 0 h 5441795"/>
              <a:gd name="connsiteX74" fmla="*/ 5114693 w 6445505"/>
              <a:gd name="connsiteY74" fmla="*/ 59473 h 5441795"/>
              <a:gd name="connsiteX75" fmla="*/ 4995746 w 6445505"/>
              <a:gd name="connsiteY75" fmla="*/ 104078 h 5441795"/>
              <a:gd name="connsiteX76" fmla="*/ 4624039 w 6445505"/>
              <a:gd name="connsiteY76" fmla="*/ 230459 h 5441795"/>
              <a:gd name="connsiteX77" fmla="*/ 4438185 w 6445505"/>
              <a:gd name="connsiteY77" fmla="*/ 260195 h 5441795"/>
              <a:gd name="connsiteX78" fmla="*/ 4103649 w 6445505"/>
              <a:gd name="connsiteY78" fmla="*/ 289932 h 5441795"/>
              <a:gd name="connsiteX79" fmla="*/ 3538654 w 6445505"/>
              <a:gd name="connsiteY79" fmla="*/ 282498 h 5441795"/>
              <a:gd name="connsiteX80" fmla="*/ 3337932 w 6445505"/>
              <a:gd name="connsiteY80" fmla="*/ 230459 h 5441795"/>
              <a:gd name="connsiteX81" fmla="*/ 3271024 w 6445505"/>
              <a:gd name="connsiteY81" fmla="*/ 215590 h 5441795"/>
              <a:gd name="connsiteX82" fmla="*/ 3211551 w 6445505"/>
              <a:gd name="connsiteY82" fmla="*/ 193288 h 5441795"/>
              <a:gd name="connsiteX83" fmla="*/ 3129776 w 6445505"/>
              <a:gd name="connsiteY83" fmla="*/ 185854 h 5441795"/>
              <a:gd name="connsiteX84" fmla="*/ 3033132 w 6445505"/>
              <a:gd name="connsiteY84" fmla="*/ 163551 h 5441795"/>
              <a:gd name="connsiteX85" fmla="*/ 2958790 w 6445505"/>
              <a:gd name="connsiteY85" fmla="*/ 141249 h 5441795"/>
              <a:gd name="connsiteX86" fmla="*/ 2877015 w 6445505"/>
              <a:gd name="connsiteY86" fmla="*/ 133815 h 5441795"/>
              <a:gd name="connsiteX87" fmla="*/ 2795239 w 6445505"/>
              <a:gd name="connsiteY87" fmla="*/ 111512 h 5441795"/>
              <a:gd name="connsiteX88" fmla="*/ 2579649 w 6445505"/>
              <a:gd name="connsiteY88" fmla="*/ 96644 h 5441795"/>
              <a:gd name="connsiteX89" fmla="*/ 2549912 w 6445505"/>
              <a:gd name="connsiteY89" fmla="*/ 59473 h 54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45505" h="5441795">
                <a:moveTo>
                  <a:pt x="2549912" y="59473"/>
                </a:moveTo>
                <a:lnTo>
                  <a:pt x="2549912" y="59473"/>
                </a:lnTo>
                <a:cubicBezTo>
                  <a:pt x="2503107" y="89896"/>
                  <a:pt x="2381350" y="158484"/>
                  <a:pt x="2334322" y="215590"/>
                </a:cubicBezTo>
                <a:cubicBezTo>
                  <a:pt x="2318103" y="235285"/>
                  <a:pt x="2309541" y="260195"/>
                  <a:pt x="2297151" y="282498"/>
                </a:cubicBezTo>
                <a:cubicBezTo>
                  <a:pt x="2289717" y="309756"/>
                  <a:pt x="2283416" y="337349"/>
                  <a:pt x="2274849" y="364273"/>
                </a:cubicBezTo>
                <a:cubicBezTo>
                  <a:pt x="2266055" y="391913"/>
                  <a:pt x="2252744" y="418066"/>
                  <a:pt x="2245112" y="446049"/>
                </a:cubicBezTo>
                <a:cubicBezTo>
                  <a:pt x="2237822" y="472778"/>
                  <a:pt x="2236474" y="500828"/>
                  <a:pt x="2230244" y="527824"/>
                </a:cubicBezTo>
                <a:cubicBezTo>
                  <a:pt x="2221594" y="565309"/>
                  <a:pt x="2209837" y="602016"/>
                  <a:pt x="2200507" y="639337"/>
                </a:cubicBezTo>
                <a:cubicBezTo>
                  <a:pt x="2190011" y="681322"/>
                  <a:pt x="2182660" y="724105"/>
                  <a:pt x="2170771" y="765717"/>
                </a:cubicBezTo>
                <a:cubicBezTo>
                  <a:pt x="2147947" y="845600"/>
                  <a:pt x="2115457" y="922739"/>
                  <a:pt x="2096429" y="1003610"/>
                </a:cubicBezTo>
                <a:cubicBezTo>
                  <a:pt x="2086517" y="1045737"/>
                  <a:pt x="2075941" y="1087713"/>
                  <a:pt x="2066693" y="1129990"/>
                </a:cubicBezTo>
                <a:cubicBezTo>
                  <a:pt x="2058592" y="1167022"/>
                  <a:pt x="2054611" y="1205000"/>
                  <a:pt x="2044390" y="1241503"/>
                </a:cubicBezTo>
                <a:cubicBezTo>
                  <a:pt x="2019877" y="1329050"/>
                  <a:pt x="1990323" y="1415109"/>
                  <a:pt x="1962615" y="1501698"/>
                </a:cubicBezTo>
                <a:cubicBezTo>
                  <a:pt x="1939455" y="1574073"/>
                  <a:pt x="1890369" y="1739819"/>
                  <a:pt x="1828800" y="1776761"/>
                </a:cubicBezTo>
                <a:cubicBezTo>
                  <a:pt x="1728544" y="1836916"/>
                  <a:pt x="1877603" y="1743392"/>
                  <a:pt x="1732156" y="1858537"/>
                </a:cubicBezTo>
                <a:cubicBezTo>
                  <a:pt x="1694432" y="1888402"/>
                  <a:pt x="1652010" y="1911859"/>
                  <a:pt x="1613210" y="1940312"/>
                </a:cubicBezTo>
                <a:cubicBezTo>
                  <a:pt x="1577631" y="1966403"/>
                  <a:pt x="1544527" y="1995748"/>
                  <a:pt x="1509132" y="2022088"/>
                </a:cubicBezTo>
                <a:cubicBezTo>
                  <a:pt x="1437952" y="2075059"/>
                  <a:pt x="1364704" y="2125212"/>
                  <a:pt x="1293541" y="2178205"/>
                </a:cubicBezTo>
                <a:cubicBezTo>
                  <a:pt x="1248219" y="2211955"/>
                  <a:pt x="1204746" y="2248130"/>
                  <a:pt x="1159727" y="2282283"/>
                </a:cubicBezTo>
                <a:cubicBezTo>
                  <a:pt x="1132874" y="2302654"/>
                  <a:pt x="1077951" y="2341756"/>
                  <a:pt x="1077951" y="2341756"/>
                </a:cubicBezTo>
                <a:cubicBezTo>
                  <a:pt x="999329" y="2456665"/>
                  <a:pt x="987446" y="2466767"/>
                  <a:pt x="929268" y="2572215"/>
                </a:cubicBezTo>
                <a:cubicBezTo>
                  <a:pt x="888080" y="2646868"/>
                  <a:pt x="842730" y="2727500"/>
                  <a:pt x="817756" y="2810107"/>
                </a:cubicBezTo>
                <a:cubicBezTo>
                  <a:pt x="770812" y="2965384"/>
                  <a:pt x="770668" y="2986083"/>
                  <a:pt x="750849" y="3114907"/>
                </a:cubicBezTo>
                <a:cubicBezTo>
                  <a:pt x="748371" y="3221463"/>
                  <a:pt x="752894" y="3328413"/>
                  <a:pt x="743415" y="3434576"/>
                </a:cubicBezTo>
                <a:cubicBezTo>
                  <a:pt x="740418" y="3468148"/>
                  <a:pt x="724337" y="3499244"/>
                  <a:pt x="713678" y="3531220"/>
                </a:cubicBezTo>
                <a:cubicBezTo>
                  <a:pt x="694010" y="3590223"/>
                  <a:pt x="652532" y="3714499"/>
                  <a:pt x="617034" y="3769112"/>
                </a:cubicBezTo>
                <a:cubicBezTo>
                  <a:pt x="475816" y="3986370"/>
                  <a:pt x="519235" y="3899591"/>
                  <a:pt x="394010" y="4036742"/>
                </a:cubicBezTo>
                <a:cubicBezTo>
                  <a:pt x="367910" y="4065327"/>
                  <a:pt x="345448" y="4097077"/>
                  <a:pt x="319668" y="4125951"/>
                </a:cubicBezTo>
                <a:cubicBezTo>
                  <a:pt x="283471" y="4166491"/>
                  <a:pt x="244263" y="4204278"/>
                  <a:pt x="208156" y="4244898"/>
                </a:cubicBezTo>
                <a:cubicBezTo>
                  <a:pt x="184758" y="4271221"/>
                  <a:pt x="160234" y="4297009"/>
                  <a:pt x="141249" y="4326673"/>
                </a:cubicBezTo>
                <a:cubicBezTo>
                  <a:pt x="102296" y="4387537"/>
                  <a:pt x="74180" y="4466560"/>
                  <a:pt x="52039" y="4534829"/>
                </a:cubicBezTo>
                <a:cubicBezTo>
                  <a:pt x="33659" y="4591500"/>
                  <a:pt x="0" y="4705815"/>
                  <a:pt x="0" y="4705815"/>
                </a:cubicBezTo>
                <a:cubicBezTo>
                  <a:pt x="7434" y="4802459"/>
                  <a:pt x="11358" y="4899437"/>
                  <a:pt x="22302" y="4995746"/>
                </a:cubicBezTo>
                <a:cubicBezTo>
                  <a:pt x="23809" y="5009006"/>
                  <a:pt x="32951" y="5020257"/>
                  <a:pt x="37171" y="5032917"/>
                </a:cubicBezTo>
                <a:cubicBezTo>
                  <a:pt x="42876" y="5050032"/>
                  <a:pt x="44410" y="5068608"/>
                  <a:pt x="52039" y="5084956"/>
                </a:cubicBezTo>
                <a:cubicBezTo>
                  <a:pt x="61925" y="5106141"/>
                  <a:pt x="77749" y="5124053"/>
                  <a:pt x="89210" y="5144429"/>
                </a:cubicBezTo>
                <a:cubicBezTo>
                  <a:pt x="100076" y="5163747"/>
                  <a:pt x="107280" y="5185057"/>
                  <a:pt x="118946" y="5203903"/>
                </a:cubicBezTo>
                <a:cubicBezTo>
                  <a:pt x="139569" y="5237217"/>
                  <a:pt x="165088" y="5267320"/>
                  <a:pt x="185854" y="5300546"/>
                </a:cubicBezTo>
                <a:cubicBezTo>
                  <a:pt x="198244" y="5320371"/>
                  <a:pt x="201134" y="5351812"/>
                  <a:pt x="223024" y="5360020"/>
                </a:cubicBezTo>
                <a:lnTo>
                  <a:pt x="282497" y="5382322"/>
                </a:lnTo>
                <a:lnTo>
                  <a:pt x="602166" y="5360020"/>
                </a:lnTo>
                <a:lnTo>
                  <a:pt x="862361" y="5337717"/>
                </a:lnTo>
                <a:cubicBezTo>
                  <a:pt x="939120" y="5331902"/>
                  <a:pt x="1016089" y="5329037"/>
                  <a:pt x="1092819" y="5322849"/>
                </a:cubicBezTo>
                <a:cubicBezTo>
                  <a:pt x="1169748" y="5316645"/>
                  <a:pt x="1246416" y="5307533"/>
                  <a:pt x="1323278" y="5300546"/>
                </a:cubicBezTo>
                <a:lnTo>
                  <a:pt x="1501697" y="5285678"/>
                </a:lnTo>
                <a:cubicBezTo>
                  <a:pt x="1623122" y="5290634"/>
                  <a:pt x="1744803" y="5291225"/>
                  <a:pt x="1865971" y="5300546"/>
                </a:cubicBezTo>
                <a:cubicBezTo>
                  <a:pt x="1938301" y="5306110"/>
                  <a:pt x="2009295" y="5323944"/>
                  <a:pt x="2081561" y="5330283"/>
                </a:cubicBezTo>
                <a:cubicBezTo>
                  <a:pt x="2150725" y="5336350"/>
                  <a:pt x="2220348" y="5334827"/>
                  <a:pt x="2289717" y="5337717"/>
                </a:cubicBezTo>
                <a:lnTo>
                  <a:pt x="2616819" y="5352585"/>
                </a:lnTo>
                <a:lnTo>
                  <a:pt x="2951356" y="5337717"/>
                </a:lnTo>
                <a:lnTo>
                  <a:pt x="3218985" y="5322849"/>
                </a:lnTo>
                <a:lnTo>
                  <a:pt x="3806283" y="5300546"/>
                </a:lnTo>
                <a:cubicBezTo>
                  <a:pt x="3989659" y="5303024"/>
                  <a:pt x="4173991" y="5289110"/>
                  <a:pt x="4356410" y="5307981"/>
                </a:cubicBezTo>
                <a:cubicBezTo>
                  <a:pt x="4534787" y="5326434"/>
                  <a:pt x="4705925" y="5392955"/>
                  <a:pt x="4884234" y="5412059"/>
                </a:cubicBezTo>
                <a:cubicBezTo>
                  <a:pt x="5154038" y="5440966"/>
                  <a:pt x="5022663" y="5431572"/>
                  <a:pt x="5278244" y="5441795"/>
                </a:cubicBezTo>
                <a:cubicBezTo>
                  <a:pt x="5325327" y="5421971"/>
                  <a:pt x="5376300" y="5409602"/>
                  <a:pt x="5419493" y="5382322"/>
                </a:cubicBezTo>
                <a:cubicBezTo>
                  <a:pt x="5482483" y="5342539"/>
                  <a:pt x="5705353" y="5129015"/>
                  <a:pt x="5739161" y="5092390"/>
                </a:cubicBezTo>
                <a:cubicBezTo>
                  <a:pt x="5846337" y="4976282"/>
                  <a:pt x="6005745" y="4774530"/>
                  <a:pt x="6073697" y="4631473"/>
                </a:cubicBezTo>
                <a:cubicBezTo>
                  <a:pt x="6126837" y="4519599"/>
                  <a:pt x="6161985" y="4399917"/>
                  <a:pt x="6200078" y="4282068"/>
                </a:cubicBezTo>
                <a:cubicBezTo>
                  <a:pt x="6302440" y="3965386"/>
                  <a:pt x="6342714" y="3799250"/>
                  <a:pt x="6385932" y="3464312"/>
                </a:cubicBezTo>
                <a:cubicBezTo>
                  <a:pt x="6406948" y="3301437"/>
                  <a:pt x="6415668" y="3137210"/>
                  <a:pt x="6430536" y="2973659"/>
                </a:cubicBezTo>
                <a:cubicBezTo>
                  <a:pt x="6435492" y="2802674"/>
                  <a:pt x="6445405" y="2631760"/>
                  <a:pt x="6445405" y="2460703"/>
                </a:cubicBezTo>
                <a:cubicBezTo>
                  <a:pt x="6445405" y="2202938"/>
                  <a:pt x="6447682" y="1944745"/>
                  <a:pt x="6430536" y="1687551"/>
                </a:cubicBezTo>
                <a:cubicBezTo>
                  <a:pt x="6424947" y="1603717"/>
                  <a:pt x="6363194" y="1413251"/>
                  <a:pt x="6341327" y="1315844"/>
                </a:cubicBezTo>
                <a:cubicBezTo>
                  <a:pt x="6324721" y="1241871"/>
                  <a:pt x="6324200" y="1163479"/>
                  <a:pt x="6296722" y="1092820"/>
                </a:cubicBezTo>
                <a:cubicBezTo>
                  <a:pt x="6211192" y="872886"/>
                  <a:pt x="6274313" y="1046385"/>
                  <a:pt x="6207512" y="832624"/>
                </a:cubicBezTo>
                <a:cubicBezTo>
                  <a:pt x="6195825" y="795226"/>
                  <a:pt x="6181265" y="758740"/>
                  <a:pt x="6170341" y="721112"/>
                </a:cubicBezTo>
                <a:cubicBezTo>
                  <a:pt x="6158946" y="681864"/>
                  <a:pt x="6154572" y="640574"/>
                  <a:pt x="6140605" y="602166"/>
                </a:cubicBezTo>
                <a:cubicBezTo>
                  <a:pt x="6124694" y="558411"/>
                  <a:pt x="6098859" y="518837"/>
                  <a:pt x="6081132" y="475785"/>
                </a:cubicBezTo>
                <a:cubicBezTo>
                  <a:pt x="5868166" y="-41420"/>
                  <a:pt x="6191476" y="696937"/>
                  <a:pt x="5984488" y="245327"/>
                </a:cubicBezTo>
                <a:cubicBezTo>
                  <a:pt x="5977481" y="230038"/>
                  <a:pt x="5953272" y="154638"/>
                  <a:pt x="5932449" y="133815"/>
                </a:cubicBezTo>
                <a:cubicBezTo>
                  <a:pt x="5924613" y="125979"/>
                  <a:pt x="5913390" y="121912"/>
                  <a:pt x="5902712" y="118946"/>
                </a:cubicBezTo>
                <a:cubicBezTo>
                  <a:pt x="5800892" y="90663"/>
                  <a:pt x="5558775" y="32052"/>
                  <a:pt x="5449229" y="14868"/>
                </a:cubicBezTo>
                <a:cubicBezTo>
                  <a:pt x="5395148" y="6385"/>
                  <a:pt x="5340195" y="4956"/>
                  <a:pt x="5285678" y="0"/>
                </a:cubicBezTo>
                <a:cubicBezTo>
                  <a:pt x="5143693" y="25815"/>
                  <a:pt x="5261681" y="-3522"/>
                  <a:pt x="5114693" y="59473"/>
                </a:cubicBezTo>
                <a:cubicBezTo>
                  <a:pt x="5075772" y="76154"/>
                  <a:pt x="5035062" y="88351"/>
                  <a:pt x="4995746" y="104078"/>
                </a:cubicBezTo>
                <a:cubicBezTo>
                  <a:pt x="4805704" y="180095"/>
                  <a:pt x="4827794" y="186512"/>
                  <a:pt x="4624039" y="230459"/>
                </a:cubicBezTo>
                <a:cubicBezTo>
                  <a:pt x="4562710" y="243687"/>
                  <a:pt x="4500519" y="253071"/>
                  <a:pt x="4438185" y="260195"/>
                </a:cubicBezTo>
                <a:cubicBezTo>
                  <a:pt x="4326957" y="272907"/>
                  <a:pt x="4103649" y="289932"/>
                  <a:pt x="4103649" y="289932"/>
                </a:cubicBezTo>
                <a:lnTo>
                  <a:pt x="3538654" y="282498"/>
                </a:lnTo>
                <a:cubicBezTo>
                  <a:pt x="3469742" y="277146"/>
                  <a:pt x="3405405" y="245454"/>
                  <a:pt x="3337932" y="230459"/>
                </a:cubicBezTo>
                <a:cubicBezTo>
                  <a:pt x="3315629" y="225503"/>
                  <a:pt x="3292942" y="222037"/>
                  <a:pt x="3271024" y="215590"/>
                </a:cubicBezTo>
                <a:cubicBezTo>
                  <a:pt x="3250712" y="209616"/>
                  <a:pt x="3232269" y="197650"/>
                  <a:pt x="3211551" y="193288"/>
                </a:cubicBezTo>
                <a:cubicBezTo>
                  <a:pt x="3184767" y="187649"/>
                  <a:pt x="3157034" y="188332"/>
                  <a:pt x="3129776" y="185854"/>
                </a:cubicBezTo>
                <a:cubicBezTo>
                  <a:pt x="3097561" y="178420"/>
                  <a:pt x="3065123" y="171896"/>
                  <a:pt x="3033132" y="163551"/>
                </a:cubicBezTo>
                <a:cubicBezTo>
                  <a:pt x="3008098" y="157020"/>
                  <a:pt x="2984205" y="146090"/>
                  <a:pt x="2958790" y="141249"/>
                </a:cubicBezTo>
                <a:cubicBezTo>
                  <a:pt x="2931903" y="136128"/>
                  <a:pt x="2904273" y="136293"/>
                  <a:pt x="2877015" y="133815"/>
                </a:cubicBezTo>
                <a:cubicBezTo>
                  <a:pt x="2849756" y="126381"/>
                  <a:pt x="2823038" y="116566"/>
                  <a:pt x="2795239" y="111512"/>
                </a:cubicBezTo>
                <a:cubicBezTo>
                  <a:pt x="2759887" y="105084"/>
                  <a:pt x="2592408" y="97353"/>
                  <a:pt x="2579649" y="96644"/>
                </a:cubicBezTo>
                <a:lnTo>
                  <a:pt x="2549912" y="5947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0DAF1"/>
              </a:solidFill>
              <a:effectLst/>
              <a:uLnTx/>
              <a:uFillTx/>
              <a:latin typeface="Arial" panose="020B0604020202020204"/>
              <a:ea typeface="+mn-ea"/>
              <a:cs typeface="+mn-cs"/>
              <a:sym typeface="Arial" panose="020B0604020202020204"/>
            </a:endParaRPr>
          </a:p>
        </p:txBody>
      </p:sp>
      <p:sp>
        <p:nvSpPr>
          <p:cNvPr id="3481" name="Google Shape;3481;p50"/>
          <p:cNvSpPr/>
          <p:nvPr/>
        </p:nvSpPr>
        <p:spPr>
          <a:xfrm rot="28" flipH="1">
            <a:off x="5479269" y="817705"/>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panose="020B0604020202020204"/>
            </a:endParaRPr>
          </a:p>
        </p:txBody>
      </p:sp>
      <p:sp>
        <p:nvSpPr>
          <p:cNvPr id="3483" name="Google Shape;3483;p50"/>
          <p:cNvSpPr txBox="1">
            <a:spLocks noGrp="1"/>
          </p:cNvSpPr>
          <p:nvPr>
            <p:ph type="title" idx="2"/>
          </p:nvPr>
        </p:nvSpPr>
        <p:spPr>
          <a:xfrm>
            <a:off x="5824162" y="923839"/>
            <a:ext cx="1668421" cy="150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rgbClr val="E76A16"/>
                </a:solidFill>
                <a:latin typeface="Arial" panose="020B0604020202020204" pitchFamily="34" charset="0"/>
                <a:cs typeface="Arial" panose="020B0604020202020204" pitchFamily="34" charset="0"/>
              </a:rPr>
              <a:t>III</a:t>
            </a:r>
            <a:endParaRPr dirty="0">
              <a:solidFill>
                <a:srgbClr val="E76A16"/>
              </a:solidFill>
              <a:latin typeface="Arial" panose="020B0604020202020204" pitchFamily="34" charset="0"/>
              <a:cs typeface="Arial" panose="020B0604020202020204" pitchFamily="34" charset="0"/>
            </a:endParaRPr>
          </a:p>
        </p:txBody>
      </p:sp>
      <p:grpSp>
        <p:nvGrpSpPr>
          <p:cNvPr id="3486" name="Google Shape;3486;p50"/>
          <p:cNvGrpSpPr/>
          <p:nvPr/>
        </p:nvGrpSpPr>
        <p:grpSpPr>
          <a:xfrm rot="-2700000" flipH="1">
            <a:off x="7323816" y="2872864"/>
            <a:ext cx="2407893" cy="1970802"/>
            <a:chOff x="-2265849" y="3055278"/>
            <a:chExt cx="2154548" cy="1763445"/>
          </a:xfrm>
        </p:grpSpPr>
        <p:sp>
          <p:nvSpPr>
            <p:cNvPr id="3487" name="Google Shape;3487;p50"/>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8" name="Google Shape;3488;p50"/>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9" name="Google Shape;3489;p50"/>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0" name="Google Shape;3490;p50"/>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1" name="Google Shape;3491;p50"/>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2" name="Google Shape;3492;p50"/>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3" name="Google Shape;3493;p50"/>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4" name="Google Shape;3494;p50"/>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5" name="Google Shape;3495;p50"/>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6" name="Google Shape;3496;p50"/>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7" name="Google Shape;3497;p50"/>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8" name="Google Shape;3498;p50"/>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9" name="Google Shape;3499;p50"/>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0" name="Google Shape;3500;p50"/>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1" name="Google Shape;3501;p50"/>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2" name="Google Shape;3502;p50"/>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3" name="Google Shape;3503;p50"/>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4" name="Google Shape;3504;p50"/>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5" name="Google Shape;3505;p50"/>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6" name="Google Shape;3506;p50"/>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7" name="Google Shape;3507;p50"/>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8" name="Google Shape;3508;p50"/>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9" name="Google Shape;3509;p50"/>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0" name="Google Shape;3510;p50"/>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11" name="Google Shape;3511;p50"/>
          <p:cNvGrpSpPr/>
          <p:nvPr/>
        </p:nvGrpSpPr>
        <p:grpSpPr>
          <a:xfrm rot="-385499" flipH="1">
            <a:off x="4224453" y="191811"/>
            <a:ext cx="715016" cy="631082"/>
            <a:chOff x="808959" y="805090"/>
            <a:chExt cx="715030" cy="631094"/>
          </a:xfrm>
        </p:grpSpPr>
        <p:sp>
          <p:nvSpPr>
            <p:cNvPr id="3512" name="Google Shape;3512;p50"/>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3" name="Google Shape;3513;p50"/>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14" name="Google Shape;3514;p50"/>
          <p:cNvGrpSpPr/>
          <p:nvPr/>
        </p:nvGrpSpPr>
        <p:grpSpPr>
          <a:xfrm>
            <a:off x="7776305" y="-278923"/>
            <a:ext cx="1559325" cy="2012758"/>
            <a:chOff x="7776305" y="-278923"/>
            <a:chExt cx="1559325" cy="2012758"/>
          </a:xfrm>
        </p:grpSpPr>
        <p:sp>
          <p:nvSpPr>
            <p:cNvPr id="3515" name="Google Shape;3515;p50"/>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516" name="Google Shape;3516;p50"/>
            <p:cNvGrpSpPr/>
            <p:nvPr/>
          </p:nvGrpSpPr>
          <p:grpSpPr>
            <a:xfrm rot="-385499" flipH="1">
              <a:off x="8167030" y="275568"/>
              <a:ext cx="826315" cy="715318"/>
              <a:chOff x="120150" y="273150"/>
              <a:chExt cx="826331" cy="715332"/>
            </a:xfrm>
          </p:grpSpPr>
          <p:sp>
            <p:nvSpPr>
              <p:cNvPr id="3517" name="Google Shape;3517;p50"/>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8" name="Google Shape;3518;p50"/>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5" name="Google Shape;3441;p47"/>
          <p:cNvSpPr txBox="1"/>
          <p:nvPr/>
        </p:nvSpPr>
        <p:spPr>
          <a:xfrm>
            <a:off x="4656246" y="2608118"/>
            <a:ext cx="4029608" cy="12501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ctr"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lang="en-US" sz="6000" dirty="0">
                <a:solidFill>
                  <a:srgbClr val="E76A16"/>
                </a:solidFill>
                <a:latin typeface="Arial" panose="020B0604020202020204" pitchFamily="34" charset="0"/>
                <a:cs typeface="Arial" panose="020B0604020202020204" pitchFamily="34" charset="0"/>
              </a:rPr>
              <a:t>ĐIỀU CHẾ</a:t>
            </a:r>
            <a:endParaRPr kumimoji="0" lang="en-US" sz="6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pic>
        <p:nvPicPr>
          <p:cNvPr id="5" name="Picture 4"/>
          <p:cNvPicPr>
            <a:picLocks noChangeAspect="1"/>
          </p:cNvPicPr>
          <p:nvPr/>
        </p:nvPicPr>
        <p:blipFill>
          <a:blip r:embed="rId1"/>
          <a:stretch>
            <a:fillRect/>
          </a:stretch>
        </p:blipFill>
        <p:spPr>
          <a:xfrm>
            <a:off x="-230541" y="138453"/>
            <a:ext cx="51435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p:cNvGrpSpPr/>
          <p:nvPr/>
        </p:nvGrpSpPr>
        <p:grpSpPr>
          <a:xfrm>
            <a:off x="229767" y="620376"/>
            <a:ext cx="8684465" cy="2412946"/>
            <a:chOff x="229767" y="158804"/>
            <a:chExt cx="8684465" cy="2412946"/>
          </a:xfrm>
        </p:grpSpPr>
        <p:pic>
          <p:nvPicPr>
            <p:cNvPr id="1026" name="Picture 2" descr="Sticker bright blue shirt with coathanger"/>
            <p:cNvPicPr>
              <a:picLocks noChangeAspect="1" noChangeArrowheads="1"/>
            </p:cNvPicPr>
            <p:nvPr/>
          </p:nvPicPr>
          <p:blipFill rotWithShape="1">
            <a:blip r:embed="rId1">
              <a:extLst>
                <a:ext uri="{28A0092B-C50C-407E-A947-70E740481C1C}">
                  <a14:useLocalDpi xmlns:a14="http://schemas.microsoft.com/office/drawing/2010/main" val="0"/>
                </a:ext>
              </a:extLst>
            </a:blip>
            <a:srcRect l="4240"/>
            <a:stretch>
              <a:fillRect/>
            </a:stretch>
          </p:blipFill>
          <p:spPr bwMode="auto">
            <a:xfrm>
              <a:off x="229767" y="158804"/>
              <a:ext cx="2063159" cy="24129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t of some color vector souvenir pens"/>
            <p:cNvPicPr>
              <a:picLocks noChangeAspect="1" noChangeArrowheads="1"/>
            </p:cNvPicPr>
            <p:nvPr/>
          </p:nvPicPr>
          <p:blipFill rotWithShape="1">
            <a:blip r:embed="rId2">
              <a:extLst>
                <a:ext uri="{28A0092B-C50C-407E-A947-70E740481C1C}">
                  <a14:useLocalDpi xmlns:a14="http://schemas.microsoft.com/office/drawing/2010/main" val="0"/>
                </a:ext>
              </a:extLst>
            </a:blip>
            <a:srcRect t="8278" b="8827"/>
            <a:stretch>
              <a:fillRect/>
            </a:stretch>
          </p:blipFill>
          <p:spPr bwMode="auto">
            <a:xfrm>
              <a:off x="2333147" y="957534"/>
              <a:ext cx="1560970" cy="12939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oots collection design"/>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6205" r="8071" b="51196"/>
            <a:stretch>
              <a:fillRect/>
            </a:stretch>
          </p:blipFill>
          <p:spPr bwMode="auto">
            <a:xfrm>
              <a:off x="3934337" y="815714"/>
              <a:ext cx="1552755" cy="15775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ác Loại Cút Nối Ống Nước Kèm Lưu Ý Khi Mua Sử Dụng"/>
            <p:cNvPicPr>
              <a:picLocks noChangeAspect="1" noChangeArrowheads="1"/>
            </p:cNvPicPr>
            <p:nvPr/>
          </p:nvPicPr>
          <p:blipFill rotWithShape="1">
            <a:blip r:embed="rId4">
              <a:extLst>
                <a:ext uri="{28A0092B-C50C-407E-A947-70E740481C1C}">
                  <a14:useLocalDpi xmlns:a14="http://schemas.microsoft.com/office/drawing/2010/main" val="0"/>
                </a:ext>
              </a:extLst>
            </a:blip>
            <a:srcRect l="2644" t="9434" r="4337"/>
            <a:stretch>
              <a:fillRect/>
            </a:stretch>
          </p:blipFill>
          <p:spPr bwMode="auto">
            <a:xfrm>
              <a:off x="5397037" y="1130945"/>
              <a:ext cx="1918163" cy="11205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pair of blue sand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876207"/>
              <a:ext cx="1599032" cy="131294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824068" y="3138129"/>
            <a:ext cx="7495863" cy="1384995"/>
          </a:xfrm>
          <a:prstGeom prst="rect">
            <a:avLst/>
          </a:prstGeom>
        </p:spPr>
        <p:txBody>
          <a:bodyPr wrap="square">
            <a:spAutoFit/>
          </a:bodyPr>
          <a:lstStyle/>
          <a:p>
            <a:pPr algn="ctr"/>
            <a:r>
              <a:rPr lang="vi-VN" sz="2800" dirty="0">
                <a:latin typeface="Arial" panose="020B0604020202020204" pitchFamily="34" charset="0"/>
                <a:ea typeface="Courier New" panose="02070309020205020404" pitchFamily="49" charset="0"/>
                <a:cs typeface="Arial" panose="020B0604020202020204" pitchFamily="34" charset="0"/>
              </a:rPr>
              <a:t>Các hợp chất trên được gọi là polymer. Vậy polymer là gì? Polymer có tính chất như thế nào và có ứng dụng gì?</a:t>
            </a:r>
            <a:endParaRPr lang="en-US"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5">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4547;p99"/>
          <p:cNvSpPr/>
          <p:nvPr/>
        </p:nvSpPr>
        <p:spPr>
          <a:xfrm>
            <a:off x="1111242" y="900384"/>
            <a:ext cx="1737300" cy="1737300"/>
          </a:xfrm>
          <a:prstGeom prst="blockArc">
            <a:avLst>
              <a:gd name="adj1" fmla="val 16170281"/>
              <a:gd name="adj2" fmla="val 10647347"/>
              <a:gd name="adj3" fmla="val 1091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 name="Group 2"/>
          <p:cNvGrpSpPr/>
          <p:nvPr/>
        </p:nvGrpSpPr>
        <p:grpSpPr>
          <a:xfrm>
            <a:off x="155157" y="319706"/>
            <a:ext cx="1800023" cy="484909"/>
            <a:chOff x="170000" y="56833"/>
            <a:chExt cx="1576200" cy="424613"/>
          </a:xfrm>
        </p:grpSpPr>
        <p:sp>
          <p:nvSpPr>
            <p:cNvPr id="4" name="Google Shape;3441;p47"/>
            <p:cNvSpPr txBox="1"/>
            <p:nvPr/>
          </p:nvSpPr>
          <p:spPr>
            <a:xfrm>
              <a:off x="600100" y="56833"/>
              <a:ext cx="114610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algn="l"/>
              <a:r>
                <a:rPr lang="en-US" sz="2000" dirty="0" err="1">
                  <a:solidFill>
                    <a:srgbClr val="E76A16"/>
                  </a:solidFill>
                  <a:latin typeface="Arial" panose="020B0604020202020204" pitchFamily="34" charset="0"/>
                  <a:cs typeface="Arial" panose="020B0604020202020204" pitchFamily="34" charset="0"/>
                </a:rPr>
                <a:t>Điều</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Chế</a:t>
              </a:r>
              <a:endParaRPr lang="en-US" sz="2000" dirty="0">
                <a:solidFill>
                  <a:srgbClr val="E76A16"/>
                </a:solidFill>
                <a:latin typeface="Arial" panose="020B0604020202020204" pitchFamily="34" charset="0"/>
                <a:cs typeface="Arial" panose="020B0604020202020204" pitchFamily="34" charset="0"/>
              </a:endParaRPr>
            </a:p>
          </p:txBody>
        </p:sp>
        <p:grpSp>
          <p:nvGrpSpPr>
            <p:cNvPr id="7" name="Group 6"/>
            <p:cNvGrpSpPr/>
            <p:nvPr/>
          </p:nvGrpSpPr>
          <p:grpSpPr>
            <a:xfrm>
              <a:off x="170000" y="76831"/>
              <a:ext cx="516920" cy="404615"/>
              <a:chOff x="1302846" y="820686"/>
              <a:chExt cx="2194424" cy="1717668"/>
            </a:xfrm>
          </p:grpSpPr>
          <p:sp>
            <p:nvSpPr>
              <p:cNvPr id="8"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9"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b="1" dirty="0">
                    <a:solidFill>
                      <a:srgbClr val="E76A16"/>
                    </a:solidFill>
                    <a:latin typeface="Fira Sans Black" panose="020B0A03050000020004" pitchFamily="34" charset="0"/>
                    <a:cs typeface="Arial" panose="020B0604020202020204" pitchFamily="34" charset="0"/>
                  </a:rPr>
                  <a:t>III</a:t>
                </a:r>
                <a:endParaRPr lang="en-GB" b="1" dirty="0">
                  <a:solidFill>
                    <a:srgbClr val="E76A16"/>
                  </a:solidFill>
                  <a:latin typeface="Fira Sans Black" panose="020B0A03050000020004" pitchFamily="34" charset="0"/>
                  <a:cs typeface="Arial" panose="020B0604020202020204" pitchFamily="34" charset="0"/>
                </a:endParaRPr>
              </a:p>
            </p:txBody>
          </p:sp>
        </p:grpSp>
      </p:grpSp>
      <p:sp>
        <p:nvSpPr>
          <p:cNvPr id="11" name="Frame 10"/>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pic>
        <p:nvPicPr>
          <p:cNvPr id="18" name="Picture 17"/>
          <p:cNvPicPr>
            <a:picLocks noChangeAspect="1"/>
          </p:cNvPicPr>
          <p:nvPr/>
        </p:nvPicPr>
        <p:blipFill>
          <a:blip r:embed="rId1"/>
          <a:stretch>
            <a:fillRect/>
          </a:stretch>
        </p:blipFill>
        <p:spPr>
          <a:xfrm>
            <a:off x="780967" y="1455700"/>
            <a:ext cx="413147" cy="413147"/>
          </a:xfrm>
          <a:prstGeom prst="rect">
            <a:avLst/>
          </a:prstGeom>
        </p:spPr>
      </p:pic>
      <p:sp>
        <p:nvSpPr>
          <p:cNvPr id="19" name="Google Shape;3441;p47"/>
          <p:cNvSpPr txBox="1"/>
          <p:nvPr/>
        </p:nvSpPr>
        <p:spPr>
          <a:xfrm>
            <a:off x="696760" y="776064"/>
            <a:ext cx="7559923" cy="3557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algn="l"/>
            <a:r>
              <a:rPr lang="en-US" sz="2200" dirty="0" err="1">
                <a:solidFill>
                  <a:srgbClr val="002060"/>
                </a:solidFill>
                <a:latin typeface="Arial" panose="020B0604020202020204" pitchFamily="34" charset="0"/>
                <a:cs typeface="Arial" panose="020B0604020202020204" pitchFamily="34" charset="0"/>
              </a:rPr>
              <a:t>Các</a:t>
            </a:r>
            <a:r>
              <a:rPr lang="en-US" sz="2200" dirty="0">
                <a:solidFill>
                  <a:srgbClr val="002060"/>
                </a:solidFill>
                <a:latin typeface="Arial" panose="020B0604020202020204" pitchFamily="34" charset="0"/>
                <a:cs typeface="Arial" panose="020B0604020202020204" pitchFamily="34" charset="0"/>
              </a:rPr>
              <a:t> polymer </a:t>
            </a:r>
            <a:r>
              <a:rPr lang="en-US" sz="2200" dirty="0" err="1">
                <a:solidFill>
                  <a:srgbClr val="002060"/>
                </a:solidFill>
                <a:latin typeface="Arial" panose="020B0604020202020204" pitchFamily="34" charset="0"/>
                <a:cs typeface="Arial" panose="020B0604020202020204" pitchFamily="34" charset="0"/>
              </a:rPr>
              <a:t>tổng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hợp</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được</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điều</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chế</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từ</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các</a:t>
            </a:r>
            <a:r>
              <a:rPr lang="en-US" sz="2200" dirty="0">
                <a:solidFill>
                  <a:srgbClr val="002060"/>
                </a:solidFill>
                <a:latin typeface="Arial" panose="020B0604020202020204" pitchFamily="34" charset="0"/>
                <a:cs typeface="Arial" panose="020B0604020202020204" pitchFamily="34" charset="0"/>
              </a:rPr>
              <a:t> monomer</a:t>
            </a:r>
            <a:endParaRPr lang="en-US" sz="2200" dirty="0">
              <a:solidFill>
                <a:srgbClr val="002060"/>
              </a:solidFill>
              <a:latin typeface="Arial" panose="020B0604020202020204" pitchFamily="34" charset="0"/>
              <a:cs typeface="Arial" panose="020B0604020202020204" pitchFamily="34" charset="0"/>
            </a:endParaRPr>
          </a:p>
        </p:txBody>
      </p:sp>
      <p:sp>
        <p:nvSpPr>
          <p:cNvPr id="21" name="Rectangle 20"/>
          <p:cNvSpPr/>
          <p:nvPr/>
        </p:nvSpPr>
        <p:spPr>
          <a:xfrm>
            <a:off x="1194114" y="1431466"/>
            <a:ext cx="8091136" cy="427746"/>
          </a:xfrm>
          <a:prstGeom prst="rect">
            <a:avLst/>
          </a:prstGeom>
        </p:spPr>
        <p:txBody>
          <a:bodyPr wrap="square">
            <a:spAutoFit/>
          </a:bodyPr>
          <a:lstStyle/>
          <a:p>
            <a:pPr>
              <a:lnSpc>
                <a:spcPct val="120000"/>
              </a:lnSpc>
            </a:pPr>
            <a:r>
              <a:rPr lang="en-US" sz="2000" dirty="0">
                <a:latin typeface="Arial" panose="020B0604020202020204" pitchFamily="34" charset="0"/>
                <a:cs typeface="Arial" panose="020B0604020202020204" pitchFamily="34" charset="0"/>
              </a:rPr>
              <a:t>Polyethylene (PE) </a:t>
            </a:r>
            <a:r>
              <a:rPr lang="en-US" sz="2000" dirty="0" err="1">
                <a:latin typeface="Arial" panose="020B0604020202020204" pitchFamily="34" charset="0"/>
                <a:cs typeface="Arial" panose="020B0604020202020204" pitchFamily="34" charset="0"/>
              </a:rPr>
              <a:t>điều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ethylene </a:t>
            </a:r>
            <a:r>
              <a:rPr lang="en-US" sz="2000" dirty="0" err="1">
                <a:latin typeface="Arial" panose="020B0604020202020204" pitchFamily="34" charset="0"/>
                <a:cs typeface="Arial" panose="020B0604020202020204" pitchFamily="34" charset="0"/>
              </a:rPr>
              <a:t>nhờ</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1"/>
          <a:stretch>
            <a:fillRect/>
          </a:stretch>
        </p:blipFill>
        <p:spPr>
          <a:xfrm>
            <a:off x="745482" y="2856331"/>
            <a:ext cx="413147" cy="413147"/>
          </a:xfrm>
          <a:prstGeom prst="rect">
            <a:avLst/>
          </a:prstGeom>
        </p:spPr>
      </p:pic>
      <p:sp>
        <p:nvSpPr>
          <p:cNvPr id="23" name="Rectangle 22"/>
          <p:cNvSpPr/>
          <p:nvPr/>
        </p:nvSpPr>
        <p:spPr>
          <a:xfrm>
            <a:off x="1158628" y="2774727"/>
            <a:ext cx="7383205" cy="797078"/>
          </a:xfrm>
          <a:prstGeom prst="rect">
            <a:avLst/>
          </a:prstGeom>
        </p:spPr>
        <p:txBody>
          <a:bodyPr wrap="square">
            <a:spAutoFit/>
          </a:bodyPr>
          <a:lstStyle/>
          <a:p>
            <a:pPr>
              <a:lnSpc>
                <a:spcPct val="120000"/>
              </a:lnSpc>
            </a:pPr>
            <a:r>
              <a:rPr lang="en-US" sz="2000" dirty="0">
                <a:latin typeface="Arial" panose="020B0604020202020204" pitchFamily="34" charset="0"/>
                <a:cs typeface="Arial" panose="020B0604020202020204" pitchFamily="34" charset="0"/>
              </a:rPr>
              <a:t>Propylene (CH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=CH–CH</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polypropylene (PP)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endParaRPr lang="en-US" sz="2000" dirty="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t="12968" b="12220"/>
          <a:stretch>
            <a:fillRect/>
          </a:stretch>
        </p:blipFill>
        <p:spPr bwMode="auto">
          <a:xfrm>
            <a:off x="2206996" y="1969793"/>
            <a:ext cx="5091077" cy="614421"/>
          </a:xfrm>
          <a:prstGeom prst="rect">
            <a:avLst/>
          </a:prstGeom>
          <a:noFill/>
          <a:ln>
            <a:noFill/>
          </a:ln>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t="9590" b="9260"/>
          <a:stretch>
            <a:fillRect/>
          </a:stretch>
        </p:blipFill>
        <p:spPr bwMode="auto">
          <a:xfrm>
            <a:off x="2246079" y="3681512"/>
            <a:ext cx="5072038" cy="11421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par>
                          <p:cTn id="19" fill="hold">
                            <p:stCondLst>
                              <p:cond delay="2220"/>
                            </p:stCondLst>
                            <p:childTnLst>
                              <p:par>
                                <p:cTn id="20" presetID="14" presetClass="entr" presetSubtype="1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500"/>
                            </p:stCondLst>
                            <p:childTnLst>
                              <p:par>
                                <p:cTn id="29" presetID="22" presetClass="entr" presetSubtype="8"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2559"/>
                            </p:stCondLst>
                            <p:childTnLst>
                              <p:par>
                                <p:cTn id="33" presetID="14" presetClass="entr" presetSubtype="1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randombar(horizontal)">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903335" y="635299"/>
            <a:ext cx="7661563" cy="1094201"/>
          </a:xfrm>
          <a:prstGeom prst="roundRect">
            <a:avLst>
              <a:gd name="adj" fmla="val 6250"/>
            </a:avLst>
          </a:prstGeom>
          <a:noFill/>
          <a:ln w="9525">
            <a:solidFill>
              <a:srgbClr val="E76A1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0DAF1"/>
              </a:solidFill>
              <a:effectLst/>
              <a:uLnTx/>
              <a:uFillTx/>
              <a:latin typeface="Arial" panose="020B0604020202020204"/>
              <a:ea typeface="+mn-ea"/>
              <a:cs typeface="+mn-cs"/>
              <a:sym typeface="Arial" panose="020B0604020202020204"/>
            </a:endParaRPr>
          </a:p>
        </p:txBody>
      </p:sp>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pic>
        <p:nvPicPr>
          <p:cNvPr id="7" name="Picture 6"/>
          <p:cNvPicPr>
            <a:picLocks noChangeAspect="1"/>
          </p:cNvPicPr>
          <p:nvPr/>
        </p:nvPicPr>
        <p:blipFill>
          <a:blip r:embed="rId1"/>
          <a:stretch>
            <a:fillRect/>
          </a:stretch>
        </p:blipFill>
        <p:spPr>
          <a:xfrm>
            <a:off x="295718" y="345517"/>
            <a:ext cx="1547911" cy="1547911"/>
          </a:xfrm>
          <a:prstGeom prst="rect">
            <a:avLst/>
          </a:prstGeom>
        </p:spPr>
      </p:pic>
      <p:sp>
        <p:nvSpPr>
          <p:cNvPr id="6" name="Rectangle 5"/>
          <p:cNvSpPr/>
          <p:nvPr/>
        </p:nvSpPr>
        <p:spPr>
          <a:xfrm>
            <a:off x="1801869" y="766900"/>
            <a:ext cx="682537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panose="020B0604020202020204"/>
              </a:rPr>
              <a:t>Viết phương trình hóa học của phản ứng trùng hợp polymer từ monomer CH</a:t>
            </a:r>
            <a:r>
              <a:rPr kumimoji="0" lang="vi-VN" sz="2400" b="0" i="0" u="none" strike="noStrike" kern="0" cap="none" spc="0" normalizeH="0" baseline="-2500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panose="020B0604020202020204"/>
              </a:rPr>
              <a:t>2</a:t>
            </a:r>
            <a:r>
              <a:rPr kumimoji="0" lang="en-US" sz="2400" b="0" i="0" u="none" strike="noStrike" kern="0" cap="none" spc="0" normalizeH="0" baseline="-2500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panose="020B0604020202020204"/>
              </a:rPr>
              <a:t> </a:t>
            </a: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panose="020B0604020202020204"/>
              </a:rPr>
              <a:t>=</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panose="020B0604020202020204"/>
              </a:rPr>
              <a:t> </a:t>
            </a: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panose="020B0604020202020204"/>
              </a:rPr>
              <a:t>CH</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panose="020B0604020202020204"/>
              </a:rPr>
              <a:t> - </a:t>
            </a: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panose="020B0604020202020204"/>
              </a:rPr>
              <a:t>Cl</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4" name="Rectangle: Rounded Corners 3"/>
          <p:cNvSpPr/>
          <p:nvPr/>
        </p:nvSpPr>
        <p:spPr>
          <a:xfrm>
            <a:off x="949755" y="2238945"/>
            <a:ext cx="7244489" cy="2329931"/>
          </a:xfrm>
          <a:prstGeom prst="round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8968"/>
          <a:stretch>
            <a:fillRect/>
          </a:stretch>
        </p:blipFill>
        <p:spPr bwMode="auto">
          <a:xfrm>
            <a:off x="1144859" y="2803293"/>
            <a:ext cx="7307766" cy="13685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randombar(horizontal)">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1"/>
        <p:cNvGrpSpPr/>
        <p:nvPr/>
      </p:nvGrpSpPr>
      <p:grpSpPr>
        <a:xfrm>
          <a:off x="0" y="0"/>
          <a:ext cx="0" cy="0"/>
          <a:chOff x="0" y="0"/>
          <a:chExt cx="0" cy="0"/>
        </a:xfrm>
      </p:grpSpPr>
      <p:sp>
        <p:nvSpPr>
          <p:cNvPr id="2" name="Freeform: Shape 1"/>
          <p:cNvSpPr/>
          <p:nvPr/>
        </p:nvSpPr>
        <p:spPr>
          <a:xfrm rot="21115440" flipV="1">
            <a:off x="1679402" y="-1455108"/>
            <a:ext cx="8559228" cy="7353002"/>
          </a:xfrm>
          <a:custGeom>
            <a:avLst/>
            <a:gdLst>
              <a:gd name="connsiteX0" fmla="*/ 2549912 w 6445505"/>
              <a:gd name="connsiteY0" fmla="*/ 59473 h 5441795"/>
              <a:gd name="connsiteX1" fmla="*/ 2549912 w 6445505"/>
              <a:gd name="connsiteY1" fmla="*/ 59473 h 5441795"/>
              <a:gd name="connsiteX2" fmla="*/ 2334322 w 6445505"/>
              <a:gd name="connsiteY2" fmla="*/ 215590 h 5441795"/>
              <a:gd name="connsiteX3" fmla="*/ 2297151 w 6445505"/>
              <a:gd name="connsiteY3" fmla="*/ 282498 h 5441795"/>
              <a:gd name="connsiteX4" fmla="*/ 2274849 w 6445505"/>
              <a:gd name="connsiteY4" fmla="*/ 364273 h 5441795"/>
              <a:gd name="connsiteX5" fmla="*/ 2245112 w 6445505"/>
              <a:gd name="connsiteY5" fmla="*/ 446049 h 5441795"/>
              <a:gd name="connsiteX6" fmla="*/ 2230244 w 6445505"/>
              <a:gd name="connsiteY6" fmla="*/ 527824 h 5441795"/>
              <a:gd name="connsiteX7" fmla="*/ 2200507 w 6445505"/>
              <a:gd name="connsiteY7" fmla="*/ 639337 h 5441795"/>
              <a:gd name="connsiteX8" fmla="*/ 2170771 w 6445505"/>
              <a:gd name="connsiteY8" fmla="*/ 765717 h 5441795"/>
              <a:gd name="connsiteX9" fmla="*/ 2096429 w 6445505"/>
              <a:gd name="connsiteY9" fmla="*/ 1003610 h 5441795"/>
              <a:gd name="connsiteX10" fmla="*/ 2066693 w 6445505"/>
              <a:gd name="connsiteY10" fmla="*/ 1129990 h 5441795"/>
              <a:gd name="connsiteX11" fmla="*/ 2044390 w 6445505"/>
              <a:gd name="connsiteY11" fmla="*/ 1241503 h 5441795"/>
              <a:gd name="connsiteX12" fmla="*/ 1962615 w 6445505"/>
              <a:gd name="connsiteY12" fmla="*/ 1501698 h 5441795"/>
              <a:gd name="connsiteX13" fmla="*/ 1828800 w 6445505"/>
              <a:gd name="connsiteY13" fmla="*/ 1776761 h 5441795"/>
              <a:gd name="connsiteX14" fmla="*/ 1732156 w 6445505"/>
              <a:gd name="connsiteY14" fmla="*/ 1858537 h 5441795"/>
              <a:gd name="connsiteX15" fmla="*/ 1613210 w 6445505"/>
              <a:gd name="connsiteY15" fmla="*/ 1940312 h 5441795"/>
              <a:gd name="connsiteX16" fmla="*/ 1509132 w 6445505"/>
              <a:gd name="connsiteY16" fmla="*/ 2022088 h 5441795"/>
              <a:gd name="connsiteX17" fmla="*/ 1293541 w 6445505"/>
              <a:gd name="connsiteY17" fmla="*/ 2178205 h 5441795"/>
              <a:gd name="connsiteX18" fmla="*/ 1159727 w 6445505"/>
              <a:gd name="connsiteY18" fmla="*/ 2282283 h 5441795"/>
              <a:gd name="connsiteX19" fmla="*/ 1077951 w 6445505"/>
              <a:gd name="connsiteY19" fmla="*/ 2341756 h 5441795"/>
              <a:gd name="connsiteX20" fmla="*/ 929268 w 6445505"/>
              <a:gd name="connsiteY20" fmla="*/ 2572215 h 5441795"/>
              <a:gd name="connsiteX21" fmla="*/ 817756 w 6445505"/>
              <a:gd name="connsiteY21" fmla="*/ 2810107 h 5441795"/>
              <a:gd name="connsiteX22" fmla="*/ 750849 w 6445505"/>
              <a:gd name="connsiteY22" fmla="*/ 3114907 h 5441795"/>
              <a:gd name="connsiteX23" fmla="*/ 743415 w 6445505"/>
              <a:gd name="connsiteY23" fmla="*/ 3434576 h 5441795"/>
              <a:gd name="connsiteX24" fmla="*/ 713678 w 6445505"/>
              <a:gd name="connsiteY24" fmla="*/ 3531220 h 5441795"/>
              <a:gd name="connsiteX25" fmla="*/ 617034 w 6445505"/>
              <a:gd name="connsiteY25" fmla="*/ 3769112 h 5441795"/>
              <a:gd name="connsiteX26" fmla="*/ 394010 w 6445505"/>
              <a:gd name="connsiteY26" fmla="*/ 4036742 h 5441795"/>
              <a:gd name="connsiteX27" fmla="*/ 319668 w 6445505"/>
              <a:gd name="connsiteY27" fmla="*/ 4125951 h 5441795"/>
              <a:gd name="connsiteX28" fmla="*/ 208156 w 6445505"/>
              <a:gd name="connsiteY28" fmla="*/ 4244898 h 5441795"/>
              <a:gd name="connsiteX29" fmla="*/ 141249 w 6445505"/>
              <a:gd name="connsiteY29" fmla="*/ 4326673 h 5441795"/>
              <a:gd name="connsiteX30" fmla="*/ 52039 w 6445505"/>
              <a:gd name="connsiteY30" fmla="*/ 4534829 h 5441795"/>
              <a:gd name="connsiteX31" fmla="*/ 0 w 6445505"/>
              <a:gd name="connsiteY31" fmla="*/ 4705815 h 5441795"/>
              <a:gd name="connsiteX32" fmla="*/ 22302 w 6445505"/>
              <a:gd name="connsiteY32" fmla="*/ 4995746 h 5441795"/>
              <a:gd name="connsiteX33" fmla="*/ 37171 w 6445505"/>
              <a:gd name="connsiteY33" fmla="*/ 5032917 h 5441795"/>
              <a:gd name="connsiteX34" fmla="*/ 52039 w 6445505"/>
              <a:gd name="connsiteY34" fmla="*/ 5084956 h 5441795"/>
              <a:gd name="connsiteX35" fmla="*/ 89210 w 6445505"/>
              <a:gd name="connsiteY35" fmla="*/ 5144429 h 5441795"/>
              <a:gd name="connsiteX36" fmla="*/ 118946 w 6445505"/>
              <a:gd name="connsiteY36" fmla="*/ 5203903 h 5441795"/>
              <a:gd name="connsiteX37" fmla="*/ 185854 w 6445505"/>
              <a:gd name="connsiteY37" fmla="*/ 5300546 h 5441795"/>
              <a:gd name="connsiteX38" fmla="*/ 223024 w 6445505"/>
              <a:gd name="connsiteY38" fmla="*/ 5360020 h 5441795"/>
              <a:gd name="connsiteX39" fmla="*/ 282497 w 6445505"/>
              <a:gd name="connsiteY39" fmla="*/ 5382322 h 5441795"/>
              <a:gd name="connsiteX40" fmla="*/ 602166 w 6445505"/>
              <a:gd name="connsiteY40" fmla="*/ 5360020 h 5441795"/>
              <a:gd name="connsiteX41" fmla="*/ 862361 w 6445505"/>
              <a:gd name="connsiteY41" fmla="*/ 5337717 h 5441795"/>
              <a:gd name="connsiteX42" fmla="*/ 1092819 w 6445505"/>
              <a:gd name="connsiteY42" fmla="*/ 5322849 h 5441795"/>
              <a:gd name="connsiteX43" fmla="*/ 1323278 w 6445505"/>
              <a:gd name="connsiteY43" fmla="*/ 5300546 h 5441795"/>
              <a:gd name="connsiteX44" fmla="*/ 1501697 w 6445505"/>
              <a:gd name="connsiteY44" fmla="*/ 5285678 h 5441795"/>
              <a:gd name="connsiteX45" fmla="*/ 1865971 w 6445505"/>
              <a:gd name="connsiteY45" fmla="*/ 5300546 h 5441795"/>
              <a:gd name="connsiteX46" fmla="*/ 2081561 w 6445505"/>
              <a:gd name="connsiteY46" fmla="*/ 5330283 h 5441795"/>
              <a:gd name="connsiteX47" fmla="*/ 2289717 w 6445505"/>
              <a:gd name="connsiteY47" fmla="*/ 5337717 h 5441795"/>
              <a:gd name="connsiteX48" fmla="*/ 2616819 w 6445505"/>
              <a:gd name="connsiteY48" fmla="*/ 5352585 h 5441795"/>
              <a:gd name="connsiteX49" fmla="*/ 2951356 w 6445505"/>
              <a:gd name="connsiteY49" fmla="*/ 5337717 h 5441795"/>
              <a:gd name="connsiteX50" fmla="*/ 3218985 w 6445505"/>
              <a:gd name="connsiteY50" fmla="*/ 5322849 h 5441795"/>
              <a:gd name="connsiteX51" fmla="*/ 3806283 w 6445505"/>
              <a:gd name="connsiteY51" fmla="*/ 5300546 h 5441795"/>
              <a:gd name="connsiteX52" fmla="*/ 4356410 w 6445505"/>
              <a:gd name="connsiteY52" fmla="*/ 5307981 h 5441795"/>
              <a:gd name="connsiteX53" fmla="*/ 4884234 w 6445505"/>
              <a:gd name="connsiteY53" fmla="*/ 5412059 h 5441795"/>
              <a:gd name="connsiteX54" fmla="*/ 5278244 w 6445505"/>
              <a:gd name="connsiteY54" fmla="*/ 5441795 h 5441795"/>
              <a:gd name="connsiteX55" fmla="*/ 5419493 w 6445505"/>
              <a:gd name="connsiteY55" fmla="*/ 5382322 h 5441795"/>
              <a:gd name="connsiteX56" fmla="*/ 5739161 w 6445505"/>
              <a:gd name="connsiteY56" fmla="*/ 5092390 h 5441795"/>
              <a:gd name="connsiteX57" fmla="*/ 6073697 w 6445505"/>
              <a:gd name="connsiteY57" fmla="*/ 4631473 h 5441795"/>
              <a:gd name="connsiteX58" fmla="*/ 6200078 w 6445505"/>
              <a:gd name="connsiteY58" fmla="*/ 4282068 h 5441795"/>
              <a:gd name="connsiteX59" fmla="*/ 6385932 w 6445505"/>
              <a:gd name="connsiteY59" fmla="*/ 3464312 h 5441795"/>
              <a:gd name="connsiteX60" fmla="*/ 6430536 w 6445505"/>
              <a:gd name="connsiteY60" fmla="*/ 2973659 h 5441795"/>
              <a:gd name="connsiteX61" fmla="*/ 6445405 w 6445505"/>
              <a:gd name="connsiteY61" fmla="*/ 2460703 h 5441795"/>
              <a:gd name="connsiteX62" fmla="*/ 6430536 w 6445505"/>
              <a:gd name="connsiteY62" fmla="*/ 1687551 h 5441795"/>
              <a:gd name="connsiteX63" fmla="*/ 6341327 w 6445505"/>
              <a:gd name="connsiteY63" fmla="*/ 1315844 h 5441795"/>
              <a:gd name="connsiteX64" fmla="*/ 6296722 w 6445505"/>
              <a:gd name="connsiteY64" fmla="*/ 1092820 h 5441795"/>
              <a:gd name="connsiteX65" fmla="*/ 6207512 w 6445505"/>
              <a:gd name="connsiteY65" fmla="*/ 832624 h 5441795"/>
              <a:gd name="connsiteX66" fmla="*/ 6170341 w 6445505"/>
              <a:gd name="connsiteY66" fmla="*/ 721112 h 5441795"/>
              <a:gd name="connsiteX67" fmla="*/ 6140605 w 6445505"/>
              <a:gd name="connsiteY67" fmla="*/ 602166 h 5441795"/>
              <a:gd name="connsiteX68" fmla="*/ 6081132 w 6445505"/>
              <a:gd name="connsiteY68" fmla="*/ 475785 h 5441795"/>
              <a:gd name="connsiteX69" fmla="*/ 5984488 w 6445505"/>
              <a:gd name="connsiteY69" fmla="*/ 245327 h 5441795"/>
              <a:gd name="connsiteX70" fmla="*/ 5932449 w 6445505"/>
              <a:gd name="connsiteY70" fmla="*/ 133815 h 5441795"/>
              <a:gd name="connsiteX71" fmla="*/ 5902712 w 6445505"/>
              <a:gd name="connsiteY71" fmla="*/ 118946 h 5441795"/>
              <a:gd name="connsiteX72" fmla="*/ 5449229 w 6445505"/>
              <a:gd name="connsiteY72" fmla="*/ 14868 h 5441795"/>
              <a:gd name="connsiteX73" fmla="*/ 5285678 w 6445505"/>
              <a:gd name="connsiteY73" fmla="*/ 0 h 5441795"/>
              <a:gd name="connsiteX74" fmla="*/ 5114693 w 6445505"/>
              <a:gd name="connsiteY74" fmla="*/ 59473 h 5441795"/>
              <a:gd name="connsiteX75" fmla="*/ 4995746 w 6445505"/>
              <a:gd name="connsiteY75" fmla="*/ 104078 h 5441795"/>
              <a:gd name="connsiteX76" fmla="*/ 4624039 w 6445505"/>
              <a:gd name="connsiteY76" fmla="*/ 230459 h 5441795"/>
              <a:gd name="connsiteX77" fmla="*/ 4438185 w 6445505"/>
              <a:gd name="connsiteY77" fmla="*/ 260195 h 5441795"/>
              <a:gd name="connsiteX78" fmla="*/ 4103649 w 6445505"/>
              <a:gd name="connsiteY78" fmla="*/ 289932 h 5441795"/>
              <a:gd name="connsiteX79" fmla="*/ 3538654 w 6445505"/>
              <a:gd name="connsiteY79" fmla="*/ 282498 h 5441795"/>
              <a:gd name="connsiteX80" fmla="*/ 3337932 w 6445505"/>
              <a:gd name="connsiteY80" fmla="*/ 230459 h 5441795"/>
              <a:gd name="connsiteX81" fmla="*/ 3271024 w 6445505"/>
              <a:gd name="connsiteY81" fmla="*/ 215590 h 5441795"/>
              <a:gd name="connsiteX82" fmla="*/ 3211551 w 6445505"/>
              <a:gd name="connsiteY82" fmla="*/ 193288 h 5441795"/>
              <a:gd name="connsiteX83" fmla="*/ 3129776 w 6445505"/>
              <a:gd name="connsiteY83" fmla="*/ 185854 h 5441795"/>
              <a:gd name="connsiteX84" fmla="*/ 3033132 w 6445505"/>
              <a:gd name="connsiteY84" fmla="*/ 163551 h 5441795"/>
              <a:gd name="connsiteX85" fmla="*/ 2958790 w 6445505"/>
              <a:gd name="connsiteY85" fmla="*/ 141249 h 5441795"/>
              <a:gd name="connsiteX86" fmla="*/ 2877015 w 6445505"/>
              <a:gd name="connsiteY86" fmla="*/ 133815 h 5441795"/>
              <a:gd name="connsiteX87" fmla="*/ 2795239 w 6445505"/>
              <a:gd name="connsiteY87" fmla="*/ 111512 h 5441795"/>
              <a:gd name="connsiteX88" fmla="*/ 2579649 w 6445505"/>
              <a:gd name="connsiteY88" fmla="*/ 96644 h 5441795"/>
              <a:gd name="connsiteX89" fmla="*/ 2549912 w 6445505"/>
              <a:gd name="connsiteY89" fmla="*/ 59473 h 54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45505" h="5441795">
                <a:moveTo>
                  <a:pt x="2549912" y="59473"/>
                </a:moveTo>
                <a:lnTo>
                  <a:pt x="2549912" y="59473"/>
                </a:lnTo>
                <a:cubicBezTo>
                  <a:pt x="2503107" y="89896"/>
                  <a:pt x="2381350" y="158484"/>
                  <a:pt x="2334322" y="215590"/>
                </a:cubicBezTo>
                <a:cubicBezTo>
                  <a:pt x="2318103" y="235285"/>
                  <a:pt x="2309541" y="260195"/>
                  <a:pt x="2297151" y="282498"/>
                </a:cubicBezTo>
                <a:cubicBezTo>
                  <a:pt x="2289717" y="309756"/>
                  <a:pt x="2283416" y="337349"/>
                  <a:pt x="2274849" y="364273"/>
                </a:cubicBezTo>
                <a:cubicBezTo>
                  <a:pt x="2266055" y="391913"/>
                  <a:pt x="2252744" y="418066"/>
                  <a:pt x="2245112" y="446049"/>
                </a:cubicBezTo>
                <a:cubicBezTo>
                  <a:pt x="2237822" y="472778"/>
                  <a:pt x="2236474" y="500828"/>
                  <a:pt x="2230244" y="527824"/>
                </a:cubicBezTo>
                <a:cubicBezTo>
                  <a:pt x="2221594" y="565309"/>
                  <a:pt x="2209837" y="602016"/>
                  <a:pt x="2200507" y="639337"/>
                </a:cubicBezTo>
                <a:cubicBezTo>
                  <a:pt x="2190011" y="681322"/>
                  <a:pt x="2182660" y="724105"/>
                  <a:pt x="2170771" y="765717"/>
                </a:cubicBezTo>
                <a:cubicBezTo>
                  <a:pt x="2147947" y="845600"/>
                  <a:pt x="2115457" y="922739"/>
                  <a:pt x="2096429" y="1003610"/>
                </a:cubicBezTo>
                <a:cubicBezTo>
                  <a:pt x="2086517" y="1045737"/>
                  <a:pt x="2075941" y="1087713"/>
                  <a:pt x="2066693" y="1129990"/>
                </a:cubicBezTo>
                <a:cubicBezTo>
                  <a:pt x="2058592" y="1167022"/>
                  <a:pt x="2054611" y="1205000"/>
                  <a:pt x="2044390" y="1241503"/>
                </a:cubicBezTo>
                <a:cubicBezTo>
                  <a:pt x="2019877" y="1329050"/>
                  <a:pt x="1990323" y="1415109"/>
                  <a:pt x="1962615" y="1501698"/>
                </a:cubicBezTo>
                <a:cubicBezTo>
                  <a:pt x="1939455" y="1574073"/>
                  <a:pt x="1890369" y="1739819"/>
                  <a:pt x="1828800" y="1776761"/>
                </a:cubicBezTo>
                <a:cubicBezTo>
                  <a:pt x="1728544" y="1836916"/>
                  <a:pt x="1877603" y="1743392"/>
                  <a:pt x="1732156" y="1858537"/>
                </a:cubicBezTo>
                <a:cubicBezTo>
                  <a:pt x="1694432" y="1888402"/>
                  <a:pt x="1652010" y="1911859"/>
                  <a:pt x="1613210" y="1940312"/>
                </a:cubicBezTo>
                <a:cubicBezTo>
                  <a:pt x="1577631" y="1966403"/>
                  <a:pt x="1544527" y="1995748"/>
                  <a:pt x="1509132" y="2022088"/>
                </a:cubicBezTo>
                <a:cubicBezTo>
                  <a:pt x="1437952" y="2075059"/>
                  <a:pt x="1364704" y="2125212"/>
                  <a:pt x="1293541" y="2178205"/>
                </a:cubicBezTo>
                <a:cubicBezTo>
                  <a:pt x="1248219" y="2211955"/>
                  <a:pt x="1204746" y="2248130"/>
                  <a:pt x="1159727" y="2282283"/>
                </a:cubicBezTo>
                <a:cubicBezTo>
                  <a:pt x="1132874" y="2302654"/>
                  <a:pt x="1077951" y="2341756"/>
                  <a:pt x="1077951" y="2341756"/>
                </a:cubicBezTo>
                <a:cubicBezTo>
                  <a:pt x="999329" y="2456665"/>
                  <a:pt x="987446" y="2466767"/>
                  <a:pt x="929268" y="2572215"/>
                </a:cubicBezTo>
                <a:cubicBezTo>
                  <a:pt x="888080" y="2646868"/>
                  <a:pt x="842730" y="2727500"/>
                  <a:pt x="817756" y="2810107"/>
                </a:cubicBezTo>
                <a:cubicBezTo>
                  <a:pt x="770812" y="2965384"/>
                  <a:pt x="770668" y="2986083"/>
                  <a:pt x="750849" y="3114907"/>
                </a:cubicBezTo>
                <a:cubicBezTo>
                  <a:pt x="748371" y="3221463"/>
                  <a:pt x="752894" y="3328413"/>
                  <a:pt x="743415" y="3434576"/>
                </a:cubicBezTo>
                <a:cubicBezTo>
                  <a:pt x="740418" y="3468148"/>
                  <a:pt x="724337" y="3499244"/>
                  <a:pt x="713678" y="3531220"/>
                </a:cubicBezTo>
                <a:cubicBezTo>
                  <a:pt x="694010" y="3590223"/>
                  <a:pt x="652532" y="3714499"/>
                  <a:pt x="617034" y="3769112"/>
                </a:cubicBezTo>
                <a:cubicBezTo>
                  <a:pt x="475816" y="3986370"/>
                  <a:pt x="519235" y="3899591"/>
                  <a:pt x="394010" y="4036742"/>
                </a:cubicBezTo>
                <a:cubicBezTo>
                  <a:pt x="367910" y="4065327"/>
                  <a:pt x="345448" y="4097077"/>
                  <a:pt x="319668" y="4125951"/>
                </a:cubicBezTo>
                <a:cubicBezTo>
                  <a:pt x="283471" y="4166491"/>
                  <a:pt x="244263" y="4204278"/>
                  <a:pt x="208156" y="4244898"/>
                </a:cubicBezTo>
                <a:cubicBezTo>
                  <a:pt x="184758" y="4271221"/>
                  <a:pt x="160234" y="4297009"/>
                  <a:pt x="141249" y="4326673"/>
                </a:cubicBezTo>
                <a:cubicBezTo>
                  <a:pt x="102296" y="4387537"/>
                  <a:pt x="74180" y="4466560"/>
                  <a:pt x="52039" y="4534829"/>
                </a:cubicBezTo>
                <a:cubicBezTo>
                  <a:pt x="33659" y="4591500"/>
                  <a:pt x="0" y="4705815"/>
                  <a:pt x="0" y="4705815"/>
                </a:cubicBezTo>
                <a:cubicBezTo>
                  <a:pt x="7434" y="4802459"/>
                  <a:pt x="11358" y="4899437"/>
                  <a:pt x="22302" y="4995746"/>
                </a:cubicBezTo>
                <a:cubicBezTo>
                  <a:pt x="23809" y="5009006"/>
                  <a:pt x="32951" y="5020257"/>
                  <a:pt x="37171" y="5032917"/>
                </a:cubicBezTo>
                <a:cubicBezTo>
                  <a:pt x="42876" y="5050032"/>
                  <a:pt x="44410" y="5068608"/>
                  <a:pt x="52039" y="5084956"/>
                </a:cubicBezTo>
                <a:cubicBezTo>
                  <a:pt x="61925" y="5106141"/>
                  <a:pt x="77749" y="5124053"/>
                  <a:pt x="89210" y="5144429"/>
                </a:cubicBezTo>
                <a:cubicBezTo>
                  <a:pt x="100076" y="5163747"/>
                  <a:pt x="107280" y="5185057"/>
                  <a:pt x="118946" y="5203903"/>
                </a:cubicBezTo>
                <a:cubicBezTo>
                  <a:pt x="139569" y="5237217"/>
                  <a:pt x="165088" y="5267320"/>
                  <a:pt x="185854" y="5300546"/>
                </a:cubicBezTo>
                <a:cubicBezTo>
                  <a:pt x="198244" y="5320371"/>
                  <a:pt x="201134" y="5351812"/>
                  <a:pt x="223024" y="5360020"/>
                </a:cubicBezTo>
                <a:lnTo>
                  <a:pt x="282497" y="5382322"/>
                </a:lnTo>
                <a:lnTo>
                  <a:pt x="602166" y="5360020"/>
                </a:lnTo>
                <a:lnTo>
                  <a:pt x="862361" y="5337717"/>
                </a:lnTo>
                <a:cubicBezTo>
                  <a:pt x="939120" y="5331902"/>
                  <a:pt x="1016089" y="5329037"/>
                  <a:pt x="1092819" y="5322849"/>
                </a:cubicBezTo>
                <a:cubicBezTo>
                  <a:pt x="1169748" y="5316645"/>
                  <a:pt x="1246416" y="5307533"/>
                  <a:pt x="1323278" y="5300546"/>
                </a:cubicBezTo>
                <a:lnTo>
                  <a:pt x="1501697" y="5285678"/>
                </a:lnTo>
                <a:cubicBezTo>
                  <a:pt x="1623122" y="5290634"/>
                  <a:pt x="1744803" y="5291225"/>
                  <a:pt x="1865971" y="5300546"/>
                </a:cubicBezTo>
                <a:cubicBezTo>
                  <a:pt x="1938301" y="5306110"/>
                  <a:pt x="2009295" y="5323944"/>
                  <a:pt x="2081561" y="5330283"/>
                </a:cubicBezTo>
                <a:cubicBezTo>
                  <a:pt x="2150725" y="5336350"/>
                  <a:pt x="2220348" y="5334827"/>
                  <a:pt x="2289717" y="5337717"/>
                </a:cubicBezTo>
                <a:lnTo>
                  <a:pt x="2616819" y="5352585"/>
                </a:lnTo>
                <a:lnTo>
                  <a:pt x="2951356" y="5337717"/>
                </a:lnTo>
                <a:lnTo>
                  <a:pt x="3218985" y="5322849"/>
                </a:lnTo>
                <a:lnTo>
                  <a:pt x="3806283" y="5300546"/>
                </a:lnTo>
                <a:cubicBezTo>
                  <a:pt x="3989659" y="5303024"/>
                  <a:pt x="4173991" y="5289110"/>
                  <a:pt x="4356410" y="5307981"/>
                </a:cubicBezTo>
                <a:cubicBezTo>
                  <a:pt x="4534787" y="5326434"/>
                  <a:pt x="4705925" y="5392955"/>
                  <a:pt x="4884234" y="5412059"/>
                </a:cubicBezTo>
                <a:cubicBezTo>
                  <a:pt x="5154038" y="5440966"/>
                  <a:pt x="5022663" y="5431572"/>
                  <a:pt x="5278244" y="5441795"/>
                </a:cubicBezTo>
                <a:cubicBezTo>
                  <a:pt x="5325327" y="5421971"/>
                  <a:pt x="5376300" y="5409602"/>
                  <a:pt x="5419493" y="5382322"/>
                </a:cubicBezTo>
                <a:cubicBezTo>
                  <a:pt x="5482483" y="5342539"/>
                  <a:pt x="5705353" y="5129015"/>
                  <a:pt x="5739161" y="5092390"/>
                </a:cubicBezTo>
                <a:cubicBezTo>
                  <a:pt x="5846337" y="4976282"/>
                  <a:pt x="6005745" y="4774530"/>
                  <a:pt x="6073697" y="4631473"/>
                </a:cubicBezTo>
                <a:cubicBezTo>
                  <a:pt x="6126837" y="4519599"/>
                  <a:pt x="6161985" y="4399917"/>
                  <a:pt x="6200078" y="4282068"/>
                </a:cubicBezTo>
                <a:cubicBezTo>
                  <a:pt x="6302440" y="3965386"/>
                  <a:pt x="6342714" y="3799250"/>
                  <a:pt x="6385932" y="3464312"/>
                </a:cubicBezTo>
                <a:cubicBezTo>
                  <a:pt x="6406948" y="3301437"/>
                  <a:pt x="6415668" y="3137210"/>
                  <a:pt x="6430536" y="2973659"/>
                </a:cubicBezTo>
                <a:cubicBezTo>
                  <a:pt x="6435492" y="2802674"/>
                  <a:pt x="6445405" y="2631760"/>
                  <a:pt x="6445405" y="2460703"/>
                </a:cubicBezTo>
                <a:cubicBezTo>
                  <a:pt x="6445405" y="2202938"/>
                  <a:pt x="6447682" y="1944745"/>
                  <a:pt x="6430536" y="1687551"/>
                </a:cubicBezTo>
                <a:cubicBezTo>
                  <a:pt x="6424947" y="1603717"/>
                  <a:pt x="6363194" y="1413251"/>
                  <a:pt x="6341327" y="1315844"/>
                </a:cubicBezTo>
                <a:cubicBezTo>
                  <a:pt x="6324721" y="1241871"/>
                  <a:pt x="6324200" y="1163479"/>
                  <a:pt x="6296722" y="1092820"/>
                </a:cubicBezTo>
                <a:cubicBezTo>
                  <a:pt x="6211192" y="872886"/>
                  <a:pt x="6274313" y="1046385"/>
                  <a:pt x="6207512" y="832624"/>
                </a:cubicBezTo>
                <a:cubicBezTo>
                  <a:pt x="6195825" y="795226"/>
                  <a:pt x="6181265" y="758740"/>
                  <a:pt x="6170341" y="721112"/>
                </a:cubicBezTo>
                <a:cubicBezTo>
                  <a:pt x="6158946" y="681864"/>
                  <a:pt x="6154572" y="640574"/>
                  <a:pt x="6140605" y="602166"/>
                </a:cubicBezTo>
                <a:cubicBezTo>
                  <a:pt x="6124694" y="558411"/>
                  <a:pt x="6098859" y="518837"/>
                  <a:pt x="6081132" y="475785"/>
                </a:cubicBezTo>
                <a:cubicBezTo>
                  <a:pt x="5868166" y="-41420"/>
                  <a:pt x="6191476" y="696937"/>
                  <a:pt x="5984488" y="245327"/>
                </a:cubicBezTo>
                <a:cubicBezTo>
                  <a:pt x="5977481" y="230038"/>
                  <a:pt x="5953272" y="154638"/>
                  <a:pt x="5932449" y="133815"/>
                </a:cubicBezTo>
                <a:cubicBezTo>
                  <a:pt x="5924613" y="125979"/>
                  <a:pt x="5913390" y="121912"/>
                  <a:pt x="5902712" y="118946"/>
                </a:cubicBezTo>
                <a:cubicBezTo>
                  <a:pt x="5800892" y="90663"/>
                  <a:pt x="5558775" y="32052"/>
                  <a:pt x="5449229" y="14868"/>
                </a:cubicBezTo>
                <a:cubicBezTo>
                  <a:pt x="5395148" y="6385"/>
                  <a:pt x="5340195" y="4956"/>
                  <a:pt x="5285678" y="0"/>
                </a:cubicBezTo>
                <a:cubicBezTo>
                  <a:pt x="5143693" y="25815"/>
                  <a:pt x="5261681" y="-3522"/>
                  <a:pt x="5114693" y="59473"/>
                </a:cubicBezTo>
                <a:cubicBezTo>
                  <a:pt x="5075772" y="76154"/>
                  <a:pt x="5035062" y="88351"/>
                  <a:pt x="4995746" y="104078"/>
                </a:cubicBezTo>
                <a:cubicBezTo>
                  <a:pt x="4805704" y="180095"/>
                  <a:pt x="4827794" y="186512"/>
                  <a:pt x="4624039" y="230459"/>
                </a:cubicBezTo>
                <a:cubicBezTo>
                  <a:pt x="4562710" y="243687"/>
                  <a:pt x="4500519" y="253071"/>
                  <a:pt x="4438185" y="260195"/>
                </a:cubicBezTo>
                <a:cubicBezTo>
                  <a:pt x="4326957" y="272907"/>
                  <a:pt x="4103649" y="289932"/>
                  <a:pt x="4103649" y="289932"/>
                </a:cubicBezTo>
                <a:lnTo>
                  <a:pt x="3538654" y="282498"/>
                </a:lnTo>
                <a:cubicBezTo>
                  <a:pt x="3469742" y="277146"/>
                  <a:pt x="3405405" y="245454"/>
                  <a:pt x="3337932" y="230459"/>
                </a:cubicBezTo>
                <a:cubicBezTo>
                  <a:pt x="3315629" y="225503"/>
                  <a:pt x="3292942" y="222037"/>
                  <a:pt x="3271024" y="215590"/>
                </a:cubicBezTo>
                <a:cubicBezTo>
                  <a:pt x="3250712" y="209616"/>
                  <a:pt x="3232269" y="197650"/>
                  <a:pt x="3211551" y="193288"/>
                </a:cubicBezTo>
                <a:cubicBezTo>
                  <a:pt x="3184767" y="187649"/>
                  <a:pt x="3157034" y="188332"/>
                  <a:pt x="3129776" y="185854"/>
                </a:cubicBezTo>
                <a:cubicBezTo>
                  <a:pt x="3097561" y="178420"/>
                  <a:pt x="3065123" y="171896"/>
                  <a:pt x="3033132" y="163551"/>
                </a:cubicBezTo>
                <a:cubicBezTo>
                  <a:pt x="3008098" y="157020"/>
                  <a:pt x="2984205" y="146090"/>
                  <a:pt x="2958790" y="141249"/>
                </a:cubicBezTo>
                <a:cubicBezTo>
                  <a:pt x="2931903" y="136128"/>
                  <a:pt x="2904273" y="136293"/>
                  <a:pt x="2877015" y="133815"/>
                </a:cubicBezTo>
                <a:cubicBezTo>
                  <a:pt x="2849756" y="126381"/>
                  <a:pt x="2823038" y="116566"/>
                  <a:pt x="2795239" y="111512"/>
                </a:cubicBezTo>
                <a:cubicBezTo>
                  <a:pt x="2759887" y="105084"/>
                  <a:pt x="2592408" y="97353"/>
                  <a:pt x="2579649" y="96644"/>
                </a:cubicBezTo>
                <a:lnTo>
                  <a:pt x="2549912" y="5947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0DAF1"/>
              </a:solidFill>
              <a:effectLst/>
              <a:uLnTx/>
              <a:uFillTx/>
              <a:latin typeface="Arial" panose="020B0604020202020204"/>
              <a:ea typeface="+mn-ea"/>
              <a:cs typeface="+mn-cs"/>
              <a:sym typeface="Arial" panose="020B0604020202020204"/>
            </a:endParaRPr>
          </a:p>
        </p:txBody>
      </p:sp>
      <p:sp>
        <p:nvSpPr>
          <p:cNvPr id="3662" name="Google Shape;3662;p58"/>
          <p:cNvSpPr/>
          <p:nvPr/>
        </p:nvSpPr>
        <p:spPr>
          <a:xfrm rot="28" flipH="1">
            <a:off x="5933231" y="235944"/>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C000"/>
              </a:solidFill>
              <a:latin typeface="Arial" panose="020B0604020202020204" pitchFamily="34" charset="0"/>
              <a:cs typeface="Arial" panose="020B0604020202020204" pitchFamily="34" charset="0"/>
            </a:endParaRPr>
          </a:p>
        </p:txBody>
      </p:sp>
      <p:sp>
        <p:nvSpPr>
          <p:cNvPr id="3665" name="Google Shape;3665;p58"/>
          <p:cNvSpPr txBox="1">
            <a:spLocks noGrp="1"/>
          </p:cNvSpPr>
          <p:nvPr>
            <p:ph type="title" idx="2"/>
          </p:nvPr>
        </p:nvSpPr>
        <p:spPr>
          <a:xfrm>
            <a:off x="6267703" y="380052"/>
            <a:ext cx="1525500" cy="1505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solidFill>
                  <a:srgbClr val="E76A16"/>
                </a:solidFill>
                <a:latin typeface="Arial" panose="020B0604020202020204" pitchFamily="34" charset="0"/>
                <a:cs typeface="Arial" panose="020B0604020202020204" pitchFamily="34" charset="0"/>
              </a:rPr>
              <a:t>IV</a:t>
            </a:r>
            <a:endParaRPr dirty="0">
              <a:solidFill>
                <a:srgbClr val="E76A16"/>
              </a:solidFill>
              <a:latin typeface="Arial" panose="020B0604020202020204" pitchFamily="34" charset="0"/>
              <a:cs typeface="Arial" panose="020B0604020202020204" pitchFamily="34" charset="0"/>
            </a:endParaRPr>
          </a:p>
        </p:txBody>
      </p:sp>
      <p:pic>
        <p:nvPicPr>
          <p:cNvPr id="3667" name="Google Shape;3667;p58"/>
          <p:cNvPicPr preferRelativeResize="0"/>
          <p:nvPr/>
        </p:nvPicPr>
        <p:blipFill rotWithShape="1">
          <a:blip r:embed="rId1"/>
          <a:srcRect l="17669" r="3552"/>
          <a:stretch>
            <a:fillRect/>
          </a:stretch>
        </p:blipFill>
        <p:spPr>
          <a:xfrm>
            <a:off x="863696" y="687970"/>
            <a:ext cx="2967977" cy="3767567"/>
          </a:xfrm>
          <a:prstGeom prst="rect">
            <a:avLst/>
          </a:prstGeom>
          <a:noFill/>
          <a:ln w="152400" cap="flat" cmpd="sng">
            <a:solidFill>
              <a:schemeClr val="lt2"/>
            </a:solidFill>
            <a:prstDash val="solid"/>
            <a:round/>
            <a:headEnd type="none" w="sm" len="sm"/>
            <a:tailEnd type="none" w="sm" len="sm"/>
          </a:ln>
        </p:spPr>
      </p:pic>
      <p:grpSp>
        <p:nvGrpSpPr>
          <p:cNvPr id="3668" name="Google Shape;3668;p58"/>
          <p:cNvGrpSpPr/>
          <p:nvPr/>
        </p:nvGrpSpPr>
        <p:grpSpPr>
          <a:xfrm rot="10800000">
            <a:off x="-215570" y="3533377"/>
            <a:ext cx="1559325" cy="2012758"/>
            <a:chOff x="7776305" y="-278923"/>
            <a:chExt cx="1559325" cy="2012758"/>
          </a:xfrm>
        </p:grpSpPr>
        <p:sp>
          <p:nvSpPr>
            <p:cNvPr id="3669" name="Google Shape;3669;p58"/>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670" name="Google Shape;3670;p58"/>
            <p:cNvGrpSpPr/>
            <p:nvPr/>
          </p:nvGrpSpPr>
          <p:grpSpPr>
            <a:xfrm rot="-385499" flipH="1">
              <a:off x="8167030" y="275568"/>
              <a:ext cx="826315" cy="715318"/>
              <a:chOff x="120150" y="273150"/>
              <a:chExt cx="826331" cy="715332"/>
            </a:xfrm>
          </p:grpSpPr>
          <p:sp>
            <p:nvSpPr>
              <p:cNvPr id="3671" name="Google Shape;3671;p58"/>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2" name="Google Shape;3672;p58"/>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673" name="Google Shape;3673;p58"/>
          <p:cNvGrpSpPr/>
          <p:nvPr/>
        </p:nvGrpSpPr>
        <p:grpSpPr>
          <a:xfrm flipH="1">
            <a:off x="2420539" y="-322647"/>
            <a:ext cx="1596618" cy="1285536"/>
            <a:chOff x="6868875" y="4161401"/>
            <a:chExt cx="1459298" cy="1174972"/>
          </a:xfrm>
        </p:grpSpPr>
        <p:sp>
          <p:nvSpPr>
            <p:cNvPr id="3674" name="Google Shape;3674;p58"/>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5" name="Google Shape;3675;p58"/>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 name="Google Shape;3444;p47"/>
          <p:cNvSpPr txBox="1"/>
          <p:nvPr/>
        </p:nvSpPr>
        <p:spPr>
          <a:xfrm>
            <a:off x="4759285" y="1875197"/>
            <a:ext cx="4413117" cy="19314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5400" b="1" dirty="0" err="1">
                <a:solidFill>
                  <a:srgbClr val="E76A16"/>
                </a:solidFill>
                <a:latin typeface="Arial" panose="020B0604020202020204" pitchFamily="34" charset="0"/>
                <a:cs typeface="Arial" panose="020B0604020202020204" pitchFamily="34" charset="0"/>
              </a:rPr>
              <a:t>Một</a:t>
            </a:r>
            <a:r>
              <a:rPr lang="en-US" sz="5400" b="1" dirty="0">
                <a:solidFill>
                  <a:srgbClr val="E76A16"/>
                </a:solidFill>
                <a:latin typeface="Arial" panose="020B0604020202020204" pitchFamily="34" charset="0"/>
                <a:cs typeface="Arial" panose="020B0604020202020204" pitchFamily="34" charset="0"/>
              </a:rPr>
              <a:t> </a:t>
            </a:r>
            <a:r>
              <a:rPr lang="en-US" sz="5400" b="1" dirty="0" err="1">
                <a:solidFill>
                  <a:srgbClr val="E76A16"/>
                </a:solidFill>
                <a:latin typeface="Arial" panose="020B0604020202020204" pitchFamily="34" charset="0"/>
                <a:cs typeface="Arial" panose="020B0604020202020204" pitchFamily="34" charset="0"/>
              </a:rPr>
              <a:t>Số</a:t>
            </a:r>
            <a:r>
              <a:rPr lang="en-US" sz="5400" b="1" dirty="0">
                <a:solidFill>
                  <a:srgbClr val="E76A16"/>
                </a:solidFill>
                <a:latin typeface="Arial" panose="020B0604020202020204" pitchFamily="34" charset="0"/>
                <a:cs typeface="Arial" panose="020B0604020202020204" pitchFamily="34" charset="0"/>
              </a:rPr>
              <a:t> </a:t>
            </a:r>
            <a:r>
              <a:rPr lang="en-US" sz="5400" b="1" dirty="0" err="1">
                <a:solidFill>
                  <a:srgbClr val="E76A16"/>
                </a:solidFill>
                <a:latin typeface="Arial" panose="020B0604020202020204" pitchFamily="34" charset="0"/>
                <a:cs typeface="Arial" panose="020B0604020202020204" pitchFamily="34" charset="0"/>
              </a:rPr>
              <a:t>Vật</a:t>
            </a:r>
            <a:r>
              <a:rPr lang="en-US" sz="5400" b="1" dirty="0">
                <a:solidFill>
                  <a:srgbClr val="E76A16"/>
                </a:solidFill>
                <a:latin typeface="Arial" panose="020B0604020202020204" pitchFamily="34" charset="0"/>
                <a:cs typeface="Arial" panose="020B0604020202020204" pitchFamily="34" charset="0"/>
              </a:rPr>
              <a:t> </a:t>
            </a:r>
            <a:r>
              <a:rPr lang="en-US" sz="5400" b="1" dirty="0" err="1">
                <a:solidFill>
                  <a:srgbClr val="E76A16"/>
                </a:solidFill>
                <a:latin typeface="Arial" panose="020B0604020202020204" pitchFamily="34" charset="0"/>
                <a:cs typeface="Arial" panose="020B0604020202020204" pitchFamily="34" charset="0"/>
              </a:rPr>
              <a:t>Liệu</a:t>
            </a:r>
            <a:r>
              <a:rPr lang="en-US" sz="5400" b="1" dirty="0">
                <a:solidFill>
                  <a:srgbClr val="E76A16"/>
                </a:solidFill>
                <a:latin typeface="Arial" panose="020B0604020202020204" pitchFamily="34" charset="0"/>
                <a:cs typeface="Arial" panose="020B0604020202020204" pitchFamily="34" charset="0"/>
              </a:rPr>
              <a:t> </a:t>
            </a:r>
            <a:r>
              <a:rPr lang="en-US" sz="5400" b="1" dirty="0" err="1">
                <a:solidFill>
                  <a:srgbClr val="E76A16"/>
                </a:solidFill>
                <a:latin typeface="Arial" panose="020B0604020202020204" pitchFamily="34" charset="0"/>
                <a:cs typeface="Arial" panose="020B0604020202020204" pitchFamily="34" charset="0"/>
              </a:rPr>
              <a:t>Từ</a:t>
            </a:r>
            <a:r>
              <a:rPr lang="en-US" sz="5400" b="1" dirty="0">
                <a:solidFill>
                  <a:srgbClr val="E76A16"/>
                </a:solidFill>
                <a:latin typeface="Arial" panose="020B0604020202020204" pitchFamily="34" charset="0"/>
                <a:cs typeface="Arial" panose="020B0604020202020204" pitchFamily="34" charset="0"/>
              </a:rPr>
              <a:t> Polymer</a:t>
            </a:r>
            <a:endParaRPr lang="vi-VN" sz="5400" b="1" dirty="0">
              <a:solidFill>
                <a:srgbClr val="E76A1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4547;p99"/>
          <p:cNvSpPr/>
          <p:nvPr/>
        </p:nvSpPr>
        <p:spPr>
          <a:xfrm>
            <a:off x="1111242" y="850519"/>
            <a:ext cx="1737300" cy="1737300"/>
          </a:xfrm>
          <a:prstGeom prst="blockArc">
            <a:avLst>
              <a:gd name="adj1" fmla="val 16170281"/>
              <a:gd name="adj2" fmla="val 10647347"/>
              <a:gd name="adj3" fmla="val 1091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TextBox 3"/>
          <p:cNvSpPr txBox="1"/>
          <p:nvPr/>
        </p:nvSpPr>
        <p:spPr>
          <a:xfrm>
            <a:off x="760353" y="992432"/>
            <a:ext cx="8254544" cy="448521"/>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r>
              <a:rPr lang="en-US" sz="2200" dirty="0" err="1"/>
              <a:t>Chất</a:t>
            </a:r>
            <a:r>
              <a:rPr lang="en-US" sz="2200" dirty="0"/>
              <a:t> </a:t>
            </a:r>
            <a:r>
              <a:rPr lang="en-US" sz="2200" dirty="0" err="1"/>
              <a:t>dẻo</a:t>
            </a:r>
            <a:r>
              <a:rPr lang="en-US" sz="2200" dirty="0"/>
              <a:t> </a:t>
            </a:r>
            <a:r>
              <a:rPr lang="en-US" sz="2200" dirty="0" err="1"/>
              <a:t>là</a:t>
            </a:r>
            <a:r>
              <a:rPr lang="en-US" sz="2200" dirty="0"/>
              <a:t> </a:t>
            </a:r>
            <a:r>
              <a:rPr lang="en-US" sz="2200" dirty="0" err="1"/>
              <a:t>loại</a:t>
            </a:r>
            <a:r>
              <a:rPr lang="en-US" sz="2200" dirty="0"/>
              <a:t> </a:t>
            </a:r>
            <a:r>
              <a:rPr lang="en-US" sz="2200" dirty="0" err="1"/>
              <a:t>vật</a:t>
            </a:r>
            <a:r>
              <a:rPr lang="en-US" sz="2200" dirty="0"/>
              <a:t> </a:t>
            </a:r>
            <a:r>
              <a:rPr lang="en-US" sz="2200" dirty="0" err="1"/>
              <a:t>liệu</a:t>
            </a:r>
            <a:r>
              <a:rPr lang="en-US" sz="2200" dirty="0"/>
              <a:t> </a:t>
            </a:r>
            <a:r>
              <a:rPr lang="en-US" sz="2200" dirty="0" err="1"/>
              <a:t>được</a:t>
            </a:r>
            <a:r>
              <a:rPr lang="en-US" sz="2200" dirty="0"/>
              <a:t> </a:t>
            </a:r>
            <a:r>
              <a:rPr lang="en-US" sz="2200" dirty="0" err="1"/>
              <a:t>chế</a:t>
            </a:r>
            <a:r>
              <a:rPr lang="en-US" sz="2200" dirty="0"/>
              <a:t> </a:t>
            </a:r>
            <a:r>
              <a:rPr lang="en-US" sz="2200" dirty="0" err="1"/>
              <a:t>tạo</a:t>
            </a:r>
            <a:r>
              <a:rPr lang="en-US" sz="2200" dirty="0"/>
              <a:t> </a:t>
            </a:r>
            <a:r>
              <a:rPr lang="en-US" sz="2200" dirty="0" err="1"/>
              <a:t>từ</a:t>
            </a:r>
            <a:r>
              <a:rPr lang="en-US" sz="2200" dirty="0"/>
              <a:t> </a:t>
            </a:r>
            <a:r>
              <a:rPr lang="en-US" sz="2200" dirty="0" err="1"/>
              <a:t>các</a:t>
            </a:r>
            <a:r>
              <a:rPr lang="en-US" sz="2200" dirty="0"/>
              <a:t> polymer </a:t>
            </a:r>
            <a:r>
              <a:rPr lang="en-US" sz="2200" dirty="0" err="1"/>
              <a:t>có</a:t>
            </a:r>
            <a:r>
              <a:rPr lang="en-US" sz="2200" dirty="0"/>
              <a:t> </a:t>
            </a:r>
            <a:r>
              <a:rPr lang="en-US" sz="2200" dirty="0" err="1"/>
              <a:t>tính</a:t>
            </a:r>
            <a:r>
              <a:rPr lang="en-US" sz="2200" dirty="0"/>
              <a:t> </a:t>
            </a:r>
            <a:r>
              <a:rPr lang="en-US" sz="2200" dirty="0" err="1"/>
              <a:t>dẻo</a:t>
            </a:r>
            <a:endParaRPr lang="en-US" sz="2200" dirty="0"/>
          </a:p>
        </p:txBody>
      </p:sp>
      <p:pic>
        <p:nvPicPr>
          <p:cNvPr id="18" name="Picture 17"/>
          <p:cNvPicPr>
            <a:picLocks noChangeAspect="1"/>
          </p:cNvPicPr>
          <p:nvPr/>
        </p:nvPicPr>
        <p:blipFill rotWithShape="1">
          <a:blip r:embed="rId1"/>
          <a:srcRect t="12514" b="4814"/>
          <a:stretch>
            <a:fillRect/>
          </a:stretch>
        </p:blipFill>
        <p:spPr>
          <a:xfrm>
            <a:off x="4572000" y="1640801"/>
            <a:ext cx="3595342" cy="2347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4" name="Group 13"/>
          <p:cNvGrpSpPr/>
          <p:nvPr/>
        </p:nvGrpSpPr>
        <p:grpSpPr>
          <a:xfrm>
            <a:off x="775307" y="1640801"/>
            <a:ext cx="3595342" cy="2347574"/>
            <a:chOff x="775307" y="1690666"/>
            <a:chExt cx="3595342" cy="2347574"/>
          </a:xfrm>
        </p:grpSpPr>
        <p:sp>
          <p:nvSpPr>
            <p:cNvPr id="13" name="Rectangle: Rounded Corners 12"/>
            <p:cNvSpPr/>
            <p:nvPr/>
          </p:nvSpPr>
          <p:spPr>
            <a:xfrm>
              <a:off x="775307" y="1690666"/>
              <a:ext cx="3595342" cy="2347574"/>
            </a:xfrm>
            <a:prstGeom prst="roundRect">
              <a:avLst>
                <a:gd name="adj" fmla="val 1033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Shape 1819"/>
            <p:cNvPicPr/>
            <p:nvPr/>
          </p:nvPicPr>
          <p:blipFill>
            <a:blip r:embed="rId2"/>
            <a:stretch>
              <a:fillRect/>
            </a:stretch>
          </p:blipFill>
          <p:spPr>
            <a:xfrm>
              <a:off x="914400" y="2282208"/>
              <a:ext cx="3452024" cy="1522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1" name="TextBox 20"/>
          <p:cNvSpPr txBox="1"/>
          <p:nvPr/>
        </p:nvSpPr>
        <p:spPr>
          <a:xfrm>
            <a:off x="914400" y="4294106"/>
            <a:ext cx="3018263" cy="369332"/>
          </a:xfrm>
          <a:prstGeom prst="rect">
            <a:avLst/>
          </a:prstGeom>
          <a:noFill/>
        </p:spPr>
        <p:txBody>
          <a:bodyPr wrap="square">
            <a:spAutoFit/>
          </a:bodyPr>
          <a:lstStyle/>
          <a:p>
            <a:r>
              <a:rPr lang="vi-VN" sz="1800" i="1" dirty="0">
                <a:solidFill>
                  <a:srgbClr val="0070C0"/>
                </a:solidFill>
                <a:effectLst/>
                <a:latin typeface="Arial" panose="020B0604020202020204" pitchFamily="34" charset="0"/>
                <a:ea typeface="Courier New" panose="02070309020205020404" pitchFamily="49" charset="0"/>
                <a:cs typeface="Arial" panose="020B0604020202020204" pitchFamily="34" charset="0"/>
              </a:rPr>
              <a:t>a) Phụ kiện n</a:t>
            </a:r>
            <a:r>
              <a:rPr lang="en-US" sz="1800" i="1" dirty="0">
                <a:solidFill>
                  <a:srgbClr val="0070C0"/>
                </a:solidFill>
                <a:effectLst/>
                <a:latin typeface="Arial" panose="020B0604020202020204" pitchFamily="34" charset="0"/>
                <a:ea typeface="Courier New" panose="02070309020205020404" pitchFamily="49" charset="0"/>
                <a:cs typeface="Arial" panose="020B0604020202020204" pitchFamily="34" charset="0"/>
              </a:rPr>
              <a:t>ố</a:t>
            </a:r>
            <a:r>
              <a:rPr lang="vi-VN" sz="1800" i="1" dirty="0">
                <a:solidFill>
                  <a:srgbClr val="0070C0"/>
                </a:solidFill>
                <a:effectLst/>
                <a:latin typeface="Arial" panose="020B0604020202020204" pitchFamily="34" charset="0"/>
                <a:ea typeface="Courier New" panose="02070309020205020404" pitchFamily="49" charset="0"/>
                <a:cs typeface="Arial" panose="020B0604020202020204" pitchFamily="34" charset="0"/>
              </a:rPr>
              <a:t>i </a:t>
            </a:r>
            <a:r>
              <a:rPr lang="en-US" sz="1800" i="1" dirty="0">
                <a:solidFill>
                  <a:srgbClr val="0070C0"/>
                </a:solidFill>
                <a:effectLst/>
                <a:latin typeface="Arial" panose="020B0604020202020204" pitchFamily="34" charset="0"/>
                <a:ea typeface="Courier New" panose="02070309020205020404" pitchFamily="49" charset="0"/>
                <a:cs typeface="Arial" panose="020B0604020202020204" pitchFamily="34" charset="0"/>
              </a:rPr>
              <a:t>ố</a:t>
            </a:r>
            <a:r>
              <a:rPr lang="vi-VN" sz="1800" i="1" dirty="0">
                <a:solidFill>
                  <a:srgbClr val="0070C0"/>
                </a:solidFill>
                <a:effectLst/>
                <a:latin typeface="Arial" panose="020B0604020202020204" pitchFamily="34" charset="0"/>
                <a:ea typeface="Courier New" panose="02070309020205020404" pitchFamily="49" charset="0"/>
                <a:cs typeface="Arial" panose="020B0604020202020204" pitchFamily="34" charset="0"/>
              </a:rPr>
              <a:t>ng nước</a:t>
            </a:r>
            <a:endParaRPr lang="en-US" sz="1800" i="1" dirty="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4177990" y="4294106"/>
            <a:ext cx="4661210" cy="369332"/>
          </a:xfrm>
          <a:prstGeom prst="rect">
            <a:avLst/>
          </a:prstGeom>
          <a:noFill/>
        </p:spPr>
        <p:txBody>
          <a:bodyPr wrap="square">
            <a:spAutoFit/>
          </a:bodyPr>
          <a:lstStyle/>
          <a:p>
            <a:pPr indent="469900" algn="ctr">
              <a:spcBef>
                <a:spcPts val="300"/>
              </a:spcBef>
              <a:spcAft>
                <a:spcPts val="300"/>
              </a:spcAft>
              <a:tabLst>
                <a:tab pos="2204085" algn="l"/>
              </a:tabLst>
            </a:pPr>
            <a:r>
              <a:rPr lang="vi-VN" sz="1800" i="1" dirty="0">
                <a:solidFill>
                  <a:srgbClr val="0070C0"/>
                </a:solidFill>
                <a:effectLst/>
                <a:latin typeface="Arial" panose="020B0604020202020204" pitchFamily="34" charset="0"/>
                <a:ea typeface="Arial" panose="020B0604020202020204" pitchFamily="34" charset="0"/>
                <a:cs typeface="Arial" panose="020B0604020202020204" pitchFamily="34" charset="0"/>
              </a:rPr>
              <a:t>b) Dụng cụ thường dùng trong gia đình</a:t>
            </a:r>
            <a:endParaRPr lang="en-US" sz="1800" i="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3" name="Group 2"/>
          <p:cNvGrpSpPr/>
          <p:nvPr/>
        </p:nvGrpSpPr>
        <p:grpSpPr>
          <a:xfrm>
            <a:off x="155158" y="319706"/>
            <a:ext cx="1800022" cy="484909"/>
            <a:chOff x="170001" y="56833"/>
            <a:chExt cx="1576199" cy="424613"/>
          </a:xfrm>
        </p:grpSpPr>
        <p:sp>
          <p:nvSpPr>
            <p:cNvPr id="6" name="Google Shape;3441;p47"/>
            <p:cNvSpPr txBox="1"/>
            <p:nvPr/>
          </p:nvSpPr>
          <p:spPr>
            <a:xfrm>
              <a:off x="600100" y="56833"/>
              <a:ext cx="114610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algn="l"/>
              <a:r>
                <a:rPr lang="en-US" sz="2000" dirty="0" err="1">
                  <a:solidFill>
                    <a:srgbClr val="E76A16"/>
                  </a:solidFill>
                  <a:latin typeface="Arial" panose="020B0604020202020204" pitchFamily="34" charset="0"/>
                  <a:cs typeface="Arial" panose="020B0604020202020204" pitchFamily="34" charset="0"/>
                </a:rPr>
                <a:t>Chất</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Dẻo</a:t>
              </a:r>
              <a:endParaRPr lang="en-US" sz="2000" dirty="0">
                <a:solidFill>
                  <a:srgbClr val="E76A16"/>
                </a:solidFill>
                <a:latin typeface="Arial" panose="020B0604020202020204" pitchFamily="34" charset="0"/>
                <a:cs typeface="Arial" panose="020B0604020202020204" pitchFamily="34" charset="0"/>
              </a:endParaRPr>
            </a:p>
          </p:txBody>
        </p:sp>
        <p:grpSp>
          <p:nvGrpSpPr>
            <p:cNvPr id="7" name="Group 6"/>
            <p:cNvGrpSpPr/>
            <p:nvPr/>
          </p:nvGrpSpPr>
          <p:grpSpPr>
            <a:xfrm>
              <a:off x="170001" y="76831"/>
              <a:ext cx="529942" cy="404615"/>
              <a:chOff x="1302845" y="820686"/>
              <a:chExt cx="2249701" cy="1717668"/>
            </a:xfrm>
          </p:grpSpPr>
          <p:sp>
            <p:nvSpPr>
              <p:cNvPr id="8" name="Google Shape;3481;p50"/>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9" name="Google Shape;3483;p50"/>
              <p:cNvSpPr txBox="1"/>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1600" b="1" dirty="0">
                    <a:solidFill>
                      <a:srgbClr val="E76A16"/>
                    </a:solidFill>
                    <a:latin typeface="Fira Sans Black" panose="020B0A03050000020004" pitchFamily="34" charset="0"/>
                    <a:cs typeface="Arial" panose="020B0604020202020204" pitchFamily="34" charset="0"/>
                  </a:rPr>
                  <a:t>IV.1</a:t>
                </a:r>
                <a:endParaRPr lang="en-GB" sz="1600" b="1" dirty="0">
                  <a:solidFill>
                    <a:srgbClr val="E76A16"/>
                  </a:solidFill>
                  <a:latin typeface="Fira Sans Black" panose="020B0A03050000020004" pitchFamily="34" charset="0"/>
                  <a:cs typeface="Arial" panose="020B0604020202020204" pitchFamily="34" charset="0"/>
                </a:endParaRPr>
              </a:p>
            </p:txBody>
          </p:sp>
        </p:grpSp>
      </p:grpSp>
      <p:sp>
        <p:nvSpPr>
          <p:cNvPr id="11" name="Frame 10"/>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pic>
        <p:nvPicPr>
          <p:cNvPr id="2050" name="Picture 2" descr="Plasti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40" y="934169"/>
            <a:ext cx="506567" cy="506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91754" y="1573463"/>
            <a:ext cx="2782491" cy="586979"/>
            <a:chOff x="415926" y="1466850"/>
            <a:chExt cx="3709988" cy="782638"/>
          </a:xfrm>
        </p:grpSpPr>
        <p:sp>
          <p:nvSpPr>
            <p:cNvPr id="8" name="Freeform 8"/>
            <p:cNvSpPr/>
            <p:nvPr/>
          </p:nvSpPr>
          <p:spPr bwMode="auto">
            <a:xfrm>
              <a:off x="909638" y="1466850"/>
              <a:ext cx="2722563" cy="782638"/>
            </a:xfrm>
            <a:custGeom>
              <a:avLst/>
              <a:gdLst>
                <a:gd name="T0" fmla="*/ 0 w 1715"/>
                <a:gd name="T1" fmla="*/ 0 h 493"/>
                <a:gd name="T2" fmla="*/ 1715 w 1715"/>
                <a:gd name="T3" fmla="*/ 0 h 493"/>
                <a:gd name="T4" fmla="*/ 1715 w 1715"/>
                <a:gd name="T5" fmla="*/ 493 h 493"/>
                <a:gd name="T6" fmla="*/ 0 w 1715"/>
                <a:gd name="T7" fmla="*/ 493 h 493"/>
                <a:gd name="T8" fmla="*/ 0 w 1715"/>
                <a:gd name="T9" fmla="*/ 0 h 493"/>
                <a:gd name="T10" fmla="*/ 0 w 1715"/>
                <a:gd name="T11" fmla="*/ 0 h 493"/>
              </a:gdLst>
              <a:ahLst/>
              <a:cxnLst>
                <a:cxn ang="0">
                  <a:pos x="T0" y="T1"/>
                </a:cxn>
                <a:cxn ang="0">
                  <a:pos x="T2" y="T3"/>
                </a:cxn>
                <a:cxn ang="0">
                  <a:pos x="T4" y="T5"/>
                </a:cxn>
                <a:cxn ang="0">
                  <a:pos x="T6" y="T7"/>
                </a:cxn>
                <a:cxn ang="0">
                  <a:pos x="T8" y="T9"/>
                </a:cxn>
                <a:cxn ang="0">
                  <a:pos x="T10" y="T11"/>
                </a:cxn>
              </a:cxnLst>
              <a:rect l="0" t="0" r="r" b="b"/>
              <a:pathLst>
                <a:path w="1715" h="493">
                  <a:moveTo>
                    <a:pt x="0" y="0"/>
                  </a:moveTo>
                  <a:lnTo>
                    <a:pt x="1715" y="0"/>
                  </a:lnTo>
                  <a:lnTo>
                    <a:pt x="1715" y="493"/>
                  </a:lnTo>
                  <a:lnTo>
                    <a:pt x="0" y="493"/>
                  </a:lnTo>
                  <a:lnTo>
                    <a:pt x="0" y="0"/>
                  </a:lnTo>
                  <a:lnTo>
                    <a:pt x="0" y="0"/>
                  </a:lnTo>
                  <a:close/>
                </a:path>
              </a:pathLst>
            </a:custGeom>
            <a:solidFill>
              <a:schemeClr val="accent1"/>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9" name="Freeform 9"/>
            <p:cNvSpPr/>
            <p:nvPr/>
          </p:nvSpPr>
          <p:spPr bwMode="auto">
            <a:xfrm>
              <a:off x="415926" y="1466850"/>
              <a:ext cx="493713" cy="782638"/>
            </a:xfrm>
            <a:custGeom>
              <a:avLst/>
              <a:gdLst>
                <a:gd name="T0" fmla="*/ 2 w 311"/>
                <a:gd name="T1" fmla="*/ 80 h 493"/>
                <a:gd name="T2" fmla="*/ 311 w 311"/>
                <a:gd name="T3" fmla="*/ 0 h 493"/>
                <a:gd name="T4" fmla="*/ 311 w 311"/>
                <a:gd name="T5" fmla="*/ 493 h 493"/>
                <a:gd name="T6" fmla="*/ 0 w 311"/>
                <a:gd name="T7" fmla="*/ 436 h 493"/>
                <a:gd name="T8" fmla="*/ 2 w 311"/>
                <a:gd name="T9" fmla="*/ 80 h 493"/>
                <a:gd name="T10" fmla="*/ 2 w 311"/>
                <a:gd name="T11" fmla="*/ 80 h 493"/>
              </a:gdLst>
              <a:ahLst/>
              <a:cxnLst>
                <a:cxn ang="0">
                  <a:pos x="T0" y="T1"/>
                </a:cxn>
                <a:cxn ang="0">
                  <a:pos x="T2" y="T3"/>
                </a:cxn>
                <a:cxn ang="0">
                  <a:pos x="T4" y="T5"/>
                </a:cxn>
                <a:cxn ang="0">
                  <a:pos x="T6" y="T7"/>
                </a:cxn>
                <a:cxn ang="0">
                  <a:pos x="T8" y="T9"/>
                </a:cxn>
                <a:cxn ang="0">
                  <a:pos x="T10" y="T11"/>
                </a:cxn>
              </a:cxnLst>
              <a:rect l="0" t="0" r="r" b="b"/>
              <a:pathLst>
                <a:path w="311" h="493">
                  <a:moveTo>
                    <a:pt x="2" y="80"/>
                  </a:moveTo>
                  <a:lnTo>
                    <a:pt x="311" y="0"/>
                  </a:lnTo>
                  <a:lnTo>
                    <a:pt x="311" y="493"/>
                  </a:lnTo>
                  <a:lnTo>
                    <a:pt x="0" y="436"/>
                  </a:lnTo>
                  <a:lnTo>
                    <a:pt x="2" y="80"/>
                  </a:lnTo>
                  <a:lnTo>
                    <a:pt x="2" y="80"/>
                  </a:lnTo>
                  <a:close/>
                </a:path>
              </a:pathLst>
            </a:custGeom>
            <a:solidFill>
              <a:schemeClr val="accent1">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3" name="Freeform 13"/>
            <p:cNvSpPr/>
            <p:nvPr/>
          </p:nvSpPr>
          <p:spPr bwMode="auto">
            <a:xfrm>
              <a:off x="3632201" y="1466850"/>
              <a:ext cx="493713" cy="782638"/>
            </a:xfrm>
            <a:custGeom>
              <a:avLst/>
              <a:gdLst>
                <a:gd name="T0" fmla="*/ 308 w 311"/>
                <a:gd name="T1" fmla="*/ 80 h 493"/>
                <a:gd name="T2" fmla="*/ 0 w 311"/>
                <a:gd name="T3" fmla="*/ 0 h 493"/>
                <a:gd name="T4" fmla="*/ 0 w 311"/>
                <a:gd name="T5" fmla="*/ 493 h 493"/>
                <a:gd name="T6" fmla="*/ 311 w 311"/>
                <a:gd name="T7" fmla="*/ 436 h 493"/>
                <a:gd name="T8" fmla="*/ 308 w 311"/>
                <a:gd name="T9" fmla="*/ 80 h 493"/>
                <a:gd name="T10" fmla="*/ 308 w 311"/>
                <a:gd name="T11" fmla="*/ 80 h 493"/>
              </a:gdLst>
              <a:ahLst/>
              <a:cxnLst>
                <a:cxn ang="0">
                  <a:pos x="T0" y="T1"/>
                </a:cxn>
                <a:cxn ang="0">
                  <a:pos x="T2" y="T3"/>
                </a:cxn>
                <a:cxn ang="0">
                  <a:pos x="T4" y="T5"/>
                </a:cxn>
                <a:cxn ang="0">
                  <a:pos x="T6" y="T7"/>
                </a:cxn>
                <a:cxn ang="0">
                  <a:pos x="T8" y="T9"/>
                </a:cxn>
                <a:cxn ang="0">
                  <a:pos x="T10" y="T11"/>
                </a:cxn>
              </a:cxnLst>
              <a:rect l="0" t="0" r="r" b="b"/>
              <a:pathLst>
                <a:path w="311" h="493">
                  <a:moveTo>
                    <a:pt x="308" y="80"/>
                  </a:moveTo>
                  <a:lnTo>
                    <a:pt x="0" y="0"/>
                  </a:lnTo>
                  <a:lnTo>
                    <a:pt x="0" y="493"/>
                  </a:lnTo>
                  <a:lnTo>
                    <a:pt x="311" y="436"/>
                  </a:lnTo>
                  <a:lnTo>
                    <a:pt x="308" y="80"/>
                  </a:lnTo>
                  <a:lnTo>
                    <a:pt x="308" y="80"/>
                  </a:lnTo>
                  <a:close/>
                </a:path>
              </a:pathLst>
            </a:custGeom>
            <a:solidFill>
              <a:schemeClr val="accent1">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nvGrpSpPr>
          <p:cNvPr id="18" name="Group 17"/>
          <p:cNvGrpSpPr/>
          <p:nvPr/>
        </p:nvGrpSpPr>
        <p:grpSpPr>
          <a:xfrm>
            <a:off x="694136" y="2375820"/>
            <a:ext cx="2780110" cy="584597"/>
            <a:chOff x="419101" y="2643188"/>
            <a:chExt cx="3706813" cy="779463"/>
          </a:xfrm>
        </p:grpSpPr>
        <p:sp>
          <p:nvSpPr>
            <p:cNvPr id="5" name="Freeform 5"/>
            <p:cNvSpPr/>
            <p:nvPr/>
          </p:nvSpPr>
          <p:spPr bwMode="auto">
            <a:xfrm>
              <a:off x="909638" y="2643188"/>
              <a:ext cx="2722563" cy="779463"/>
            </a:xfrm>
            <a:custGeom>
              <a:avLst/>
              <a:gdLst>
                <a:gd name="T0" fmla="*/ 0 w 1715"/>
                <a:gd name="T1" fmla="*/ 0 h 491"/>
                <a:gd name="T2" fmla="*/ 1715 w 1715"/>
                <a:gd name="T3" fmla="*/ 0 h 491"/>
                <a:gd name="T4" fmla="*/ 1715 w 1715"/>
                <a:gd name="T5" fmla="*/ 491 h 491"/>
                <a:gd name="T6" fmla="*/ 0 w 1715"/>
                <a:gd name="T7" fmla="*/ 491 h 491"/>
                <a:gd name="T8" fmla="*/ 0 w 1715"/>
                <a:gd name="T9" fmla="*/ 0 h 491"/>
                <a:gd name="T10" fmla="*/ 0 w 1715"/>
                <a:gd name="T11" fmla="*/ 0 h 491"/>
              </a:gdLst>
              <a:ahLst/>
              <a:cxnLst>
                <a:cxn ang="0">
                  <a:pos x="T0" y="T1"/>
                </a:cxn>
                <a:cxn ang="0">
                  <a:pos x="T2" y="T3"/>
                </a:cxn>
                <a:cxn ang="0">
                  <a:pos x="T4" y="T5"/>
                </a:cxn>
                <a:cxn ang="0">
                  <a:pos x="T6" y="T7"/>
                </a:cxn>
                <a:cxn ang="0">
                  <a:pos x="T8" y="T9"/>
                </a:cxn>
                <a:cxn ang="0">
                  <a:pos x="T10" y="T11"/>
                </a:cxn>
              </a:cxnLst>
              <a:rect l="0" t="0" r="r" b="b"/>
              <a:pathLst>
                <a:path w="1715" h="491">
                  <a:moveTo>
                    <a:pt x="0" y="0"/>
                  </a:moveTo>
                  <a:lnTo>
                    <a:pt x="1715" y="0"/>
                  </a:lnTo>
                  <a:lnTo>
                    <a:pt x="1715" y="491"/>
                  </a:lnTo>
                  <a:lnTo>
                    <a:pt x="0" y="491"/>
                  </a:lnTo>
                  <a:lnTo>
                    <a:pt x="0" y="0"/>
                  </a:lnTo>
                  <a:lnTo>
                    <a:pt x="0" y="0"/>
                  </a:lnTo>
                  <a:close/>
                </a:path>
              </a:pathLst>
            </a:custGeom>
            <a:solidFill>
              <a:schemeClr val="accent2"/>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0" name="Freeform 10"/>
            <p:cNvSpPr/>
            <p:nvPr/>
          </p:nvSpPr>
          <p:spPr bwMode="auto">
            <a:xfrm>
              <a:off x="419101" y="2643188"/>
              <a:ext cx="490538" cy="779463"/>
            </a:xfrm>
            <a:custGeom>
              <a:avLst/>
              <a:gdLst>
                <a:gd name="T0" fmla="*/ 0 w 309"/>
                <a:gd name="T1" fmla="*/ 443 h 491"/>
                <a:gd name="T2" fmla="*/ 309 w 309"/>
                <a:gd name="T3" fmla="*/ 491 h 491"/>
                <a:gd name="T4" fmla="*/ 309 w 309"/>
                <a:gd name="T5" fmla="*/ 0 h 491"/>
                <a:gd name="T6" fmla="*/ 0 w 309"/>
                <a:gd name="T7" fmla="*/ 3 h 491"/>
                <a:gd name="T8" fmla="*/ 0 w 309"/>
                <a:gd name="T9" fmla="*/ 443 h 491"/>
                <a:gd name="T10" fmla="*/ 0 w 309"/>
                <a:gd name="T11" fmla="*/ 443 h 491"/>
              </a:gdLst>
              <a:ahLst/>
              <a:cxnLst>
                <a:cxn ang="0">
                  <a:pos x="T0" y="T1"/>
                </a:cxn>
                <a:cxn ang="0">
                  <a:pos x="T2" y="T3"/>
                </a:cxn>
                <a:cxn ang="0">
                  <a:pos x="T4" y="T5"/>
                </a:cxn>
                <a:cxn ang="0">
                  <a:pos x="T6" y="T7"/>
                </a:cxn>
                <a:cxn ang="0">
                  <a:pos x="T8" y="T9"/>
                </a:cxn>
                <a:cxn ang="0">
                  <a:pos x="T10" y="T11"/>
                </a:cxn>
              </a:cxnLst>
              <a:rect l="0" t="0" r="r" b="b"/>
              <a:pathLst>
                <a:path w="309" h="491">
                  <a:moveTo>
                    <a:pt x="0" y="443"/>
                  </a:moveTo>
                  <a:lnTo>
                    <a:pt x="309" y="491"/>
                  </a:lnTo>
                  <a:lnTo>
                    <a:pt x="309" y="0"/>
                  </a:lnTo>
                  <a:lnTo>
                    <a:pt x="0" y="3"/>
                  </a:lnTo>
                  <a:lnTo>
                    <a:pt x="0" y="443"/>
                  </a:lnTo>
                  <a:lnTo>
                    <a:pt x="0" y="443"/>
                  </a:lnTo>
                  <a:close/>
                </a:path>
              </a:pathLst>
            </a:custGeom>
            <a:solidFill>
              <a:schemeClr val="accent2">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4" name="Freeform 14"/>
            <p:cNvSpPr/>
            <p:nvPr/>
          </p:nvSpPr>
          <p:spPr bwMode="auto">
            <a:xfrm>
              <a:off x="3632201" y="2643188"/>
              <a:ext cx="493713" cy="779463"/>
            </a:xfrm>
            <a:custGeom>
              <a:avLst/>
              <a:gdLst>
                <a:gd name="T0" fmla="*/ 308 w 311"/>
                <a:gd name="T1" fmla="*/ 443 h 491"/>
                <a:gd name="T2" fmla="*/ 0 w 311"/>
                <a:gd name="T3" fmla="*/ 491 h 491"/>
                <a:gd name="T4" fmla="*/ 0 w 311"/>
                <a:gd name="T5" fmla="*/ 0 h 491"/>
                <a:gd name="T6" fmla="*/ 311 w 311"/>
                <a:gd name="T7" fmla="*/ 3 h 491"/>
                <a:gd name="T8" fmla="*/ 308 w 311"/>
                <a:gd name="T9" fmla="*/ 443 h 491"/>
                <a:gd name="T10" fmla="*/ 308 w 311"/>
                <a:gd name="T11" fmla="*/ 443 h 491"/>
              </a:gdLst>
              <a:ahLst/>
              <a:cxnLst>
                <a:cxn ang="0">
                  <a:pos x="T0" y="T1"/>
                </a:cxn>
                <a:cxn ang="0">
                  <a:pos x="T2" y="T3"/>
                </a:cxn>
                <a:cxn ang="0">
                  <a:pos x="T4" y="T5"/>
                </a:cxn>
                <a:cxn ang="0">
                  <a:pos x="T6" y="T7"/>
                </a:cxn>
                <a:cxn ang="0">
                  <a:pos x="T8" y="T9"/>
                </a:cxn>
                <a:cxn ang="0">
                  <a:pos x="T10" y="T11"/>
                </a:cxn>
              </a:cxnLst>
              <a:rect l="0" t="0" r="r" b="b"/>
              <a:pathLst>
                <a:path w="311" h="491">
                  <a:moveTo>
                    <a:pt x="308" y="443"/>
                  </a:moveTo>
                  <a:lnTo>
                    <a:pt x="0" y="491"/>
                  </a:lnTo>
                  <a:lnTo>
                    <a:pt x="0" y="0"/>
                  </a:lnTo>
                  <a:lnTo>
                    <a:pt x="311" y="3"/>
                  </a:lnTo>
                  <a:lnTo>
                    <a:pt x="308" y="443"/>
                  </a:lnTo>
                  <a:lnTo>
                    <a:pt x="308" y="443"/>
                  </a:lnTo>
                  <a:close/>
                </a:path>
              </a:pathLst>
            </a:custGeom>
            <a:solidFill>
              <a:schemeClr val="accent2">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nvGrpSpPr>
          <p:cNvPr id="19" name="Group 18"/>
          <p:cNvGrpSpPr/>
          <p:nvPr/>
        </p:nvGrpSpPr>
        <p:grpSpPr>
          <a:xfrm>
            <a:off x="685801" y="3128491"/>
            <a:ext cx="2793207" cy="636985"/>
            <a:chOff x="407988" y="3749675"/>
            <a:chExt cx="3724276" cy="849313"/>
          </a:xfrm>
        </p:grpSpPr>
        <p:sp>
          <p:nvSpPr>
            <p:cNvPr id="7" name="Freeform 7"/>
            <p:cNvSpPr/>
            <p:nvPr/>
          </p:nvSpPr>
          <p:spPr bwMode="auto">
            <a:xfrm>
              <a:off x="909638" y="3816350"/>
              <a:ext cx="2722563" cy="782638"/>
            </a:xfrm>
            <a:custGeom>
              <a:avLst/>
              <a:gdLst>
                <a:gd name="T0" fmla="*/ 0 w 1715"/>
                <a:gd name="T1" fmla="*/ 0 h 493"/>
                <a:gd name="T2" fmla="*/ 1715 w 1715"/>
                <a:gd name="T3" fmla="*/ 0 h 493"/>
                <a:gd name="T4" fmla="*/ 1715 w 1715"/>
                <a:gd name="T5" fmla="*/ 493 h 493"/>
                <a:gd name="T6" fmla="*/ 0 w 1715"/>
                <a:gd name="T7" fmla="*/ 493 h 493"/>
                <a:gd name="T8" fmla="*/ 0 w 1715"/>
                <a:gd name="T9" fmla="*/ 0 h 493"/>
                <a:gd name="T10" fmla="*/ 0 w 1715"/>
                <a:gd name="T11" fmla="*/ 0 h 493"/>
              </a:gdLst>
              <a:ahLst/>
              <a:cxnLst>
                <a:cxn ang="0">
                  <a:pos x="T0" y="T1"/>
                </a:cxn>
                <a:cxn ang="0">
                  <a:pos x="T2" y="T3"/>
                </a:cxn>
                <a:cxn ang="0">
                  <a:pos x="T4" y="T5"/>
                </a:cxn>
                <a:cxn ang="0">
                  <a:pos x="T6" y="T7"/>
                </a:cxn>
                <a:cxn ang="0">
                  <a:pos x="T8" y="T9"/>
                </a:cxn>
                <a:cxn ang="0">
                  <a:pos x="T10" y="T11"/>
                </a:cxn>
              </a:cxnLst>
              <a:rect l="0" t="0" r="r" b="b"/>
              <a:pathLst>
                <a:path w="1715" h="493">
                  <a:moveTo>
                    <a:pt x="0" y="0"/>
                  </a:moveTo>
                  <a:lnTo>
                    <a:pt x="1715" y="0"/>
                  </a:lnTo>
                  <a:lnTo>
                    <a:pt x="1715" y="493"/>
                  </a:lnTo>
                  <a:lnTo>
                    <a:pt x="0" y="493"/>
                  </a:lnTo>
                  <a:lnTo>
                    <a:pt x="0" y="0"/>
                  </a:lnTo>
                  <a:lnTo>
                    <a:pt x="0" y="0"/>
                  </a:lnTo>
                  <a:close/>
                </a:path>
              </a:pathLst>
            </a:custGeom>
            <a:solidFill>
              <a:schemeClr val="accent3"/>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1" name="Freeform 11"/>
            <p:cNvSpPr/>
            <p:nvPr/>
          </p:nvSpPr>
          <p:spPr bwMode="auto">
            <a:xfrm>
              <a:off x="407988" y="3749675"/>
              <a:ext cx="501650" cy="849313"/>
            </a:xfrm>
            <a:custGeom>
              <a:avLst/>
              <a:gdLst>
                <a:gd name="T0" fmla="*/ 0 w 316"/>
                <a:gd name="T1" fmla="*/ 410 h 535"/>
                <a:gd name="T2" fmla="*/ 316 w 316"/>
                <a:gd name="T3" fmla="*/ 535 h 535"/>
                <a:gd name="T4" fmla="*/ 316 w 316"/>
                <a:gd name="T5" fmla="*/ 42 h 535"/>
                <a:gd name="T6" fmla="*/ 0 w 316"/>
                <a:gd name="T7" fmla="*/ 0 h 535"/>
                <a:gd name="T8" fmla="*/ 0 w 316"/>
                <a:gd name="T9" fmla="*/ 410 h 535"/>
                <a:gd name="T10" fmla="*/ 0 w 316"/>
                <a:gd name="T11" fmla="*/ 410 h 535"/>
              </a:gdLst>
              <a:ahLst/>
              <a:cxnLst>
                <a:cxn ang="0">
                  <a:pos x="T0" y="T1"/>
                </a:cxn>
                <a:cxn ang="0">
                  <a:pos x="T2" y="T3"/>
                </a:cxn>
                <a:cxn ang="0">
                  <a:pos x="T4" y="T5"/>
                </a:cxn>
                <a:cxn ang="0">
                  <a:pos x="T6" y="T7"/>
                </a:cxn>
                <a:cxn ang="0">
                  <a:pos x="T8" y="T9"/>
                </a:cxn>
                <a:cxn ang="0">
                  <a:pos x="T10" y="T11"/>
                </a:cxn>
              </a:cxnLst>
              <a:rect l="0" t="0" r="r" b="b"/>
              <a:pathLst>
                <a:path w="316" h="535">
                  <a:moveTo>
                    <a:pt x="0" y="410"/>
                  </a:moveTo>
                  <a:lnTo>
                    <a:pt x="316" y="535"/>
                  </a:lnTo>
                  <a:lnTo>
                    <a:pt x="316" y="42"/>
                  </a:lnTo>
                  <a:lnTo>
                    <a:pt x="0" y="0"/>
                  </a:lnTo>
                  <a:lnTo>
                    <a:pt x="0" y="410"/>
                  </a:lnTo>
                  <a:lnTo>
                    <a:pt x="0" y="410"/>
                  </a:lnTo>
                  <a:close/>
                </a:path>
              </a:pathLst>
            </a:custGeom>
            <a:solidFill>
              <a:schemeClr val="accent3">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5" name="Freeform 15"/>
            <p:cNvSpPr/>
            <p:nvPr/>
          </p:nvSpPr>
          <p:spPr bwMode="auto">
            <a:xfrm>
              <a:off x="3632201" y="3749675"/>
              <a:ext cx="500063" cy="849313"/>
            </a:xfrm>
            <a:custGeom>
              <a:avLst/>
              <a:gdLst>
                <a:gd name="T0" fmla="*/ 315 w 315"/>
                <a:gd name="T1" fmla="*/ 410 h 535"/>
                <a:gd name="T2" fmla="*/ 0 w 315"/>
                <a:gd name="T3" fmla="*/ 535 h 535"/>
                <a:gd name="T4" fmla="*/ 0 w 315"/>
                <a:gd name="T5" fmla="*/ 42 h 535"/>
                <a:gd name="T6" fmla="*/ 315 w 315"/>
                <a:gd name="T7" fmla="*/ 0 h 535"/>
                <a:gd name="T8" fmla="*/ 315 w 315"/>
                <a:gd name="T9" fmla="*/ 410 h 535"/>
                <a:gd name="T10" fmla="*/ 315 w 315"/>
                <a:gd name="T11" fmla="*/ 410 h 535"/>
              </a:gdLst>
              <a:ahLst/>
              <a:cxnLst>
                <a:cxn ang="0">
                  <a:pos x="T0" y="T1"/>
                </a:cxn>
                <a:cxn ang="0">
                  <a:pos x="T2" y="T3"/>
                </a:cxn>
                <a:cxn ang="0">
                  <a:pos x="T4" y="T5"/>
                </a:cxn>
                <a:cxn ang="0">
                  <a:pos x="T6" y="T7"/>
                </a:cxn>
                <a:cxn ang="0">
                  <a:pos x="T8" y="T9"/>
                </a:cxn>
                <a:cxn ang="0">
                  <a:pos x="T10" y="T11"/>
                </a:cxn>
              </a:cxnLst>
              <a:rect l="0" t="0" r="r" b="b"/>
              <a:pathLst>
                <a:path w="315" h="535">
                  <a:moveTo>
                    <a:pt x="315" y="410"/>
                  </a:moveTo>
                  <a:lnTo>
                    <a:pt x="0" y="535"/>
                  </a:lnTo>
                  <a:lnTo>
                    <a:pt x="0" y="42"/>
                  </a:lnTo>
                  <a:lnTo>
                    <a:pt x="315" y="0"/>
                  </a:lnTo>
                  <a:lnTo>
                    <a:pt x="315" y="410"/>
                  </a:lnTo>
                  <a:lnTo>
                    <a:pt x="315" y="410"/>
                  </a:lnTo>
                  <a:close/>
                </a:path>
              </a:pathLst>
            </a:custGeom>
            <a:solidFill>
              <a:schemeClr val="accent3">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nvGrpSpPr>
          <p:cNvPr id="20" name="Group 19"/>
          <p:cNvGrpSpPr/>
          <p:nvPr/>
        </p:nvGrpSpPr>
        <p:grpSpPr>
          <a:xfrm>
            <a:off x="697707" y="3850525"/>
            <a:ext cx="2772966" cy="707231"/>
            <a:chOff x="423863" y="4829175"/>
            <a:chExt cx="3697288" cy="942975"/>
          </a:xfrm>
        </p:grpSpPr>
        <p:sp>
          <p:nvSpPr>
            <p:cNvPr id="6" name="Freeform 6"/>
            <p:cNvSpPr/>
            <p:nvPr/>
          </p:nvSpPr>
          <p:spPr bwMode="auto">
            <a:xfrm>
              <a:off x="909638" y="4994275"/>
              <a:ext cx="2722563" cy="777875"/>
            </a:xfrm>
            <a:custGeom>
              <a:avLst/>
              <a:gdLst>
                <a:gd name="T0" fmla="*/ 0 w 1715"/>
                <a:gd name="T1" fmla="*/ 0 h 490"/>
                <a:gd name="T2" fmla="*/ 1715 w 1715"/>
                <a:gd name="T3" fmla="*/ 0 h 490"/>
                <a:gd name="T4" fmla="*/ 1715 w 1715"/>
                <a:gd name="T5" fmla="*/ 490 h 490"/>
                <a:gd name="T6" fmla="*/ 0 w 1715"/>
                <a:gd name="T7" fmla="*/ 490 h 490"/>
                <a:gd name="T8" fmla="*/ 0 w 1715"/>
                <a:gd name="T9" fmla="*/ 0 h 490"/>
                <a:gd name="T10" fmla="*/ 0 w 1715"/>
                <a:gd name="T11" fmla="*/ 0 h 490"/>
              </a:gdLst>
              <a:ahLst/>
              <a:cxnLst>
                <a:cxn ang="0">
                  <a:pos x="T0" y="T1"/>
                </a:cxn>
                <a:cxn ang="0">
                  <a:pos x="T2" y="T3"/>
                </a:cxn>
                <a:cxn ang="0">
                  <a:pos x="T4" y="T5"/>
                </a:cxn>
                <a:cxn ang="0">
                  <a:pos x="T6" y="T7"/>
                </a:cxn>
                <a:cxn ang="0">
                  <a:pos x="T8" y="T9"/>
                </a:cxn>
                <a:cxn ang="0">
                  <a:pos x="T10" y="T11"/>
                </a:cxn>
              </a:cxnLst>
              <a:rect l="0" t="0" r="r" b="b"/>
              <a:pathLst>
                <a:path w="1715" h="490">
                  <a:moveTo>
                    <a:pt x="0" y="0"/>
                  </a:moveTo>
                  <a:lnTo>
                    <a:pt x="1715" y="0"/>
                  </a:lnTo>
                  <a:lnTo>
                    <a:pt x="1715" y="490"/>
                  </a:lnTo>
                  <a:lnTo>
                    <a:pt x="0" y="490"/>
                  </a:lnTo>
                  <a:lnTo>
                    <a:pt x="0" y="0"/>
                  </a:lnTo>
                  <a:lnTo>
                    <a:pt x="0" y="0"/>
                  </a:lnTo>
                  <a:close/>
                </a:path>
              </a:pathLst>
            </a:custGeom>
            <a:solidFill>
              <a:schemeClr val="accent4"/>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2" name="Freeform 12"/>
            <p:cNvSpPr/>
            <p:nvPr/>
          </p:nvSpPr>
          <p:spPr bwMode="auto">
            <a:xfrm>
              <a:off x="423863" y="4829175"/>
              <a:ext cx="485775" cy="942975"/>
            </a:xfrm>
            <a:custGeom>
              <a:avLst/>
              <a:gdLst>
                <a:gd name="T0" fmla="*/ 7 w 306"/>
                <a:gd name="T1" fmla="*/ 440 h 594"/>
                <a:gd name="T2" fmla="*/ 306 w 306"/>
                <a:gd name="T3" fmla="*/ 594 h 594"/>
                <a:gd name="T4" fmla="*/ 306 w 306"/>
                <a:gd name="T5" fmla="*/ 104 h 594"/>
                <a:gd name="T6" fmla="*/ 0 w 306"/>
                <a:gd name="T7" fmla="*/ 0 h 594"/>
                <a:gd name="T8" fmla="*/ 7 w 306"/>
                <a:gd name="T9" fmla="*/ 440 h 594"/>
                <a:gd name="T10" fmla="*/ 7 w 306"/>
                <a:gd name="T11" fmla="*/ 440 h 594"/>
              </a:gdLst>
              <a:ahLst/>
              <a:cxnLst>
                <a:cxn ang="0">
                  <a:pos x="T0" y="T1"/>
                </a:cxn>
                <a:cxn ang="0">
                  <a:pos x="T2" y="T3"/>
                </a:cxn>
                <a:cxn ang="0">
                  <a:pos x="T4" y="T5"/>
                </a:cxn>
                <a:cxn ang="0">
                  <a:pos x="T6" y="T7"/>
                </a:cxn>
                <a:cxn ang="0">
                  <a:pos x="T8" y="T9"/>
                </a:cxn>
                <a:cxn ang="0">
                  <a:pos x="T10" y="T11"/>
                </a:cxn>
              </a:cxnLst>
              <a:rect l="0" t="0" r="r" b="b"/>
              <a:pathLst>
                <a:path w="306" h="594">
                  <a:moveTo>
                    <a:pt x="7" y="440"/>
                  </a:moveTo>
                  <a:lnTo>
                    <a:pt x="306" y="594"/>
                  </a:lnTo>
                  <a:lnTo>
                    <a:pt x="306" y="104"/>
                  </a:lnTo>
                  <a:lnTo>
                    <a:pt x="0" y="0"/>
                  </a:lnTo>
                  <a:lnTo>
                    <a:pt x="7" y="440"/>
                  </a:lnTo>
                  <a:lnTo>
                    <a:pt x="7" y="440"/>
                  </a:lnTo>
                  <a:close/>
                </a:path>
              </a:pathLst>
            </a:custGeom>
            <a:solidFill>
              <a:schemeClr val="accent4">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6" name="Freeform 16"/>
            <p:cNvSpPr/>
            <p:nvPr/>
          </p:nvSpPr>
          <p:spPr bwMode="auto">
            <a:xfrm>
              <a:off x="3632201" y="4829175"/>
              <a:ext cx="488950" cy="942975"/>
            </a:xfrm>
            <a:custGeom>
              <a:avLst/>
              <a:gdLst>
                <a:gd name="T0" fmla="*/ 301 w 308"/>
                <a:gd name="T1" fmla="*/ 440 h 594"/>
                <a:gd name="T2" fmla="*/ 0 w 308"/>
                <a:gd name="T3" fmla="*/ 594 h 594"/>
                <a:gd name="T4" fmla="*/ 0 w 308"/>
                <a:gd name="T5" fmla="*/ 104 h 594"/>
                <a:gd name="T6" fmla="*/ 308 w 308"/>
                <a:gd name="T7" fmla="*/ 0 h 594"/>
                <a:gd name="T8" fmla="*/ 301 w 308"/>
                <a:gd name="T9" fmla="*/ 440 h 594"/>
                <a:gd name="T10" fmla="*/ 301 w 308"/>
                <a:gd name="T11" fmla="*/ 440 h 594"/>
              </a:gdLst>
              <a:ahLst/>
              <a:cxnLst>
                <a:cxn ang="0">
                  <a:pos x="T0" y="T1"/>
                </a:cxn>
                <a:cxn ang="0">
                  <a:pos x="T2" y="T3"/>
                </a:cxn>
                <a:cxn ang="0">
                  <a:pos x="T4" y="T5"/>
                </a:cxn>
                <a:cxn ang="0">
                  <a:pos x="T6" y="T7"/>
                </a:cxn>
                <a:cxn ang="0">
                  <a:pos x="T8" y="T9"/>
                </a:cxn>
                <a:cxn ang="0">
                  <a:pos x="T10" y="T11"/>
                </a:cxn>
              </a:cxnLst>
              <a:rect l="0" t="0" r="r" b="b"/>
              <a:pathLst>
                <a:path w="308" h="594">
                  <a:moveTo>
                    <a:pt x="301" y="440"/>
                  </a:moveTo>
                  <a:lnTo>
                    <a:pt x="0" y="594"/>
                  </a:lnTo>
                  <a:lnTo>
                    <a:pt x="0" y="104"/>
                  </a:lnTo>
                  <a:lnTo>
                    <a:pt x="308" y="0"/>
                  </a:lnTo>
                  <a:lnTo>
                    <a:pt x="301" y="440"/>
                  </a:lnTo>
                  <a:lnTo>
                    <a:pt x="301" y="440"/>
                  </a:lnTo>
                  <a:close/>
                </a:path>
              </a:pathLst>
            </a:custGeom>
            <a:solidFill>
              <a:schemeClr val="accent4">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sp>
        <p:nvSpPr>
          <p:cNvPr id="27" name="Oval 6"/>
          <p:cNvSpPr>
            <a:spLocks noChangeArrowheads="1"/>
          </p:cNvSpPr>
          <p:nvPr/>
        </p:nvSpPr>
        <p:spPr bwMode="auto">
          <a:xfrm>
            <a:off x="1603033" y="1388465"/>
            <a:ext cx="938502" cy="937656"/>
          </a:xfrm>
          <a:prstGeom prst="ellipse">
            <a:avLst/>
          </a:prstGeom>
          <a:solidFill>
            <a:schemeClr val="accent1"/>
          </a:solidFill>
          <a:ln w="38100">
            <a:solidFill>
              <a:schemeClr val="bg1"/>
            </a:solid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28" name="Oval 6"/>
          <p:cNvSpPr>
            <a:spLocks noChangeArrowheads="1"/>
          </p:cNvSpPr>
          <p:nvPr/>
        </p:nvSpPr>
        <p:spPr bwMode="auto">
          <a:xfrm>
            <a:off x="1598270" y="2189630"/>
            <a:ext cx="938502" cy="937656"/>
          </a:xfrm>
          <a:prstGeom prst="ellipse">
            <a:avLst/>
          </a:prstGeom>
          <a:solidFill>
            <a:schemeClr val="accent2"/>
          </a:solidFill>
          <a:ln w="28575">
            <a:solidFill>
              <a:schemeClr val="bg1"/>
            </a:solid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35" name="Oval 6"/>
          <p:cNvSpPr>
            <a:spLocks noChangeArrowheads="1"/>
          </p:cNvSpPr>
          <p:nvPr/>
        </p:nvSpPr>
        <p:spPr bwMode="auto">
          <a:xfrm>
            <a:off x="1591127" y="2987814"/>
            <a:ext cx="938502" cy="937656"/>
          </a:xfrm>
          <a:prstGeom prst="ellipse">
            <a:avLst/>
          </a:prstGeom>
          <a:solidFill>
            <a:schemeClr val="accent3"/>
          </a:solidFill>
          <a:ln w="28575">
            <a:solidFill>
              <a:schemeClr val="bg1"/>
            </a:solid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48" name="Oval 6"/>
          <p:cNvSpPr>
            <a:spLocks noChangeArrowheads="1"/>
          </p:cNvSpPr>
          <p:nvPr/>
        </p:nvSpPr>
        <p:spPr bwMode="auto">
          <a:xfrm>
            <a:off x="1618511" y="3822469"/>
            <a:ext cx="938502" cy="937656"/>
          </a:xfrm>
          <a:prstGeom prst="ellipse">
            <a:avLst/>
          </a:prstGeom>
          <a:solidFill>
            <a:schemeClr val="accent4"/>
          </a:solidFill>
          <a:ln w="28575">
            <a:solidFill>
              <a:schemeClr val="bg1"/>
            </a:solid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nvGrpSpPr>
          <p:cNvPr id="81" name="Group 80"/>
          <p:cNvGrpSpPr/>
          <p:nvPr/>
        </p:nvGrpSpPr>
        <p:grpSpPr>
          <a:xfrm>
            <a:off x="3657600" y="1931347"/>
            <a:ext cx="696686" cy="2212877"/>
            <a:chOff x="4876800" y="2575130"/>
            <a:chExt cx="928914" cy="2950502"/>
          </a:xfrm>
        </p:grpSpPr>
        <p:cxnSp>
          <p:nvCxnSpPr>
            <p:cNvPr id="77" name="Straight Connector 76"/>
            <p:cNvCxnSpPr/>
            <p:nvPr/>
          </p:nvCxnSpPr>
          <p:spPr>
            <a:xfrm flipH="1">
              <a:off x="4876800" y="2575130"/>
              <a:ext cx="928914" cy="0"/>
            </a:xfrm>
            <a:prstGeom prst="line">
              <a:avLst/>
            </a:prstGeom>
            <a:ln w="19050">
              <a:solidFill>
                <a:schemeClr val="tx1">
                  <a:lumMod val="25000"/>
                  <a:lumOff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4876800" y="3558631"/>
              <a:ext cx="928914" cy="0"/>
            </a:xfrm>
            <a:prstGeom prst="line">
              <a:avLst/>
            </a:prstGeom>
            <a:ln w="19050">
              <a:solidFill>
                <a:schemeClr val="tx1">
                  <a:lumMod val="25000"/>
                  <a:lumOff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4876800" y="4542132"/>
              <a:ext cx="928914" cy="0"/>
            </a:xfrm>
            <a:prstGeom prst="line">
              <a:avLst/>
            </a:prstGeom>
            <a:ln w="19050">
              <a:solidFill>
                <a:schemeClr val="tx1">
                  <a:lumMod val="25000"/>
                  <a:lumOff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4876800" y="5525632"/>
              <a:ext cx="928914" cy="0"/>
            </a:xfrm>
            <a:prstGeom prst="line">
              <a:avLst/>
            </a:prstGeom>
            <a:ln w="19050">
              <a:solidFill>
                <a:schemeClr val="tx1">
                  <a:lumMod val="25000"/>
                  <a:lumOff val="75000"/>
                </a:schemeClr>
              </a:solidFill>
              <a:headEnd type="oval"/>
            </a:ln>
          </p:spPr>
          <p:style>
            <a:lnRef idx="1">
              <a:schemeClr val="accent1"/>
            </a:lnRef>
            <a:fillRef idx="0">
              <a:schemeClr val="accent1"/>
            </a:fillRef>
            <a:effectRef idx="0">
              <a:schemeClr val="accent1"/>
            </a:effectRef>
            <a:fontRef idx="minor">
              <a:schemeClr val="tx1"/>
            </a:fontRef>
          </p:style>
        </p:cxnSp>
      </p:grpSp>
      <p:sp>
        <p:nvSpPr>
          <p:cNvPr id="83" name="Inhaltsplatzhalter 4"/>
          <p:cNvSpPr txBox="1"/>
          <p:nvPr/>
        </p:nvSpPr>
        <p:spPr>
          <a:xfrm>
            <a:off x="4565014" y="1722334"/>
            <a:ext cx="750195" cy="415498"/>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900"/>
              </a:spcAft>
              <a:buClrTx/>
              <a:buSzTx/>
              <a:buFont typeface="Wingdings" panose="05000000000000000000" pitchFamily="2" charset="2"/>
              <a:buNone/>
              <a:defRPr/>
            </a:pPr>
            <a:r>
              <a:rPr kumimoji="0" lang="en-US" sz="2700" b="1" i="0" u="none" strike="noStrike" kern="1200" cap="none" spc="0" normalizeH="0" baseline="0" noProof="0">
                <a:ln>
                  <a:noFill/>
                </a:ln>
                <a:solidFill>
                  <a:srgbClr val="2BBBD8"/>
                </a:solidFill>
                <a:effectLst/>
                <a:uLnTx/>
                <a:uFillTx/>
                <a:latin typeface="Elsie"/>
                <a:cs typeface="Elsie" panose="02000000000000000000" charset="0"/>
              </a:rPr>
              <a:t>20</a:t>
            </a:r>
            <a:r>
              <a:rPr kumimoji="0" lang="en-US" sz="2700" b="1" i="0" u="none" strike="noStrike" kern="1200" cap="none" spc="0" normalizeH="0" baseline="0" noProof="0" dirty="0">
                <a:ln>
                  <a:noFill/>
                </a:ln>
                <a:solidFill>
                  <a:srgbClr val="2BBBD8"/>
                </a:solidFill>
                <a:effectLst/>
                <a:uLnTx/>
                <a:uFillTx/>
                <a:latin typeface="Elsie"/>
                <a:cs typeface="Elsie" panose="02000000000000000000" charset="0"/>
              </a:rPr>
              <a:t>%</a:t>
            </a:r>
            <a:endParaRPr kumimoji="0" lang="en-US" sz="2100" b="0" i="0" u="none" strike="noStrike" kern="1200" cap="none" spc="0" normalizeH="0" baseline="0" noProof="0" dirty="0">
              <a:ln>
                <a:noFill/>
              </a:ln>
              <a:solidFill>
                <a:srgbClr val="2BBBD8"/>
              </a:solidFill>
              <a:effectLst/>
              <a:uLnTx/>
              <a:uFillTx/>
              <a:latin typeface="Elsie"/>
              <a:cs typeface="Elsie" panose="02000000000000000000" charset="0"/>
            </a:endParaRPr>
          </a:p>
        </p:txBody>
      </p:sp>
      <p:sp>
        <p:nvSpPr>
          <p:cNvPr id="85" name="Inhaltsplatzhalter 4"/>
          <p:cNvSpPr txBox="1"/>
          <p:nvPr/>
        </p:nvSpPr>
        <p:spPr>
          <a:xfrm>
            <a:off x="4565015" y="2459038"/>
            <a:ext cx="768985" cy="41529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900"/>
              </a:spcAft>
              <a:buClrTx/>
              <a:buSzTx/>
              <a:buFont typeface="Wingdings" panose="05000000000000000000" pitchFamily="2" charset="2"/>
              <a:buNone/>
              <a:defRPr/>
            </a:pPr>
            <a:r>
              <a:rPr kumimoji="0" lang="en-US" sz="2700" b="1" i="0" u="none" strike="noStrike" kern="1200" cap="none" spc="0" normalizeH="0" baseline="0" noProof="0">
                <a:ln>
                  <a:noFill/>
                </a:ln>
                <a:solidFill>
                  <a:srgbClr val="FBB505"/>
                </a:solidFill>
                <a:effectLst/>
                <a:uLnTx/>
                <a:uFillTx/>
                <a:latin typeface="Elsie"/>
                <a:cs typeface="Elsie" panose="02000000000000000000" charset="0"/>
              </a:rPr>
              <a:t>10%</a:t>
            </a:r>
            <a:endParaRPr kumimoji="0" lang="en-US" sz="2100" b="0" i="0" u="none" strike="noStrike" kern="1200" cap="none" spc="0" normalizeH="0" baseline="0" noProof="0" dirty="0">
              <a:ln>
                <a:noFill/>
              </a:ln>
              <a:solidFill>
                <a:srgbClr val="FBB505"/>
              </a:solidFill>
              <a:effectLst/>
              <a:uLnTx/>
              <a:uFillTx/>
              <a:latin typeface="Elsie"/>
              <a:cs typeface="Elsie" panose="02000000000000000000" charset="0"/>
            </a:endParaRPr>
          </a:p>
        </p:txBody>
      </p:sp>
      <p:sp>
        <p:nvSpPr>
          <p:cNvPr id="87" name="Inhaltsplatzhalter 4"/>
          <p:cNvSpPr txBox="1"/>
          <p:nvPr/>
        </p:nvSpPr>
        <p:spPr>
          <a:xfrm>
            <a:off x="4565015" y="3195003"/>
            <a:ext cx="855980" cy="41529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900"/>
              </a:spcAft>
              <a:buClrTx/>
              <a:buSzTx/>
              <a:buFont typeface="Wingdings" panose="05000000000000000000" pitchFamily="2" charset="2"/>
              <a:buNone/>
              <a:defRPr/>
            </a:pPr>
            <a:r>
              <a:rPr kumimoji="0" lang="en-US" sz="2700" b="1" i="0" u="none" strike="noStrike" kern="1200" cap="none" spc="0" normalizeH="0" baseline="0" noProof="0" dirty="0">
                <a:ln>
                  <a:noFill/>
                </a:ln>
                <a:solidFill>
                  <a:srgbClr val="2BBBD8"/>
                </a:solidFill>
                <a:effectLst/>
                <a:uLnTx/>
                <a:uFillTx/>
                <a:latin typeface="Elsie"/>
                <a:cs typeface="Elsie" panose="02000000000000000000" charset="0"/>
              </a:rPr>
              <a:t>2</a:t>
            </a:r>
            <a:r>
              <a:rPr kumimoji="0" lang="en-US" sz="2700" b="1" i="0" u="none" strike="noStrike" kern="1200" cap="none" spc="0" normalizeH="0" baseline="0" noProof="0">
                <a:ln>
                  <a:noFill/>
                </a:ln>
                <a:solidFill>
                  <a:srgbClr val="2BBBD8"/>
                </a:solidFill>
                <a:effectLst/>
                <a:uLnTx/>
                <a:uFillTx/>
                <a:latin typeface="Elsie"/>
                <a:cs typeface="Elsie" panose="02000000000000000000" charset="0"/>
              </a:rPr>
              <a:t>0</a:t>
            </a:r>
            <a:r>
              <a:rPr kumimoji="0" lang="en-US" sz="2700" b="1" i="0" u="none" strike="noStrike" kern="1200" cap="none" spc="0" normalizeH="0" baseline="0" noProof="0" dirty="0">
                <a:ln>
                  <a:noFill/>
                </a:ln>
                <a:solidFill>
                  <a:srgbClr val="2BBBD8"/>
                </a:solidFill>
                <a:effectLst/>
                <a:uLnTx/>
                <a:uFillTx/>
                <a:latin typeface="Elsie"/>
                <a:cs typeface="Elsie" panose="02000000000000000000" charset="0"/>
              </a:rPr>
              <a:t>%</a:t>
            </a:r>
            <a:endParaRPr kumimoji="0" lang="en-US" sz="2100" b="0" i="0" u="none" strike="noStrike" kern="1200" cap="none" spc="0" normalizeH="0" baseline="0" noProof="0" dirty="0">
              <a:ln>
                <a:noFill/>
              </a:ln>
              <a:solidFill>
                <a:srgbClr val="2BBBD8"/>
              </a:solidFill>
              <a:effectLst/>
              <a:uLnTx/>
              <a:uFillTx/>
              <a:latin typeface="Elsie"/>
              <a:cs typeface="Elsie" panose="02000000000000000000" charset="0"/>
            </a:endParaRPr>
          </a:p>
        </p:txBody>
      </p:sp>
      <p:sp>
        <p:nvSpPr>
          <p:cNvPr id="89" name="Inhaltsplatzhalter 4"/>
          <p:cNvSpPr txBox="1"/>
          <p:nvPr/>
        </p:nvSpPr>
        <p:spPr>
          <a:xfrm>
            <a:off x="4565015" y="3931603"/>
            <a:ext cx="855980" cy="41529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900"/>
              </a:spcAft>
              <a:buClrTx/>
              <a:buSzTx/>
              <a:buFont typeface="Wingdings" panose="05000000000000000000" pitchFamily="2" charset="2"/>
              <a:buNone/>
              <a:defRPr/>
            </a:pPr>
            <a:r>
              <a:rPr kumimoji="0" lang="en-US" sz="2700" b="1" i="0" u="none" strike="noStrike" kern="1200" cap="none" spc="0" normalizeH="0" baseline="0" noProof="0" dirty="0">
                <a:ln>
                  <a:noFill/>
                </a:ln>
                <a:solidFill>
                  <a:srgbClr val="FBB505"/>
                </a:solidFill>
                <a:effectLst/>
                <a:uLnTx/>
                <a:uFillTx/>
                <a:latin typeface="Elsie"/>
                <a:cs typeface="Elsie" panose="02000000000000000000" charset="0"/>
              </a:rPr>
              <a:t>5</a:t>
            </a:r>
            <a:r>
              <a:rPr kumimoji="0" lang="en-US" sz="2700" b="1" i="0" u="none" strike="noStrike" kern="1200" cap="none" spc="0" normalizeH="0" baseline="0" noProof="0">
                <a:ln>
                  <a:noFill/>
                </a:ln>
                <a:solidFill>
                  <a:srgbClr val="FBB505"/>
                </a:solidFill>
                <a:effectLst/>
                <a:uLnTx/>
                <a:uFillTx/>
                <a:latin typeface="Elsie"/>
                <a:cs typeface="Elsie" panose="02000000000000000000" charset="0"/>
              </a:rPr>
              <a:t>0</a:t>
            </a:r>
            <a:r>
              <a:rPr kumimoji="0" lang="en-US" sz="2700" b="1" i="0" u="none" strike="noStrike" kern="1200" cap="none" spc="0" normalizeH="0" baseline="0" noProof="0" dirty="0">
                <a:ln>
                  <a:noFill/>
                </a:ln>
                <a:solidFill>
                  <a:srgbClr val="FBB505"/>
                </a:solidFill>
                <a:effectLst/>
                <a:uLnTx/>
                <a:uFillTx/>
                <a:latin typeface="Elsie"/>
                <a:cs typeface="Elsie" panose="02000000000000000000" charset="0"/>
              </a:rPr>
              <a:t>%</a:t>
            </a:r>
            <a:endParaRPr kumimoji="0" lang="en-US" sz="2100" b="0" i="0" u="none" strike="noStrike" kern="1200" cap="none" spc="0" normalizeH="0" baseline="0" noProof="0" dirty="0">
              <a:ln>
                <a:noFill/>
              </a:ln>
              <a:solidFill>
                <a:srgbClr val="FBB505"/>
              </a:solidFill>
              <a:effectLst/>
              <a:uLnTx/>
              <a:uFillTx/>
              <a:latin typeface="Elsie"/>
              <a:cs typeface="Elsie" panose="02000000000000000000" charset="0"/>
            </a:endParaRPr>
          </a:p>
        </p:txBody>
      </p:sp>
      <p:grpSp>
        <p:nvGrpSpPr>
          <p:cNvPr id="2" name="组合 1"/>
          <p:cNvGrpSpPr/>
          <p:nvPr/>
        </p:nvGrpSpPr>
        <p:grpSpPr>
          <a:xfrm>
            <a:off x="5390891" y="1428750"/>
            <a:ext cx="3416505" cy="838187"/>
            <a:chOff x="6797" y="2130"/>
            <a:chExt cx="3635" cy="1854"/>
          </a:xfrm>
        </p:grpSpPr>
        <p:sp>
          <p:nvSpPr>
            <p:cNvPr id="3" name="Text Placeholder 10"/>
            <p:cNvSpPr txBox="1"/>
            <p:nvPr/>
          </p:nvSpPr>
          <p:spPr>
            <a:xfrm>
              <a:off x="6797" y="2130"/>
              <a:ext cx="3613"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1800" b="1"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Chất hóa dẻo</a:t>
              </a:r>
              <a:endParaRPr kumimoji="0" lang="en-US" altLang="id-ID" sz="1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4" name="Text Placeholder 10"/>
            <p:cNvSpPr txBox="1"/>
            <p:nvPr/>
          </p:nvSpPr>
          <p:spPr>
            <a:xfrm>
              <a:off x="6797" y="2751"/>
              <a:ext cx="3635"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16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Làm tăng tính dẻo, thuận lợi cho việc gia công sản phẩm</a:t>
              </a:r>
              <a:endParaRPr kumimoji="0" lang="id-ID" sz="16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44" name="组合 43"/>
          <p:cNvGrpSpPr/>
          <p:nvPr/>
        </p:nvGrpSpPr>
        <p:grpSpPr>
          <a:xfrm>
            <a:off x="5390891" y="2344101"/>
            <a:ext cx="3417641" cy="890189"/>
            <a:chOff x="6783" y="2298"/>
            <a:chExt cx="3636" cy="1970"/>
          </a:xfrm>
        </p:grpSpPr>
        <p:sp>
          <p:nvSpPr>
            <p:cNvPr id="55" name="Text Placeholder 10"/>
            <p:cNvSpPr txBox="1"/>
            <p:nvPr/>
          </p:nvSpPr>
          <p:spPr>
            <a:xfrm>
              <a:off x="6783" y="2298"/>
              <a:ext cx="3613" cy="7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1800" b="1"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Chất phụ gia</a:t>
              </a:r>
              <a:endParaRPr kumimoji="0" lang="en-US" altLang="id-ID" sz="1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56" name="Text Placeholder 10"/>
            <p:cNvSpPr txBox="1"/>
            <p:nvPr/>
          </p:nvSpPr>
          <p:spPr>
            <a:xfrm>
              <a:off x="6784" y="2927"/>
              <a:ext cx="3635" cy="13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16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Tạo màu, tạo mùi, tăng độ bền với môi trường</a:t>
              </a:r>
              <a:endParaRPr kumimoji="0" lang="id-ID" sz="16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57" name="组合 56"/>
          <p:cNvGrpSpPr/>
          <p:nvPr/>
        </p:nvGrpSpPr>
        <p:grpSpPr>
          <a:xfrm>
            <a:off x="5390891" y="3194590"/>
            <a:ext cx="3416505" cy="859435"/>
            <a:chOff x="6798" y="2471"/>
            <a:chExt cx="3635" cy="1899"/>
          </a:xfrm>
        </p:grpSpPr>
        <p:sp>
          <p:nvSpPr>
            <p:cNvPr id="58" name="Text Placeholder 10"/>
            <p:cNvSpPr txBox="1"/>
            <p:nvPr/>
          </p:nvSpPr>
          <p:spPr>
            <a:xfrm>
              <a:off x="6798" y="2471"/>
              <a:ext cx="3613"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1800" b="1"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Chất độn</a:t>
              </a:r>
              <a:endParaRPr kumimoji="0" lang="en-US" altLang="id-ID" sz="1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59" name="Text Placeholder 10"/>
            <p:cNvSpPr txBox="1"/>
            <p:nvPr/>
          </p:nvSpPr>
          <p:spPr>
            <a:xfrm>
              <a:off x="6798" y="3072"/>
              <a:ext cx="3635" cy="12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16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Làm tăng độ bền cơ học, tăng tính chịu nước, chịu nhiệt</a:t>
              </a:r>
              <a:endParaRPr kumimoji="0" lang="id-ID" sz="16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60" name="组合 59"/>
          <p:cNvGrpSpPr/>
          <p:nvPr/>
        </p:nvGrpSpPr>
        <p:grpSpPr>
          <a:xfrm>
            <a:off x="5390891" y="4010969"/>
            <a:ext cx="3416505" cy="658695"/>
            <a:chOff x="6797" y="2645"/>
            <a:chExt cx="3635" cy="1456"/>
          </a:xfrm>
        </p:grpSpPr>
        <p:sp>
          <p:nvSpPr>
            <p:cNvPr id="61" name="Text Placeholder 10"/>
            <p:cNvSpPr txBox="1"/>
            <p:nvPr/>
          </p:nvSpPr>
          <p:spPr>
            <a:xfrm>
              <a:off x="6797" y="2645"/>
              <a:ext cx="3613"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1800" b="1"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Polymer</a:t>
              </a:r>
              <a:endParaRPr kumimoji="0" lang="en-US" altLang="id-ID" sz="1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62" name="Text Placeholder 10"/>
            <p:cNvSpPr txBox="1"/>
            <p:nvPr/>
          </p:nvSpPr>
          <p:spPr>
            <a:xfrm>
              <a:off x="6797" y="3345"/>
              <a:ext cx="3635" cy="75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16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Thành phần chủ yếu trong chất dẻo</a:t>
              </a:r>
              <a:endParaRPr kumimoji="0" lang="id-ID" sz="16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sp>
        <p:nvSpPr>
          <p:cNvPr id="64" name="文本框 23"/>
          <p:cNvSpPr txBox="1"/>
          <p:nvPr/>
        </p:nvSpPr>
        <p:spPr>
          <a:xfrm>
            <a:off x="1839203" y="719663"/>
            <a:ext cx="51455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rPr>
              <a:t>THÀNH PHẦN CỦA CHẤT DẺO</a:t>
            </a:r>
            <a:endParaRPr kumimoji="0" lang="zh-CN" altLang="en-US" sz="32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endParaRPr>
          </a:p>
        </p:txBody>
      </p:sp>
      <p:pic>
        <p:nvPicPr>
          <p:cNvPr id="29" name="Graphic 28" descr="Chemicals with solid fill"/>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716082" y="1476083"/>
            <a:ext cx="688591" cy="688591"/>
          </a:xfrm>
          <a:prstGeom prst="rect">
            <a:avLst/>
          </a:prstGeom>
        </p:spPr>
      </p:pic>
      <p:pic>
        <p:nvPicPr>
          <p:cNvPr id="31" name="Graphic 30" descr="Palette with solid fill"/>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24310" y="2281675"/>
            <a:ext cx="701170" cy="701170"/>
          </a:xfrm>
          <a:prstGeom prst="rect">
            <a:avLst/>
          </a:prstGeom>
        </p:spPr>
      </p:pic>
      <p:pic>
        <p:nvPicPr>
          <p:cNvPr id="33" name="Graphic 32" descr="Seed Packet with solid fill"/>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3779" y="3138629"/>
            <a:ext cx="554885" cy="554885"/>
          </a:xfrm>
          <a:prstGeom prst="rect">
            <a:avLst/>
          </a:prstGeom>
        </p:spPr>
      </p:pic>
      <p:sp>
        <p:nvSpPr>
          <p:cNvPr id="67" name="wrgwrgerg"/>
          <p:cNvSpPr>
            <a:spLocks noChangeAspect="1"/>
          </p:cNvSpPr>
          <p:nvPr/>
        </p:nvSpPr>
        <p:spPr bwMode="auto">
          <a:xfrm>
            <a:off x="1813779" y="3998171"/>
            <a:ext cx="491139" cy="490397"/>
          </a:xfrm>
          <a:custGeom>
            <a:avLst/>
            <a:gdLst>
              <a:gd name="T0" fmla="*/ 5587 w 6532"/>
              <a:gd name="T1" fmla="*/ 4404 h 6532"/>
              <a:gd name="T2" fmla="*/ 5713 w 6532"/>
              <a:gd name="T3" fmla="*/ 2135 h 6532"/>
              <a:gd name="T4" fmla="*/ 6532 w 6532"/>
              <a:gd name="T5" fmla="*/ 1084 h 6532"/>
              <a:gd name="T6" fmla="*/ 5448 w 6532"/>
              <a:gd name="T7" fmla="*/ 0 h 6532"/>
              <a:gd name="T8" fmla="*/ 4364 w 6532"/>
              <a:gd name="T9" fmla="*/ 1084 h 6532"/>
              <a:gd name="T10" fmla="*/ 5169 w 6532"/>
              <a:gd name="T11" fmla="*/ 2132 h 6532"/>
              <a:gd name="T12" fmla="*/ 5043 w 6532"/>
              <a:gd name="T13" fmla="*/ 4395 h 6532"/>
              <a:gd name="T14" fmla="*/ 4976 w 6532"/>
              <a:gd name="T15" fmla="*/ 4412 h 6532"/>
              <a:gd name="T16" fmla="*/ 3635 w 6532"/>
              <a:gd name="T17" fmla="*/ 2736 h 6532"/>
              <a:gd name="T18" fmla="*/ 3780 w 6532"/>
              <a:gd name="T19" fmla="*/ 2195 h 6532"/>
              <a:gd name="T20" fmla="*/ 2696 w 6532"/>
              <a:gd name="T21" fmla="*/ 1111 h 6532"/>
              <a:gd name="T22" fmla="*/ 1612 w 6532"/>
              <a:gd name="T23" fmla="*/ 2195 h 6532"/>
              <a:gd name="T24" fmla="*/ 2007 w 6532"/>
              <a:gd name="T25" fmla="*/ 3031 h 6532"/>
              <a:gd name="T26" fmla="*/ 1275 w 6532"/>
              <a:gd name="T27" fmla="*/ 4380 h 6532"/>
              <a:gd name="T28" fmla="*/ 1084 w 6532"/>
              <a:gd name="T29" fmla="*/ 4363 h 6532"/>
              <a:gd name="T30" fmla="*/ 0 w 6532"/>
              <a:gd name="T31" fmla="*/ 5447 h 6532"/>
              <a:gd name="T32" fmla="*/ 1083 w 6532"/>
              <a:gd name="T33" fmla="*/ 6532 h 6532"/>
              <a:gd name="T34" fmla="*/ 2167 w 6532"/>
              <a:gd name="T35" fmla="*/ 5448 h 6532"/>
              <a:gd name="T36" fmla="*/ 1776 w 6532"/>
              <a:gd name="T37" fmla="*/ 4616 h 6532"/>
              <a:gd name="T38" fmla="*/ 2509 w 6532"/>
              <a:gd name="T39" fmla="*/ 3264 h 6532"/>
              <a:gd name="T40" fmla="*/ 2695 w 6532"/>
              <a:gd name="T41" fmla="*/ 3280 h 6532"/>
              <a:gd name="T42" fmla="*/ 3241 w 6532"/>
              <a:gd name="T43" fmla="*/ 3131 h 6532"/>
              <a:gd name="T44" fmla="*/ 4511 w 6532"/>
              <a:gd name="T45" fmla="*/ 4700 h 6532"/>
              <a:gd name="T46" fmla="*/ 4209 w 6532"/>
              <a:gd name="T47" fmla="*/ 5448 h 6532"/>
              <a:gd name="T48" fmla="*/ 5293 w 6532"/>
              <a:gd name="T49" fmla="*/ 6532 h 6532"/>
              <a:gd name="T50" fmla="*/ 6377 w 6532"/>
              <a:gd name="T51" fmla="*/ 5448 h 6532"/>
              <a:gd name="T52" fmla="*/ 5587 w 6532"/>
              <a:gd name="T53" fmla="*/ 4404 h 6532"/>
              <a:gd name="T54" fmla="*/ 1083 w 6532"/>
              <a:gd name="T55" fmla="*/ 5989 h 6532"/>
              <a:gd name="T56" fmla="*/ 540 w 6532"/>
              <a:gd name="T57" fmla="*/ 5447 h 6532"/>
              <a:gd name="T58" fmla="*/ 1083 w 6532"/>
              <a:gd name="T59" fmla="*/ 4904 h 6532"/>
              <a:gd name="T60" fmla="*/ 1625 w 6532"/>
              <a:gd name="T61" fmla="*/ 5447 h 6532"/>
              <a:gd name="T62" fmla="*/ 1083 w 6532"/>
              <a:gd name="T63" fmla="*/ 5989 h 6532"/>
              <a:gd name="T64" fmla="*/ 4905 w 6532"/>
              <a:gd name="T65" fmla="*/ 1083 h 6532"/>
              <a:gd name="T66" fmla="*/ 5448 w 6532"/>
              <a:gd name="T67" fmla="*/ 540 h 6532"/>
              <a:gd name="T68" fmla="*/ 5991 w 6532"/>
              <a:gd name="T69" fmla="*/ 1083 h 6532"/>
              <a:gd name="T70" fmla="*/ 5448 w 6532"/>
              <a:gd name="T71" fmla="*/ 1625 h 6532"/>
              <a:gd name="T72" fmla="*/ 4905 w 6532"/>
              <a:gd name="T73" fmla="*/ 1083 h 6532"/>
              <a:gd name="T74" fmla="*/ 2153 w 6532"/>
              <a:gd name="T75" fmla="*/ 2195 h 6532"/>
              <a:gd name="T76" fmla="*/ 2696 w 6532"/>
              <a:gd name="T77" fmla="*/ 1652 h 6532"/>
              <a:gd name="T78" fmla="*/ 3239 w 6532"/>
              <a:gd name="T79" fmla="*/ 2195 h 6532"/>
              <a:gd name="T80" fmla="*/ 2696 w 6532"/>
              <a:gd name="T81" fmla="*/ 2737 h 6532"/>
              <a:gd name="T82" fmla="*/ 2153 w 6532"/>
              <a:gd name="T83" fmla="*/ 2195 h 6532"/>
              <a:gd name="T84" fmla="*/ 5295 w 6532"/>
              <a:gd name="T85" fmla="*/ 5989 h 6532"/>
              <a:gd name="T86" fmla="*/ 4752 w 6532"/>
              <a:gd name="T87" fmla="*/ 5447 h 6532"/>
              <a:gd name="T88" fmla="*/ 5295 w 6532"/>
              <a:gd name="T89" fmla="*/ 4904 h 6532"/>
              <a:gd name="T90" fmla="*/ 5837 w 6532"/>
              <a:gd name="T91" fmla="*/ 5447 h 6532"/>
              <a:gd name="T92" fmla="*/ 5295 w 6532"/>
              <a:gd name="T93" fmla="*/ 5989 h 6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32" h="6532">
                <a:moveTo>
                  <a:pt x="5587" y="4404"/>
                </a:moveTo>
                <a:lnTo>
                  <a:pt x="5713" y="2135"/>
                </a:lnTo>
                <a:cubicBezTo>
                  <a:pt x="6183" y="2016"/>
                  <a:pt x="6532" y="1589"/>
                  <a:pt x="6532" y="1084"/>
                </a:cubicBezTo>
                <a:cubicBezTo>
                  <a:pt x="6532" y="487"/>
                  <a:pt x="6045" y="0"/>
                  <a:pt x="5448" y="0"/>
                </a:cubicBezTo>
                <a:cubicBezTo>
                  <a:pt x="4851" y="0"/>
                  <a:pt x="4364" y="487"/>
                  <a:pt x="4364" y="1084"/>
                </a:cubicBezTo>
                <a:cubicBezTo>
                  <a:pt x="4364" y="1585"/>
                  <a:pt x="4707" y="2008"/>
                  <a:pt x="5169" y="2132"/>
                </a:cubicBezTo>
                <a:lnTo>
                  <a:pt x="5043" y="4395"/>
                </a:lnTo>
                <a:cubicBezTo>
                  <a:pt x="5020" y="4400"/>
                  <a:pt x="4999" y="4405"/>
                  <a:pt x="4976" y="4412"/>
                </a:cubicBezTo>
                <a:lnTo>
                  <a:pt x="3635" y="2736"/>
                </a:lnTo>
                <a:cubicBezTo>
                  <a:pt x="3727" y="2576"/>
                  <a:pt x="3780" y="2392"/>
                  <a:pt x="3780" y="2195"/>
                </a:cubicBezTo>
                <a:cubicBezTo>
                  <a:pt x="3780" y="1597"/>
                  <a:pt x="3293" y="1111"/>
                  <a:pt x="2696" y="1111"/>
                </a:cubicBezTo>
                <a:cubicBezTo>
                  <a:pt x="2099" y="1111"/>
                  <a:pt x="1612" y="1597"/>
                  <a:pt x="1612" y="2195"/>
                </a:cubicBezTo>
                <a:cubicBezTo>
                  <a:pt x="1612" y="2531"/>
                  <a:pt x="1765" y="2832"/>
                  <a:pt x="2007" y="3031"/>
                </a:cubicBezTo>
                <a:lnTo>
                  <a:pt x="1275" y="4380"/>
                </a:lnTo>
                <a:cubicBezTo>
                  <a:pt x="1212" y="4369"/>
                  <a:pt x="1149" y="4363"/>
                  <a:pt x="1084" y="4363"/>
                </a:cubicBezTo>
                <a:cubicBezTo>
                  <a:pt x="487" y="4363"/>
                  <a:pt x="0" y="4849"/>
                  <a:pt x="0" y="5447"/>
                </a:cubicBezTo>
                <a:cubicBezTo>
                  <a:pt x="0" y="6044"/>
                  <a:pt x="485" y="6532"/>
                  <a:pt x="1083" y="6532"/>
                </a:cubicBezTo>
                <a:cubicBezTo>
                  <a:pt x="1680" y="6532"/>
                  <a:pt x="2167" y="6045"/>
                  <a:pt x="2167" y="5448"/>
                </a:cubicBezTo>
                <a:cubicBezTo>
                  <a:pt x="2167" y="5113"/>
                  <a:pt x="2015" y="4815"/>
                  <a:pt x="1776" y="4616"/>
                </a:cubicBezTo>
                <a:lnTo>
                  <a:pt x="2509" y="3264"/>
                </a:lnTo>
                <a:cubicBezTo>
                  <a:pt x="2569" y="3275"/>
                  <a:pt x="2632" y="3280"/>
                  <a:pt x="2695" y="3280"/>
                </a:cubicBezTo>
                <a:cubicBezTo>
                  <a:pt x="2895" y="3280"/>
                  <a:pt x="3081" y="3225"/>
                  <a:pt x="3241" y="3131"/>
                </a:cubicBezTo>
                <a:lnTo>
                  <a:pt x="4511" y="4700"/>
                </a:lnTo>
                <a:cubicBezTo>
                  <a:pt x="4324" y="4895"/>
                  <a:pt x="4209" y="5159"/>
                  <a:pt x="4209" y="5448"/>
                </a:cubicBezTo>
                <a:cubicBezTo>
                  <a:pt x="4209" y="6045"/>
                  <a:pt x="4696" y="6532"/>
                  <a:pt x="5293" y="6532"/>
                </a:cubicBezTo>
                <a:cubicBezTo>
                  <a:pt x="5891" y="6532"/>
                  <a:pt x="6377" y="6045"/>
                  <a:pt x="6377" y="5448"/>
                </a:cubicBezTo>
                <a:cubicBezTo>
                  <a:pt x="6379" y="4951"/>
                  <a:pt x="6043" y="4532"/>
                  <a:pt x="5587" y="4404"/>
                </a:cubicBezTo>
                <a:close/>
                <a:moveTo>
                  <a:pt x="1083" y="5989"/>
                </a:moveTo>
                <a:cubicBezTo>
                  <a:pt x="777" y="5989"/>
                  <a:pt x="540" y="5739"/>
                  <a:pt x="540" y="5447"/>
                </a:cubicBezTo>
                <a:cubicBezTo>
                  <a:pt x="540" y="5141"/>
                  <a:pt x="791" y="4904"/>
                  <a:pt x="1083" y="4904"/>
                </a:cubicBezTo>
                <a:cubicBezTo>
                  <a:pt x="1375" y="4904"/>
                  <a:pt x="1611" y="5155"/>
                  <a:pt x="1625" y="5447"/>
                </a:cubicBezTo>
                <a:cubicBezTo>
                  <a:pt x="1625" y="5753"/>
                  <a:pt x="1375" y="5989"/>
                  <a:pt x="1083" y="5989"/>
                </a:cubicBezTo>
                <a:close/>
                <a:moveTo>
                  <a:pt x="4905" y="1083"/>
                </a:moveTo>
                <a:cubicBezTo>
                  <a:pt x="4905" y="777"/>
                  <a:pt x="5156" y="540"/>
                  <a:pt x="5448" y="540"/>
                </a:cubicBezTo>
                <a:cubicBezTo>
                  <a:pt x="5753" y="540"/>
                  <a:pt x="5991" y="776"/>
                  <a:pt x="5991" y="1083"/>
                </a:cubicBezTo>
                <a:cubicBezTo>
                  <a:pt x="5991" y="1388"/>
                  <a:pt x="5740" y="1625"/>
                  <a:pt x="5448" y="1625"/>
                </a:cubicBezTo>
                <a:cubicBezTo>
                  <a:pt x="5141" y="1625"/>
                  <a:pt x="4905" y="1389"/>
                  <a:pt x="4905" y="1083"/>
                </a:cubicBezTo>
                <a:close/>
                <a:moveTo>
                  <a:pt x="2153" y="2195"/>
                </a:moveTo>
                <a:cubicBezTo>
                  <a:pt x="2153" y="1889"/>
                  <a:pt x="2404" y="1652"/>
                  <a:pt x="2696" y="1652"/>
                </a:cubicBezTo>
                <a:cubicBezTo>
                  <a:pt x="2988" y="1652"/>
                  <a:pt x="3239" y="1888"/>
                  <a:pt x="3239" y="2195"/>
                </a:cubicBezTo>
                <a:cubicBezTo>
                  <a:pt x="3239" y="2501"/>
                  <a:pt x="2988" y="2737"/>
                  <a:pt x="2696" y="2737"/>
                </a:cubicBezTo>
                <a:cubicBezTo>
                  <a:pt x="2389" y="2737"/>
                  <a:pt x="2153" y="2501"/>
                  <a:pt x="2153" y="2195"/>
                </a:cubicBezTo>
                <a:close/>
                <a:moveTo>
                  <a:pt x="5295" y="5989"/>
                </a:moveTo>
                <a:cubicBezTo>
                  <a:pt x="4989" y="5989"/>
                  <a:pt x="4752" y="5739"/>
                  <a:pt x="4752" y="5447"/>
                </a:cubicBezTo>
                <a:cubicBezTo>
                  <a:pt x="4752" y="5141"/>
                  <a:pt x="5003" y="4904"/>
                  <a:pt x="5295" y="4904"/>
                </a:cubicBezTo>
                <a:cubicBezTo>
                  <a:pt x="5587" y="4904"/>
                  <a:pt x="5837" y="5155"/>
                  <a:pt x="5837" y="5447"/>
                </a:cubicBezTo>
                <a:cubicBezTo>
                  <a:pt x="5837" y="5753"/>
                  <a:pt x="5587" y="5989"/>
                  <a:pt x="5295" y="5989"/>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nvGrpSpPr>
          <p:cNvPr id="37" name="Group 36"/>
          <p:cNvGrpSpPr/>
          <p:nvPr/>
        </p:nvGrpSpPr>
        <p:grpSpPr>
          <a:xfrm>
            <a:off x="162027" y="139412"/>
            <a:ext cx="1800022" cy="484909"/>
            <a:chOff x="170001" y="56833"/>
            <a:chExt cx="1576199" cy="424613"/>
          </a:xfrm>
        </p:grpSpPr>
        <p:sp>
          <p:nvSpPr>
            <p:cNvPr id="38" name="Google Shape;3441;p47"/>
            <p:cNvSpPr txBox="1"/>
            <p:nvPr/>
          </p:nvSpPr>
          <p:spPr>
            <a:xfrm>
              <a:off x="600100" y="56833"/>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Dẻo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grpSp>
          <p:nvGrpSpPr>
            <p:cNvPr id="39" name="Group 38"/>
            <p:cNvGrpSpPr/>
            <p:nvPr/>
          </p:nvGrpSpPr>
          <p:grpSpPr>
            <a:xfrm>
              <a:off x="170001" y="76831"/>
              <a:ext cx="529942" cy="404615"/>
              <a:chOff x="1302845" y="820686"/>
              <a:chExt cx="2249701" cy="1717668"/>
            </a:xfrm>
          </p:grpSpPr>
          <p:sp>
            <p:nvSpPr>
              <p:cNvPr id="40" name="Google Shape;3481;p50"/>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41" name="Google Shape;3483;p50"/>
              <p:cNvSpPr txBox="1"/>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rPr>
                  <a:t>IV.1</a:t>
                </a:r>
                <a:endParaRPr kumimoji="0" lang="en-GB"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par>
                          <p:cTn id="8" fill="hold">
                            <p:stCondLst>
                              <p:cond delay="500"/>
                            </p:stCondLst>
                            <p:childTnLst>
                              <p:par>
                                <p:cTn id="9" presetID="2" presetClass="entr" presetSubtype="4" accel="20000" decel="8000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accel="20000" decel="8000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accel="20000" decel="8000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accel="20000" decel="8000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wipe(left)">
                                      <p:cBhvr>
                                        <p:cTn id="31" dur="500"/>
                                        <p:tgtEl>
                                          <p:spTgt spid="8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1000" fill="hold"/>
                                        <p:tgtEl>
                                          <p:spTgt spid="60"/>
                                        </p:tgtEl>
                                        <p:attrNameLst>
                                          <p:attrName>ppt_x</p:attrName>
                                        </p:attrNameLst>
                                      </p:cBhvr>
                                      <p:tavLst>
                                        <p:tav tm="0">
                                          <p:val>
                                            <p:strVal val="1+#ppt_w/2"/>
                                          </p:val>
                                        </p:tav>
                                        <p:tav tm="100000">
                                          <p:val>
                                            <p:strVal val="#ppt_x"/>
                                          </p:val>
                                        </p:tav>
                                      </p:tavLst>
                                    </p:anim>
                                    <p:anim calcmode="lin" valueType="num">
                                      <p:cBhvr additive="base">
                                        <p:cTn id="37" dur="1000" fill="hold"/>
                                        <p:tgtEl>
                                          <p:spTgt spid="60"/>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89"/>
                                        </p:tgtEl>
                                        <p:attrNameLst>
                                          <p:attrName>style.visibility</p:attrName>
                                        </p:attrNameLst>
                                      </p:cBhvr>
                                      <p:to>
                                        <p:strVal val="visible"/>
                                      </p:to>
                                    </p:set>
                                    <p:anim calcmode="lin" valueType="num">
                                      <p:cBhvr>
                                        <p:cTn id="41" dur="500" fill="hold"/>
                                        <p:tgtEl>
                                          <p:spTgt spid="89"/>
                                        </p:tgtEl>
                                        <p:attrNameLst>
                                          <p:attrName>ppt_w</p:attrName>
                                        </p:attrNameLst>
                                      </p:cBhvr>
                                      <p:tavLst>
                                        <p:tav tm="0">
                                          <p:val>
                                            <p:fltVal val="0"/>
                                          </p:val>
                                        </p:tav>
                                        <p:tav tm="100000">
                                          <p:val>
                                            <p:strVal val="#ppt_w"/>
                                          </p:val>
                                        </p:tav>
                                      </p:tavLst>
                                    </p:anim>
                                    <p:anim calcmode="lin" valueType="num">
                                      <p:cBhvr>
                                        <p:cTn id="42" dur="500" fill="hold"/>
                                        <p:tgtEl>
                                          <p:spTgt spid="89"/>
                                        </p:tgtEl>
                                        <p:attrNameLst>
                                          <p:attrName>ppt_h</p:attrName>
                                        </p:attrNameLst>
                                      </p:cBhvr>
                                      <p:tavLst>
                                        <p:tav tm="0">
                                          <p:val>
                                            <p:fltVal val="0"/>
                                          </p:val>
                                        </p:tav>
                                        <p:tav tm="100000">
                                          <p:val>
                                            <p:strVal val="#ppt_h"/>
                                          </p:val>
                                        </p:tav>
                                      </p:tavLst>
                                    </p:anim>
                                    <p:animEffect transition="in" filter="fade">
                                      <p:cBhvr>
                                        <p:cTn id="43" dur="500"/>
                                        <p:tgtEl>
                                          <p:spTgt spid="8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57"/>
                                        </p:tgtEl>
                                        <p:attrNameLst>
                                          <p:attrName>style.visibility</p:attrName>
                                        </p:attrNameLst>
                                      </p:cBhvr>
                                      <p:to>
                                        <p:strVal val="visible"/>
                                      </p:to>
                                    </p:set>
                                    <p:anim calcmode="lin" valueType="num">
                                      <p:cBhvr additive="base">
                                        <p:cTn id="48" dur="1000" fill="hold"/>
                                        <p:tgtEl>
                                          <p:spTgt spid="57"/>
                                        </p:tgtEl>
                                        <p:attrNameLst>
                                          <p:attrName>ppt_x</p:attrName>
                                        </p:attrNameLst>
                                      </p:cBhvr>
                                      <p:tavLst>
                                        <p:tav tm="0">
                                          <p:val>
                                            <p:strVal val="1+#ppt_w/2"/>
                                          </p:val>
                                        </p:tav>
                                        <p:tav tm="100000">
                                          <p:val>
                                            <p:strVal val="#ppt_x"/>
                                          </p:val>
                                        </p:tav>
                                      </p:tavLst>
                                    </p:anim>
                                    <p:anim calcmode="lin" valueType="num">
                                      <p:cBhvr additive="base">
                                        <p:cTn id="49" dur="1000" fill="hold"/>
                                        <p:tgtEl>
                                          <p:spTgt spid="5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87"/>
                                        </p:tgtEl>
                                        <p:attrNameLst>
                                          <p:attrName>style.visibility</p:attrName>
                                        </p:attrNameLst>
                                      </p:cBhvr>
                                      <p:to>
                                        <p:strVal val="visible"/>
                                      </p:to>
                                    </p:set>
                                    <p:anim calcmode="lin" valueType="num">
                                      <p:cBhvr>
                                        <p:cTn id="53" dur="500" fill="hold"/>
                                        <p:tgtEl>
                                          <p:spTgt spid="87"/>
                                        </p:tgtEl>
                                        <p:attrNameLst>
                                          <p:attrName>ppt_w</p:attrName>
                                        </p:attrNameLst>
                                      </p:cBhvr>
                                      <p:tavLst>
                                        <p:tav tm="0">
                                          <p:val>
                                            <p:fltVal val="0"/>
                                          </p:val>
                                        </p:tav>
                                        <p:tav tm="100000">
                                          <p:val>
                                            <p:strVal val="#ppt_w"/>
                                          </p:val>
                                        </p:tav>
                                      </p:tavLst>
                                    </p:anim>
                                    <p:anim calcmode="lin" valueType="num">
                                      <p:cBhvr>
                                        <p:cTn id="54" dur="500" fill="hold"/>
                                        <p:tgtEl>
                                          <p:spTgt spid="87"/>
                                        </p:tgtEl>
                                        <p:attrNameLst>
                                          <p:attrName>ppt_h</p:attrName>
                                        </p:attrNameLst>
                                      </p:cBhvr>
                                      <p:tavLst>
                                        <p:tav tm="0">
                                          <p:val>
                                            <p:fltVal val="0"/>
                                          </p:val>
                                        </p:tav>
                                        <p:tav tm="100000">
                                          <p:val>
                                            <p:strVal val="#ppt_h"/>
                                          </p:val>
                                        </p:tav>
                                      </p:tavLst>
                                    </p:anim>
                                    <p:animEffect transition="in" filter="fade">
                                      <p:cBhvr>
                                        <p:cTn id="55" dur="500"/>
                                        <p:tgtEl>
                                          <p:spTgt spid="87"/>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base">
                                        <p:cTn id="60" dur="1000" fill="hold"/>
                                        <p:tgtEl>
                                          <p:spTgt spid="44"/>
                                        </p:tgtEl>
                                        <p:attrNameLst>
                                          <p:attrName>ppt_x</p:attrName>
                                        </p:attrNameLst>
                                      </p:cBhvr>
                                      <p:tavLst>
                                        <p:tav tm="0">
                                          <p:val>
                                            <p:strVal val="1+#ppt_w/2"/>
                                          </p:val>
                                        </p:tav>
                                        <p:tav tm="100000">
                                          <p:val>
                                            <p:strVal val="#ppt_x"/>
                                          </p:val>
                                        </p:tav>
                                      </p:tavLst>
                                    </p:anim>
                                    <p:anim calcmode="lin" valueType="num">
                                      <p:cBhvr additive="base">
                                        <p:cTn id="61" dur="1000" fill="hold"/>
                                        <p:tgtEl>
                                          <p:spTgt spid="44"/>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85"/>
                                        </p:tgtEl>
                                        <p:attrNameLst>
                                          <p:attrName>style.visibility</p:attrName>
                                        </p:attrNameLst>
                                      </p:cBhvr>
                                      <p:to>
                                        <p:strVal val="visible"/>
                                      </p:to>
                                    </p:set>
                                    <p:anim calcmode="lin" valueType="num">
                                      <p:cBhvr>
                                        <p:cTn id="65" dur="500" fill="hold"/>
                                        <p:tgtEl>
                                          <p:spTgt spid="85"/>
                                        </p:tgtEl>
                                        <p:attrNameLst>
                                          <p:attrName>ppt_w</p:attrName>
                                        </p:attrNameLst>
                                      </p:cBhvr>
                                      <p:tavLst>
                                        <p:tav tm="0">
                                          <p:val>
                                            <p:fltVal val="0"/>
                                          </p:val>
                                        </p:tav>
                                        <p:tav tm="100000">
                                          <p:val>
                                            <p:strVal val="#ppt_w"/>
                                          </p:val>
                                        </p:tav>
                                      </p:tavLst>
                                    </p:anim>
                                    <p:anim calcmode="lin" valueType="num">
                                      <p:cBhvr>
                                        <p:cTn id="66" dur="500" fill="hold"/>
                                        <p:tgtEl>
                                          <p:spTgt spid="85"/>
                                        </p:tgtEl>
                                        <p:attrNameLst>
                                          <p:attrName>ppt_h</p:attrName>
                                        </p:attrNameLst>
                                      </p:cBhvr>
                                      <p:tavLst>
                                        <p:tav tm="0">
                                          <p:val>
                                            <p:fltVal val="0"/>
                                          </p:val>
                                        </p:tav>
                                        <p:tav tm="100000">
                                          <p:val>
                                            <p:strVal val="#ppt_h"/>
                                          </p:val>
                                        </p:tav>
                                      </p:tavLst>
                                    </p:anim>
                                    <p:animEffect transition="in" filter="fade">
                                      <p:cBhvr>
                                        <p:cTn id="67" dur="500"/>
                                        <p:tgtEl>
                                          <p:spTgt spid="8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additive="base">
                                        <p:cTn id="72" dur="1000" fill="hold"/>
                                        <p:tgtEl>
                                          <p:spTgt spid="2"/>
                                        </p:tgtEl>
                                        <p:attrNameLst>
                                          <p:attrName>ppt_x</p:attrName>
                                        </p:attrNameLst>
                                      </p:cBhvr>
                                      <p:tavLst>
                                        <p:tav tm="0">
                                          <p:val>
                                            <p:strVal val="1+#ppt_w/2"/>
                                          </p:val>
                                        </p:tav>
                                        <p:tav tm="100000">
                                          <p:val>
                                            <p:strVal val="#ppt_x"/>
                                          </p:val>
                                        </p:tav>
                                      </p:tavLst>
                                    </p:anim>
                                    <p:anim calcmode="lin" valueType="num">
                                      <p:cBhvr additive="base">
                                        <p:cTn id="73" dur="1000" fill="hold"/>
                                        <p:tgtEl>
                                          <p:spTgt spid="2"/>
                                        </p:tgtEl>
                                        <p:attrNameLst>
                                          <p:attrName>ppt_y</p:attrName>
                                        </p:attrNameLst>
                                      </p:cBhvr>
                                      <p:tavLst>
                                        <p:tav tm="0">
                                          <p:val>
                                            <p:strVal val="#ppt_y"/>
                                          </p:val>
                                        </p:tav>
                                        <p:tav tm="100000">
                                          <p:val>
                                            <p:strVal val="#ppt_y"/>
                                          </p:val>
                                        </p:tav>
                                      </p:tavLst>
                                    </p:anim>
                                  </p:childTnLst>
                                </p:cTn>
                              </p:par>
                            </p:childTnLst>
                          </p:cTn>
                        </p:par>
                        <p:par>
                          <p:cTn id="74" fill="hold">
                            <p:stCondLst>
                              <p:cond delay="1000"/>
                            </p:stCondLst>
                            <p:childTnLst>
                              <p:par>
                                <p:cTn id="75" presetID="53" presetClass="entr" presetSubtype="16" fill="hold" grpId="0" nodeType="afterEffect">
                                  <p:stCondLst>
                                    <p:cond delay="0"/>
                                  </p:stCondLst>
                                  <p:childTnLst>
                                    <p:set>
                                      <p:cBhvr>
                                        <p:cTn id="76" dur="1" fill="hold">
                                          <p:stCondLst>
                                            <p:cond delay="0"/>
                                          </p:stCondLst>
                                        </p:cTn>
                                        <p:tgtEl>
                                          <p:spTgt spid="83"/>
                                        </p:tgtEl>
                                        <p:attrNameLst>
                                          <p:attrName>style.visibility</p:attrName>
                                        </p:attrNameLst>
                                      </p:cBhvr>
                                      <p:to>
                                        <p:strVal val="visible"/>
                                      </p:to>
                                    </p:set>
                                    <p:anim calcmode="lin" valueType="num">
                                      <p:cBhvr>
                                        <p:cTn id="77" dur="500" fill="hold"/>
                                        <p:tgtEl>
                                          <p:spTgt spid="83"/>
                                        </p:tgtEl>
                                        <p:attrNameLst>
                                          <p:attrName>ppt_w</p:attrName>
                                        </p:attrNameLst>
                                      </p:cBhvr>
                                      <p:tavLst>
                                        <p:tav tm="0">
                                          <p:val>
                                            <p:fltVal val="0"/>
                                          </p:val>
                                        </p:tav>
                                        <p:tav tm="100000">
                                          <p:val>
                                            <p:strVal val="#ppt_w"/>
                                          </p:val>
                                        </p:tav>
                                      </p:tavLst>
                                    </p:anim>
                                    <p:anim calcmode="lin" valueType="num">
                                      <p:cBhvr>
                                        <p:cTn id="78" dur="500" fill="hold"/>
                                        <p:tgtEl>
                                          <p:spTgt spid="83"/>
                                        </p:tgtEl>
                                        <p:attrNameLst>
                                          <p:attrName>ppt_h</p:attrName>
                                        </p:attrNameLst>
                                      </p:cBhvr>
                                      <p:tavLst>
                                        <p:tav tm="0">
                                          <p:val>
                                            <p:fltVal val="0"/>
                                          </p:val>
                                        </p:tav>
                                        <p:tav tm="100000">
                                          <p:val>
                                            <p:strVal val="#ppt_h"/>
                                          </p:val>
                                        </p:tav>
                                      </p:tavLst>
                                    </p:anim>
                                    <p:animEffect transition="in" filter="fade">
                                      <p:cBhvr>
                                        <p:cTn id="7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5" grpId="0"/>
      <p:bldP spid="87" grpId="0"/>
      <p:bldP spid="89" grpId="0"/>
      <p:bldP spid="6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sp>
        <p:nvSpPr>
          <p:cNvPr id="6" name="Rectangle 5"/>
          <p:cNvSpPr/>
          <p:nvPr/>
        </p:nvSpPr>
        <p:spPr>
          <a:xfrm>
            <a:off x="4421459" y="586590"/>
            <a:ext cx="4080440" cy="3970318"/>
          </a:xfrm>
          <a:prstGeom prst="rect">
            <a:avLst/>
          </a:prstGeom>
        </p:spPr>
        <p:txBody>
          <a:bodyPr wrap="square">
            <a:spAutoFit/>
          </a:bodyPr>
          <a:lstStyle/>
          <a:p>
            <a:pPr lvl="0" algn="ctr">
              <a:defRPr/>
            </a:pPr>
            <a:r>
              <a:rPr lang="vi-VN" sz="3600" dirty="0">
                <a:latin typeface="Arial" panose="020B0604020202020204" pitchFamily="34" charset="0"/>
                <a:ea typeface="Courier New" panose="02070309020205020404" pitchFamily="49" charset="0"/>
                <a:cs typeface="Arial" panose="020B0604020202020204" pitchFamily="34" charset="0"/>
              </a:rPr>
              <a:t>Dựa vào những đặc điểm nào mà chất dẻo được ứng dụng rộng rãi trong nhiều lĩnh vực của sản xuất và đời sống?</a:t>
            </a:r>
            <a:r>
              <a:rPr lang="en-US" sz="3600" dirty="0">
                <a:latin typeface="Arial" panose="020B0604020202020204" pitchFamily="34" charset="0"/>
                <a:ea typeface="Courier New" panose="02070309020205020404" pitchFamily="49" charset="0"/>
                <a:cs typeface="Arial" panose="020B0604020202020204" pitchFamily="34" charset="0"/>
              </a:rPr>
              <a:t> </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pic>
        <p:nvPicPr>
          <p:cNvPr id="7" name="Picture 6"/>
          <p:cNvPicPr>
            <a:picLocks noChangeAspect="1"/>
          </p:cNvPicPr>
          <p:nvPr/>
        </p:nvPicPr>
        <p:blipFill>
          <a:blip r:embed="rId1"/>
          <a:stretch>
            <a:fillRect/>
          </a:stretch>
        </p:blipFill>
        <p:spPr>
          <a:xfrm>
            <a:off x="190499" y="419099"/>
            <a:ext cx="4305301" cy="43053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pic>
        <p:nvPicPr>
          <p:cNvPr id="3074" name="Picture 2" descr="CÁC LOẠI NHỰA GIA DỤNG TPHCM VÀ ỨNG DỤ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3292" y="587298"/>
            <a:ext cx="5637530" cy="39916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eckmar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3831" y="1836378"/>
            <a:ext cx="463087" cy="4630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56917" y="1871719"/>
            <a:ext cx="2587083" cy="494751"/>
          </a:xfrm>
          <a:prstGeom prst="rect">
            <a:avLst/>
          </a:prstGeom>
        </p:spPr>
        <p:txBody>
          <a:bodyPr wrap="square">
            <a:spAutoFit/>
          </a:bodyPr>
          <a:lstStyle/>
          <a:p>
            <a:pPr>
              <a:lnSpc>
                <a:spcPct val="120000"/>
              </a:lnSpc>
            </a:pP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rẻ</a:t>
            </a:r>
            <a:endParaRPr lang="en-US" sz="2400" dirty="0">
              <a:latin typeface="Arial" panose="020B0604020202020204" pitchFamily="34" charset="0"/>
              <a:cs typeface="Arial" panose="020B0604020202020204" pitchFamily="34" charset="0"/>
            </a:endParaRPr>
          </a:p>
        </p:txBody>
      </p:sp>
      <p:pic>
        <p:nvPicPr>
          <p:cNvPr id="4" name="Picture 4" descr="Checkmar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3831" y="2569580"/>
            <a:ext cx="463087" cy="4630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56917" y="2514773"/>
            <a:ext cx="2587083" cy="937949"/>
          </a:xfrm>
          <a:prstGeom prst="rect">
            <a:avLst/>
          </a:prstGeom>
        </p:spPr>
        <p:txBody>
          <a:bodyPr wrap="square">
            <a:spAutoFit/>
          </a:bodyPr>
          <a:lstStyle/>
          <a:p>
            <a:pPr>
              <a:lnSpc>
                <a:spcPct val="120000"/>
              </a:lnSpc>
            </a:pPr>
            <a:r>
              <a:rPr lang="en-US" sz="2400" dirty="0" err="1">
                <a:latin typeface="Arial" panose="020B0604020202020204" pitchFamily="34" charset="0"/>
                <a:cs typeface="Arial" panose="020B0604020202020204" pitchFamily="34" charset="0"/>
              </a:rPr>
              <a:t>Bền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đẹp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endParaRPr lang="en-US"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type="lt">
                                    <p:tmPct val="4000"/>
                                  </p:iterate>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85086" y="740831"/>
            <a:ext cx="4773827" cy="4305504"/>
            <a:chOff x="3567606" y="1375383"/>
            <a:chExt cx="5035670" cy="4541658"/>
          </a:xfrm>
        </p:grpSpPr>
        <p:sp>
          <p:nvSpPr>
            <p:cNvPr id="4" name="Freeform: Shape 3"/>
            <p:cNvSpPr/>
            <p:nvPr/>
          </p:nvSpPr>
          <p:spPr>
            <a:xfrm>
              <a:off x="4709661" y="2094395"/>
              <a:ext cx="2772678" cy="3146613"/>
            </a:xfrm>
            <a:custGeom>
              <a:avLst/>
              <a:gdLst/>
              <a:ahLst/>
              <a:cxnLst>
                <a:cxn ang="0">
                  <a:pos x="wd2" y="hd2"/>
                </a:cxn>
                <a:cxn ang="5400000">
                  <a:pos x="wd2" y="hd2"/>
                </a:cxn>
                <a:cxn ang="10800000">
                  <a:pos x="wd2" y="hd2"/>
                </a:cxn>
                <a:cxn ang="16200000">
                  <a:pos x="wd2" y="hd2"/>
                </a:cxn>
              </a:cxnLst>
              <a:rect l="0" t="0" r="r" b="b"/>
              <a:pathLst>
                <a:path w="21529" h="21570" extrusionOk="0">
                  <a:moveTo>
                    <a:pt x="538" y="6909"/>
                  </a:moveTo>
                  <a:cubicBezTo>
                    <a:pt x="1461" y="7610"/>
                    <a:pt x="2084" y="8535"/>
                    <a:pt x="2344" y="9550"/>
                  </a:cubicBezTo>
                  <a:cubicBezTo>
                    <a:pt x="2607" y="10563"/>
                    <a:pt x="2500" y="11653"/>
                    <a:pt x="2066" y="12653"/>
                  </a:cubicBezTo>
                  <a:cubicBezTo>
                    <a:pt x="1851" y="13153"/>
                    <a:pt x="1549" y="13624"/>
                    <a:pt x="1175" y="14047"/>
                  </a:cubicBezTo>
                  <a:cubicBezTo>
                    <a:pt x="988" y="14258"/>
                    <a:pt x="783" y="14456"/>
                    <a:pt x="563" y="14641"/>
                  </a:cubicBezTo>
                  <a:cubicBezTo>
                    <a:pt x="535" y="14664"/>
                    <a:pt x="508" y="14687"/>
                    <a:pt x="480" y="14710"/>
                  </a:cubicBezTo>
                  <a:cubicBezTo>
                    <a:pt x="448" y="14736"/>
                    <a:pt x="416" y="14761"/>
                    <a:pt x="384" y="14787"/>
                  </a:cubicBezTo>
                  <a:cubicBezTo>
                    <a:pt x="262" y="14888"/>
                    <a:pt x="169" y="15015"/>
                    <a:pt x="114" y="15148"/>
                  </a:cubicBezTo>
                  <a:cubicBezTo>
                    <a:pt x="5" y="15419"/>
                    <a:pt x="39" y="15673"/>
                    <a:pt x="115" y="15884"/>
                  </a:cubicBezTo>
                  <a:cubicBezTo>
                    <a:pt x="195" y="16097"/>
                    <a:pt x="324" y="16283"/>
                    <a:pt x="510" y="16443"/>
                  </a:cubicBezTo>
                  <a:cubicBezTo>
                    <a:pt x="604" y="16523"/>
                    <a:pt x="714" y="16596"/>
                    <a:pt x="845" y="16653"/>
                  </a:cubicBezTo>
                  <a:cubicBezTo>
                    <a:pt x="977" y="16710"/>
                    <a:pt x="1132" y="16749"/>
                    <a:pt x="1297" y="16755"/>
                  </a:cubicBezTo>
                  <a:cubicBezTo>
                    <a:pt x="1379" y="16758"/>
                    <a:pt x="1462" y="16752"/>
                    <a:pt x="1542" y="16738"/>
                  </a:cubicBezTo>
                  <a:cubicBezTo>
                    <a:pt x="1582" y="16731"/>
                    <a:pt x="1622" y="16722"/>
                    <a:pt x="1660" y="16711"/>
                  </a:cubicBezTo>
                  <a:cubicBezTo>
                    <a:pt x="1682" y="16705"/>
                    <a:pt x="1703" y="16698"/>
                    <a:pt x="1725" y="16692"/>
                  </a:cubicBezTo>
                  <a:cubicBezTo>
                    <a:pt x="1761" y="16682"/>
                    <a:pt x="1797" y="16672"/>
                    <a:pt x="1833" y="16661"/>
                  </a:cubicBezTo>
                  <a:cubicBezTo>
                    <a:pt x="1870" y="16652"/>
                    <a:pt x="1906" y="16642"/>
                    <a:pt x="1942" y="16633"/>
                  </a:cubicBezTo>
                  <a:cubicBezTo>
                    <a:pt x="2088" y="16595"/>
                    <a:pt x="2235" y="16563"/>
                    <a:pt x="2384" y="16535"/>
                  </a:cubicBezTo>
                  <a:cubicBezTo>
                    <a:pt x="2977" y="16425"/>
                    <a:pt x="3590" y="16393"/>
                    <a:pt x="4193" y="16443"/>
                  </a:cubicBezTo>
                  <a:cubicBezTo>
                    <a:pt x="5401" y="16540"/>
                    <a:pt x="6568" y="16973"/>
                    <a:pt x="7492" y="17666"/>
                  </a:cubicBezTo>
                  <a:cubicBezTo>
                    <a:pt x="8420" y="18356"/>
                    <a:pt x="9100" y="19300"/>
                    <a:pt x="9406" y="20334"/>
                  </a:cubicBezTo>
                  <a:cubicBezTo>
                    <a:pt x="9425" y="20399"/>
                    <a:pt x="9443" y="20464"/>
                    <a:pt x="9460" y="20529"/>
                  </a:cubicBezTo>
                  <a:cubicBezTo>
                    <a:pt x="9468" y="20561"/>
                    <a:pt x="9475" y="20594"/>
                    <a:pt x="9483" y="20627"/>
                  </a:cubicBezTo>
                  <a:cubicBezTo>
                    <a:pt x="9488" y="20647"/>
                    <a:pt x="9492" y="20666"/>
                    <a:pt x="9497" y="20686"/>
                  </a:cubicBezTo>
                  <a:cubicBezTo>
                    <a:pt x="9499" y="20695"/>
                    <a:pt x="9501" y="20704"/>
                    <a:pt x="9503" y="20713"/>
                  </a:cubicBezTo>
                  <a:cubicBezTo>
                    <a:pt x="9508" y="20728"/>
                    <a:pt x="9512" y="20744"/>
                    <a:pt x="9517" y="20759"/>
                  </a:cubicBezTo>
                  <a:cubicBezTo>
                    <a:pt x="9552" y="20878"/>
                    <a:pt x="9606" y="20989"/>
                    <a:pt x="9688" y="21099"/>
                  </a:cubicBezTo>
                  <a:cubicBezTo>
                    <a:pt x="9769" y="21207"/>
                    <a:pt x="9878" y="21306"/>
                    <a:pt x="10002" y="21381"/>
                  </a:cubicBezTo>
                  <a:cubicBezTo>
                    <a:pt x="10253" y="21532"/>
                    <a:pt x="10545" y="21583"/>
                    <a:pt x="10808" y="21567"/>
                  </a:cubicBezTo>
                  <a:cubicBezTo>
                    <a:pt x="11073" y="21551"/>
                    <a:pt x="11324" y="21474"/>
                    <a:pt x="11546" y="21332"/>
                  </a:cubicBezTo>
                  <a:cubicBezTo>
                    <a:pt x="11766" y="21192"/>
                    <a:pt x="11953" y="20969"/>
                    <a:pt x="12021" y="20712"/>
                  </a:cubicBezTo>
                  <a:cubicBezTo>
                    <a:pt x="12040" y="20640"/>
                    <a:pt x="12058" y="20569"/>
                    <a:pt x="12076" y="20498"/>
                  </a:cubicBezTo>
                  <a:cubicBezTo>
                    <a:pt x="12094" y="20432"/>
                    <a:pt x="12113" y="20368"/>
                    <a:pt x="12134" y="20303"/>
                  </a:cubicBezTo>
                  <a:cubicBezTo>
                    <a:pt x="12215" y="20044"/>
                    <a:pt x="12319" y="19791"/>
                    <a:pt x="12442" y="19546"/>
                  </a:cubicBezTo>
                  <a:cubicBezTo>
                    <a:pt x="12933" y="18564"/>
                    <a:pt x="13762" y="17719"/>
                    <a:pt x="14798" y="17166"/>
                  </a:cubicBezTo>
                  <a:cubicBezTo>
                    <a:pt x="15832" y="16609"/>
                    <a:pt x="17063" y="16343"/>
                    <a:pt x="18274" y="16412"/>
                  </a:cubicBezTo>
                  <a:cubicBezTo>
                    <a:pt x="18576" y="16429"/>
                    <a:pt x="18877" y="16466"/>
                    <a:pt x="19174" y="16523"/>
                  </a:cubicBezTo>
                  <a:cubicBezTo>
                    <a:pt x="19322" y="16551"/>
                    <a:pt x="19469" y="16584"/>
                    <a:pt x="19614" y="16622"/>
                  </a:cubicBezTo>
                  <a:cubicBezTo>
                    <a:pt x="19687" y="16641"/>
                    <a:pt x="19759" y="16661"/>
                    <a:pt x="19831" y="16683"/>
                  </a:cubicBezTo>
                  <a:cubicBezTo>
                    <a:pt x="19845" y="16687"/>
                    <a:pt x="19859" y="16690"/>
                    <a:pt x="19873" y="16694"/>
                  </a:cubicBezTo>
                  <a:cubicBezTo>
                    <a:pt x="19893" y="16699"/>
                    <a:pt x="19914" y="16704"/>
                    <a:pt x="19934" y="16709"/>
                  </a:cubicBezTo>
                  <a:cubicBezTo>
                    <a:pt x="19975" y="16717"/>
                    <a:pt x="20008" y="16723"/>
                    <a:pt x="20046" y="16728"/>
                  </a:cubicBezTo>
                  <a:cubicBezTo>
                    <a:pt x="20121" y="16737"/>
                    <a:pt x="20197" y="16740"/>
                    <a:pt x="20272" y="16737"/>
                  </a:cubicBezTo>
                  <a:cubicBezTo>
                    <a:pt x="20577" y="16722"/>
                    <a:pt x="20847" y="16603"/>
                    <a:pt x="21043" y="16447"/>
                  </a:cubicBezTo>
                  <a:cubicBezTo>
                    <a:pt x="21241" y="16290"/>
                    <a:pt x="21384" y="16093"/>
                    <a:pt x="21460" y="15864"/>
                  </a:cubicBezTo>
                  <a:cubicBezTo>
                    <a:pt x="21536" y="15637"/>
                    <a:pt x="21535" y="15362"/>
                    <a:pt x="21412" y="15118"/>
                  </a:cubicBezTo>
                  <a:cubicBezTo>
                    <a:pt x="21352" y="14997"/>
                    <a:pt x="21266" y="14888"/>
                    <a:pt x="21168" y="14801"/>
                  </a:cubicBezTo>
                  <a:cubicBezTo>
                    <a:pt x="21156" y="14789"/>
                    <a:pt x="21144" y="14778"/>
                    <a:pt x="21131" y="14768"/>
                  </a:cubicBezTo>
                  <a:cubicBezTo>
                    <a:pt x="21121" y="14759"/>
                    <a:pt x="21110" y="14751"/>
                    <a:pt x="21100" y="14742"/>
                  </a:cubicBezTo>
                  <a:cubicBezTo>
                    <a:pt x="21085" y="14730"/>
                    <a:pt x="21069" y="14718"/>
                    <a:pt x="21054" y="14706"/>
                  </a:cubicBezTo>
                  <a:cubicBezTo>
                    <a:pt x="21027" y="14683"/>
                    <a:pt x="21000" y="14660"/>
                    <a:pt x="20972" y="14638"/>
                  </a:cubicBezTo>
                  <a:cubicBezTo>
                    <a:pt x="20086" y="13898"/>
                    <a:pt x="19447" y="12932"/>
                    <a:pt x="19183" y="11888"/>
                  </a:cubicBezTo>
                  <a:cubicBezTo>
                    <a:pt x="18915" y="10846"/>
                    <a:pt x="19029" y="9733"/>
                    <a:pt x="19498" y="8745"/>
                  </a:cubicBezTo>
                  <a:cubicBezTo>
                    <a:pt x="19730" y="8251"/>
                    <a:pt x="20049" y="7788"/>
                    <a:pt x="20437" y="7376"/>
                  </a:cubicBezTo>
                  <a:cubicBezTo>
                    <a:pt x="20631" y="7169"/>
                    <a:pt x="20842" y="6976"/>
                    <a:pt x="21068" y="6797"/>
                  </a:cubicBezTo>
                  <a:cubicBezTo>
                    <a:pt x="21086" y="6783"/>
                    <a:pt x="21103" y="6768"/>
                    <a:pt x="21121" y="6754"/>
                  </a:cubicBezTo>
                  <a:cubicBezTo>
                    <a:pt x="21140" y="6738"/>
                    <a:pt x="21177" y="6706"/>
                    <a:pt x="21195" y="6687"/>
                  </a:cubicBezTo>
                  <a:cubicBezTo>
                    <a:pt x="21240" y="6644"/>
                    <a:pt x="21282" y="6597"/>
                    <a:pt x="21321" y="6545"/>
                  </a:cubicBezTo>
                  <a:cubicBezTo>
                    <a:pt x="21398" y="6443"/>
                    <a:pt x="21460" y="6324"/>
                    <a:pt x="21494" y="6198"/>
                  </a:cubicBezTo>
                  <a:cubicBezTo>
                    <a:pt x="21566" y="5945"/>
                    <a:pt x="21523" y="5678"/>
                    <a:pt x="21405" y="5462"/>
                  </a:cubicBezTo>
                  <a:cubicBezTo>
                    <a:pt x="21288" y="5244"/>
                    <a:pt x="21102" y="5063"/>
                    <a:pt x="20863" y="4939"/>
                  </a:cubicBezTo>
                  <a:cubicBezTo>
                    <a:pt x="20627" y="4815"/>
                    <a:pt x="20327" y="4759"/>
                    <a:pt x="20047" y="4795"/>
                  </a:cubicBezTo>
                  <a:cubicBezTo>
                    <a:pt x="19977" y="4804"/>
                    <a:pt x="19909" y="4818"/>
                    <a:pt x="19844" y="4836"/>
                  </a:cubicBezTo>
                  <a:cubicBezTo>
                    <a:pt x="19803" y="4847"/>
                    <a:pt x="19762" y="4859"/>
                    <a:pt x="19721" y="4870"/>
                  </a:cubicBezTo>
                  <a:cubicBezTo>
                    <a:pt x="19653" y="4889"/>
                    <a:pt x="19577" y="4908"/>
                    <a:pt x="19505" y="4926"/>
                  </a:cubicBezTo>
                  <a:cubicBezTo>
                    <a:pt x="19358" y="4961"/>
                    <a:pt x="19209" y="4992"/>
                    <a:pt x="19060" y="5018"/>
                  </a:cubicBezTo>
                  <a:cubicBezTo>
                    <a:pt x="18463" y="5122"/>
                    <a:pt x="17850" y="5149"/>
                    <a:pt x="17246" y="5096"/>
                  </a:cubicBezTo>
                  <a:cubicBezTo>
                    <a:pt x="16038" y="4993"/>
                    <a:pt x="14878" y="4552"/>
                    <a:pt x="13961" y="3850"/>
                  </a:cubicBezTo>
                  <a:cubicBezTo>
                    <a:pt x="13041" y="3153"/>
                    <a:pt x="12371" y="2203"/>
                    <a:pt x="12075" y="1166"/>
                  </a:cubicBezTo>
                  <a:cubicBezTo>
                    <a:pt x="12057" y="1101"/>
                    <a:pt x="12039" y="1036"/>
                    <a:pt x="12023" y="971"/>
                  </a:cubicBezTo>
                  <a:cubicBezTo>
                    <a:pt x="12015" y="934"/>
                    <a:pt x="12006" y="898"/>
                    <a:pt x="11998" y="861"/>
                  </a:cubicBezTo>
                  <a:cubicBezTo>
                    <a:pt x="11995" y="852"/>
                    <a:pt x="11993" y="843"/>
                    <a:pt x="11991" y="833"/>
                  </a:cubicBezTo>
                  <a:cubicBezTo>
                    <a:pt x="11985" y="815"/>
                    <a:pt x="11979" y="796"/>
                    <a:pt x="11974" y="777"/>
                  </a:cubicBezTo>
                  <a:cubicBezTo>
                    <a:pt x="11963" y="745"/>
                    <a:pt x="11951" y="715"/>
                    <a:pt x="11937" y="684"/>
                  </a:cubicBezTo>
                  <a:cubicBezTo>
                    <a:pt x="11829" y="437"/>
                    <a:pt x="11599" y="233"/>
                    <a:pt x="11351" y="127"/>
                  </a:cubicBezTo>
                  <a:cubicBezTo>
                    <a:pt x="11101" y="18"/>
                    <a:pt x="10837" y="-17"/>
                    <a:pt x="10575" y="7"/>
                  </a:cubicBezTo>
                  <a:cubicBezTo>
                    <a:pt x="10315" y="32"/>
                    <a:pt x="10046" y="122"/>
                    <a:pt x="9826" y="300"/>
                  </a:cubicBezTo>
                  <a:cubicBezTo>
                    <a:pt x="9718" y="388"/>
                    <a:pt x="9626" y="498"/>
                    <a:pt x="9562" y="615"/>
                  </a:cubicBezTo>
                  <a:cubicBezTo>
                    <a:pt x="9530" y="674"/>
                    <a:pt x="9505" y="735"/>
                    <a:pt x="9485" y="795"/>
                  </a:cubicBezTo>
                  <a:cubicBezTo>
                    <a:pt x="9481" y="810"/>
                    <a:pt x="9476" y="825"/>
                    <a:pt x="9472" y="840"/>
                  </a:cubicBezTo>
                  <a:cubicBezTo>
                    <a:pt x="9469" y="853"/>
                    <a:pt x="9466" y="866"/>
                    <a:pt x="9463" y="879"/>
                  </a:cubicBezTo>
                  <a:cubicBezTo>
                    <a:pt x="9459" y="897"/>
                    <a:pt x="9455" y="914"/>
                    <a:pt x="9450" y="932"/>
                  </a:cubicBezTo>
                  <a:cubicBezTo>
                    <a:pt x="9420" y="1060"/>
                    <a:pt x="9382" y="1193"/>
                    <a:pt x="9340" y="1321"/>
                  </a:cubicBezTo>
                  <a:cubicBezTo>
                    <a:pt x="9256" y="1578"/>
                    <a:pt x="9150" y="1830"/>
                    <a:pt x="9023" y="2073"/>
                  </a:cubicBezTo>
                  <a:cubicBezTo>
                    <a:pt x="8517" y="3047"/>
                    <a:pt x="7672" y="3880"/>
                    <a:pt x="6626" y="4420"/>
                  </a:cubicBezTo>
                  <a:cubicBezTo>
                    <a:pt x="5578" y="4965"/>
                    <a:pt x="4368" y="5265"/>
                    <a:pt x="3198" y="5207"/>
                  </a:cubicBezTo>
                  <a:cubicBezTo>
                    <a:pt x="2906" y="5192"/>
                    <a:pt x="2617" y="5155"/>
                    <a:pt x="2336" y="5095"/>
                  </a:cubicBezTo>
                  <a:cubicBezTo>
                    <a:pt x="2195" y="5065"/>
                    <a:pt x="2056" y="5030"/>
                    <a:pt x="1920" y="4988"/>
                  </a:cubicBezTo>
                  <a:cubicBezTo>
                    <a:pt x="1886" y="4977"/>
                    <a:pt x="1852" y="4966"/>
                    <a:pt x="1818" y="4956"/>
                  </a:cubicBezTo>
                  <a:cubicBezTo>
                    <a:pt x="1781" y="4943"/>
                    <a:pt x="1743" y="4930"/>
                    <a:pt x="1706" y="4918"/>
                  </a:cubicBezTo>
                  <a:cubicBezTo>
                    <a:pt x="1594" y="4880"/>
                    <a:pt x="1468" y="4854"/>
                    <a:pt x="1337" y="4844"/>
                  </a:cubicBezTo>
                  <a:cubicBezTo>
                    <a:pt x="1075" y="4823"/>
                    <a:pt x="781" y="4881"/>
                    <a:pt x="542" y="5026"/>
                  </a:cubicBezTo>
                  <a:cubicBezTo>
                    <a:pt x="302" y="5169"/>
                    <a:pt x="123" y="5392"/>
                    <a:pt x="46" y="5641"/>
                  </a:cubicBezTo>
                  <a:cubicBezTo>
                    <a:pt x="-34" y="5890"/>
                    <a:pt x="-4" y="6161"/>
                    <a:pt x="100" y="6382"/>
                  </a:cubicBezTo>
                  <a:cubicBezTo>
                    <a:pt x="203" y="6605"/>
                    <a:pt x="368" y="6779"/>
                    <a:pt x="541" y="6911"/>
                  </a:cubicBezTo>
                  <a:cubicBezTo>
                    <a:pt x="599" y="6852"/>
                    <a:pt x="656" y="6793"/>
                    <a:pt x="714" y="6734"/>
                  </a:cubicBezTo>
                  <a:cubicBezTo>
                    <a:pt x="772" y="6675"/>
                    <a:pt x="830" y="6616"/>
                    <a:pt x="888" y="6557"/>
                  </a:cubicBezTo>
                  <a:cubicBezTo>
                    <a:pt x="945" y="6497"/>
                    <a:pt x="1003" y="6438"/>
                    <a:pt x="1061" y="6379"/>
                  </a:cubicBezTo>
                  <a:cubicBezTo>
                    <a:pt x="1119" y="6320"/>
                    <a:pt x="1176" y="6261"/>
                    <a:pt x="1234" y="6202"/>
                  </a:cubicBezTo>
                  <a:cubicBezTo>
                    <a:pt x="1158" y="6144"/>
                    <a:pt x="1109" y="6084"/>
                    <a:pt x="1087" y="6034"/>
                  </a:cubicBezTo>
                  <a:cubicBezTo>
                    <a:pt x="1065" y="5985"/>
                    <a:pt x="1065" y="5946"/>
                    <a:pt x="1075" y="5913"/>
                  </a:cubicBezTo>
                  <a:cubicBezTo>
                    <a:pt x="1086" y="5879"/>
                    <a:pt x="1110" y="5850"/>
                    <a:pt x="1143" y="5831"/>
                  </a:cubicBezTo>
                  <a:cubicBezTo>
                    <a:pt x="1175" y="5812"/>
                    <a:pt x="1215" y="5802"/>
                    <a:pt x="1274" y="5806"/>
                  </a:cubicBezTo>
                  <a:cubicBezTo>
                    <a:pt x="1304" y="5809"/>
                    <a:pt x="1337" y="5815"/>
                    <a:pt x="1375" y="5828"/>
                  </a:cubicBezTo>
                  <a:cubicBezTo>
                    <a:pt x="1413" y="5841"/>
                    <a:pt x="1451" y="5854"/>
                    <a:pt x="1489" y="5866"/>
                  </a:cubicBezTo>
                  <a:cubicBezTo>
                    <a:pt x="1530" y="5880"/>
                    <a:pt x="1572" y="5893"/>
                    <a:pt x="1614" y="5907"/>
                  </a:cubicBezTo>
                  <a:cubicBezTo>
                    <a:pt x="1782" y="5959"/>
                    <a:pt x="1952" y="6003"/>
                    <a:pt x="2124" y="6040"/>
                  </a:cubicBezTo>
                  <a:cubicBezTo>
                    <a:pt x="2467" y="6114"/>
                    <a:pt x="2816" y="6157"/>
                    <a:pt x="3164" y="6173"/>
                  </a:cubicBezTo>
                  <a:cubicBezTo>
                    <a:pt x="4563" y="6236"/>
                    <a:pt x="5942" y="5862"/>
                    <a:pt x="7165" y="5228"/>
                  </a:cubicBezTo>
                  <a:cubicBezTo>
                    <a:pt x="8398" y="4591"/>
                    <a:pt x="9394" y="3609"/>
                    <a:pt x="9987" y="2465"/>
                  </a:cubicBezTo>
                  <a:cubicBezTo>
                    <a:pt x="10136" y="2179"/>
                    <a:pt x="10261" y="1883"/>
                    <a:pt x="10360" y="1582"/>
                  </a:cubicBezTo>
                  <a:cubicBezTo>
                    <a:pt x="10410" y="1430"/>
                    <a:pt x="10452" y="1280"/>
                    <a:pt x="10490" y="1122"/>
                  </a:cubicBezTo>
                  <a:cubicBezTo>
                    <a:pt x="10494" y="1105"/>
                    <a:pt x="10498" y="1087"/>
                    <a:pt x="10502" y="1069"/>
                  </a:cubicBezTo>
                  <a:cubicBezTo>
                    <a:pt x="10503" y="1064"/>
                    <a:pt x="10505" y="1059"/>
                    <a:pt x="10506" y="1054"/>
                  </a:cubicBezTo>
                  <a:cubicBezTo>
                    <a:pt x="10506" y="1051"/>
                    <a:pt x="10508" y="1049"/>
                    <a:pt x="10508" y="1047"/>
                  </a:cubicBezTo>
                  <a:cubicBezTo>
                    <a:pt x="10511" y="1037"/>
                    <a:pt x="10515" y="1029"/>
                    <a:pt x="10518" y="1022"/>
                  </a:cubicBezTo>
                  <a:cubicBezTo>
                    <a:pt x="10526" y="1009"/>
                    <a:pt x="10534" y="999"/>
                    <a:pt x="10547" y="989"/>
                  </a:cubicBezTo>
                  <a:cubicBezTo>
                    <a:pt x="10570" y="968"/>
                    <a:pt x="10622" y="945"/>
                    <a:pt x="10690" y="939"/>
                  </a:cubicBezTo>
                  <a:cubicBezTo>
                    <a:pt x="10756" y="932"/>
                    <a:pt x="10830" y="944"/>
                    <a:pt x="10876" y="965"/>
                  </a:cubicBezTo>
                  <a:cubicBezTo>
                    <a:pt x="10924" y="988"/>
                    <a:pt x="10939" y="1006"/>
                    <a:pt x="10951" y="1031"/>
                  </a:cubicBezTo>
                  <a:cubicBezTo>
                    <a:pt x="10952" y="1034"/>
                    <a:pt x="10954" y="1038"/>
                    <a:pt x="10955" y="1041"/>
                  </a:cubicBezTo>
                  <a:cubicBezTo>
                    <a:pt x="10955" y="1040"/>
                    <a:pt x="10955" y="1039"/>
                    <a:pt x="10955" y="1037"/>
                  </a:cubicBezTo>
                  <a:cubicBezTo>
                    <a:pt x="10957" y="1046"/>
                    <a:pt x="10959" y="1054"/>
                    <a:pt x="10961" y="1063"/>
                  </a:cubicBezTo>
                  <a:cubicBezTo>
                    <a:pt x="10969" y="1098"/>
                    <a:pt x="10977" y="1132"/>
                    <a:pt x="10985" y="1167"/>
                  </a:cubicBezTo>
                  <a:cubicBezTo>
                    <a:pt x="11004" y="1244"/>
                    <a:pt x="11024" y="1321"/>
                    <a:pt x="11046" y="1397"/>
                  </a:cubicBezTo>
                  <a:cubicBezTo>
                    <a:pt x="11396" y="2621"/>
                    <a:pt x="12185" y="3739"/>
                    <a:pt x="13267" y="4560"/>
                  </a:cubicBezTo>
                  <a:cubicBezTo>
                    <a:pt x="13808" y="4971"/>
                    <a:pt x="14418" y="5310"/>
                    <a:pt x="15075" y="5559"/>
                  </a:cubicBezTo>
                  <a:cubicBezTo>
                    <a:pt x="15732" y="5808"/>
                    <a:pt x="16432" y="5966"/>
                    <a:pt x="17141" y="6028"/>
                  </a:cubicBezTo>
                  <a:cubicBezTo>
                    <a:pt x="17850" y="6091"/>
                    <a:pt x="18568" y="6059"/>
                    <a:pt x="19266" y="5938"/>
                  </a:cubicBezTo>
                  <a:cubicBezTo>
                    <a:pt x="19440" y="5907"/>
                    <a:pt x="19613" y="5871"/>
                    <a:pt x="19784" y="5830"/>
                  </a:cubicBezTo>
                  <a:cubicBezTo>
                    <a:pt x="19871" y="5809"/>
                    <a:pt x="19954" y="5788"/>
                    <a:pt x="20043" y="5763"/>
                  </a:cubicBezTo>
                  <a:cubicBezTo>
                    <a:pt x="20080" y="5753"/>
                    <a:pt x="20118" y="5742"/>
                    <a:pt x="20156" y="5731"/>
                  </a:cubicBezTo>
                  <a:cubicBezTo>
                    <a:pt x="20169" y="5728"/>
                    <a:pt x="20182" y="5725"/>
                    <a:pt x="20194" y="5724"/>
                  </a:cubicBezTo>
                  <a:cubicBezTo>
                    <a:pt x="20240" y="5719"/>
                    <a:pt x="20281" y="5725"/>
                    <a:pt x="20329" y="5749"/>
                  </a:cubicBezTo>
                  <a:cubicBezTo>
                    <a:pt x="20376" y="5773"/>
                    <a:pt x="20422" y="5816"/>
                    <a:pt x="20445" y="5861"/>
                  </a:cubicBezTo>
                  <a:cubicBezTo>
                    <a:pt x="20469" y="5907"/>
                    <a:pt x="20472" y="5946"/>
                    <a:pt x="20463" y="5976"/>
                  </a:cubicBezTo>
                  <a:cubicBezTo>
                    <a:pt x="20459" y="5992"/>
                    <a:pt x="20451" y="6008"/>
                    <a:pt x="20437" y="6026"/>
                  </a:cubicBezTo>
                  <a:cubicBezTo>
                    <a:pt x="20430" y="6036"/>
                    <a:pt x="20422" y="6046"/>
                    <a:pt x="20411" y="6056"/>
                  </a:cubicBezTo>
                  <a:cubicBezTo>
                    <a:pt x="20407" y="6060"/>
                    <a:pt x="20403" y="6064"/>
                    <a:pt x="20399" y="6067"/>
                  </a:cubicBezTo>
                  <a:cubicBezTo>
                    <a:pt x="20386" y="6078"/>
                    <a:pt x="20373" y="6088"/>
                    <a:pt x="20360" y="6099"/>
                  </a:cubicBezTo>
                  <a:cubicBezTo>
                    <a:pt x="20095" y="6308"/>
                    <a:pt x="19847" y="6535"/>
                    <a:pt x="19620" y="6777"/>
                  </a:cubicBezTo>
                  <a:cubicBezTo>
                    <a:pt x="19165" y="7260"/>
                    <a:pt x="18791" y="7804"/>
                    <a:pt x="18518" y="8385"/>
                  </a:cubicBezTo>
                  <a:cubicBezTo>
                    <a:pt x="17966" y="9547"/>
                    <a:pt x="17830" y="10862"/>
                    <a:pt x="18148" y="12094"/>
                  </a:cubicBezTo>
                  <a:cubicBezTo>
                    <a:pt x="18460" y="13326"/>
                    <a:pt x="19211" y="14457"/>
                    <a:pt x="20241" y="15317"/>
                  </a:cubicBezTo>
                  <a:cubicBezTo>
                    <a:pt x="20296" y="15363"/>
                    <a:pt x="20351" y="15408"/>
                    <a:pt x="20406" y="15453"/>
                  </a:cubicBezTo>
                  <a:cubicBezTo>
                    <a:pt x="20424" y="15469"/>
                    <a:pt x="20433" y="15482"/>
                    <a:pt x="20440" y="15495"/>
                  </a:cubicBezTo>
                  <a:cubicBezTo>
                    <a:pt x="20451" y="15518"/>
                    <a:pt x="20457" y="15552"/>
                    <a:pt x="20440" y="15604"/>
                  </a:cubicBezTo>
                  <a:cubicBezTo>
                    <a:pt x="20424" y="15654"/>
                    <a:pt x="20383" y="15712"/>
                    <a:pt x="20336" y="15749"/>
                  </a:cubicBezTo>
                  <a:cubicBezTo>
                    <a:pt x="20287" y="15787"/>
                    <a:pt x="20242" y="15800"/>
                    <a:pt x="20216" y="15801"/>
                  </a:cubicBezTo>
                  <a:cubicBezTo>
                    <a:pt x="20209" y="15801"/>
                    <a:pt x="20160" y="15792"/>
                    <a:pt x="20160" y="15791"/>
                  </a:cubicBezTo>
                  <a:cubicBezTo>
                    <a:pt x="20156" y="15791"/>
                    <a:pt x="20001" y="15746"/>
                    <a:pt x="19916" y="15723"/>
                  </a:cubicBezTo>
                  <a:cubicBezTo>
                    <a:pt x="19745" y="15679"/>
                    <a:pt x="19572" y="15640"/>
                    <a:pt x="19398" y="15607"/>
                  </a:cubicBezTo>
                  <a:cubicBezTo>
                    <a:pt x="19050" y="15540"/>
                    <a:pt x="18696" y="15496"/>
                    <a:pt x="18340" y="15477"/>
                  </a:cubicBezTo>
                  <a:cubicBezTo>
                    <a:pt x="16917" y="15396"/>
                    <a:pt x="15466" y="15708"/>
                    <a:pt x="14247" y="16365"/>
                  </a:cubicBezTo>
                  <a:cubicBezTo>
                    <a:pt x="13022" y="17018"/>
                    <a:pt x="12047" y="18016"/>
                    <a:pt x="11472" y="19165"/>
                  </a:cubicBezTo>
                  <a:cubicBezTo>
                    <a:pt x="11327" y="19452"/>
                    <a:pt x="11207" y="19748"/>
                    <a:pt x="11111" y="20050"/>
                  </a:cubicBezTo>
                  <a:cubicBezTo>
                    <a:pt x="11087" y="20126"/>
                    <a:pt x="11065" y="20202"/>
                    <a:pt x="11044" y="20278"/>
                  </a:cubicBezTo>
                  <a:cubicBezTo>
                    <a:pt x="11024" y="20350"/>
                    <a:pt x="11000" y="20449"/>
                    <a:pt x="10990" y="20490"/>
                  </a:cubicBezTo>
                  <a:cubicBezTo>
                    <a:pt x="10982" y="20518"/>
                    <a:pt x="10965" y="20545"/>
                    <a:pt x="10918" y="20576"/>
                  </a:cubicBezTo>
                  <a:cubicBezTo>
                    <a:pt x="10873" y="20606"/>
                    <a:pt x="10802" y="20629"/>
                    <a:pt x="10738" y="20632"/>
                  </a:cubicBezTo>
                  <a:cubicBezTo>
                    <a:pt x="10672" y="20636"/>
                    <a:pt x="10624" y="20621"/>
                    <a:pt x="10602" y="20607"/>
                  </a:cubicBezTo>
                  <a:cubicBezTo>
                    <a:pt x="10581" y="20594"/>
                    <a:pt x="10560" y="20574"/>
                    <a:pt x="10543" y="20522"/>
                  </a:cubicBezTo>
                  <a:cubicBezTo>
                    <a:pt x="10543" y="20519"/>
                    <a:pt x="10537" y="20497"/>
                    <a:pt x="10535" y="20489"/>
                  </a:cubicBezTo>
                  <a:cubicBezTo>
                    <a:pt x="10531" y="20473"/>
                    <a:pt x="10527" y="20457"/>
                    <a:pt x="10524" y="20441"/>
                  </a:cubicBezTo>
                  <a:cubicBezTo>
                    <a:pt x="10514" y="20402"/>
                    <a:pt x="10505" y="20364"/>
                    <a:pt x="10496" y="20325"/>
                  </a:cubicBezTo>
                  <a:cubicBezTo>
                    <a:pt x="10477" y="20248"/>
                    <a:pt x="10455" y="20172"/>
                    <a:pt x="10433" y="20095"/>
                  </a:cubicBezTo>
                  <a:cubicBezTo>
                    <a:pt x="10071" y="18874"/>
                    <a:pt x="9269" y="17762"/>
                    <a:pt x="8178" y="16951"/>
                  </a:cubicBezTo>
                  <a:cubicBezTo>
                    <a:pt x="7091" y="16135"/>
                    <a:pt x="5713" y="15624"/>
                    <a:pt x="4292" y="15510"/>
                  </a:cubicBezTo>
                  <a:cubicBezTo>
                    <a:pt x="3582" y="15452"/>
                    <a:pt x="2863" y="15490"/>
                    <a:pt x="2166" y="15619"/>
                  </a:cubicBezTo>
                  <a:cubicBezTo>
                    <a:pt x="1991" y="15652"/>
                    <a:pt x="1818" y="15690"/>
                    <a:pt x="1647" y="15733"/>
                  </a:cubicBezTo>
                  <a:cubicBezTo>
                    <a:pt x="1604" y="15744"/>
                    <a:pt x="1562" y="15755"/>
                    <a:pt x="1519" y="15767"/>
                  </a:cubicBezTo>
                  <a:cubicBezTo>
                    <a:pt x="1385" y="15804"/>
                    <a:pt x="1250" y="15804"/>
                    <a:pt x="1168" y="15678"/>
                  </a:cubicBezTo>
                  <a:cubicBezTo>
                    <a:pt x="1062" y="15517"/>
                    <a:pt x="1174" y="15420"/>
                    <a:pt x="1197" y="15401"/>
                  </a:cubicBezTo>
                  <a:cubicBezTo>
                    <a:pt x="1229" y="15374"/>
                    <a:pt x="1262" y="15348"/>
                    <a:pt x="1294" y="15321"/>
                  </a:cubicBezTo>
                  <a:cubicBezTo>
                    <a:pt x="1552" y="15104"/>
                    <a:pt x="1793" y="14871"/>
                    <a:pt x="2012" y="14623"/>
                  </a:cubicBezTo>
                  <a:cubicBezTo>
                    <a:pt x="2450" y="14128"/>
                    <a:pt x="2805" y="13574"/>
                    <a:pt x="3058" y="12986"/>
                  </a:cubicBezTo>
                  <a:cubicBezTo>
                    <a:pt x="3570" y="11809"/>
                    <a:pt x="3690" y="10517"/>
                    <a:pt x="3374" y="9322"/>
                  </a:cubicBezTo>
                  <a:cubicBezTo>
                    <a:pt x="3218" y="8724"/>
                    <a:pt x="2955" y="8149"/>
                    <a:pt x="2595" y="7621"/>
                  </a:cubicBezTo>
                  <a:cubicBezTo>
                    <a:pt x="2236" y="7095"/>
                    <a:pt x="1772" y="6612"/>
                    <a:pt x="1237" y="6204"/>
                  </a:cubicBezTo>
                  <a:cubicBezTo>
                    <a:pt x="1179" y="6263"/>
                    <a:pt x="1121" y="6321"/>
                    <a:pt x="1062" y="6380"/>
                  </a:cubicBezTo>
                  <a:cubicBezTo>
                    <a:pt x="1004" y="6439"/>
                    <a:pt x="946" y="6498"/>
                    <a:pt x="888" y="6557"/>
                  </a:cubicBezTo>
                  <a:cubicBezTo>
                    <a:pt x="829" y="6615"/>
                    <a:pt x="771" y="6674"/>
                    <a:pt x="713" y="6733"/>
                  </a:cubicBezTo>
                  <a:cubicBezTo>
                    <a:pt x="655" y="6791"/>
                    <a:pt x="596" y="6850"/>
                    <a:pt x="538" y="6909"/>
                  </a:cubicBezTo>
                  <a:close/>
                </a:path>
              </a:pathLst>
            </a:custGeom>
            <a:solidFill>
              <a:schemeClr val="accent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5" name="Freeform: Shape 5"/>
            <p:cNvSpPr/>
            <p:nvPr/>
          </p:nvSpPr>
          <p:spPr>
            <a:xfrm>
              <a:off x="6364576" y="1406704"/>
              <a:ext cx="1333476" cy="1333489"/>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2"/>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7" name="Freeform: Shape 8"/>
            <p:cNvSpPr/>
            <p:nvPr/>
          </p:nvSpPr>
          <p:spPr>
            <a:xfrm>
              <a:off x="7269812" y="2969182"/>
              <a:ext cx="1333464" cy="1333508"/>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1"/>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9" name="Freeform: Shape 11"/>
            <p:cNvSpPr/>
            <p:nvPr/>
          </p:nvSpPr>
          <p:spPr>
            <a:xfrm>
              <a:off x="6364576" y="4583541"/>
              <a:ext cx="1333515" cy="1333500"/>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chemeClr val="accent2"/>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1" name="Freeform: Shape 14"/>
            <p:cNvSpPr/>
            <p:nvPr/>
          </p:nvSpPr>
          <p:spPr>
            <a:xfrm>
              <a:off x="4502298" y="4574263"/>
              <a:ext cx="1333464" cy="1333488"/>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1"/>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3" name="Freeform: Shape 17"/>
            <p:cNvSpPr/>
            <p:nvPr/>
          </p:nvSpPr>
          <p:spPr>
            <a:xfrm>
              <a:off x="4493909" y="1375383"/>
              <a:ext cx="1333486" cy="1333525"/>
            </a:xfrm>
            <a:custGeom>
              <a:avLst/>
              <a:gdLst/>
              <a:ahLst/>
              <a:cxnLst>
                <a:cxn ang="0">
                  <a:pos x="wd2" y="hd2"/>
                </a:cxn>
                <a:cxn ang="5400000">
                  <a:pos x="wd2" y="hd2"/>
                </a:cxn>
                <a:cxn ang="10800000">
                  <a:pos x="wd2" y="hd2"/>
                </a:cxn>
                <a:cxn ang="16200000">
                  <a:pos x="wd2" y="hd2"/>
                </a:cxn>
              </a:cxnLst>
              <a:rect l="0" t="0" r="r" b="b"/>
              <a:pathLst>
                <a:path w="19806" h="19807" extrusionOk="0">
                  <a:moveTo>
                    <a:pt x="11898" y="19602"/>
                  </a:moveTo>
                  <a:cubicBezTo>
                    <a:pt x="6542" y="20703"/>
                    <a:pt x="1307" y="17255"/>
                    <a:pt x="205" y="11898"/>
                  </a:cubicBezTo>
                  <a:cubicBezTo>
                    <a:pt x="-897" y="6542"/>
                    <a:pt x="2552" y="1307"/>
                    <a:pt x="7908" y="205"/>
                  </a:cubicBezTo>
                  <a:cubicBezTo>
                    <a:pt x="13261" y="-897"/>
                    <a:pt x="18494" y="2548"/>
                    <a:pt x="19599" y="7899"/>
                  </a:cubicBezTo>
                  <a:cubicBezTo>
                    <a:pt x="19600" y="7902"/>
                    <a:pt x="19600" y="7904"/>
                    <a:pt x="19601" y="7908"/>
                  </a:cubicBezTo>
                  <a:cubicBezTo>
                    <a:pt x="20703" y="13264"/>
                    <a:pt x="17254" y="18500"/>
                    <a:pt x="11898" y="19602"/>
                  </a:cubicBezTo>
                  <a:close/>
                </a:path>
              </a:pathLst>
            </a:custGeom>
            <a:solidFill>
              <a:schemeClr val="accent1"/>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5" name="Freeform: Shape 20"/>
            <p:cNvSpPr/>
            <p:nvPr/>
          </p:nvSpPr>
          <p:spPr>
            <a:xfrm>
              <a:off x="3567606" y="2982648"/>
              <a:ext cx="1333514" cy="1333489"/>
            </a:xfrm>
            <a:custGeom>
              <a:avLst/>
              <a:gdLst/>
              <a:ahLst/>
              <a:cxnLst>
                <a:cxn ang="0">
                  <a:pos x="wd2" y="hd2"/>
                </a:cxn>
                <a:cxn ang="5400000">
                  <a:pos x="wd2" y="hd2"/>
                </a:cxn>
                <a:cxn ang="10800000">
                  <a:pos x="wd2" y="hd2"/>
                </a:cxn>
                <a:cxn ang="16200000">
                  <a:pos x="wd2" y="hd2"/>
                </a:cxn>
              </a:cxnLst>
              <a:rect l="0" t="0" r="r" b="b"/>
              <a:pathLst>
                <a:path w="19807" h="19807" extrusionOk="0">
                  <a:moveTo>
                    <a:pt x="11898" y="19602"/>
                  </a:moveTo>
                  <a:cubicBezTo>
                    <a:pt x="6542" y="20704"/>
                    <a:pt x="1306" y="17256"/>
                    <a:pt x="204" y="11899"/>
                  </a:cubicBezTo>
                  <a:cubicBezTo>
                    <a:pt x="-897" y="6542"/>
                    <a:pt x="2552" y="1307"/>
                    <a:pt x="7907" y="205"/>
                  </a:cubicBezTo>
                  <a:cubicBezTo>
                    <a:pt x="13261" y="-896"/>
                    <a:pt x="18494" y="2549"/>
                    <a:pt x="19599" y="7900"/>
                  </a:cubicBezTo>
                  <a:cubicBezTo>
                    <a:pt x="19600" y="7903"/>
                    <a:pt x="19600" y="7905"/>
                    <a:pt x="19601" y="7908"/>
                  </a:cubicBezTo>
                  <a:cubicBezTo>
                    <a:pt x="20703" y="13264"/>
                    <a:pt x="17254" y="18500"/>
                    <a:pt x="11898" y="19602"/>
                  </a:cubicBezTo>
                  <a:close/>
                </a:path>
              </a:pathLst>
            </a:custGeom>
            <a:solidFill>
              <a:schemeClr val="accent2"/>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7" name="TextBox 22"/>
            <p:cNvSpPr txBox="1"/>
            <p:nvPr/>
          </p:nvSpPr>
          <p:spPr>
            <a:xfrm>
              <a:off x="5279802" y="3148491"/>
              <a:ext cx="1604821" cy="886075"/>
            </a:xfrm>
            <a:prstGeom prst="rect">
              <a:avLst/>
            </a:prstGeom>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grpSp>
      <p:sp>
        <p:nvSpPr>
          <p:cNvPr id="22" name="Text Placeholder 10"/>
          <p:cNvSpPr txBox="1"/>
          <p:nvPr/>
        </p:nvSpPr>
        <p:spPr>
          <a:xfrm>
            <a:off x="1899537" y="1198252"/>
            <a:ext cx="1163686" cy="4469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id-ID" sz="2000" b="1" i="0" u="none" strike="noStrike" kern="1200" cap="none" spc="0" normalizeH="0" baseline="0" noProof="0">
                <a:ln>
                  <a:noFill/>
                </a:ln>
                <a:solidFill>
                  <a:srgbClr val="000000">
                    <a:lumMod val="95000"/>
                    <a:lumOff val="5000"/>
                  </a:srgbClr>
                </a:solidFill>
                <a:effectLst/>
                <a:uLnTx/>
                <a:uFillTx/>
                <a:latin typeface="Elsie" panose="02000000000000000000" charset="0"/>
                <a:cs typeface="Elsie" panose="02000000000000000000" charset="0"/>
              </a:rPr>
              <a:t>Nhẹ</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23" name="Text Placeholder 10"/>
          <p:cNvSpPr txBox="1"/>
          <p:nvPr/>
        </p:nvSpPr>
        <p:spPr>
          <a:xfrm>
            <a:off x="662236" y="2666164"/>
            <a:ext cx="1522850" cy="3511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id-ID"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Cách</a:t>
            </a:r>
            <a:r>
              <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rPr>
              <a:t> </a:t>
            </a:r>
            <a:r>
              <a:rPr kumimoji="0" lang="en-US" altLang="id-ID"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nhiệt</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32" name="Text Placeholder 10"/>
          <p:cNvSpPr txBox="1"/>
          <p:nvPr/>
        </p:nvSpPr>
        <p:spPr>
          <a:xfrm>
            <a:off x="7018870" y="2667349"/>
            <a:ext cx="1236140" cy="4157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Cách</a:t>
            </a:r>
            <a:r>
              <a:rPr kumimoji="0" lang="en-US"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rPr>
              <a:t> </a:t>
            </a: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điện</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35" name="Text Placeholder 10"/>
          <p:cNvSpPr txBox="1"/>
          <p:nvPr/>
        </p:nvSpPr>
        <p:spPr>
          <a:xfrm>
            <a:off x="6180669" y="1160807"/>
            <a:ext cx="838201" cy="39119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Bền</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29" name="文本框 23"/>
          <p:cNvSpPr txBox="1"/>
          <p:nvPr/>
        </p:nvSpPr>
        <p:spPr>
          <a:xfrm>
            <a:off x="2465031" y="223922"/>
            <a:ext cx="408817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rPr>
              <a:t>TÍNH CHẤT CỦA CHẤT DẺO</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endParaRPr>
          </a:p>
        </p:txBody>
      </p:sp>
      <p:sp>
        <p:nvSpPr>
          <p:cNvPr id="30" name="Text Placeholder 10"/>
          <p:cNvSpPr txBox="1"/>
          <p:nvPr/>
        </p:nvSpPr>
        <p:spPr>
          <a:xfrm>
            <a:off x="1514541" y="4211473"/>
            <a:ext cx="1522850" cy="4055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Dễ</a:t>
            </a:r>
            <a:r>
              <a:rPr kumimoji="0" lang="en-US"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rPr>
              <a:t> </a:t>
            </a: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gia</a:t>
            </a:r>
            <a:r>
              <a:rPr kumimoji="0" lang="en-US"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rPr>
              <a:t> </a:t>
            </a: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công</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38" name="Text Placeholder 10"/>
          <p:cNvSpPr txBox="1"/>
          <p:nvPr/>
        </p:nvSpPr>
        <p:spPr>
          <a:xfrm>
            <a:off x="6056899" y="4206374"/>
            <a:ext cx="1043414" cy="4157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id-ID"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Dẻo</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pic>
        <p:nvPicPr>
          <p:cNvPr id="1026" name="Picture 2" descr="Màng bọc thực phẩm có an toàn không? Cách chọn thế nào?"/>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0067" r="20067"/>
          <a:stretch>
            <a:fillRect/>
          </a:stretch>
        </p:blipFill>
        <p:spPr bwMode="auto">
          <a:xfrm>
            <a:off x="4892153" y="816394"/>
            <a:ext cx="1185747" cy="1185747"/>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Dép nhựa siêu nhẹ E8SLI001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3114945" y="790382"/>
            <a:ext cx="1169353" cy="1169353"/>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Găng Tay Chịu Nhiệt CHÍNH HÃNG giá tốt nhất HCM – GAR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419" y="2288470"/>
            <a:ext cx="1213211" cy="1213211"/>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Cấp Chứng Nhận Ruột Dẫn Của Cáp Cách Điện Theo TCVN 6612:200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89" r="22945"/>
          <a:stretch>
            <a:fillRect/>
          </a:stretch>
        </p:blipFill>
        <p:spPr bwMode="auto">
          <a:xfrm>
            <a:off x="5757790" y="2284321"/>
            <a:ext cx="1181815" cy="1181815"/>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descr="Gia công chi tiết nhựa – Gia công linh kiện nhựa - Công ty TNHH Sản xuất và  thương mại Thuận Hò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157" r="5549"/>
          <a:stretch>
            <a:fillRect/>
          </a:stretch>
        </p:blipFill>
        <p:spPr bwMode="auto">
          <a:xfrm>
            <a:off x="3094944" y="3805959"/>
            <a:ext cx="1216589" cy="1216589"/>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descr="Thước Kẻ Dẻo, Nhựa Cho Học Sinh Deli 20cm,30cm - Hàng Công Ty - Thước đo  các loại | DienMayHoangNgan.co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a:off x="4876876" y="3830407"/>
            <a:ext cx="1190134" cy="1190134"/>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77962" y="2543675"/>
            <a:ext cx="13886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0000"/>
                </a:solidFill>
                <a:effectLst/>
                <a:uLnTx/>
                <a:uFillTx/>
                <a:latin typeface="Elsie"/>
                <a:cs typeface="+mn-cs"/>
              </a:rPr>
              <a:t>PE, PP, PVC, PVA, PMM, PS, PPF, Teflon</a:t>
            </a:r>
            <a:endParaRPr kumimoji="0" lang="en-US" sz="2000" b="0" i="0" u="none" strike="noStrike" kern="1200" cap="none" spc="0" normalizeH="0" baseline="0" noProof="0" dirty="0">
              <a:ln>
                <a:noFill/>
              </a:ln>
              <a:solidFill>
                <a:srgbClr val="000000"/>
              </a:solidFill>
              <a:effectLst/>
              <a:uLnTx/>
              <a:uFillTx/>
              <a:latin typeface="Elsie"/>
              <a:cs typeface="+mn-cs"/>
            </a:endParaRPr>
          </a:p>
        </p:txBody>
      </p:sp>
      <p:grpSp>
        <p:nvGrpSpPr>
          <p:cNvPr id="6" name="Group 5"/>
          <p:cNvGrpSpPr/>
          <p:nvPr/>
        </p:nvGrpSpPr>
        <p:grpSpPr>
          <a:xfrm>
            <a:off x="162027" y="139412"/>
            <a:ext cx="1800022" cy="484909"/>
            <a:chOff x="170001" y="56833"/>
            <a:chExt cx="1576199" cy="424613"/>
          </a:xfrm>
        </p:grpSpPr>
        <p:sp>
          <p:nvSpPr>
            <p:cNvPr id="8" name="Google Shape;3441;p47"/>
            <p:cNvSpPr txBox="1"/>
            <p:nvPr/>
          </p:nvSpPr>
          <p:spPr>
            <a:xfrm>
              <a:off x="600100" y="56833"/>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Dẻo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grpSp>
          <p:nvGrpSpPr>
            <p:cNvPr id="10" name="Group 9"/>
            <p:cNvGrpSpPr/>
            <p:nvPr/>
          </p:nvGrpSpPr>
          <p:grpSpPr>
            <a:xfrm>
              <a:off x="170001" y="76831"/>
              <a:ext cx="529942" cy="404615"/>
              <a:chOff x="1302845" y="820686"/>
              <a:chExt cx="2249701" cy="1717668"/>
            </a:xfrm>
          </p:grpSpPr>
          <p:sp>
            <p:nvSpPr>
              <p:cNvPr id="12" name="Google Shape;3481;p50"/>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14" name="Google Shape;3483;p50"/>
              <p:cNvSpPr txBox="1"/>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rPr>
                  <a:t>IV.1</a:t>
                </a:r>
                <a:endParaRPr kumimoji="0" lang="en-GB"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1000"/>
                                        <p:tgtEl>
                                          <p:spTgt spid="2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1000"/>
                                        <p:tgtEl>
                                          <p:spTgt spid="23"/>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1000"/>
                                        <p:tgtEl>
                                          <p:spTgt spid="32"/>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1000"/>
                                        <p:tgtEl>
                                          <p:spTgt spid="30"/>
                                        </p:tgtEl>
                                      </p:cBhvr>
                                    </p:animEffect>
                                  </p:childTnLst>
                                </p:cTn>
                              </p:par>
                            </p:childTnLst>
                          </p:cTn>
                        </p:par>
                        <p:par>
                          <p:cTn id="29" fill="hold">
                            <p:stCondLst>
                              <p:cond delay="5000"/>
                            </p:stCondLst>
                            <p:childTnLst>
                              <p:par>
                                <p:cTn id="30" presetID="22" presetClass="entr" presetSubtype="8"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2" grpId="0"/>
      <p:bldP spid="35" grpId="0"/>
      <p:bldP spid="29" grpId="0"/>
      <p:bldP spid="30"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sp>
        <p:nvSpPr>
          <p:cNvPr id="6" name="Rectangle 5"/>
          <p:cNvSpPr/>
          <p:nvPr/>
        </p:nvSpPr>
        <p:spPr>
          <a:xfrm>
            <a:off x="4421459" y="1538160"/>
            <a:ext cx="4080440" cy="2308324"/>
          </a:xfrm>
          <a:prstGeom prst="rect">
            <a:avLst/>
          </a:prstGeom>
        </p:spPr>
        <p:txBody>
          <a:bodyPr wrap="square">
            <a:spAutoFit/>
          </a:bodyPr>
          <a:lstStyle/>
          <a:p>
            <a:pPr lvl="0" algn="ctr">
              <a:defRPr/>
            </a:pPr>
            <a:r>
              <a:rPr lang="vi-VN" sz="3600" dirty="0">
                <a:latin typeface="Arial" panose="020B0604020202020204" pitchFamily="34" charset="0"/>
                <a:ea typeface="Courier New" panose="02070309020205020404" pitchFamily="49" charset="0"/>
                <a:cs typeface="Arial" panose="020B0604020202020204" pitchFamily="34" charset="0"/>
              </a:rPr>
              <a:t>Cần chú ý điều gì khi sử dụng các đồ dùng bằng chất dẻo? Giải thích</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pic>
        <p:nvPicPr>
          <p:cNvPr id="7" name="Picture 6"/>
          <p:cNvPicPr>
            <a:picLocks noChangeAspect="1"/>
          </p:cNvPicPr>
          <p:nvPr/>
        </p:nvPicPr>
        <p:blipFill>
          <a:blip r:embed="rId1"/>
          <a:stretch>
            <a:fillRect/>
          </a:stretch>
        </p:blipFill>
        <p:spPr>
          <a:xfrm>
            <a:off x="190499" y="419099"/>
            <a:ext cx="4305301" cy="43053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22"/>
        <p:cNvGrpSpPr/>
        <p:nvPr/>
      </p:nvGrpSpPr>
      <p:grpSpPr>
        <a:xfrm>
          <a:off x="0" y="0"/>
          <a:ext cx="0" cy="0"/>
          <a:chOff x="0" y="0"/>
          <a:chExt cx="0" cy="0"/>
        </a:xfrm>
      </p:grpSpPr>
      <p:sp>
        <p:nvSpPr>
          <p:cNvPr id="2" name="Freeform: Shape 1"/>
          <p:cNvSpPr/>
          <p:nvPr/>
        </p:nvSpPr>
        <p:spPr>
          <a:xfrm rot="21115440" flipV="1">
            <a:off x="3004508" y="-978409"/>
            <a:ext cx="7731513" cy="6809679"/>
          </a:xfrm>
          <a:custGeom>
            <a:avLst/>
            <a:gdLst>
              <a:gd name="connsiteX0" fmla="*/ 2549912 w 6445505"/>
              <a:gd name="connsiteY0" fmla="*/ 59473 h 5441795"/>
              <a:gd name="connsiteX1" fmla="*/ 2549912 w 6445505"/>
              <a:gd name="connsiteY1" fmla="*/ 59473 h 5441795"/>
              <a:gd name="connsiteX2" fmla="*/ 2334322 w 6445505"/>
              <a:gd name="connsiteY2" fmla="*/ 215590 h 5441795"/>
              <a:gd name="connsiteX3" fmla="*/ 2297151 w 6445505"/>
              <a:gd name="connsiteY3" fmla="*/ 282498 h 5441795"/>
              <a:gd name="connsiteX4" fmla="*/ 2274849 w 6445505"/>
              <a:gd name="connsiteY4" fmla="*/ 364273 h 5441795"/>
              <a:gd name="connsiteX5" fmla="*/ 2245112 w 6445505"/>
              <a:gd name="connsiteY5" fmla="*/ 446049 h 5441795"/>
              <a:gd name="connsiteX6" fmla="*/ 2230244 w 6445505"/>
              <a:gd name="connsiteY6" fmla="*/ 527824 h 5441795"/>
              <a:gd name="connsiteX7" fmla="*/ 2200507 w 6445505"/>
              <a:gd name="connsiteY7" fmla="*/ 639337 h 5441795"/>
              <a:gd name="connsiteX8" fmla="*/ 2170771 w 6445505"/>
              <a:gd name="connsiteY8" fmla="*/ 765717 h 5441795"/>
              <a:gd name="connsiteX9" fmla="*/ 2096429 w 6445505"/>
              <a:gd name="connsiteY9" fmla="*/ 1003610 h 5441795"/>
              <a:gd name="connsiteX10" fmla="*/ 2066693 w 6445505"/>
              <a:gd name="connsiteY10" fmla="*/ 1129990 h 5441795"/>
              <a:gd name="connsiteX11" fmla="*/ 2044390 w 6445505"/>
              <a:gd name="connsiteY11" fmla="*/ 1241503 h 5441795"/>
              <a:gd name="connsiteX12" fmla="*/ 1962615 w 6445505"/>
              <a:gd name="connsiteY12" fmla="*/ 1501698 h 5441795"/>
              <a:gd name="connsiteX13" fmla="*/ 1828800 w 6445505"/>
              <a:gd name="connsiteY13" fmla="*/ 1776761 h 5441795"/>
              <a:gd name="connsiteX14" fmla="*/ 1732156 w 6445505"/>
              <a:gd name="connsiteY14" fmla="*/ 1858537 h 5441795"/>
              <a:gd name="connsiteX15" fmla="*/ 1613210 w 6445505"/>
              <a:gd name="connsiteY15" fmla="*/ 1940312 h 5441795"/>
              <a:gd name="connsiteX16" fmla="*/ 1509132 w 6445505"/>
              <a:gd name="connsiteY16" fmla="*/ 2022088 h 5441795"/>
              <a:gd name="connsiteX17" fmla="*/ 1293541 w 6445505"/>
              <a:gd name="connsiteY17" fmla="*/ 2178205 h 5441795"/>
              <a:gd name="connsiteX18" fmla="*/ 1159727 w 6445505"/>
              <a:gd name="connsiteY18" fmla="*/ 2282283 h 5441795"/>
              <a:gd name="connsiteX19" fmla="*/ 1077951 w 6445505"/>
              <a:gd name="connsiteY19" fmla="*/ 2341756 h 5441795"/>
              <a:gd name="connsiteX20" fmla="*/ 929268 w 6445505"/>
              <a:gd name="connsiteY20" fmla="*/ 2572215 h 5441795"/>
              <a:gd name="connsiteX21" fmla="*/ 817756 w 6445505"/>
              <a:gd name="connsiteY21" fmla="*/ 2810107 h 5441795"/>
              <a:gd name="connsiteX22" fmla="*/ 750849 w 6445505"/>
              <a:gd name="connsiteY22" fmla="*/ 3114907 h 5441795"/>
              <a:gd name="connsiteX23" fmla="*/ 743415 w 6445505"/>
              <a:gd name="connsiteY23" fmla="*/ 3434576 h 5441795"/>
              <a:gd name="connsiteX24" fmla="*/ 713678 w 6445505"/>
              <a:gd name="connsiteY24" fmla="*/ 3531220 h 5441795"/>
              <a:gd name="connsiteX25" fmla="*/ 617034 w 6445505"/>
              <a:gd name="connsiteY25" fmla="*/ 3769112 h 5441795"/>
              <a:gd name="connsiteX26" fmla="*/ 394010 w 6445505"/>
              <a:gd name="connsiteY26" fmla="*/ 4036742 h 5441795"/>
              <a:gd name="connsiteX27" fmla="*/ 319668 w 6445505"/>
              <a:gd name="connsiteY27" fmla="*/ 4125951 h 5441795"/>
              <a:gd name="connsiteX28" fmla="*/ 208156 w 6445505"/>
              <a:gd name="connsiteY28" fmla="*/ 4244898 h 5441795"/>
              <a:gd name="connsiteX29" fmla="*/ 141249 w 6445505"/>
              <a:gd name="connsiteY29" fmla="*/ 4326673 h 5441795"/>
              <a:gd name="connsiteX30" fmla="*/ 52039 w 6445505"/>
              <a:gd name="connsiteY30" fmla="*/ 4534829 h 5441795"/>
              <a:gd name="connsiteX31" fmla="*/ 0 w 6445505"/>
              <a:gd name="connsiteY31" fmla="*/ 4705815 h 5441795"/>
              <a:gd name="connsiteX32" fmla="*/ 22302 w 6445505"/>
              <a:gd name="connsiteY32" fmla="*/ 4995746 h 5441795"/>
              <a:gd name="connsiteX33" fmla="*/ 37171 w 6445505"/>
              <a:gd name="connsiteY33" fmla="*/ 5032917 h 5441795"/>
              <a:gd name="connsiteX34" fmla="*/ 52039 w 6445505"/>
              <a:gd name="connsiteY34" fmla="*/ 5084956 h 5441795"/>
              <a:gd name="connsiteX35" fmla="*/ 89210 w 6445505"/>
              <a:gd name="connsiteY35" fmla="*/ 5144429 h 5441795"/>
              <a:gd name="connsiteX36" fmla="*/ 118946 w 6445505"/>
              <a:gd name="connsiteY36" fmla="*/ 5203903 h 5441795"/>
              <a:gd name="connsiteX37" fmla="*/ 185854 w 6445505"/>
              <a:gd name="connsiteY37" fmla="*/ 5300546 h 5441795"/>
              <a:gd name="connsiteX38" fmla="*/ 223024 w 6445505"/>
              <a:gd name="connsiteY38" fmla="*/ 5360020 h 5441795"/>
              <a:gd name="connsiteX39" fmla="*/ 282497 w 6445505"/>
              <a:gd name="connsiteY39" fmla="*/ 5382322 h 5441795"/>
              <a:gd name="connsiteX40" fmla="*/ 602166 w 6445505"/>
              <a:gd name="connsiteY40" fmla="*/ 5360020 h 5441795"/>
              <a:gd name="connsiteX41" fmla="*/ 862361 w 6445505"/>
              <a:gd name="connsiteY41" fmla="*/ 5337717 h 5441795"/>
              <a:gd name="connsiteX42" fmla="*/ 1092819 w 6445505"/>
              <a:gd name="connsiteY42" fmla="*/ 5322849 h 5441795"/>
              <a:gd name="connsiteX43" fmla="*/ 1323278 w 6445505"/>
              <a:gd name="connsiteY43" fmla="*/ 5300546 h 5441795"/>
              <a:gd name="connsiteX44" fmla="*/ 1501697 w 6445505"/>
              <a:gd name="connsiteY44" fmla="*/ 5285678 h 5441795"/>
              <a:gd name="connsiteX45" fmla="*/ 1865971 w 6445505"/>
              <a:gd name="connsiteY45" fmla="*/ 5300546 h 5441795"/>
              <a:gd name="connsiteX46" fmla="*/ 2081561 w 6445505"/>
              <a:gd name="connsiteY46" fmla="*/ 5330283 h 5441795"/>
              <a:gd name="connsiteX47" fmla="*/ 2289717 w 6445505"/>
              <a:gd name="connsiteY47" fmla="*/ 5337717 h 5441795"/>
              <a:gd name="connsiteX48" fmla="*/ 2616819 w 6445505"/>
              <a:gd name="connsiteY48" fmla="*/ 5352585 h 5441795"/>
              <a:gd name="connsiteX49" fmla="*/ 2951356 w 6445505"/>
              <a:gd name="connsiteY49" fmla="*/ 5337717 h 5441795"/>
              <a:gd name="connsiteX50" fmla="*/ 3218985 w 6445505"/>
              <a:gd name="connsiteY50" fmla="*/ 5322849 h 5441795"/>
              <a:gd name="connsiteX51" fmla="*/ 3806283 w 6445505"/>
              <a:gd name="connsiteY51" fmla="*/ 5300546 h 5441795"/>
              <a:gd name="connsiteX52" fmla="*/ 4356410 w 6445505"/>
              <a:gd name="connsiteY52" fmla="*/ 5307981 h 5441795"/>
              <a:gd name="connsiteX53" fmla="*/ 4884234 w 6445505"/>
              <a:gd name="connsiteY53" fmla="*/ 5412059 h 5441795"/>
              <a:gd name="connsiteX54" fmla="*/ 5278244 w 6445505"/>
              <a:gd name="connsiteY54" fmla="*/ 5441795 h 5441795"/>
              <a:gd name="connsiteX55" fmla="*/ 5419493 w 6445505"/>
              <a:gd name="connsiteY55" fmla="*/ 5382322 h 5441795"/>
              <a:gd name="connsiteX56" fmla="*/ 5739161 w 6445505"/>
              <a:gd name="connsiteY56" fmla="*/ 5092390 h 5441795"/>
              <a:gd name="connsiteX57" fmla="*/ 6073697 w 6445505"/>
              <a:gd name="connsiteY57" fmla="*/ 4631473 h 5441795"/>
              <a:gd name="connsiteX58" fmla="*/ 6200078 w 6445505"/>
              <a:gd name="connsiteY58" fmla="*/ 4282068 h 5441795"/>
              <a:gd name="connsiteX59" fmla="*/ 6385932 w 6445505"/>
              <a:gd name="connsiteY59" fmla="*/ 3464312 h 5441795"/>
              <a:gd name="connsiteX60" fmla="*/ 6430536 w 6445505"/>
              <a:gd name="connsiteY60" fmla="*/ 2973659 h 5441795"/>
              <a:gd name="connsiteX61" fmla="*/ 6445405 w 6445505"/>
              <a:gd name="connsiteY61" fmla="*/ 2460703 h 5441795"/>
              <a:gd name="connsiteX62" fmla="*/ 6430536 w 6445505"/>
              <a:gd name="connsiteY62" fmla="*/ 1687551 h 5441795"/>
              <a:gd name="connsiteX63" fmla="*/ 6341327 w 6445505"/>
              <a:gd name="connsiteY63" fmla="*/ 1315844 h 5441795"/>
              <a:gd name="connsiteX64" fmla="*/ 6296722 w 6445505"/>
              <a:gd name="connsiteY64" fmla="*/ 1092820 h 5441795"/>
              <a:gd name="connsiteX65" fmla="*/ 6207512 w 6445505"/>
              <a:gd name="connsiteY65" fmla="*/ 832624 h 5441795"/>
              <a:gd name="connsiteX66" fmla="*/ 6170341 w 6445505"/>
              <a:gd name="connsiteY66" fmla="*/ 721112 h 5441795"/>
              <a:gd name="connsiteX67" fmla="*/ 6140605 w 6445505"/>
              <a:gd name="connsiteY67" fmla="*/ 602166 h 5441795"/>
              <a:gd name="connsiteX68" fmla="*/ 6081132 w 6445505"/>
              <a:gd name="connsiteY68" fmla="*/ 475785 h 5441795"/>
              <a:gd name="connsiteX69" fmla="*/ 5984488 w 6445505"/>
              <a:gd name="connsiteY69" fmla="*/ 245327 h 5441795"/>
              <a:gd name="connsiteX70" fmla="*/ 5932449 w 6445505"/>
              <a:gd name="connsiteY70" fmla="*/ 133815 h 5441795"/>
              <a:gd name="connsiteX71" fmla="*/ 5902712 w 6445505"/>
              <a:gd name="connsiteY71" fmla="*/ 118946 h 5441795"/>
              <a:gd name="connsiteX72" fmla="*/ 5449229 w 6445505"/>
              <a:gd name="connsiteY72" fmla="*/ 14868 h 5441795"/>
              <a:gd name="connsiteX73" fmla="*/ 5285678 w 6445505"/>
              <a:gd name="connsiteY73" fmla="*/ 0 h 5441795"/>
              <a:gd name="connsiteX74" fmla="*/ 5114693 w 6445505"/>
              <a:gd name="connsiteY74" fmla="*/ 59473 h 5441795"/>
              <a:gd name="connsiteX75" fmla="*/ 4995746 w 6445505"/>
              <a:gd name="connsiteY75" fmla="*/ 104078 h 5441795"/>
              <a:gd name="connsiteX76" fmla="*/ 4624039 w 6445505"/>
              <a:gd name="connsiteY76" fmla="*/ 230459 h 5441795"/>
              <a:gd name="connsiteX77" fmla="*/ 4438185 w 6445505"/>
              <a:gd name="connsiteY77" fmla="*/ 260195 h 5441795"/>
              <a:gd name="connsiteX78" fmla="*/ 4103649 w 6445505"/>
              <a:gd name="connsiteY78" fmla="*/ 289932 h 5441795"/>
              <a:gd name="connsiteX79" fmla="*/ 3538654 w 6445505"/>
              <a:gd name="connsiteY79" fmla="*/ 282498 h 5441795"/>
              <a:gd name="connsiteX80" fmla="*/ 3337932 w 6445505"/>
              <a:gd name="connsiteY80" fmla="*/ 230459 h 5441795"/>
              <a:gd name="connsiteX81" fmla="*/ 3271024 w 6445505"/>
              <a:gd name="connsiteY81" fmla="*/ 215590 h 5441795"/>
              <a:gd name="connsiteX82" fmla="*/ 3211551 w 6445505"/>
              <a:gd name="connsiteY82" fmla="*/ 193288 h 5441795"/>
              <a:gd name="connsiteX83" fmla="*/ 3129776 w 6445505"/>
              <a:gd name="connsiteY83" fmla="*/ 185854 h 5441795"/>
              <a:gd name="connsiteX84" fmla="*/ 3033132 w 6445505"/>
              <a:gd name="connsiteY84" fmla="*/ 163551 h 5441795"/>
              <a:gd name="connsiteX85" fmla="*/ 2958790 w 6445505"/>
              <a:gd name="connsiteY85" fmla="*/ 141249 h 5441795"/>
              <a:gd name="connsiteX86" fmla="*/ 2877015 w 6445505"/>
              <a:gd name="connsiteY86" fmla="*/ 133815 h 5441795"/>
              <a:gd name="connsiteX87" fmla="*/ 2795239 w 6445505"/>
              <a:gd name="connsiteY87" fmla="*/ 111512 h 5441795"/>
              <a:gd name="connsiteX88" fmla="*/ 2579649 w 6445505"/>
              <a:gd name="connsiteY88" fmla="*/ 96644 h 5441795"/>
              <a:gd name="connsiteX89" fmla="*/ 2549912 w 6445505"/>
              <a:gd name="connsiteY89" fmla="*/ 59473 h 54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45505" h="5441795">
                <a:moveTo>
                  <a:pt x="2549912" y="59473"/>
                </a:moveTo>
                <a:lnTo>
                  <a:pt x="2549912" y="59473"/>
                </a:lnTo>
                <a:cubicBezTo>
                  <a:pt x="2503107" y="89896"/>
                  <a:pt x="2381350" y="158484"/>
                  <a:pt x="2334322" y="215590"/>
                </a:cubicBezTo>
                <a:cubicBezTo>
                  <a:pt x="2318103" y="235285"/>
                  <a:pt x="2309541" y="260195"/>
                  <a:pt x="2297151" y="282498"/>
                </a:cubicBezTo>
                <a:cubicBezTo>
                  <a:pt x="2289717" y="309756"/>
                  <a:pt x="2283416" y="337349"/>
                  <a:pt x="2274849" y="364273"/>
                </a:cubicBezTo>
                <a:cubicBezTo>
                  <a:pt x="2266055" y="391913"/>
                  <a:pt x="2252744" y="418066"/>
                  <a:pt x="2245112" y="446049"/>
                </a:cubicBezTo>
                <a:cubicBezTo>
                  <a:pt x="2237822" y="472778"/>
                  <a:pt x="2236474" y="500828"/>
                  <a:pt x="2230244" y="527824"/>
                </a:cubicBezTo>
                <a:cubicBezTo>
                  <a:pt x="2221594" y="565309"/>
                  <a:pt x="2209837" y="602016"/>
                  <a:pt x="2200507" y="639337"/>
                </a:cubicBezTo>
                <a:cubicBezTo>
                  <a:pt x="2190011" y="681322"/>
                  <a:pt x="2182660" y="724105"/>
                  <a:pt x="2170771" y="765717"/>
                </a:cubicBezTo>
                <a:cubicBezTo>
                  <a:pt x="2147947" y="845600"/>
                  <a:pt x="2115457" y="922739"/>
                  <a:pt x="2096429" y="1003610"/>
                </a:cubicBezTo>
                <a:cubicBezTo>
                  <a:pt x="2086517" y="1045737"/>
                  <a:pt x="2075941" y="1087713"/>
                  <a:pt x="2066693" y="1129990"/>
                </a:cubicBezTo>
                <a:cubicBezTo>
                  <a:pt x="2058592" y="1167022"/>
                  <a:pt x="2054611" y="1205000"/>
                  <a:pt x="2044390" y="1241503"/>
                </a:cubicBezTo>
                <a:cubicBezTo>
                  <a:pt x="2019877" y="1329050"/>
                  <a:pt x="1990323" y="1415109"/>
                  <a:pt x="1962615" y="1501698"/>
                </a:cubicBezTo>
                <a:cubicBezTo>
                  <a:pt x="1939455" y="1574073"/>
                  <a:pt x="1890369" y="1739819"/>
                  <a:pt x="1828800" y="1776761"/>
                </a:cubicBezTo>
                <a:cubicBezTo>
                  <a:pt x="1728544" y="1836916"/>
                  <a:pt x="1877603" y="1743392"/>
                  <a:pt x="1732156" y="1858537"/>
                </a:cubicBezTo>
                <a:cubicBezTo>
                  <a:pt x="1694432" y="1888402"/>
                  <a:pt x="1652010" y="1911859"/>
                  <a:pt x="1613210" y="1940312"/>
                </a:cubicBezTo>
                <a:cubicBezTo>
                  <a:pt x="1577631" y="1966403"/>
                  <a:pt x="1544527" y="1995748"/>
                  <a:pt x="1509132" y="2022088"/>
                </a:cubicBezTo>
                <a:cubicBezTo>
                  <a:pt x="1437952" y="2075059"/>
                  <a:pt x="1364704" y="2125212"/>
                  <a:pt x="1293541" y="2178205"/>
                </a:cubicBezTo>
                <a:cubicBezTo>
                  <a:pt x="1248219" y="2211955"/>
                  <a:pt x="1204746" y="2248130"/>
                  <a:pt x="1159727" y="2282283"/>
                </a:cubicBezTo>
                <a:cubicBezTo>
                  <a:pt x="1132874" y="2302654"/>
                  <a:pt x="1077951" y="2341756"/>
                  <a:pt x="1077951" y="2341756"/>
                </a:cubicBezTo>
                <a:cubicBezTo>
                  <a:pt x="999329" y="2456665"/>
                  <a:pt x="987446" y="2466767"/>
                  <a:pt x="929268" y="2572215"/>
                </a:cubicBezTo>
                <a:cubicBezTo>
                  <a:pt x="888080" y="2646868"/>
                  <a:pt x="842730" y="2727500"/>
                  <a:pt x="817756" y="2810107"/>
                </a:cubicBezTo>
                <a:cubicBezTo>
                  <a:pt x="770812" y="2965384"/>
                  <a:pt x="770668" y="2986083"/>
                  <a:pt x="750849" y="3114907"/>
                </a:cubicBezTo>
                <a:cubicBezTo>
                  <a:pt x="748371" y="3221463"/>
                  <a:pt x="752894" y="3328413"/>
                  <a:pt x="743415" y="3434576"/>
                </a:cubicBezTo>
                <a:cubicBezTo>
                  <a:pt x="740418" y="3468148"/>
                  <a:pt x="724337" y="3499244"/>
                  <a:pt x="713678" y="3531220"/>
                </a:cubicBezTo>
                <a:cubicBezTo>
                  <a:pt x="694010" y="3590223"/>
                  <a:pt x="652532" y="3714499"/>
                  <a:pt x="617034" y="3769112"/>
                </a:cubicBezTo>
                <a:cubicBezTo>
                  <a:pt x="475816" y="3986370"/>
                  <a:pt x="519235" y="3899591"/>
                  <a:pt x="394010" y="4036742"/>
                </a:cubicBezTo>
                <a:cubicBezTo>
                  <a:pt x="367910" y="4065327"/>
                  <a:pt x="345448" y="4097077"/>
                  <a:pt x="319668" y="4125951"/>
                </a:cubicBezTo>
                <a:cubicBezTo>
                  <a:pt x="283471" y="4166491"/>
                  <a:pt x="244263" y="4204278"/>
                  <a:pt x="208156" y="4244898"/>
                </a:cubicBezTo>
                <a:cubicBezTo>
                  <a:pt x="184758" y="4271221"/>
                  <a:pt x="160234" y="4297009"/>
                  <a:pt x="141249" y="4326673"/>
                </a:cubicBezTo>
                <a:cubicBezTo>
                  <a:pt x="102296" y="4387537"/>
                  <a:pt x="74180" y="4466560"/>
                  <a:pt x="52039" y="4534829"/>
                </a:cubicBezTo>
                <a:cubicBezTo>
                  <a:pt x="33659" y="4591500"/>
                  <a:pt x="0" y="4705815"/>
                  <a:pt x="0" y="4705815"/>
                </a:cubicBezTo>
                <a:cubicBezTo>
                  <a:pt x="7434" y="4802459"/>
                  <a:pt x="11358" y="4899437"/>
                  <a:pt x="22302" y="4995746"/>
                </a:cubicBezTo>
                <a:cubicBezTo>
                  <a:pt x="23809" y="5009006"/>
                  <a:pt x="32951" y="5020257"/>
                  <a:pt x="37171" y="5032917"/>
                </a:cubicBezTo>
                <a:cubicBezTo>
                  <a:pt x="42876" y="5050032"/>
                  <a:pt x="44410" y="5068608"/>
                  <a:pt x="52039" y="5084956"/>
                </a:cubicBezTo>
                <a:cubicBezTo>
                  <a:pt x="61925" y="5106141"/>
                  <a:pt x="77749" y="5124053"/>
                  <a:pt x="89210" y="5144429"/>
                </a:cubicBezTo>
                <a:cubicBezTo>
                  <a:pt x="100076" y="5163747"/>
                  <a:pt x="107280" y="5185057"/>
                  <a:pt x="118946" y="5203903"/>
                </a:cubicBezTo>
                <a:cubicBezTo>
                  <a:pt x="139569" y="5237217"/>
                  <a:pt x="165088" y="5267320"/>
                  <a:pt x="185854" y="5300546"/>
                </a:cubicBezTo>
                <a:cubicBezTo>
                  <a:pt x="198244" y="5320371"/>
                  <a:pt x="201134" y="5351812"/>
                  <a:pt x="223024" y="5360020"/>
                </a:cubicBezTo>
                <a:lnTo>
                  <a:pt x="282497" y="5382322"/>
                </a:lnTo>
                <a:lnTo>
                  <a:pt x="602166" y="5360020"/>
                </a:lnTo>
                <a:lnTo>
                  <a:pt x="862361" y="5337717"/>
                </a:lnTo>
                <a:cubicBezTo>
                  <a:pt x="939120" y="5331902"/>
                  <a:pt x="1016089" y="5329037"/>
                  <a:pt x="1092819" y="5322849"/>
                </a:cubicBezTo>
                <a:cubicBezTo>
                  <a:pt x="1169748" y="5316645"/>
                  <a:pt x="1246416" y="5307533"/>
                  <a:pt x="1323278" y="5300546"/>
                </a:cubicBezTo>
                <a:lnTo>
                  <a:pt x="1501697" y="5285678"/>
                </a:lnTo>
                <a:cubicBezTo>
                  <a:pt x="1623122" y="5290634"/>
                  <a:pt x="1744803" y="5291225"/>
                  <a:pt x="1865971" y="5300546"/>
                </a:cubicBezTo>
                <a:cubicBezTo>
                  <a:pt x="1938301" y="5306110"/>
                  <a:pt x="2009295" y="5323944"/>
                  <a:pt x="2081561" y="5330283"/>
                </a:cubicBezTo>
                <a:cubicBezTo>
                  <a:pt x="2150725" y="5336350"/>
                  <a:pt x="2220348" y="5334827"/>
                  <a:pt x="2289717" y="5337717"/>
                </a:cubicBezTo>
                <a:lnTo>
                  <a:pt x="2616819" y="5352585"/>
                </a:lnTo>
                <a:lnTo>
                  <a:pt x="2951356" y="5337717"/>
                </a:lnTo>
                <a:lnTo>
                  <a:pt x="3218985" y="5322849"/>
                </a:lnTo>
                <a:lnTo>
                  <a:pt x="3806283" y="5300546"/>
                </a:lnTo>
                <a:cubicBezTo>
                  <a:pt x="3989659" y="5303024"/>
                  <a:pt x="4173991" y="5289110"/>
                  <a:pt x="4356410" y="5307981"/>
                </a:cubicBezTo>
                <a:cubicBezTo>
                  <a:pt x="4534787" y="5326434"/>
                  <a:pt x="4705925" y="5392955"/>
                  <a:pt x="4884234" y="5412059"/>
                </a:cubicBezTo>
                <a:cubicBezTo>
                  <a:pt x="5154038" y="5440966"/>
                  <a:pt x="5022663" y="5431572"/>
                  <a:pt x="5278244" y="5441795"/>
                </a:cubicBezTo>
                <a:cubicBezTo>
                  <a:pt x="5325327" y="5421971"/>
                  <a:pt x="5376300" y="5409602"/>
                  <a:pt x="5419493" y="5382322"/>
                </a:cubicBezTo>
                <a:cubicBezTo>
                  <a:pt x="5482483" y="5342539"/>
                  <a:pt x="5705353" y="5129015"/>
                  <a:pt x="5739161" y="5092390"/>
                </a:cubicBezTo>
                <a:cubicBezTo>
                  <a:pt x="5846337" y="4976282"/>
                  <a:pt x="6005745" y="4774530"/>
                  <a:pt x="6073697" y="4631473"/>
                </a:cubicBezTo>
                <a:cubicBezTo>
                  <a:pt x="6126837" y="4519599"/>
                  <a:pt x="6161985" y="4399917"/>
                  <a:pt x="6200078" y="4282068"/>
                </a:cubicBezTo>
                <a:cubicBezTo>
                  <a:pt x="6302440" y="3965386"/>
                  <a:pt x="6342714" y="3799250"/>
                  <a:pt x="6385932" y="3464312"/>
                </a:cubicBezTo>
                <a:cubicBezTo>
                  <a:pt x="6406948" y="3301437"/>
                  <a:pt x="6415668" y="3137210"/>
                  <a:pt x="6430536" y="2973659"/>
                </a:cubicBezTo>
                <a:cubicBezTo>
                  <a:pt x="6435492" y="2802674"/>
                  <a:pt x="6445405" y="2631760"/>
                  <a:pt x="6445405" y="2460703"/>
                </a:cubicBezTo>
                <a:cubicBezTo>
                  <a:pt x="6445405" y="2202938"/>
                  <a:pt x="6447682" y="1944745"/>
                  <a:pt x="6430536" y="1687551"/>
                </a:cubicBezTo>
                <a:cubicBezTo>
                  <a:pt x="6424947" y="1603717"/>
                  <a:pt x="6363194" y="1413251"/>
                  <a:pt x="6341327" y="1315844"/>
                </a:cubicBezTo>
                <a:cubicBezTo>
                  <a:pt x="6324721" y="1241871"/>
                  <a:pt x="6324200" y="1163479"/>
                  <a:pt x="6296722" y="1092820"/>
                </a:cubicBezTo>
                <a:cubicBezTo>
                  <a:pt x="6211192" y="872886"/>
                  <a:pt x="6274313" y="1046385"/>
                  <a:pt x="6207512" y="832624"/>
                </a:cubicBezTo>
                <a:cubicBezTo>
                  <a:pt x="6195825" y="795226"/>
                  <a:pt x="6181265" y="758740"/>
                  <a:pt x="6170341" y="721112"/>
                </a:cubicBezTo>
                <a:cubicBezTo>
                  <a:pt x="6158946" y="681864"/>
                  <a:pt x="6154572" y="640574"/>
                  <a:pt x="6140605" y="602166"/>
                </a:cubicBezTo>
                <a:cubicBezTo>
                  <a:pt x="6124694" y="558411"/>
                  <a:pt x="6098859" y="518837"/>
                  <a:pt x="6081132" y="475785"/>
                </a:cubicBezTo>
                <a:cubicBezTo>
                  <a:pt x="5868166" y="-41420"/>
                  <a:pt x="6191476" y="696937"/>
                  <a:pt x="5984488" y="245327"/>
                </a:cubicBezTo>
                <a:cubicBezTo>
                  <a:pt x="5977481" y="230038"/>
                  <a:pt x="5953272" y="154638"/>
                  <a:pt x="5932449" y="133815"/>
                </a:cubicBezTo>
                <a:cubicBezTo>
                  <a:pt x="5924613" y="125979"/>
                  <a:pt x="5913390" y="121912"/>
                  <a:pt x="5902712" y="118946"/>
                </a:cubicBezTo>
                <a:cubicBezTo>
                  <a:pt x="5800892" y="90663"/>
                  <a:pt x="5558775" y="32052"/>
                  <a:pt x="5449229" y="14868"/>
                </a:cubicBezTo>
                <a:cubicBezTo>
                  <a:pt x="5395148" y="6385"/>
                  <a:pt x="5340195" y="4956"/>
                  <a:pt x="5285678" y="0"/>
                </a:cubicBezTo>
                <a:cubicBezTo>
                  <a:pt x="5143693" y="25815"/>
                  <a:pt x="5261681" y="-3522"/>
                  <a:pt x="5114693" y="59473"/>
                </a:cubicBezTo>
                <a:cubicBezTo>
                  <a:pt x="5075772" y="76154"/>
                  <a:pt x="5035062" y="88351"/>
                  <a:pt x="4995746" y="104078"/>
                </a:cubicBezTo>
                <a:cubicBezTo>
                  <a:pt x="4805704" y="180095"/>
                  <a:pt x="4827794" y="186512"/>
                  <a:pt x="4624039" y="230459"/>
                </a:cubicBezTo>
                <a:cubicBezTo>
                  <a:pt x="4562710" y="243687"/>
                  <a:pt x="4500519" y="253071"/>
                  <a:pt x="4438185" y="260195"/>
                </a:cubicBezTo>
                <a:cubicBezTo>
                  <a:pt x="4326957" y="272907"/>
                  <a:pt x="4103649" y="289932"/>
                  <a:pt x="4103649" y="289932"/>
                </a:cubicBezTo>
                <a:lnTo>
                  <a:pt x="3538654" y="282498"/>
                </a:lnTo>
                <a:cubicBezTo>
                  <a:pt x="3469742" y="277146"/>
                  <a:pt x="3405405" y="245454"/>
                  <a:pt x="3337932" y="230459"/>
                </a:cubicBezTo>
                <a:cubicBezTo>
                  <a:pt x="3315629" y="225503"/>
                  <a:pt x="3292942" y="222037"/>
                  <a:pt x="3271024" y="215590"/>
                </a:cubicBezTo>
                <a:cubicBezTo>
                  <a:pt x="3250712" y="209616"/>
                  <a:pt x="3232269" y="197650"/>
                  <a:pt x="3211551" y="193288"/>
                </a:cubicBezTo>
                <a:cubicBezTo>
                  <a:pt x="3184767" y="187649"/>
                  <a:pt x="3157034" y="188332"/>
                  <a:pt x="3129776" y="185854"/>
                </a:cubicBezTo>
                <a:cubicBezTo>
                  <a:pt x="3097561" y="178420"/>
                  <a:pt x="3065123" y="171896"/>
                  <a:pt x="3033132" y="163551"/>
                </a:cubicBezTo>
                <a:cubicBezTo>
                  <a:pt x="3008098" y="157020"/>
                  <a:pt x="2984205" y="146090"/>
                  <a:pt x="2958790" y="141249"/>
                </a:cubicBezTo>
                <a:cubicBezTo>
                  <a:pt x="2931903" y="136128"/>
                  <a:pt x="2904273" y="136293"/>
                  <a:pt x="2877015" y="133815"/>
                </a:cubicBezTo>
                <a:cubicBezTo>
                  <a:pt x="2849756" y="126381"/>
                  <a:pt x="2823038" y="116566"/>
                  <a:pt x="2795239" y="111512"/>
                </a:cubicBezTo>
                <a:cubicBezTo>
                  <a:pt x="2759887" y="105084"/>
                  <a:pt x="2592408" y="97353"/>
                  <a:pt x="2579649" y="96644"/>
                </a:cubicBezTo>
                <a:lnTo>
                  <a:pt x="2549912" y="5947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5" name="Google Shape;3425;p45"/>
          <p:cNvSpPr txBox="1">
            <a:spLocks noGrp="1"/>
          </p:cNvSpPr>
          <p:nvPr>
            <p:ph type="ctrTitle"/>
          </p:nvPr>
        </p:nvSpPr>
        <p:spPr>
          <a:xfrm>
            <a:off x="239834" y="1513565"/>
            <a:ext cx="4758905" cy="2226461"/>
          </a:xfrm>
          <a:prstGeom prst="rect">
            <a:avLst/>
          </a:prstGeom>
          <a:noFill/>
          <a:ln>
            <a:noFill/>
          </a:ln>
        </p:spPr>
        <p:txBody>
          <a:bodyPr spcFirstLastPara="1" wrap="square" lIns="91425" tIns="91425" rIns="91425" bIns="91425" anchor="ctr" anchorCtr="0">
            <a:noAutofit/>
          </a:bodyPr>
          <a:lstStyle/>
          <a:p>
            <a:pPr algn="l">
              <a:lnSpc>
                <a:spcPct val="120000"/>
              </a:lnSpc>
              <a:buSzPts val="3600"/>
            </a:pPr>
            <a:r>
              <a:rPr lang="en-US" sz="6600" dirty="0" err="1">
                <a:solidFill>
                  <a:srgbClr val="E76A16"/>
                </a:solidFill>
                <a:effectLst>
                  <a:glow rad="139700">
                    <a:schemeClr val="accent2">
                      <a:alpha val="40000"/>
                    </a:schemeClr>
                  </a:glow>
                </a:effectLst>
                <a:latin typeface="Fira Sans Black" panose="020B0A03050000020004" pitchFamily="34" charset="0"/>
                <a:cs typeface="Arial" panose="020B0604020202020204" pitchFamily="34" charset="0"/>
                <a:sym typeface="Arial" panose="020B0604020202020204"/>
              </a:rPr>
              <a:t>Bài</a:t>
            </a:r>
            <a:r>
              <a:rPr lang="en-US" sz="6600" dirty="0">
                <a:solidFill>
                  <a:srgbClr val="E76A16"/>
                </a:solidFill>
                <a:effectLst>
                  <a:glow rad="139700">
                    <a:schemeClr val="accent2">
                      <a:alpha val="40000"/>
                    </a:schemeClr>
                  </a:glow>
                </a:effectLst>
                <a:latin typeface="Fira Sans Black" panose="020B0A03050000020004" pitchFamily="34" charset="0"/>
                <a:cs typeface="Arial" panose="020B0604020202020204" pitchFamily="34" charset="0"/>
                <a:sym typeface="Arial" panose="020B0604020202020204"/>
              </a:rPr>
              <a:t> 30: </a:t>
            </a:r>
            <a:br>
              <a:rPr lang="en-US" sz="6600" dirty="0">
                <a:solidFill>
                  <a:srgbClr val="E76A16"/>
                </a:solidFill>
                <a:effectLst>
                  <a:glow rad="139700">
                    <a:schemeClr val="accent2">
                      <a:alpha val="40000"/>
                    </a:schemeClr>
                  </a:glow>
                </a:effectLst>
                <a:latin typeface="Fira Sans Black" panose="020B0A03050000020004" pitchFamily="34" charset="0"/>
                <a:cs typeface="Arial" panose="020B0604020202020204" pitchFamily="34" charset="0"/>
                <a:sym typeface="Arial" panose="020B0604020202020204"/>
              </a:rPr>
            </a:br>
            <a:r>
              <a:rPr lang="en-US" sz="6600" dirty="0">
                <a:solidFill>
                  <a:srgbClr val="E76A16"/>
                </a:solidFill>
                <a:effectLst>
                  <a:glow rad="139700">
                    <a:schemeClr val="accent2">
                      <a:alpha val="40000"/>
                    </a:schemeClr>
                  </a:glow>
                </a:effectLst>
                <a:latin typeface="Fira Sans Black" panose="020B0A03050000020004" pitchFamily="34" charset="0"/>
                <a:cs typeface="Arial" panose="020B0604020202020204" pitchFamily="34" charset="0"/>
                <a:sym typeface="Arial" panose="020B0604020202020204"/>
              </a:rPr>
              <a:t>POLYMER</a:t>
            </a:r>
            <a:endParaRPr sz="6600" dirty="0">
              <a:solidFill>
                <a:srgbClr val="E76A16"/>
              </a:solidFill>
              <a:effectLst>
                <a:glow rad="139700">
                  <a:schemeClr val="accent2">
                    <a:alpha val="40000"/>
                  </a:schemeClr>
                </a:glow>
              </a:effectLst>
              <a:latin typeface="Fira Sans Black" panose="020B0A03050000020004" pitchFamily="34" charset="0"/>
              <a:cs typeface="Arial" panose="020B0604020202020204" pitchFamily="34" charset="0"/>
              <a:sym typeface="Arial" panose="020B0604020202020204"/>
            </a:endParaRPr>
          </a:p>
        </p:txBody>
      </p:sp>
      <p:pic>
        <p:nvPicPr>
          <p:cNvPr id="4" name="Picture 3"/>
          <p:cNvPicPr>
            <a:picLocks noChangeAspect="1"/>
          </p:cNvPicPr>
          <p:nvPr/>
        </p:nvPicPr>
        <p:blipFill>
          <a:blip r:embed="rId1"/>
          <a:stretch>
            <a:fillRect/>
          </a:stretch>
        </p:blipFill>
        <p:spPr>
          <a:xfrm>
            <a:off x="4291565" y="-346748"/>
            <a:ext cx="5705546" cy="57055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425"/>
                                        </p:tgtEl>
                                        <p:attrNameLst>
                                          <p:attrName>style.visibility</p:attrName>
                                        </p:attrNameLst>
                                      </p:cBhvr>
                                      <p:to>
                                        <p:strVal val="visible"/>
                                      </p:to>
                                    </p:set>
                                    <p:animEffect transition="in" filter="randombar(horizontal)">
                                      <p:cBhvr>
                                        <p:cTn id="7" dur="500"/>
                                        <p:tgtEl>
                                          <p:spTgt spid="3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TextBox 3"/>
          <p:cNvSpPr txBox="1"/>
          <p:nvPr/>
        </p:nvSpPr>
        <p:spPr>
          <a:xfrm>
            <a:off x="227792" y="703166"/>
            <a:ext cx="6516854" cy="416204"/>
          </a:xfrm>
          <a:prstGeom prst="rect">
            <a:avLst/>
          </a:prstGeom>
          <a:noFill/>
        </p:spPr>
        <p:txBody>
          <a:bodyPr wrap="square">
            <a:spAutoFit/>
          </a:bodyPr>
          <a:lstStyle/>
          <a:p>
            <a:pPr>
              <a:lnSpc>
                <a:spcPct val="115000"/>
              </a:lnSpc>
              <a:spcAft>
                <a:spcPts val="300"/>
              </a:spcAft>
            </a:pPr>
            <a:r>
              <a:rPr lang="en-US" sz="2000" dirty="0" err="1">
                <a:solidFill>
                  <a:srgbClr val="2B2928"/>
                </a:solidFill>
                <a:latin typeface="Arial" panose="020B0604020202020204" pitchFamily="34" charset="0"/>
                <a:ea typeface="Times New Roman" panose="02020603050405020304" pitchFamily="18" charset="0"/>
              </a:rPr>
              <a:t>Thực</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hiện</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theo</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hướng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dẫn</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của</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nhà</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sản</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xuất</a:t>
            </a:r>
            <a:endParaRPr lang="en-US" sz="2000" dirty="0">
              <a:solidFill>
                <a:srgbClr val="2B2928"/>
              </a:solidFill>
              <a:effectLst/>
              <a:latin typeface="Arial" panose="020B0604020202020204" pitchFamily="34" charset="0"/>
              <a:ea typeface="Times New Roman" panose="02020603050405020304" pitchFamily="18" charset="0"/>
            </a:endParaRPr>
          </a:p>
        </p:txBody>
      </p:sp>
      <p:grpSp>
        <p:nvGrpSpPr>
          <p:cNvPr id="3" name="Group 2"/>
          <p:cNvGrpSpPr/>
          <p:nvPr/>
        </p:nvGrpSpPr>
        <p:grpSpPr>
          <a:xfrm>
            <a:off x="162027" y="139412"/>
            <a:ext cx="1800022" cy="484909"/>
            <a:chOff x="170001" y="56833"/>
            <a:chExt cx="1576199" cy="424613"/>
          </a:xfrm>
        </p:grpSpPr>
        <p:sp>
          <p:nvSpPr>
            <p:cNvPr id="8" name="Google Shape;3441;p47"/>
            <p:cNvSpPr txBox="1"/>
            <p:nvPr/>
          </p:nvSpPr>
          <p:spPr>
            <a:xfrm>
              <a:off x="600100" y="56833"/>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Dẻo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grpSp>
          <p:nvGrpSpPr>
            <p:cNvPr id="9" name="Group 8"/>
            <p:cNvGrpSpPr/>
            <p:nvPr/>
          </p:nvGrpSpPr>
          <p:grpSpPr>
            <a:xfrm>
              <a:off x="170001" y="76831"/>
              <a:ext cx="529942" cy="404615"/>
              <a:chOff x="1302845" y="820686"/>
              <a:chExt cx="2249701" cy="1717668"/>
            </a:xfrm>
          </p:grpSpPr>
          <p:sp>
            <p:nvSpPr>
              <p:cNvPr id="11" name="Google Shape;3481;p50"/>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12" name="Google Shape;3483;p50"/>
              <p:cNvSpPr txBox="1"/>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rPr>
                  <a:t>IV.1</a:t>
                </a:r>
                <a:endParaRPr kumimoji="0" lang="en-GB"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endParaRPr>
              </a:p>
            </p:txBody>
          </p:sp>
        </p:grpSp>
      </p:grpSp>
      <p:pic>
        <p:nvPicPr>
          <p:cNvPr id="19" name="Picture 18" descr="Những ký hiệu trên đồ nhựa cần biết trong đời sống"/>
          <p:cNvPicPr>
            <a:picLocks noChangeAspect="1"/>
          </p:cNvPicPr>
          <p:nvPr/>
        </p:nvPicPr>
        <p:blipFill rotWithShape="1">
          <a:blip r:embed="rId1">
            <a:extLst>
              <a:ext uri="{28A0092B-C50C-407E-A947-70E740481C1C}">
                <a14:useLocalDpi xmlns:a14="http://schemas.microsoft.com/office/drawing/2010/main" val="0"/>
              </a:ext>
            </a:extLst>
          </a:blip>
          <a:srcRect t="17056"/>
          <a:stretch>
            <a:fillRect/>
          </a:stretch>
        </p:blipFill>
        <p:spPr bwMode="auto">
          <a:xfrm>
            <a:off x="1962049" y="1198212"/>
            <a:ext cx="5769463" cy="3727695"/>
          </a:xfrm>
          <a:prstGeom prst="rect">
            <a:avLst/>
          </a:prstGeom>
          <a:noFill/>
          <a:ln>
            <a:noFill/>
          </a:ln>
        </p:spPr>
      </p:pic>
      <p:pic>
        <p:nvPicPr>
          <p:cNvPr id="5125" name="Picture 9" descr="Giải mã ý nghĩa các ký hiệu thường gặp trên đồ nhự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 cy="5635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8" descr="Giải mã ý nghĩa các ký hiệu thường gặp trên đồ nhự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3725" cy="56356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7" descr="Giải mã ý nghĩa các ký hiệu thường gặp trên đồ nhự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1500" cy="56356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10" descr="Giải mã ý nghĩa các ký hiệu thường gặp trên đồ nhự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93725" cy="563563"/>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1" descr="Giải Mã Ký Hiệu Nhựa Trên Các Sản Phẩm Đồ Nhựa Thường Gặp Nhất | Mogi.vn"/>
          <p:cNvPicPr>
            <a:picLocks noChangeAspect="1" noChangeArrowheads="1"/>
          </p:cNvPicPr>
          <p:nvPr/>
        </p:nvPicPr>
        <p:blipFill>
          <a:blip r:embed="rId6">
            <a:extLst>
              <a:ext uri="{28A0092B-C50C-407E-A947-70E740481C1C}">
                <a14:useLocalDpi xmlns:a14="http://schemas.microsoft.com/office/drawing/2010/main" val="0"/>
              </a:ext>
            </a:extLst>
          </a:blip>
          <a:srcRect l="27608" t="7584" r="25124" b="22752"/>
          <a:stretch>
            <a:fillRect/>
          </a:stretch>
        </p:blipFill>
        <p:spPr bwMode="auto">
          <a:xfrm>
            <a:off x="0" y="0"/>
            <a:ext cx="693738" cy="617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56545" y="1649826"/>
            <a:ext cx="1405822" cy="1773853"/>
            <a:chOff x="4823608" y="2237050"/>
            <a:chExt cx="2653553" cy="3348228"/>
          </a:xfrm>
          <a:solidFill>
            <a:srgbClr val="FBB505"/>
          </a:solidFill>
        </p:grpSpPr>
        <p:sp>
          <p:nvSpPr>
            <p:cNvPr id="59" name="Freeform: Shape 6"/>
            <p:cNvSpPr/>
            <p:nvPr/>
          </p:nvSpPr>
          <p:spPr bwMode="auto">
            <a:xfrm>
              <a:off x="5275903" y="2766146"/>
              <a:ext cx="1741057" cy="2247538"/>
            </a:xfrm>
            <a:custGeom>
              <a:avLst/>
              <a:gdLst>
                <a:gd name="T0" fmla="*/ 160 w 321"/>
                <a:gd name="T1" fmla="*/ 0 h 429"/>
                <a:gd name="T2" fmla="*/ 0 w 321"/>
                <a:gd name="T3" fmla="*/ 160 h 429"/>
                <a:gd name="T4" fmla="*/ 22 w 321"/>
                <a:gd name="T5" fmla="*/ 240 h 429"/>
                <a:gd name="T6" fmla="*/ 78 w 321"/>
                <a:gd name="T7" fmla="*/ 389 h 429"/>
                <a:gd name="T8" fmla="*/ 115 w 321"/>
                <a:gd name="T9" fmla="*/ 429 h 429"/>
                <a:gd name="T10" fmla="*/ 160 w 321"/>
                <a:gd name="T11" fmla="*/ 429 h 429"/>
                <a:gd name="T12" fmla="*/ 206 w 321"/>
                <a:gd name="T13" fmla="*/ 429 h 429"/>
                <a:gd name="T14" fmla="*/ 243 w 321"/>
                <a:gd name="T15" fmla="*/ 389 h 429"/>
                <a:gd name="T16" fmla="*/ 299 w 321"/>
                <a:gd name="T17" fmla="*/ 240 h 429"/>
                <a:gd name="T18" fmla="*/ 321 w 321"/>
                <a:gd name="T19" fmla="*/ 160 h 429"/>
                <a:gd name="T20" fmla="*/ 160 w 321"/>
                <a:gd name="T21" fmla="*/ 0 h 429"/>
                <a:gd name="T22" fmla="*/ 287 w 321"/>
                <a:gd name="T23" fmla="*/ 233 h 429"/>
                <a:gd name="T24" fmla="*/ 229 w 321"/>
                <a:gd name="T25" fmla="*/ 387 h 429"/>
                <a:gd name="T26" fmla="*/ 221 w 321"/>
                <a:gd name="T27" fmla="*/ 411 h 429"/>
                <a:gd name="T28" fmla="*/ 206 w 321"/>
                <a:gd name="T29" fmla="*/ 414 h 429"/>
                <a:gd name="T30" fmla="*/ 160 w 321"/>
                <a:gd name="T31" fmla="*/ 414 h 429"/>
                <a:gd name="T32" fmla="*/ 115 w 321"/>
                <a:gd name="T33" fmla="*/ 414 h 429"/>
                <a:gd name="T34" fmla="*/ 100 w 321"/>
                <a:gd name="T35" fmla="*/ 411 h 429"/>
                <a:gd name="T36" fmla="*/ 92 w 321"/>
                <a:gd name="T37" fmla="*/ 387 h 429"/>
                <a:gd name="T38" fmla="*/ 34 w 321"/>
                <a:gd name="T39" fmla="*/ 233 h 429"/>
                <a:gd name="T40" fmla="*/ 15 w 321"/>
                <a:gd name="T41" fmla="*/ 160 h 429"/>
                <a:gd name="T42" fmla="*/ 160 w 321"/>
                <a:gd name="T43" fmla="*/ 14 h 429"/>
                <a:gd name="T44" fmla="*/ 306 w 321"/>
                <a:gd name="T45" fmla="*/ 160 h 429"/>
                <a:gd name="T46" fmla="*/ 287 w 321"/>
                <a:gd name="T47" fmla="*/ 23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1" h="429">
                  <a:moveTo>
                    <a:pt x="160" y="0"/>
                  </a:moveTo>
                  <a:cubicBezTo>
                    <a:pt x="72" y="0"/>
                    <a:pt x="0" y="72"/>
                    <a:pt x="0" y="160"/>
                  </a:cubicBezTo>
                  <a:cubicBezTo>
                    <a:pt x="0" y="189"/>
                    <a:pt x="8" y="216"/>
                    <a:pt x="22" y="240"/>
                  </a:cubicBezTo>
                  <a:cubicBezTo>
                    <a:pt x="61" y="311"/>
                    <a:pt x="71" y="351"/>
                    <a:pt x="78" y="389"/>
                  </a:cubicBezTo>
                  <a:cubicBezTo>
                    <a:pt x="83" y="421"/>
                    <a:pt x="91" y="429"/>
                    <a:pt x="115" y="429"/>
                  </a:cubicBezTo>
                  <a:cubicBezTo>
                    <a:pt x="125" y="429"/>
                    <a:pt x="142" y="429"/>
                    <a:pt x="160" y="429"/>
                  </a:cubicBezTo>
                  <a:cubicBezTo>
                    <a:pt x="179" y="429"/>
                    <a:pt x="195" y="429"/>
                    <a:pt x="206" y="429"/>
                  </a:cubicBezTo>
                  <a:cubicBezTo>
                    <a:pt x="230" y="429"/>
                    <a:pt x="238" y="421"/>
                    <a:pt x="243" y="389"/>
                  </a:cubicBezTo>
                  <a:cubicBezTo>
                    <a:pt x="249" y="351"/>
                    <a:pt x="260" y="311"/>
                    <a:pt x="299" y="240"/>
                  </a:cubicBezTo>
                  <a:cubicBezTo>
                    <a:pt x="312" y="216"/>
                    <a:pt x="321" y="189"/>
                    <a:pt x="321" y="160"/>
                  </a:cubicBezTo>
                  <a:cubicBezTo>
                    <a:pt x="321" y="72"/>
                    <a:pt x="249" y="0"/>
                    <a:pt x="160" y="0"/>
                  </a:cubicBezTo>
                  <a:close/>
                  <a:moveTo>
                    <a:pt x="287" y="233"/>
                  </a:moveTo>
                  <a:cubicBezTo>
                    <a:pt x="248" y="302"/>
                    <a:pt x="236" y="343"/>
                    <a:pt x="229" y="387"/>
                  </a:cubicBezTo>
                  <a:cubicBezTo>
                    <a:pt x="228" y="392"/>
                    <a:pt x="226" y="406"/>
                    <a:pt x="221" y="411"/>
                  </a:cubicBezTo>
                  <a:cubicBezTo>
                    <a:pt x="220" y="413"/>
                    <a:pt x="217" y="414"/>
                    <a:pt x="206" y="414"/>
                  </a:cubicBezTo>
                  <a:cubicBezTo>
                    <a:pt x="160" y="414"/>
                    <a:pt x="160" y="414"/>
                    <a:pt x="160" y="414"/>
                  </a:cubicBezTo>
                  <a:cubicBezTo>
                    <a:pt x="115" y="414"/>
                    <a:pt x="115" y="414"/>
                    <a:pt x="115" y="414"/>
                  </a:cubicBezTo>
                  <a:cubicBezTo>
                    <a:pt x="104" y="414"/>
                    <a:pt x="101" y="413"/>
                    <a:pt x="100" y="411"/>
                  </a:cubicBezTo>
                  <a:cubicBezTo>
                    <a:pt x="95" y="406"/>
                    <a:pt x="93" y="392"/>
                    <a:pt x="92" y="387"/>
                  </a:cubicBezTo>
                  <a:cubicBezTo>
                    <a:pt x="85" y="343"/>
                    <a:pt x="73" y="302"/>
                    <a:pt x="34" y="233"/>
                  </a:cubicBezTo>
                  <a:cubicBezTo>
                    <a:pt x="21" y="210"/>
                    <a:pt x="15" y="185"/>
                    <a:pt x="15" y="160"/>
                  </a:cubicBezTo>
                  <a:cubicBezTo>
                    <a:pt x="15" y="80"/>
                    <a:pt x="80" y="14"/>
                    <a:pt x="160" y="14"/>
                  </a:cubicBezTo>
                  <a:cubicBezTo>
                    <a:pt x="241" y="14"/>
                    <a:pt x="306" y="80"/>
                    <a:pt x="306" y="160"/>
                  </a:cubicBezTo>
                  <a:cubicBezTo>
                    <a:pt x="306" y="185"/>
                    <a:pt x="300" y="210"/>
                    <a:pt x="287" y="233"/>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42" name="Freeform: Shape 7"/>
            <p:cNvSpPr/>
            <p:nvPr/>
          </p:nvSpPr>
          <p:spPr bwMode="auto">
            <a:xfrm>
              <a:off x="5773762" y="5013683"/>
              <a:ext cx="754314" cy="108681"/>
            </a:xfrm>
            <a:custGeom>
              <a:avLst/>
              <a:gdLst>
                <a:gd name="T0" fmla="*/ 130 w 139"/>
                <a:gd name="T1" fmla="*/ 0 h 23"/>
                <a:gd name="T2" fmla="*/ 9 w 139"/>
                <a:gd name="T3" fmla="*/ 0 h 23"/>
                <a:gd name="T4" fmla="*/ 0 w 139"/>
                <a:gd name="T5" fmla="*/ 9 h 23"/>
                <a:gd name="T6" fmla="*/ 0 w 139"/>
                <a:gd name="T7" fmla="*/ 14 h 23"/>
                <a:gd name="T8" fmla="*/ 9 w 139"/>
                <a:gd name="T9" fmla="*/ 23 h 23"/>
                <a:gd name="T10" fmla="*/ 130 w 139"/>
                <a:gd name="T11" fmla="*/ 23 h 23"/>
                <a:gd name="T12" fmla="*/ 139 w 139"/>
                <a:gd name="T13" fmla="*/ 14 h 23"/>
                <a:gd name="T14" fmla="*/ 139 w 139"/>
                <a:gd name="T15" fmla="*/ 9 h 23"/>
                <a:gd name="T16" fmla="*/ 130 w 139"/>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23">
                  <a:moveTo>
                    <a:pt x="130" y="0"/>
                  </a:moveTo>
                  <a:cubicBezTo>
                    <a:pt x="9" y="0"/>
                    <a:pt x="9" y="0"/>
                    <a:pt x="9" y="0"/>
                  </a:cubicBezTo>
                  <a:cubicBezTo>
                    <a:pt x="4" y="0"/>
                    <a:pt x="0" y="4"/>
                    <a:pt x="0" y="9"/>
                  </a:cubicBezTo>
                  <a:cubicBezTo>
                    <a:pt x="0" y="14"/>
                    <a:pt x="0" y="14"/>
                    <a:pt x="0" y="14"/>
                  </a:cubicBezTo>
                  <a:cubicBezTo>
                    <a:pt x="0" y="19"/>
                    <a:pt x="4" y="23"/>
                    <a:pt x="9" y="23"/>
                  </a:cubicBezTo>
                  <a:cubicBezTo>
                    <a:pt x="130" y="23"/>
                    <a:pt x="130" y="23"/>
                    <a:pt x="130" y="23"/>
                  </a:cubicBezTo>
                  <a:cubicBezTo>
                    <a:pt x="135" y="23"/>
                    <a:pt x="139" y="19"/>
                    <a:pt x="139" y="14"/>
                  </a:cubicBezTo>
                  <a:cubicBezTo>
                    <a:pt x="139" y="9"/>
                    <a:pt x="139" y="9"/>
                    <a:pt x="139" y="9"/>
                  </a:cubicBezTo>
                  <a:cubicBezTo>
                    <a:pt x="139" y="4"/>
                    <a:pt x="135" y="0"/>
                    <a:pt x="130" y="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43" name="Freeform: Shape 8"/>
            <p:cNvSpPr/>
            <p:nvPr/>
          </p:nvSpPr>
          <p:spPr bwMode="auto">
            <a:xfrm>
              <a:off x="5795282" y="5170787"/>
              <a:ext cx="710196" cy="119442"/>
            </a:xfrm>
            <a:custGeom>
              <a:avLst/>
              <a:gdLst>
                <a:gd name="T0" fmla="*/ 122 w 131"/>
                <a:gd name="T1" fmla="*/ 0 h 24"/>
                <a:gd name="T2" fmla="*/ 9 w 131"/>
                <a:gd name="T3" fmla="*/ 0 h 24"/>
                <a:gd name="T4" fmla="*/ 0 w 131"/>
                <a:gd name="T5" fmla="*/ 9 h 24"/>
                <a:gd name="T6" fmla="*/ 0 w 131"/>
                <a:gd name="T7" fmla="*/ 15 h 24"/>
                <a:gd name="T8" fmla="*/ 9 w 131"/>
                <a:gd name="T9" fmla="*/ 24 h 24"/>
                <a:gd name="T10" fmla="*/ 122 w 131"/>
                <a:gd name="T11" fmla="*/ 24 h 24"/>
                <a:gd name="T12" fmla="*/ 131 w 131"/>
                <a:gd name="T13" fmla="*/ 15 h 24"/>
                <a:gd name="T14" fmla="*/ 131 w 131"/>
                <a:gd name="T15" fmla="*/ 9 h 24"/>
                <a:gd name="T16" fmla="*/ 122 w 131"/>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24">
                  <a:moveTo>
                    <a:pt x="122" y="0"/>
                  </a:moveTo>
                  <a:cubicBezTo>
                    <a:pt x="9" y="0"/>
                    <a:pt x="9" y="0"/>
                    <a:pt x="9" y="0"/>
                  </a:cubicBezTo>
                  <a:cubicBezTo>
                    <a:pt x="4" y="0"/>
                    <a:pt x="0" y="4"/>
                    <a:pt x="0" y="9"/>
                  </a:cubicBezTo>
                  <a:cubicBezTo>
                    <a:pt x="0" y="15"/>
                    <a:pt x="0" y="15"/>
                    <a:pt x="0" y="15"/>
                  </a:cubicBezTo>
                  <a:cubicBezTo>
                    <a:pt x="0" y="20"/>
                    <a:pt x="4" y="24"/>
                    <a:pt x="9" y="24"/>
                  </a:cubicBezTo>
                  <a:cubicBezTo>
                    <a:pt x="122" y="24"/>
                    <a:pt x="122" y="24"/>
                    <a:pt x="122" y="24"/>
                  </a:cubicBezTo>
                  <a:cubicBezTo>
                    <a:pt x="127" y="24"/>
                    <a:pt x="131" y="20"/>
                    <a:pt x="131" y="15"/>
                  </a:cubicBezTo>
                  <a:cubicBezTo>
                    <a:pt x="131" y="9"/>
                    <a:pt x="131" y="9"/>
                    <a:pt x="131" y="9"/>
                  </a:cubicBezTo>
                  <a:cubicBezTo>
                    <a:pt x="131" y="4"/>
                    <a:pt x="127" y="0"/>
                    <a:pt x="122" y="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44" name="Freeform: Shape 9"/>
            <p:cNvSpPr/>
            <p:nvPr/>
          </p:nvSpPr>
          <p:spPr bwMode="auto">
            <a:xfrm>
              <a:off x="5838325" y="5333271"/>
              <a:ext cx="624112" cy="100283"/>
            </a:xfrm>
            <a:custGeom>
              <a:avLst/>
              <a:gdLst>
                <a:gd name="T0" fmla="*/ 107 w 115"/>
                <a:gd name="T1" fmla="*/ 0 h 23"/>
                <a:gd name="T2" fmla="*/ 8 w 115"/>
                <a:gd name="T3" fmla="*/ 0 h 23"/>
                <a:gd name="T4" fmla="*/ 0 w 115"/>
                <a:gd name="T5" fmla="*/ 9 h 23"/>
                <a:gd name="T6" fmla="*/ 0 w 115"/>
                <a:gd name="T7" fmla="*/ 15 h 23"/>
                <a:gd name="T8" fmla="*/ 8 w 115"/>
                <a:gd name="T9" fmla="*/ 23 h 23"/>
                <a:gd name="T10" fmla="*/ 107 w 115"/>
                <a:gd name="T11" fmla="*/ 23 h 23"/>
                <a:gd name="T12" fmla="*/ 115 w 115"/>
                <a:gd name="T13" fmla="*/ 15 h 23"/>
                <a:gd name="T14" fmla="*/ 115 w 115"/>
                <a:gd name="T15" fmla="*/ 9 h 23"/>
                <a:gd name="T16" fmla="*/ 107 w 11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23">
                  <a:moveTo>
                    <a:pt x="107" y="0"/>
                  </a:moveTo>
                  <a:cubicBezTo>
                    <a:pt x="8" y="0"/>
                    <a:pt x="8" y="0"/>
                    <a:pt x="8" y="0"/>
                  </a:cubicBezTo>
                  <a:cubicBezTo>
                    <a:pt x="4" y="0"/>
                    <a:pt x="0" y="4"/>
                    <a:pt x="0" y="9"/>
                  </a:cubicBezTo>
                  <a:cubicBezTo>
                    <a:pt x="0" y="15"/>
                    <a:pt x="0" y="15"/>
                    <a:pt x="0" y="15"/>
                  </a:cubicBezTo>
                  <a:cubicBezTo>
                    <a:pt x="0" y="19"/>
                    <a:pt x="4" y="23"/>
                    <a:pt x="8" y="23"/>
                  </a:cubicBezTo>
                  <a:cubicBezTo>
                    <a:pt x="107" y="23"/>
                    <a:pt x="107" y="23"/>
                    <a:pt x="107" y="23"/>
                  </a:cubicBezTo>
                  <a:cubicBezTo>
                    <a:pt x="111" y="23"/>
                    <a:pt x="115" y="19"/>
                    <a:pt x="115" y="15"/>
                  </a:cubicBezTo>
                  <a:cubicBezTo>
                    <a:pt x="115" y="9"/>
                    <a:pt x="115" y="9"/>
                    <a:pt x="115" y="9"/>
                  </a:cubicBezTo>
                  <a:cubicBezTo>
                    <a:pt x="115" y="4"/>
                    <a:pt x="111" y="0"/>
                    <a:pt x="107" y="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45" name="Freeform: Shape 10"/>
            <p:cNvSpPr/>
            <p:nvPr/>
          </p:nvSpPr>
          <p:spPr bwMode="auto">
            <a:xfrm>
              <a:off x="5952386" y="5476597"/>
              <a:ext cx="395988" cy="108681"/>
            </a:xfrm>
            <a:custGeom>
              <a:avLst/>
              <a:gdLst>
                <a:gd name="T0" fmla="*/ 0 w 73"/>
                <a:gd name="T1" fmla="*/ 0 h 20"/>
                <a:gd name="T2" fmla="*/ 73 w 73"/>
                <a:gd name="T3" fmla="*/ 0 h 20"/>
                <a:gd name="T4" fmla="*/ 36 w 73"/>
                <a:gd name="T5" fmla="*/ 20 h 20"/>
                <a:gd name="T6" fmla="*/ 0 w 73"/>
                <a:gd name="T7" fmla="*/ 0 h 20"/>
              </a:gdLst>
              <a:ahLst/>
              <a:cxnLst>
                <a:cxn ang="0">
                  <a:pos x="T0" y="T1"/>
                </a:cxn>
                <a:cxn ang="0">
                  <a:pos x="T2" y="T3"/>
                </a:cxn>
                <a:cxn ang="0">
                  <a:pos x="T4" y="T5"/>
                </a:cxn>
                <a:cxn ang="0">
                  <a:pos x="T6" y="T7"/>
                </a:cxn>
              </a:cxnLst>
              <a:rect l="0" t="0" r="r" b="b"/>
              <a:pathLst>
                <a:path w="73" h="20">
                  <a:moveTo>
                    <a:pt x="0" y="0"/>
                  </a:moveTo>
                  <a:cubicBezTo>
                    <a:pt x="73" y="0"/>
                    <a:pt x="73" y="0"/>
                    <a:pt x="73" y="0"/>
                  </a:cubicBezTo>
                  <a:cubicBezTo>
                    <a:pt x="73" y="12"/>
                    <a:pt x="54" y="20"/>
                    <a:pt x="36" y="20"/>
                  </a:cubicBezTo>
                  <a:cubicBezTo>
                    <a:pt x="19" y="20"/>
                    <a:pt x="0" y="12"/>
                    <a:pt x="0" y="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46" name="Freeform: Shape 11"/>
            <p:cNvSpPr/>
            <p:nvPr/>
          </p:nvSpPr>
          <p:spPr bwMode="auto">
            <a:xfrm>
              <a:off x="5740404" y="3781799"/>
              <a:ext cx="841475" cy="1133086"/>
            </a:xfrm>
            <a:custGeom>
              <a:avLst/>
              <a:gdLst>
                <a:gd name="T0" fmla="*/ 29 w 155"/>
                <a:gd name="T1" fmla="*/ 200 h 209"/>
                <a:gd name="T2" fmla="*/ 37 w 155"/>
                <a:gd name="T3" fmla="*/ 176 h 209"/>
                <a:gd name="T4" fmla="*/ 44 w 155"/>
                <a:gd name="T5" fmla="*/ 139 h 209"/>
                <a:gd name="T6" fmla="*/ 48 w 155"/>
                <a:gd name="T7" fmla="*/ 52 h 209"/>
                <a:gd name="T8" fmla="*/ 21 w 155"/>
                <a:gd name="T9" fmla="*/ 2 h 209"/>
                <a:gd name="T10" fmla="*/ 1 w 155"/>
                <a:gd name="T11" fmla="*/ 14 h 209"/>
                <a:gd name="T12" fmla="*/ 14 w 155"/>
                <a:gd name="T13" fmla="*/ 46 h 209"/>
                <a:gd name="T14" fmla="*/ 43 w 155"/>
                <a:gd name="T15" fmla="*/ 55 h 209"/>
                <a:gd name="T16" fmla="*/ 79 w 155"/>
                <a:gd name="T17" fmla="*/ 49 h 209"/>
                <a:gd name="T18" fmla="*/ 98 w 155"/>
                <a:gd name="T19" fmla="*/ 26 h 209"/>
                <a:gd name="T20" fmla="*/ 83 w 155"/>
                <a:gd name="T21" fmla="*/ 2 h 209"/>
                <a:gd name="T22" fmla="*/ 64 w 155"/>
                <a:gd name="T23" fmla="*/ 14 h 209"/>
                <a:gd name="T24" fmla="*/ 79 w 155"/>
                <a:gd name="T25" fmla="*/ 52 h 209"/>
                <a:gd name="T26" fmla="*/ 143 w 155"/>
                <a:gd name="T27" fmla="*/ 42 h 209"/>
                <a:gd name="T28" fmla="*/ 143 w 155"/>
                <a:gd name="T29" fmla="*/ 7 h 209"/>
                <a:gd name="T30" fmla="*/ 120 w 155"/>
                <a:gd name="T31" fmla="*/ 26 h 209"/>
                <a:gd name="T32" fmla="*/ 114 w 155"/>
                <a:gd name="T33" fmla="*/ 61 h 209"/>
                <a:gd name="T34" fmla="*/ 112 w 155"/>
                <a:gd name="T35" fmla="*/ 97 h 209"/>
                <a:gd name="T36" fmla="*/ 117 w 155"/>
                <a:gd name="T37" fmla="*/ 170 h 209"/>
                <a:gd name="T38" fmla="*/ 120 w 155"/>
                <a:gd name="T39" fmla="*/ 207 h 209"/>
                <a:gd name="T40" fmla="*/ 128 w 155"/>
                <a:gd name="T41" fmla="*/ 205 h 209"/>
                <a:gd name="T42" fmla="*/ 120 w 155"/>
                <a:gd name="T43" fmla="*/ 85 h 209"/>
                <a:gd name="T44" fmla="*/ 128 w 155"/>
                <a:gd name="T45" fmla="*/ 25 h 209"/>
                <a:gd name="T46" fmla="*/ 137 w 155"/>
                <a:gd name="T47" fmla="*/ 11 h 209"/>
                <a:gd name="T48" fmla="*/ 138 w 155"/>
                <a:gd name="T49" fmla="*/ 11 h 209"/>
                <a:gd name="T50" fmla="*/ 139 w 155"/>
                <a:gd name="T51" fmla="*/ 13 h 209"/>
                <a:gd name="T52" fmla="*/ 140 w 155"/>
                <a:gd name="T53" fmla="*/ 21 h 209"/>
                <a:gd name="T54" fmla="*/ 123 w 155"/>
                <a:gd name="T55" fmla="*/ 56 h 209"/>
                <a:gd name="T56" fmla="*/ 91 w 155"/>
                <a:gd name="T57" fmla="*/ 53 h 209"/>
                <a:gd name="T58" fmla="*/ 72 w 155"/>
                <a:gd name="T59" fmla="*/ 22 h 209"/>
                <a:gd name="T60" fmla="*/ 82 w 155"/>
                <a:gd name="T61" fmla="*/ 7 h 209"/>
                <a:gd name="T62" fmla="*/ 89 w 155"/>
                <a:gd name="T63" fmla="*/ 33 h 209"/>
                <a:gd name="T64" fmla="*/ 67 w 155"/>
                <a:gd name="T65" fmla="*/ 50 h 209"/>
                <a:gd name="T66" fmla="*/ 16 w 155"/>
                <a:gd name="T67" fmla="*/ 35 h 209"/>
                <a:gd name="T68" fmla="*/ 10 w 155"/>
                <a:gd name="T69" fmla="*/ 8 h 209"/>
                <a:gd name="T70" fmla="*/ 20 w 155"/>
                <a:gd name="T71" fmla="*/ 8 h 209"/>
                <a:gd name="T72" fmla="*/ 28 w 155"/>
                <a:gd name="T73" fmla="*/ 14 h 209"/>
                <a:gd name="T74" fmla="*/ 41 w 155"/>
                <a:gd name="T75" fmla="*/ 68 h 209"/>
                <a:gd name="T76" fmla="*/ 35 w 155"/>
                <a:gd name="T77" fmla="*/ 147 h 209"/>
                <a:gd name="T78" fmla="*/ 21 w 155"/>
                <a:gd name="T79" fmla="*/ 201 h 209"/>
                <a:gd name="T80" fmla="*/ 29 w 155"/>
                <a:gd name="T81" fmla="*/ 20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5" h="209">
                  <a:moveTo>
                    <a:pt x="29" y="200"/>
                  </a:moveTo>
                  <a:cubicBezTo>
                    <a:pt x="33" y="192"/>
                    <a:pt x="35" y="184"/>
                    <a:pt x="37" y="176"/>
                  </a:cubicBezTo>
                  <a:cubicBezTo>
                    <a:pt x="40" y="164"/>
                    <a:pt x="42" y="151"/>
                    <a:pt x="44" y="139"/>
                  </a:cubicBezTo>
                  <a:cubicBezTo>
                    <a:pt x="48" y="110"/>
                    <a:pt x="51" y="81"/>
                    <a:pt x="48" y="52"/>
                  </a:cubicBezTo>
                  <a:cubicBezTo>
                    <a:pt x="46" y="34"/>
                    <a:pt x="42" y="8"/>
                    <a:pt x="21" y="2"/>
                  </a:cubicBezTo>
                  <a:cubicBezTo>
                    <a:pt x="12" y="0"/>
                    <a:pt x="2" y="4"/>
                    <a:pt x="1" y="14"/>
                  </a:cubicBezTo>
                  <a:cubicBezTo>
                    <a:pt x="0" y="25"/>
                    <a:pt x="6" y="38"/>
                    <a:pt x="14" y="46"/>
                  </a:cubicBezTo>
                  <a:cubicBezTo>
                    <a:pt x="22" y="53"/>
                    <a:pt x="33" y="54"/>
                    <a:pt x="43" y="55"/>
                  </a:cubicBezTo>
                  <a:cubicBezTo>
                    <a:pt x="55" y="55"/>
                    <a:pt x="68" y="54"/>
                    <a:pt x="79" y="49"/>
                  </a:cubicBezTo>
                  <a:cubicBezTo>
                    <a:pt x="89" y="45"/>
                    <a:pt x="98" y="38"/>
                    <a:pt x="98" y="26"/>
                  </a:cubicBezTo>
                  <a:cubicBezTo>
                    <a:pt x="99" y="16"/>
                    <a:pt x="94" y="4"/>
                    <a:pt x="83" y="2"/>
                  </a:cubicBezTo>
                  <a:cubicBezTo>
                    <a:pt x="74" y="0"/>
                    <a:pt x="65" y="5"/>
                    <a:pt x="64" y="14"/>
                  </a:cubicBezTo>
                  <a:cubicBezTo>
                    <a:pt x="61" y="27"/>
                    <a:pt x="69" y="44"/>
                    <a:pt x="79" y="52"/>
                  </a:cubicBezTo>
                  <a:cubicBezTo>
                    <a:pt x="98" y="69"/>
                    <a:pt x="131" y="65"/>
                    <a:pt x="143" y="42"/>
                  </a:cubicBezTo>
                  <a:cubicBezTo>
                    <a:pt x="147" y="35"/>
                    <a:pt x="155" y="10"/>
                    <a:pt x="143" y="7"/>
                  </a:cubicBezTo>
                  <a:cubicBezTo>
                    <a:pt x="132" y="4"/>
                    <a:pt x="124" y="18"/>
                    <a:pt x="120" y="26"/>
                  </a:cubicBezTo>
                  <a:cubicBezTo>
                    <a:pt x="116" y="37"/>
                    <a:pt x="115" y="49"/>
                    <a:pt x="114" y="61"/>
                  </a:cubicBezTo>
                  <a:cubicBezTo>
                    <a:pt x="112" y="73"/>
                    <a:pt x="112" y="85"/>
                    <a:pt x="112" y="97"/>
                  </a:cubicBezTo>
                  <a:cubicBezTo>
                    <a:pt x="112" y="121"/>
                    <a:pt x="115" y="146"/>
                    <a:pt x="117" y="170"/>
                  </a:cubicBezTo>
                  <a:cubicBezTo>
                    <a:pt x="118" y="183"/>
                    <a:pt x="119" y="195"/>
                    <a:pt x="120" y="207"/>
                  </a:cubicBezTo>
                  <a:cubicBezTo>
                    <a:pt x="120" y="209"/>
                    <a:pt x="128" y="208"/>
                    <a:pt x="128" y="205"/>
                  </a:cubicBezTo>
                  <a:cubicBezTo>
                    <a:pt x="126" y="165"/>
                    <a:pt x="120" y="125"/>
                    <a:pt x="120" y="85"/>
                  </a:cubicBezTo>
                  <a:cubicBezTo>
                    <a:pt x="121" y="65"/>
                    <a:pt x="121" y="43"/>
                    <a:pt x="128" y="25"/>
                  </a:cubicBezTo>
                  <a:cubicBezTo>
                    <a:pt x="130" y="20"/>
                    <a:pt x="133" y="13"/>
                    <a:pt x="137" y="11"/>
                  </a:cubicBezTo>
                  <a:cubicBezTo>
                    <a:pt x="139" y="10"/>
                    <a:pt x="137" y="10"/>
                    <a:pt x="138" y="11"/>
                  </a:cubicBezTo>
                  <a:cubicBezTo>
                    <a:pt x="138" y="12"/>
                    <a:pt x="139" y="12"/>
                    <a:pt x="139" y="13"/>
                  </a:cubicBezTo>
                  <a:cubicBezTo>
                    <a:pt x="141" y="16"/>
                    <a:pt x="141" y="19"/>
                    <a:pt x="140" y="21"/>
                  </a:cubicBezTo>
                  <a:cubicBezTo>
                    <a:pt x="140" y="34"/>
                    <a:pt x="135" y="49"/>
                    <a:pt x="123" y="56"/>
                  </a:cubicBezTo>
                  <a:cubicBezTo>
                    <a:pt x="113" y="61"/>
                    <a:pt x="100" y="59"/>
                    <a:pt x="91" y="53"/>
                  </a:cubicBezTo>
                  <a:cubicBezTo>
                    <a:pt x="80" y="46"/>
                    <a:pt x="74" y="34"/>
                    <a:pt x="72" y="22"/>
                  </a:cubicBezTo>
                  <a:cubicBezTo>
                    <a:pt x="71" y="15"/>
                    <a:pt x="72" y="1"/>
                    <a:pt x="82" y="7"/>
                  </a:cubicBezTo>
                  <a:cubicBezTo>
                    <a:pt x="90" y="12"/>
                    <a:pt x="92" y="24"/>
                    <a:pt x="89" y="33"/>
                  </a:cubicBezTo>
                  <a:cubicBezTo>
                    <a:pt x="86" y="43"/>
                    <a:pt x="77" y="47"/>
                    <a:pt x="67" y="50"/>
                  </a:cubicBezTo>
                  <a:cubicBezTo>
                    <a:pt x="49" y="53"/>
                    <a:pt x="26" y="52"/>
                    <a:pt x="16" y="35"/>
                  </a:cubicBezTo>
                  <a:cubicBezTo>
                    <a:pt x="11" y="28"/>
                    <a:pt x="7" y="16"/>
                    <a:pt x="10" y="8"/>
                  </a:cubicBezTo>
                  <a:cubicBezTo>
                    <a:pt x="12" y="3"/>
                    <a:pt x="15" y="6"/>
                    <a:pt x="20" y="8"/>
                  </a:cubicBezTo>
                  <a:cubicBezTo>
                    <a:pt x="23" y="9"/>
                    <a:pt x="25" y="11"/>
                    <a:pt x="28" y="14"/>
                  </a:cubicBezTo>
                  <a:cubicBezTo>
                    <a:pt x="39" y="28"/>
                    <a:pt x="40" y="51"/>
                    <a:pt x="41" y="68"/>
                  </a:cubicBezTo>
                  <a:cubicBezTo>
                    <a:pt x="42" y="94"/>
                    <a:pt x="39" y="121"/>
                    <a:pt x="35" y="147"/>
                  </a:cubicBezTo>
                  <a:cubicBezTo>
                    <a:pt x="32" y="165"/>
                    <a:pt x="29" y="185"/>
                    <a:pt x="21" y="201"/>
                  </a:cubicBezTo>
                  <a:cubicBezTo>
                    <a:pt x="20" y="203"/>
                    <a:pt x="28" y="202"/>
                    <a:pt x="29" y="20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grpSp>
          <p:nvGrpSpPr>
            <p:cNvPr id="3" name="Group 12"/>
            <p:cNvGrpSpPr/>
            <p:nvPr/>
          </p:nvGrpSpPr>
          <p:grpSpPr>
            <a:xfrm>
              <a:off x="4823608" y="2237050"/>
              <a:ext cx="2653553" cy="2000393"/>
              <a:chOff x="3525061" y="1210682"/>
              <a:chExt cx="2097079" cy="1580888"/>
            </a:xfrm>
            <a:grpFill/>
          </p:grpSpPr>
          <p:sp>
            <p:nvSpPr>
              <p:cNvPr id="49" name="Freeform: Shape 13"/>
              <p:cNvSpPr/>
              <p:nvPr/>
            </p:nvSpPr>
            <p:spPr bwMode="auto">
              <a:xfrm>
                <a:off x="5347462" y="2255820"/>
                <a:ext cx="274678" cy="47622"/>
              </a:xfrm>
              <a:custGeom>
                <a:avLst/>
                <a:gdLst>
                  <a:gd name="T0" fmla="*/ 58 w 64"/>
                  <a:gd name="T1" fmla="*/ 0 h 11"/>
                  <a:gd name="T2" fmla="*/ 6 w 64"/>
                  <a:gd name="T3" fmla="*/ 0 h 11"/>
                  <a:gd name="T4" fmla="*/ 0 w 64"/>
                  <a:gd name="T5" fmla="*/ 5 h 11"/>
                  <a:gd name="T6" fmla="*/ 6 w 64"/>
                  <a:gd name="T7" fmla="*/ 11 h 11"/>
                  <a:gd name="T8" fmla="*/ 58 w 64"/>
                  <a:gd name="T9" fmla="*/ 11 h 11"/>
                  <a:gd name="T10" fmla="*/ 64 w 64"/>
                  <a:gd name="T11" fmla="*/ 5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6" y="0"/>
                      <a:pt x="6" y="0"/>
                      <a:pt x="6" y="0"/>
                    </a:cubicBezTo>
                    <a:cubicBezTo>
                      <a:pt x="3" y="0"/>
                      <a:pt x="0" y="2"/>
                      <a:pt x="0" y="5"/>
                    </a:cubicBezTo>
                    <a:cubicBezTo>
                      <a:pt x="0" y="9"/>
                      <a:pt x="3" y="11"/>
                      <a:pt x="6" y="11"/>
                    </a:cubicBezTo>
                    <a:cubicBezTo>
                      <a:pt x="58" y="11"/>
                      <a:pt x="58" y="11"/>
                      <a:pt x="58" y="11"/>
                    </a:cubicBezTo>
                    <a:cubicBezTo>
                      <a:pt x="62" y="11"/>
                      <a:pt x="64" y="9"/>
                      <a:pt x="64" y="5"/>
                    </a:cubicBezTo>
                    <a:cubicBezTo>
                      <a:pt x="64" y="2"/>
                      <a:pt x="62" y="0"/>
                      <a:pt x="58" y="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0" name="Freeform: Shape 14"/>
              <p:cNvSpPr/>
              <p:nvPr/>
            </p:nvSpPr>
            <p:spPr bwMode="auto">
              <a:xfrm>
                <a:off x="5275178" y="1763440"/>
                <a:ext cx="248316" cy="167528"/>
              </a:xfrm>
              <a:custGeom>
                <a:avLst/>
                <a:gdLst>
                  <a:gd name="T0" fmla="*/ 6 w 58"/>
                  <a:gd name="T1" fmla="*/ 39 h 39"/>
                  <a:gd name="T2" fmla="*/ 9 w 58"/>
                  <a:gd name="T3" fmla="*/ 38 h 39"/>
                  <a:gd name="T4" fmla="*/ 54 w 58"/>
                  <a:gd name="T5" fmla="*/ 12 h 39"/>
                  <a:gd name="T6" fmla="*/ 56 w 58"/>
                  <a:gd name="T7" fmla="*/ 4 h 39"/>
                  <a:gd name="T8" fmla="*/ 48 w 58"/>
                  <a:gd name="T9" fmla="*/ 2 h 39"/>
                  <a:gd name="T10" fmla="*/ 3 w 58"/>
                  <a:gd name="T11" fmla="*/ 28 h 39"/>
                  <a:gd name="T12" fmla="*/ 1 w 58"/>
                  <a:gd name="T13" fmla="*/ 36 h 39"/>
                  <a:gd name="T14" fmla="*/ 6 w 58"/>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6" y="39"/>
                    </a:moveTo>
                    <a:cubicBezTo>
                      <a:pt x="7" y="39"/>
                      <a:pt x="8" y="38"/>
                      <a:pt x="9" y="38"/>
                    </a:cubicBezTo>
                    <a:cubicBezTo>
                      <a:pt x="54" y="12"/>
                      <a:pt x="54" y="12"/>
                      <a:pt x="54" y="12"/>
                    </a:cubicBezTo>
                    <a:cubicBezTo>
                      <a:pt x="57" y="10"/>
                      <a:pt x="58" y="6"/>
                      <a:pt x="56" y="4"/>
                    </a:cubicBezTo>
                    <a:cubicBezTo>
                      <a:pt x="55" y="1"/>
                      <a:pt x="51" y="0"/>
                      <a:pt x="48" y="2"/>
                    </a:cubicBezTo>
                    <a:cubicBezTo>
                      <a:pt x="3" y="28"/>
                      <a:pt x="3" y="28"/>
                      <a:pt x="3" y="28"/>
                    </a:cubicBezTo>
                    <a:cubicBezTo>
                      <a:pt x="0" y="30"/>
                      <a:pt x="0" y="33"/>
                      <a:pt x="1" y="36"/>
                    </a:cubicBezTo>
                    <a:cubicBezTo>
                      <a:pt x="2" y="38"/>
                      <a:pt x="4" y="39"/>
                      <a:pt x="6" y="39"/>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1" name="Freeform: Shape 15"/>
              <p:cNvSpPr/>
              <p:nvPr/>
            </p:nvSpPr>
            <p:spPr bwMode="auto">
              <a:xfrm>
                <a:off x="4979240" y="1351848"/>
                <a:ext cx="166678" cy="249166"/>
              </a:xfrm>
              <a:custGeom>
                <a:avLst/>
                <a:gdLst>
                  <a:gd name="T0" fmla="*/ 3 w 39"/>
                  <a:gd name="T1" fmla="*/ 57 h 58"/>
                  <a:gd name="T2" fmla="*/ 6 w 39"/>
                  <a:gd name="T3" fmla="*/ 58 h 58"/>
                  <a:gd name="T4" fmla="*/ 11 w 39"/>
                  <a:gd name="T5" fmla="*/ 55 h 58"/>
                  <a:gd name="T6" fmla="*/ 37 w 39"/>
                  <a:gd name="T7" fmla="*/ 9 h 58"/>
                  <a:gd name="T8" fmla="*/ 35 w 39"/>
                  <a:gd name="T9" fmla="*/ 1 h 58"/>
                  <a:gd name="T10" fmla="*/ 27 w 39"/>
                  <a:gd name="T11" fmla="*/ 3 h 58"/>
                  <a:gd name="T12" fmla="*/ 1 w 39"/>
                  <a:gd name="T13" fmla="*/ 49 h 58"/>
                  <a:gd name="T14" fmla="*/ 3 w 39"/>
                  <a:gd name="T15" fmla="*/ 57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8">
                    <a:moveTo>
                      <a:pt x="3" y="57"/>
                    </a:moveTo>
                    <a:cubicBezTo>
                      <a:pt x="4" y="57"/>
                      <a:pt x="5" y="58"/>
                      <a:pt x="6" y="58"/>
                    </a:cubicBezTo>
                    <a:cubicBezTo>
                      <a:pt x="8" y="58"/>
                      <a:pt x="10" y="56"/>
                      <a:pt x="11" y="55"/>
                    </a:cubicBezTo>
                    <a:cubicBezTo>
                      <a:pt x="37" y="9"/>
                      <a:pt x="37" y="9"/>
                      <a:pt x="37" y="9"/>
                    </a:cubicBezTo>
                    <a:cubicBezTo>
                      <a:pt x="39" y="6"/>
                      <a:pt x="38" y="3"/>
                      <a:pt x="35" y="1"/>
                    </a:cubicBezTo>
                    <a:cubicBezTo>
                      <a:pt x="32" y="0"/>
                      <a:pt x="29" y="1"/>
                      <a:pt x="27" y="3"/>
                    </a:cubicBezTo>
                    <a:cubicBezTo>
                      <a:pt x="1" y="49"/>
                      <a:pt x="1" y="49"/>
                      <a:pt x="1" y="49"/>
                    </a:cubicBezTo>
                    <a:cubicBezTo>
                      <a:pt x="0" y="52"/>
                      <a:pt x="1" y="55"/>
                      <a:pt x="3" y="57"/>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2" name="Freeform: Shape 16"/>
              <p:cNvSpPr/>
              <p:nvPr/>
            </p:nvSpPr>
            <p:spPr bwMode="auto">
              <a:xfrm>
                <a:off x="3576935" y="1742180"/>
                <a:ext cx="252568" cy="166678"/>
              </a:xfrm>
              <a:custGeom>
                <a:avLst/>
                <a:gdLst>
                  <a:gd name="T0" fmla="*/ 55 w 59"/>
                  <a:gd name="T1" fmla="*/ 28 h 39"/>
                  <a:gd name="T2" fmla="*/ 10 w 59"/>
                  <a:gd name="T3" fmla="*/ 1 h 39"/>
                  <a:gd name="T4" fmla="*/ 2 w 59"/>
                  <a:gd name="T5" fmla="*/ 4 h 39"/>
                  <a:gd name="T6" fmla="*/ 4 w 59"/>
                  <a:gd name="T7" fmla="*/ 11 h 39"/>
                  <a:gd name="T8" fmla="*/ 49 w 59"/>
                  <a:gd name="T9" fmla="*/ 38 h 39"/>
                  <a:gd name="T10" fmla="*/ 52 w 59"/>
                  <a:gd name="T11" fmla="*/ 39 h 39"/>
                  <a:gd name="T12" fmla="*/ 57 w 59"/>
                  <a:gd name="T13" fmla="*/ 36 h 39"/>
                  <a:gd name="T14" fmla="*/ 55 w 59"/>
                  <a:gd name="T15" fmla="*/ 2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9">
                    <a:moveTo>
                      <a:pt x="55" y="28"/>
                    </a:moveTo>
                    <a:cubicBezTo>
                      <a:pt x="10" y="1"/>
                      <a:pt x="10" y="1"/>
                      <a:pt x="10" y="1"/>
                    </a:cubicBezTo>
                    <a:cubicBezTo>
                      <a:pt x="7" y="0"/>
                      <a:pt x="4" y="1"/>
                      <a:pt x="2" y="4"/>
                    </a:cubicBezTo>
                    <a:cubicBezTo>
                      <a:pt x="0" y="6"/>
                      <a:pt x="1" y="10"/>
                      <a:pt x="4" y="11"/>
                    </a:cubicBezTo>
                    <a:cubicBezTo>
                      <a:pt x="49" y="38"/>
                      <a:pt x="49" y="38"/>
                      <a:pt x="49" y="38"/>
                    </a:cubicBezTo>
                    <a:cubicBezTo>
                      <a:pt x="50" y="38"/>
                      <a:pt x="51" y="39"/>
                      <a:pt x="52" y="39"/>
                    </a:cubicBezTo>
                    <a:cubicBezTo>
                      <a:pt x="54" y="39"/>
                      <a:pt x="56" y="38"/>
                      <a:pt x="57" y="36"/>
                    </a:cubicBezTo>
                    <a:cubicBezTo>
                      <a:pt x="59" y="33"/>
                      <a:pt x="58" y="29"/>
                      <a:pt x="55" y="28"/>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3" name="Freeform: Shape 17"/>
              <p:cNvSpPr/>
              <p:nvPr/>
            </p:nvSpPr>
            <p:spPr bwMode="auto">
              <a:xfrm>
                <a:off x="5275178" y="2603632"/>
                <a:ext cx="248316" cy="166678"/>
              </a:xfrm>
              <a:custGeom>
                <a:avLst/>
                <a:gdLst>
                  <a:gd name="T0" fmla="*/ 54 w 58"/>
                  <a:gd name="T1" fmla="*/ 28 h 39"/>
                  <a:gd name="T2" fmla="*/ 9 w 58"/>
                  <a:gd name="T3" fmla="*/ 2 h 39"/>
                  <a:gd name="T4" fmla="*/ 1 w 58"/>
                  <a:gd name="T5" fmla="*/ 4 h 39"/>
                  <a:gd name="T6" fmla="*/ 3 w 58"/>
                  <a:gd name="T7" fmla="*/ 12 h 39"/>
                  <a:gd name="T8" fmla="*/ 48 w 58"/>
                  <a:gd name="T9" fmla="*/ 38 h 39"/>
                  <a:gd name="T10" fmla="*/ 51 w 58"/>
                  <a:gd name="T11" fmla="*/ 39 h 39"/>
                  <a:gd name="T12" fmla="*/ 56 w 58"/>
                  <a:gd name="T13" fmla="*/ 36 h 39"/>
                  <a:gd name="T14" fmla="*/ 54 w 58"/>
                  <a:gd name="T15" fmla="*/ 2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54" y="28"/>
                    </a:moveTo>
                    <a:cubicBezTo>
                      <a:pt x="9" y="2"/>
                      <a:pt x="9" y="2"/>
                      <a:pt x="9" y="2"/>
                    </a:cubicBezTo>
                    <a:cubicBezTo>
                      <a:pt x="6" y="0"/>
                      <a:pt x="3" y="1"/>
                      <a:pt x="1" y="4"/>
                    </a:cubicBezTo>
                    <a:cubicBezTo>
                      <a:pt x="0" y="7"/>
                      <a:pt x="0" y="10"/>
                      <a:pt x="3" y="12"/>
                    </a:cubicBezTo>
                    <a:cubicBezTo>
                      <a:pt x="48" y="38"/>
                      <a:pt x="48" y="38"/>
                      <a:pt x="48" y="38"/>
                    </a:cubicBezTo>
                    <a:cubicBezTo>
                      <a:pt x="49" y="39"/>
                      <a:pt x="50" y="39"/>
                      <a:pt x="51" y="39"/>
                    </a:cubicBezTo>
                    <a:cubicBezTo>
                      <a:pt x="53" y="39"/>
                      <a:pt x="55" y="38"/>
                      <a:pt x="56" y="36"/>
                    </a:cubicBezTo>
                    <a:cubicBezTo>
                      <a:pt x="58" y="33"/>
                      <a:pt x="57" y="30"/>
                      <a:pt x="54" y="28"/>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4" name="Freeform: Shape 18"/>
              <p:cNvSpPr/>
              <p:nvPr/>
            </p:nvSpPr>
            <p:spPr bwMode="auto">
              <a:xfrm>
                <a:off x="3576935" y="2629144"/>
                <a:ext cx="252568" cy="162426"/>
              </a:xfrm>
              <a:custGeom>
                <a:avLst/>
                <a:gdLst>
                  <a:gd name="T0" fmla="*/ 49 w 59"/>
                  <a:gd name="T1" fmla="*/ 1 h 38"/>
                  <a:gd name="T2" fmla="*/ 4 w 59"/>
                  <a:gd name="T3" fmla="*/ 27 h 38"/>
                  <a:gd name="T4" fmla="*/ 2 w 59"/>
                  <a:gd name="T5" fmla="*/ 35 h 38"/>
                  <a:gd name="T6" fmla="*/ 7 w 59"/>
                  <a:gd name="T7" fmla="*/ 38 h 38"/>
                  <a:gd name="T8" fmla="*/ 10 w 59"/>
                  <a:gd name="T9" fmla="*/ 37 h 38"/>
                  <a:gd name="T10" fmla="*/ 55 w 59"/>
                  <a:gd name="T11" fmla="*/ 11 h 38"/>
                  <a:gd name="T12" fmla="*/ 57 w 59"/>
                  <a:gd name="T13" fmla="*/ 3 h 38"/>
                  <a:gd name="T14" fmla="*/ 49 w 59"/>
                  <a:gd name="T15" fmla="*/ 1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8">
                    <a:moveTo>
                      <a:pt x="49" y="1"/>
                    </a:moveTo>
                    <a:cubicBezTo>
                      <a:pt x="4" y="27"/>
                      <a:pt x="4" y="27"/>
                      <a:pt x="4" y="27"/>
                    </a:cubicBezTo>
                    <a:cubicBezTo>
                      <a:pt x="1" y="29"/>
                      <a:pt x="0" y="33"/>
                      <a:pt x="2" y="35"/>
                    </a:cubicBezTo>
                    <a:cubicBezTo>
                      <a:pt x="3" y="37"/>
                      <a:pt x="5" y="38"/>
                      <a:pt x="7" y="38"/>
                    </a:cubicBezTo>
                    <a:cubicBezTo>
                      <a:pt x="8" y="38"/>
                      <a:pt x="9" y="38"/>
                      <a:pt x="10" y="37"/>
                    </a:cubicBezTo>
                    <a:cubicBezTo>
                      <a:pt x="55" y="11"/>
                      <a:pt x="55" y="11"/>
                      <a:pt x="55" y="11"/>
                    </a:cubicBezTo>
                    <a:cubicBezTo>
                      <a:pt x="58" y="9"/>
                      <a:pt x="59" y="6"/>
                      <a:pt x="57" y="3"/>
                    </a:cubicBezTo>
                    <a:cubicBezTo>
                      <a:pt x="56" y="0"/>
                      <a:pt x="52" y="0"/>
                      <a:pt x="49" y="1"/>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5" name="Freeform: Shape 19"/>
              <p:cNvSpPr/>
              <p:nvPr/>
            </p:nvSpPr>
            <p:spPr bwMode="auto">
              <a:xfrm>
                <a:off x="3953661" y="1330588"/>
                <a:ext cx="171780" cy="244064"/>
              </a:xfrm>
              <a:custGeom>
                <a:avLst/>
                <a:gdLst>
                  <a:gd name="T0" fmla="*/ 28 w 40"/>
                  <a:gd name="T1" fmla="*/ 55 h 57"/>
                  <a:gd name="T2" fmla="*/ 33 w 40"/>
                  <a:gd name="T3" fmla="*/ 57 h 57"/>
                  <a:gd name="T4" fmla="*/ 36 w 40"/>
                  <a:gd name="T5" fmla="*/ 57 h 57"/>
                  <a:gd name="T6" fmla="*/ 38 w 40"/>
                  <a:gd name="T7" fmla="*/ 49 h 57"/>
                  <a:gd name="T8" fmla="*/ 12 w 40"/>
                  <a:gd name="T9" fmla="*/ 3 h 57"/>
                  <a:gd name="T10" fmla="*/ 4 w 40"/>
                  <a:gd name="T11" fmla="*/ 1 h 57"/>
                  <a:gd name="T12" fmla="*/ 2 w 40"/>
                  <a:gd name="T13" fmla="*/ 9 h 57"/>
                  <a:gd name="T14" fmla="*/ 28 w 40"/>
                  <a:gd name="T15" fmla="*/ 5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28" y="55"/>
                    </a:moveTo>
                    <a:cubicBezTo>
                      <a:pt x="29" y="56"/>
                      <a:pt x="31" y="57"/>
                      <a:pt x="33" y="57"/>
                    </a:cubicBezTo>
                    <a:cubicBezTo>
                      <a:pt x="34" y="57"/>
                      <a:pt x="35" y="57"/>
                      <a:pt x="36" y="57"/>
                    </a:cubicBezTo>
                    <a:cubicBezTo>
                      <a:pt x="39" y="55"/>
                      <a:pt x="40" y="52"/>
                      <a:pt x="38" y="49"/>
                    </a:cubicBezTo>
                    <a:cubicBezTo>
                      <a:pt x="12" y="3"/>
                      <a:pt x="12" y="3"/>
                      <a:pt x="12" y="3"/>
                    </a:cubicBezTo>
                    <a:cubicBezTo>
                      <a:pt x="10" y="1"/>
                      <a:pt x="7" y="0"/>
                      <a:pt x="4" y="1"/>
                    </a:cubicBezTo>
                    <a:cubicBezTo>
                      <a:pt x="1" y="3"/>
                      <a:pt x="0" y="6"/>
                      <a:pt x="2" y="9"/>
                    </a:cubicBezTo>
                    <a:lnTo>
                      <a:pt x="28" y="55"/>
                    </a:ln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6" name="Freeform: Shape 20"/>
              <p:cNvSpPr/>
              <p:nvPr/>
            </p:nvSpPr>
            <p:spPr bwMode="auto">
              <a:xfrm>
                <a:off x="4537033" y="1210682"/>
                <a:ext cx="47622" cy="274678"/>
              </a:xfrm>
              <a:custGeom>
                <a:avLst/>
                <a:gdLst>
                  <a:gd name="T0" fmla="*/ 5 w 11"/>
                  <a:gd name="T1" fmla="*/ 64 h 64"/>
                  <a:gd name="T2" fmla="*/ 11 w 11"/>
                  <a:gd name="T3" fmla="*/ 58 h 64"/>
                  <a:gd name="T4" fmla="*/ 11 w 11"/>
                  <a:gd name="T5" fmla="*/ 6 h 64"/>
                  <a:gd name="T6" fmla="*/ 5 w 11"/>
                  <a:gd name="T7" fmla="*/ 0 h 64"/>
                  <a:gd name="T8" fmla="*/ 0 w 11"/>
                  <a:gd name="T9" fmla="*/ 6 h 64"/>
                  <a:gd name="T10" fmla="*/ 0 w 11"/>
                  <a:gd name="T11" fmla="*/ 58 h 64"/>
                  <a:gd name="T12" fmla="*/ 5 w 1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1" h="64">
                    <a:moveTo>
                      <a:pt x="5" y="64"/>
                    </a:moveTo>
                    <a:cubicBezTo>
                      <a:pt x="8" y="64"/>
                      <a:pt x="11" y="61"/>
                      <a:pt x="11" y="58"/>
                    </a:cubicBezTo>
                    <a:cubicBezTo>
                      <a:pt x="11" y="6"/>
                      <a:pt x="11" y="6"/>
                      <a:pt x="11" y="6"/>
                    </a:cubicBezTo>
                    <a:cubicBezTo>
                      <a:pt x="11" y="3"/>
                      <a:pt x="8" y="0"/>
                      <a:pt x="5" y="0"/>
                    </a:cubicBezTo>
                    <a:cubicBezTo>
                      <a:pt x="2" y="0"/>
                      <a:pt x="0" y="3"/>
                      <a:pt x="0" y="6"/>
                    </a:cubicBezTo>
                    <a:cubicBezTo>
                      <a:pt x="0" y="58"/>
                      <a:pt x="0" y="58"/>
                      <a:pt x="0" y="58"/>
                    </a:cubicBezTo>
                    <a:cubicBezTo>
                      <a:pt x="0" y="61"/>
                      <a:pt x="2" y="64"/>
                      <a:pt x="5" y="64"/>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7" name="Freeform: Shape 21"/>
              <p:cNvSpPr/>
              <p:nvPr/>
            </p:nvSpPr>
            <p:spPr bwMode="auto">
              <a:xfrm>
                <a:off x="3525061" y="2255820"/>
                <a:ext cx="274678" cy="47622"/>
              </a:xfrm>
              <a:custGeom>
                <a:avLst/>
                <a:gdLst>
                  <a:gd name="T0" fmla="*/ 64 w 64"/>
                  <a:gd name="T1" fmla="*/ 5 h 11"/>
                  <a:gd name="T2" fmla="*/ 58 w 64"/>
                  <a:gd name="T3" fmla="*/ 0 h 11"/>
                  <a:gd name="T4" fmla="*/ 6 w 64"/>
                  <a:gd name="T5" fmla="*/ 0 h 11"/>
                  <a:gd name="T6" fmla="*/ 0 w 64"/>
                  <a:gd name="T7" fmla="*/ 5 h 11"/>
                  <a:gd name="T8" fmla="*/ 6 w 64"/>
                  <a:gd name="T9" fmla="*/ 11 h 11"/>
                  <a:gd name="T10" fmla="*/ 58 w 64"/>
                  <a:gd name="T11" fmla="*/ 11 h 11"/>
                  <a:gd name="T12" fmla="*/ 64 w 6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64" y="5"/>
                    </a:moveTo>
                    <a:cubicBezTo>
                      <a:pt x="64" y="2"/>
                      <a:pt x="61" y="0"/>
                      <a:pt x="58" y="0"/>
                    </a:cubicBezTo>
                    <a:cubicBezTo>
                      <a:pt x="6" y="0"/>
                      <a:pt x="6" y="0"/>
                      <a:pt x="6" y="0"/>
                    </a:cubicBezTo>
                    <a:cubicBezTo>
                      <a:pt x="2" y="0"/>
                      <a:pt x="0" y="2"/>
                      <a:pt x="0" y="5"/>
                    </a:cubicBezTo>
                    <a:cubicBezTo>
                      <a:pt x="0" y="9"/>
                      <a:pt x="2" y="11"/>
                      <a:pt x="6" y="11"/>
                    </a:cubicBezTo>
                    <a:cubicBezTo>
                      <a:pt x="58" y="11"/>
                      <a:pt x="58" y="11"/>
                      <a:pt x="58" y="11"/>
                    </a:cubicBezTo>
                    <a:cubicBezTo>
                      <a:pt x="61" y="11"/>
                      <a:pt x="64" y="9"/>
                      <a:pt x="64" y="5"/>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grpSp>
        <p:sp>
          <p:nvSpPr>
            <p:cNvPr id="48" name="Freeform: Shape 22"/>
            <p:cNvSpPr/>
            <p:nvPr/>
          </p:nvSpPr>
          <p:spPr bwMode="auto">
            <a:xfrm>
              <a:off x="5353024" y="3209502"/>
              <a:ext cx="314208" cy="744655"/>
            </a:xfrm>
            <a:custGeom>
              <a:avLst/>
              <a:gdLst>
                <a:gd name="T0" fmla="*/ 54 w 58"/>
                <a:gd name="T1" fmla="*/ 14 h 108"/>
                <a:gd name="T2" fmla="*/ 50 w 58"/>
                <a:gd name="T3" fmla="*/ 96 h 108"/>
                <a:gd name="T4" fmla="*/ 48 w 58"/>
                <a:gd name="T5" fmla="*/ 107 h 108"/>
                <a:gd name="T6" fmla="*/ 44 w 58"/>
                <a:gd name="T7" fmla="*/ 108 h 108"/>
                <a:gd name="T8" fmla="*/ 38 w 58"/>
                <a:gd name="T9" fmla="*/ 104 h 108"/>
                <a:gd name="T10" fmla="*/ 45 w 58"/>
                <a:gd name="T11" fmla="*/ 3 h 108"/>
                <a:gd name="T12" fmla="*/ 55 w 58"/>
                <a:gd name="T13" fmla="*/ 4 h 108"/>
                <a:gd name="T14" fmla="*/ 54 w 58"/>
                <a:gd name="T15" fmla="*/ 14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8">
                  <a:moveTo>
                    <a:pt x="54" y="14"/>
                  </a:moveTo>
                  <a:cubicBezTo>
                    <a:pt x="48" y="19"/>
                    <a:pt x="19" y="47"/>
                    <a:pt x="50" y="96"/>
                  </a:cubicBezTo>
                  <a:cubicBezTo>
                    <a:pt x="53" y="100"/>
                    <a:pt x="51" y="104"/>
                    <a:pt x="48" y="107"/>
                  </a:cubicBezTo>
                  <a:cubicBezTo>
                    <a:pt x="47" y="107"/>
                    <a:pt x="45" y="108"/>
                    <a:pt x="44" y="108"/>
                  </a:cubicBezTo>
                  <a:cubicBezTo>
                    <a:pt x="42" y="108"/>
                    <a:pt x="39" y="106"/>
                    <a:pt x="38" y="104"/>
                  </a:cubicBezTo>
                  <a:cubicBezTo>
                    <a:pt x="0" y="45"/>
                    <a:pt x="37" y="9"/>
                    <a:pt x="45" y="3"/>
                  </a:cubicBezTo>
                  <a:cubicBezTo>
                    <a:pt x="48" y="0"/>
                    <a:pt x="53" y="1"/>
                    <a:pt x="55" y="4"/>
                  </a:cubicBezTo>
                  <a:cubicBezTo>
                    <a:pt x="58" y="7"/>
                    <a:pt x="58" y="12"/>
                    <a:pt x="54" y="14"/>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grpSp>
      <p:grpSp>
        <p:nvGrpSpPr>
          <p:cNvPr id="19" name="Group 18"/>
          <p:cNvGrpSpPr/>
          <p:nvPr/>
        </p:nvGrpSpPr>
        <p:grpSpPr>
          <a:xfrm>
            <a:off x="6127888" y="361950"/>
            <a:ext cx="993831" cy="991516"/>
            <a:chOff x="6127888" y="361950"/>
            <a:chExt cx="993831" cy="991516"/>
          </a:xfrm>
        </p:grpSpPr>
        <p:sp>
          <p:nvSpPr>
            <p:cNvPr id="39" name="Oval 26"/>
            <p:cNvSpPr>
              <a:spLocks noChangeAspect="1"/>
            </p:cNvSpPr>
            <p:nvPr/>
          </p:nvSpPr>
          <p:spPr>
            <a:xfrm>
              <a:off x="6127888" y="361950"/>
              <a:ext cx="993831" cy="991516"/>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15" name="Graphic 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206794" y="438770"/>
              <a:ext cx="822980" cy="822980"/>
            </a:xfrm>
            <a:prstGeom prst="rect">
              <a:avLst/>
            </a:prstGeom>
          </p:spPr>
        </p:pic>
        <p:sp>
          <p:nvSpPr>
            <p:cNvPr id="16" name="TextBox 15"/>
            <p:cNvSpPr txBox="1"/>
            <p:nvPr/>
          </p:nvSpPr>
          <p:spPr>
            <a:xfrm>
              <a:off x="6434052" y="629524"/>
              <a:ext cx="356188"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1</a:t>
              </a:r>
              <a:endParaRPr lang="en-US" sz="2400" b="1" dirty="0">
                <a:latin typeface="Arial" panose="020B0604020202020204" pitchFamily="34" charset="0"/>
                <a:cs typeface="Arial" panose="020B0604020202020204" pitchFamily="34" charset="0"/>
              </a:endParaRPr>
            </a:p>
          </p:txBody>
        </p:sp>
      </p:grpSp>
      <p:grpSp>
        <p:nvGrpSpPr>
          <p:cNvPr id="41" name="Group 40"/>
          <p:cNvGrpSpPr/>
          <p:nvPr/>
        </p:nvGrpSpPr>
        <p:grpSpPr>
          <a:xfrm>
            <a:off x="7449763" y="1196917"/>
            <a:ext cx="993831" cy="991516"/>
            <a:chOff x="7449763" y="1087685"/>
            <a:chExt cx="993831" cy="991516"/>
          </a:xfrm>
        </p:grpSpPr>
        <p:sp>
          <p:nvSpPr>
            <p:cNvPr id="37" name="Oval 28"/>
            <p:cNvSpPr>
              <a:spLocks noChangeAspect="1"/>
            </p:cNvSpPr>
            <p:nvPr/>
          </p:nvSpPr>
          <p:spPr>
            <a:xfrm>
              <a:off x="7449763" y="1087685"/>
              <a:ext cx="993831" cy="991516"/>
            </a:xfrm>
            <a:prstGeom prst="ellipse">
              <a:avLst/>
            </a:prstGeom>
            <a:solidFill>
              <a:srgbClr val="FBB505"/>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62" name="Graphic 61"/>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542253" y="1185871"/>
              <a:ext cx="822980" cy="822980"/>
            </a:xfrm>
            <a:prstGeom prst="rect">
              <a:avLst/>
            </a:prstGeom>
          </p:spPr>
        </p:pic>
        <p:sp>
          <p:nvSpPr>
            <p:cNvPr id="63" name="TextBox 62"/>
            <p:cNvSpPr txBox="1"/>
            <p:nvPr/>
          </p:nvSpPr>
          <p:spPr>
            <a:xfrm>
              <a:off x="7769511" y="1376625"/>
              <a:ext cx="3561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3</a:t>
              </a:r>
              <a:endParaRPr lang="en-US" sz="2400" b="1" dirty="0">
                <a:solidFill>
                  <a:schemeClr val="tx2"/>
                </a:solidFill>
                <a:latin typeface="Arial" panose="020B0604020202020204" pitchFamily="34" charset="0"/>
                <a:cs typeface="Arial" panose="020B0604020202020204" pitchFamily="34" charset="0"/>
              </a:endParaRPr>
            </a:p>
          </p:txBody>
        </p:sp>
      </p:grpSp>
      <p:grpSp>
        <p:nvGrpSpPr>
          <p:cNvPr id="47" name="Group 46"/>
          <p:cNvGrpSpPr/>
          <p:nvPr/>
        </p:nvGrpSpPr>
        <p:grpSpPr>
          <a:xfrm>
            <a:off x="7771484" y="2559530"/>
            <a:ext cx="991516" cy="991516"/>
            <a:chOff x="7695284" y="2559530"/>
            <a:chExt cx="991516" cy="991516"/>
          </a:xfrm>
        </p:grpSpPr>
        <p:sp>
          <p:nvSpPr>
            <p:cNvPr id="61" name="Oval 39"/>
            <p:cNvSpPr>
              <a:spLocks noChangeAspect="1"/>
            </p:cNvSpPr>
            <p:nvPr/>
          </p:nvSpPr>
          <p:spPr>
            <a:xfrm>
              <a:off x="7695284" y="2559530"/>
              <a:ext cx="991516" cy="991516"/>
            </a:xfrm>
            <a:prstGeom prst="ellipse">
              <a:avLst/>
            </a:prstGeom>
            <a:solidFill>
              <a:srgbClr val="FBB505"/>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64" name="Graphic 63"/>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779987" y="2657022"/>
              <a:ext cx="822980" cy="822980"/>
            </a:xfrm>
            <a:prstGeom prst="rect">
              <a:avLst/>
            </a:prstGeom>
          </p:spPr>
        </p:pic>
        <p:sp>
          <p:nvSpPr>
            <p:cNvPr id="65" name="TextBox 64"/>
            <p:cNvSpPr txBox="1"/>
            <p:nvPr/>
          </p:nvSpPr>
          <p:spPr>
            <a:xfrm>
              <a:off x="8007245" y="2847776"/>
              <a:ext cx="3561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5</a:t>
              </a:r>
              <a:endParaRPr lang="en-US" sz="2400" b="1" dirty="0">
                <a:solidFill>
                  <a:schemeClr val="tx2"/>
                </a:solidFill>
                <a:latin typeface="Arial" panose="020B0604020202020204" pitchFamily="34" charset="0"/>
                <a:cs typeface="Arial" panose="020B0604020202020204" pitchFamily="34" charset="0"/>
              </a:endParaRPr>
            </a:p>
          </p:txBody>
        </p:sp>
      </p:grpSp>
      <p:grpSp>
        <p:nvGrpSpPr>
          <p:cNvPr id="81" name="Group 80"/>
          <p:cNvGrpSpPr/>
          <p:nvPr/>
        </p:nvGrpSpPr>
        <p:grpSpPr>
          <a:xfrm>
            <a:off x="6854769" y="3625598"/>
            <a:ext cx="993831" cy="991516"/>
            <a:chOff x="6673383" y="3625598"/>
            <a:chExt cx="993831" cy="991516"/>
          </a:xfrm>
        </p:grpSpPr>
        <p:sp>
          <p:nvSpPr>
            <p:cNvPr id="31" name="Oval 37"/>
            <p:cNvSpPr>
              <a:spLocks noChangeAspect="1"/>
            </p:cNvSpPr>
            <p:nvPr/>
          </p:nvSpPr>
          <p:spPr>
            <a:xfrm>
              <a:off x="6673383" y="3625598"/>
              <a:ext cx="993831" cy="991516"/>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66" name="Graphic 65"/>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741525" y="3724156"/>
              <a:ext cx="822980" cy="822980"/>
            </a:xfrm>
            <a:prstGeom prst="rect">
              <a:avLst/>
            </a:prstGeom>
          </p:spPr>
        </p:pic>
        <p:sp>
          <p:nvSpPr>
            <p:cNvPr id="67" name="TextBox 66"/>
            <p:cNvSpPr txBox="1"/>
            <p:nvPr/>
          </p:nvSpPr>
          <p:spPr>
            <a:xfrm>
              <a:off x="6968783" y="3914910"/>
              <a:ext cx="356188"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7</a:t>
              </a:r>
              <a:endParaRPr lang="en-US" sz="2400" b="1" dirty="0">
                <a:latin typeface="Arial" panose="020B0604020202020204" pitchFamily="34" charset="0"/>
                <a:cs typeface="Arial" panose="020B0604020202020204" pitchFamily="34" charset="0"/>
              </a:endParaRPr>
            </a:p>
          </p:txBody>
        </p:sp>
      </p:grpSp>
      <p:grpSp>
        <p:nvGrpSpPr>
          <p:cNvPr id="82" name="Group 81"/>
          <p:cNvGrpSpPr/>
          <p:nvPr/>
        </p:nvGrpSpPr>
        <p:grpSpPr>
          <a:xfrm>
            <a:off x="5324420" y="3625598"/>
            <a:ext cx="991516" cy="991516"/>
            <a:chOff x="5143034" y="3535587"/>
            <a:chExt cx="991516" cy="991516"/>
          </a:xfrm>
        </p:grpSpPr>
        <p:sp>
          <p:nvSpPr>
            <p:cNvPr id="29" name="Oval 39"/>
            <p:cNvSpPr>
              <a:spLocks noChangeAspect="1"/>
            </p:cNvSpPr>
            <p:nvPr/>
          </p:nvSpPr>
          <p:spPr>
            <a:xfrm>
              <a:off x="5143034" y="3535587"/>
              <a:ext cx="991516" cy="991516"/>
            </a:xfrm>
            <a:prstGeom prst="ellipse">
              <a:avLst/>
            </a:prstGeom>
            <a:solidFill>
              <a:srgbClr val="2BBBD8"/>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68" name="Graphic 67"/>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235086" y="3653397"/>
              <a:ext cx="822980" cy="822980"/>
            </a:xfrm>
            <a:prstGeom prst="rect">
              <a:avLst/>
            </a:prstGeom>
          </p:spPr>
        </p:pic>
        <p:sp>
          <p:nvSpPr>
            <p:cNvPr id="69" name="TextBox 68"/>
            <p:cNvSpPr txBox="1"/>
            <p:nvPr/>
          </p:nvSpPr>
          <p:spPr>
            <a:xfrm>
              <a:off x="5462344" y="3844151"/>
              <a:ext cx="3561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6</a:t>
              </a:r>
              <a:endParaRPr lang="en-US" sz="2400" b="1" dirty="0">
                <a:solidFill>
                  <a:schemeClr val="tx2"/>
                </a:solidFill>
                <a:latin typeface="Arial" panose="020B0604020202020204" pitchFamily="34" charset="0"/>
                <a:cs typeface="Arial" panose="020B0604020202020204" pitchFamily="34" charset="0"/>
              </a:endParaRPr>
            </a:p>
          </p:txBody>
        </p:sp>
      </p:grpSp>
      <p:grpSp>
        <p:nvGrpSpPr>
          <p:cNvPr id="17" name="Group 16"/>
          <p:cNvGrpSpPr/>
          <p:nvPr/>
        </p:nvGrpSpPr>
        <p:grpSpPr>
          <a:xfrm>
            <a:off x="4454150" y="2559530"/>
            <a:ext cx="991516" cy="991516"/>
            <a:chOff x="4377950" y="2353020"/>
            <a:chExt cx="991516" cy="991516"/>
          </a:xfrm>
        </p:grpSpPr>
        <p:sp>
          <p:nvSpPr>
            <p:cNvPr id="33" name="Oval 31"/>
            <p:cNvSpPr>
              <a:spLocks noChangeAspect="1"/>
            </p:cNvSpPr>
            <p:nvPr/>
          </p:nvSpPr>
          <p:spPr>
            <a:xfrm>
              <a:off x="4377950" y="2353020"/>
              <a:ext cx="991516" cy="991516"/>
            </a:xfrm>
            <a:prstGeom prst="ellipse">
              <a:avLst/>
            </a:prstGeom>
            <a:solidFill>
              <a:srgbClr val="FBB505"/>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70" name="Graphic 6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428703" y="2444385"/>
              <a:ext cx="822980" cy="822980"/>
            </a:xfrm>
            <a:prstGeom prst="rect">
              <a:avLst/>
            </a:prstGeom>
          </p:spPr>
        </p:pic>
        <p:sp>
          <p:nvSpPr>
            <p:cNvPr id="71" name="TextBox 70"/>
            <p:cNvSpPr txBox="1"/>
            <p:nvPr/>
          </p:nvSpPr>
          <p:spPr>
            <a:xfrm>
              <a:off x="4655961" y="2635139"/>
              <a:ext cx="3561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4</a:t>
              </a:r>
              <a:endParaRPr lang="en-US" sz="2400" b="1" dirty="0">
                <a:solidFill>
                  <a:schemeClr val="tx2"/>
                </a:solidFill>
                <a:latin typeface="Arial" panose="020B0604020202020204" pitchFamily="34" charset="0"/>
                <a:cs typeface="Arial" panose="020B0604020202020204" pitchFamily="34" charset="0"/>
              </a:endParaRPr>
            </a:p>
          </p:txBody>
        </p:sp>
      </p:grpSp>
      <p:grpSp>
        <p:nvGrpSpPr>
          <p:cNvPr id="18" name="Group 17"/>
          <p:cNvGrpSpPr/>
          <p:nvPr/>
        </p:nvGrpSpPr>
        <p:grpSpPr>
          <a:xfrm>
            <a:off x="4675316" y="1196917"/>
            <a:ext cx="993833" cy="993833"/>
            <a:chOff x="4675316" y="1050326"/>
            <a:chExt cx="993833" cy="993833"/>
          </a:xfrm>
        </p:grpSpPr>
        <p:sp>
          <p:nvSpPr>
            <p:cNvPr id="35" name="Oval 32"/>
            <p:cNvSpPr>
              <a:spLocks noChangeAspect="1"/>
            </p:cNvSpPr>
            <p:nvPr/>
          </p:nvSpPr>
          <p:spPr>
            <a:xfrm>
              <a:off x="4675316" y="1050326"/>
              <a:ext cx="993833" cy="993833"/>
            </a:xfrm>
            <a:prstGeom prst="ellipse">
              <a:avLst/>
            </a:prstGeom>
            <a:solidFill>
              <a:srgbClr val="FBB505"/>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72" name="Graphic 71"/>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747630" y="1145183"/>
              <a:ext cx="822980" cy="822980"/>
            </a:xfrm>
            <a:prstGeom prst="rect">
              <a:avLst/>
            </a:prstGeom>
          </p:spPr>
        </p:pic>
        <p:sp>
          <p:nvSpPr>
            <p:cNvPr id="73" name="TextBox 72"/>
            <p:cNvSpPr txBox="1"/>
            <p:nvPr/>
          </p:nvSpPr>
          <p:spPr>
            <a:xfrm>
              <a:off x="4974888" y="1335937"/>
              <a:ext cx="3561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2</a:t>
              </a:r>
              <a:endParaRPr lang="en-US" sz="2400" b="1" dirty="0">
                <a:solidFill>
                  <a:schemeClr val="tx2"/>
                </a:solidFill>
                <a:latin typeface="Arial" panose="020B0604020202020204" pitchFamily="34" charset="0"/>
                <a:cs typeface="Arial" panose="020B0604020202020204" pitchFamily="34" charset="0"/>
              </a:endParaRPr>
            </a:p>
          </p:txBody>
        </p:sp>
      </p:grpSp>
      <p:grpSp>
        <p:nvGrpSpPr>
          <p:cNvPr id="75" name="Group 74"/>
          <p:cNvGrpSpPr/>
          <p:nvPr/>
        </p:nvGrpSpPr>
        <p:grpSpPr>
          <a:xfrm>
            <a:off x="1" y="-19050"/>
            <a:ext cx="4114800" cy="5162550"/>
            <a:chOff x="0" y="-19050"/>
            <a:chExt cx="9145927" cy="955085"/>
          </a:xfrm>
        </p:grpSpPr>
        <p:sp>
          <p:nvSpPr>
            <p:cNvPr id="76" name="Rectangle 75"/>
            <p:cNvSpPr/>
            <p:nvPr/>
          </p:nvSpPr>
          <p:spPr>
            <a:xfrm>
              <a:off x="0" y="-15417"/>
              <a:ext cx="9144000" cy="951452"/>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sp>
          <p:nvSpPr>
            <p:cNvPr id="77" name="Rectangle 76"/>
            <p:cNvSpPr/>
            <p:nvPr/>
          </p:nvSpPr>
          <p:spPr>
            <a:xfrm>
              <a:off x="0" y="-19050"/>
              <a:ext cx="9144000" cy="558722"/>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sp>
          <p:nvSpPr>
            <p:cNvPr id="78" name="Rectangle 77"/>
            <p:cNvSpPr/>
            <p:nvPr/>
          </p:nvSpPr>
          <p:spPr>
            <a:xfrm>
              <a:off x="1927" y="-19050"/>
              <a:ext cx="9144000" cy="32361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grpSp>
      <p:sp>
        <p:nvSpPr>
          <p:cNvPr id="79" name="文本框 23"/>
          <p:cNvSpPr txBox="1"/>
          <p:nvPr/>
        </p:nvSpPr>
        <p:spPr>
          <a:xfrm>
            <a:off x="315578" y="1836598"/>
            <a:ext cx="3419644" cy="1754326"/>
          </a:xfrm>
          <a:prstGeom prst="rect">
            <a:avLst/>
          </a:prstGeom>
          <a:noFill/>
        </p:spPr>
        <p:txBody>
          <a:bodyPr wrap="square" rtlCol="0">
            <a:spAutoFit/>
          </a:bodyPr>
          <a:lstStyle/>
          <a:p>
            <a:pPr algn="ct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Các</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kí</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hiệu</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bên</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có</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ý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nghĩa</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gì</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a:t>
            </a:r>
            <a:endParaRPr lang="en-US" altLang="zh-CN" sz="3600" b="1" dirty="0">
              <a:solidFill>
                <a:schemeClr val="tx2"/>
              </a:solidFill>
              <a:latin typeface="Arial" panose="020B0604020202020204" pitchFamily="34" charset="0"/>
              <a:ea typeface="Elsie" panose="02000000000000000000" charset="0"/>
              <a:cs typeface="Arial" panose="020B0604020202020204" pitchFamily="34" charset="0"/>
            </a:endParaRPr>
          </a:p>
        </p:txBody>
      </p:sp>
      <p:sp>
        <p:nvSpPr>
          <p:cNvPr id="74" name="文本框 23"/>
          <p:cNvSpPr txBox="1"/>
          <p:nvPr/>
        </p:nvSpPr>
        <p:spPr>
          <a:xfrm>
            <a:off x="609600" y="337136"/>
            <a:ext cx="3249608" cy="584775"/>
          </a:xfrm>
          <a:prstGeom prst="rect">
            <a:avLst/>
          </a:prstGeom>
          <a:noFill/>
        </p:spPr>
        <p:txBody>
          <a:bodyPr wrap="none" rtlCol="0">
            <a:spAutoFit/>
          </a:bodyPr>
          <a:lstStyle/>
          <a:p>
            <a:pPr algn="l"/>
            <a:r>
              <a:rPr lang="en-US" altLang="zh-CN" sz="3200" b="1" dirty="0">
                <a:solidFill>
                  <a:schemeClr val="tx2"/>
                </a:solidFill>
                <a:latin typeface="Arial" panose="020B0604020202020204" pitchFamily="34" charset="0"/>
                <a:ea typeface="Elsie" panose="02000000000000000000" charset="0"/>
                <a:cs typeface="Arial" panose="020B0604020202020204" pitchFamily="34" charset="0"/>
              </a:rPr>
              <a:t>NHỰA TÁI CHẾ</a:t>
            </a:r>
            <a:endParaRPr lang="zh-CN" altLang="en-US" sz="3200" b="1" dirty="0">
              <a:solidFill>
                <a:schemeClr val="tx2"/>
              </a:solidFill>
              <a:latin typeface="Arial" panose="020B0604020202020204" pitchFamily="34" charset="0"/>
              <a:ea typeface="Elsie" panose="02000000000000000000" charset="0"/>
              <a:cs typeface="Arial" panose="020B0604020202020204" pitchFamily="34" charset="0"/>
            </a:endParaRPr>
          </a:p>
        </p:txBody>
      </p:sp>
      <p:sp>
        <p:nvSpPr>
          <p:cNvPr id="80" name="TextBox 25"/>
          <p:cNvSpPr txBox="1">
            <a:spLocks noChangeArrowheads="1"/>
          </p:cNvSpPr>
          <p:nvPr/>
        </p:nvSpPr>
        <p:spPr bwMode="auto">
          <a:xfrm>
            <a:off x="338752" y="3527233"/>
            <a:ext cx="3641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r>
              <a:rPr lang="en-US" altLang="zh-CN" sz="2000" dirty="0" err="1">
                <a:solidFill>
                  <a:schemeClr val="tx2"/>
                </a:solidFill>
                <a:ea typeface="Elsie" panose="02000000000000000000" charset="0"/>
                <a:cs typeface="Arial" panose="020B0604020202020204" pitchFamily="34" charset="0"/>
              </a:rPr>
              <a:t>Tìm</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hiểu</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về</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nhựa</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tái</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chế</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và</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cách</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sử</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dụng</a:t>
            </a:r>
            <a:r>
              <a:rPr lang="en-US" altLang="zh-CN" sz="2000" dirty="0">
                <a:solidFill>
                  <a:schemeClr val="tx2"/>
                </a:solidFill>
                <a:ea typeface="Elsie" panose="02000000000000000000" charset="0"/>
                <a:cs typeface="Arial" panose="020B0604020202020204" pitchFamily="34" charset="0"/>
              </a:rPr>
              <a:t> an </a:t>
            </a:r>
            <a:r>
              <a:rPr lang="en-US" altLang="zh-CN" sz="2000" dirty="0" err="1">
                <a:solidFill>
                  <a:schemeClr val="tx2"/>
                </a:solidFill>
                <a:ea typeface="Elsie" panose="02000000000000000000" charset="0"/>
                <a:cs typeface="Arial" panose="020B0604020202020204" pitchFamily="34" charset="0"/>
              </a:rPr>
              <a:t>toàn</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các</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loại</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nhựa</a:t>
            </a:r>
            <a:r>
              <a:rPr lang="en-US" altLang="zh-CN" sz="2000" dirty="0">
                <a:solidFill>
                  <a:schemeClr val="tx2"/>
                </a:solidFill>
                <a:ea typeface="Elsie" panose="02000000000000000000" charset="0"/>
                <a:cs typeface="Arial" panose="020B0604020202020204" pitchFamily="34" charset="0"/>
              </a:rPr>
              <a:t>.</a:t>
            </a:r>
            <a:endParaRPr lang="zh-CN" altLang="en-US" sz="2000" dirty="0">
              <a:solidFill>
                <a:schemeClr val="tx2"/>
              </a:solidFill>
              <a:ea typeface="Elsie" panose="02000000000000000000" charset="0"/>
              <a:cs typeface="Arial" panose="020B0604020202020204" pitchFamily="34" charset="0"/>
            </a:endParaRPr>
          </a:p>
        </p:txBody>
      </p:sp>
      <p:pic>
        <p:nvPicPr>
          <p:cNvPr id="83" name="Graphic 8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9145" y="972606"/>
            <a:ext cx="685800" cy="685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randombar(horizontal)">
                                      <p:cBhvr>
                                        <p:cTn id="7" dur="500"/>
                                        <p:tgtEl>
                                          <p:spTgt spid="74"/>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out)">
                                      <p:cBhvr>
                                        <p:cTn id="11" dur="1250"/>
                                        <p:tgtEl>
                                          <p:spTgt spid="19"/>
                                        </p:tgtEl>
                                      </p:cBhvr>
                                    </p:animEffect>
                                  </p:childTnLst>
                                </p:cTn>
                              </p:par>
                              <p:par>
                                <p:cTn id="12" presetID="6" presetClass="entr" presetSubtype="32"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out)">
                                      <p:cBhvr>
                                        <p:cTn id="14" dur="1250"/>
                                        <p:tgtEl>
                                          <p:spTgt spid="18"/>
                                        </p:tgtEl>
                                      </p:cBhvr>
                                    </p:animEffect>
                                  </p:childTnLst>
                                </p:cTn>
                              </p:par>
                              <p:par>
                                <p:cTn id="15" presetID="6" presetClass="entr" presetSubtype="32"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out)">
                                      <p:cBhvr>
                                        <p:cTn id="17" dur="1250"/>
                                        <p:tgtEl>
                                          <p:spTgt spid="17"/>
                                        </p:tgtEl>
                                      </p:cBhvr>
                                    </p:animEffect>
                                  </p:childTnLst>
                                </p:cTn>
                              </p:par>
                              <p:par>
                                <p:cTn id="18" presetID="6" presetClass="entr" presetSubtype="32"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circle(out)">
                                      <p:cBhvr>
                                        <p:cTn id="20" dur="1250"/>
                                        <p:tgtEl>
                                          <p:spTgt spid="82"/>
                                        </p:tgtEl>
                                      </p:cBhvr>
                                    </p:animEffect>
                                  </p:childTnLst>
                                </p:cTn>
                              </p:par>
                              <p:par>
                                <p:cTn id="21" presetID="6" presetClass="entr" presetSubtype="32"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circle(out)">
                                      <p:cBhvr>
                                        <p:cTn id="23" dur="1250"/>
                                        <p:tgtEl>
                                          <p:spTgt spid="81"/>
                                        </p:tgtEl>
                                      </p:cBhvr>
                                    </p:animEffect>
                                  </p:childTnLst>
                                </p:cTn>
                              </p:par>
                              <p:par>
                                <p:cTn id="24" presetID="6" presetClass="entr" presetSubtype="32"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circle(out)">
                                      <p:cBhvr>
                                        <p:cTn id="26" dur="1250"/>
                                        <p:tgtEl>
                                          <p:spTgt spid="47"/>
                                        </p:tgtEl>
                                      </p:cBhvr>
                                    </p:animEffect>
                                  </p:childTnLst>
                                </p:cTn>
                              </p:par>
                              <p:par>
                                <p:cTn id="27" presetID="6" presetClass="entr" presetSubtype="32"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circle(out)">
                                      <p:cBhvr>
                                        <p:cTn id="29" dur="125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randombar(horizontal)">
                                      <p:cBhvr>
                                        <p:cTn id="34" dur="5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7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4" grpId="0"/>
      <p:bldP spid="8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12" descr="Ký hiệu trên sản phẩm nhựa - Hiểu để đảm bảo an toàn sức khỏe"/>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7792" y="1402557"/>
            <a:ext cx="8688415" cy="3617559"/>
          </a:xfrm>
          <a:prstGeom prst="rect">
            <a:avLst/>
          </a:prstGeom>
          <a:noFill/>
          <a:ln>
            <a:noFill/>
          </a:ln>
        </p:spPr>
      </p:pic>
      <p:sp>
        <p:nvSpPr>
          <p:cNvPr id="5" name="Google Shape;4543;p99"/>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TextBox 3"/>
          <p:cNvSpPr txBox="1"/>
          <p:nvPr/>
        </p:nvSpPr>
        <p:spPr>
          <a:xfrm>
            <a:off x="227792" y="631779"/>
            <a:ext cx="8083584" cy="770147"/>
          </a:xfrm>
          <a:prstGeom prst="rect">
            <a:avLst/>
          </a:prstGeom>
          <a:noFill/>
        </p:spPr>
        <p:txBody>
          <a:bodyPr wrap="square">
            <a:spAutoFit/>
          </a:bodyPr>
          <a:lstStyle/>
          <a:p>
            <a:pPr>
              <a:lnSpc>
                <a:spcPct val="115000"/>
              </a:lnSpc>
              <a:spcAft>
                <a:spcPts val="300"/>
              </a:spcAft>
            </a:pPr>
            <a:r>
              <a:rPr lang="en-US" sz="2000" dirty="0" err="1">
                <a:solidFill>
                  <a:srgbClr val="2B2928"/>
                </a:solidFill>
                <a:latin typeface="Arial" panose="020B0604020202020204" pitchFamily="34" charset="0"/>
                <a:ea typeface="Times New Roman" panose="02020603050405020304" pitchFamily="18" charset="0"/>
              </a:rPr>
              <a:t>Chỉ</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đựng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đồ</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ăn</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uống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vào</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dụng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cụ</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làm</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bằng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chất</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dẻo</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không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độc</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hại</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để</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tránh</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gây</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hại</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cho</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sức</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khỏe</a:t>
            </a:r>
            <a:endParaRPr lang="en-US" sz="2000" dirty="0">
              <a:solidFill>
                <a:srgbClr val="2B2928"/>
              </a:solidFill>
              <a:effectLst/>
              <a:latin typeface="Arial" panose="020B0604020202020204" pitchFamily="34" charset="0"/>
              <a:ea typeface="Times New Roman" panose="02020603050405020304" pitchFamily="18" charset="0"/>
            </a:endParaRPr>
          </a:p>
        </p:txBody>
      </p:sp>
      <p:grpSp>
        <p:nvGrpSpPr>
          <p:cNvPr id="3" name="Group 2"/>
          <p:cNvGrpSpPr/>
          <p:nvPr/>
        </p:nvGrpSpPr>
        <p:grpSpPr>
          <a:xfrm>
            <a:off x="162027" y="139412"/>
            <a:ext cx="1800022" cy="484909"/>
            <a:chOff x="170001" y="56833"/>
            <a:chExt cx="1576199" cy="424613"/>
          </a:xfrm>
        </p:grpSpPr>
        <p:sp>
          <p:nvSpPr>
            <p:cNvPr id="8" name="Google Shape;3441;p47"/>
            <p:cNvSpPr txBox="1"/>
            <p:nvPr/>
          </p:nvSpPr>
          <p:spPr>
            <a:xfrm>
              <a:off x="600100" y="56833"/>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Dẻo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grpSp>
          <p:nvGrpSpPr>
            <p:cNvPr id="9" name="Group 8"/>
            <p:cNvGrpSpPr/>
            <p:nvPr/>
          </p:nvGrpSpPr>
          <p:grpSpPr>
            <a:xfrm>
              <a:off x="170001" y="76831"/>
              <a:ext cx="529942" cy="404615"/>
              <a:chOff x="1302845" y="820686"/>
              <a:chExt cx="2249701" cy="1717668"/>
            </a:xfrm>
          </p:grpSpPr>
          <p:sp>
            <p:nvSpPr>
              <p:cNvPr id="11" name="Google Shape;3481;p50"/>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12" name="Google Shape;3483;p50"/>
              <p:cNvSpPr txBox="1"/>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rPr>
                  <a:t>IV.1</a:t>
                </a:r>
                <a:endParaRPr kumimoji="0" lang="en-GB"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Nhớ kỹ những ký hiệu này trên đồ dùng nhựa sẽ giúp bạn sống lâu hơn - VTV2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4043" y="30399"/>
            <a:ext cx="9035913" cy="508270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ý hiệu nhựa tái chế là gì? các loại nhựa nào có thể tái chế"/>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4648" b="4648"/>
          <a:stretch>
            <a:fillRect/>
          </a:stretch>
        </p:blipFill>
        <p:spPr bwMode="auto">
          <a:xfrm>
            <a:off x="685800" y="1142648"/>
            <a:ext cx="2381837" cy="1429102"/>
          </a:xfrm>
          <a:prstGeom prst="snip2DiagRect">
            <a:avLst/>
          </a:prstGeom>
          <a:solidFill>
            <a:srgbClr val="FFFFFF">
              <a:shade val="85000"/>
            </a:srgbClr>
          </a:solidFill>
          <a:ln w="38100" cap="sq">
            <a:solidFill>
              <a:srgbClr val="2BBBD8"/>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124" name="Picture 4" descr="95% người dân không biết ý nghĩa của các con số dưới đáy chai, hộp nhựa -  Báo Khánh Hòa điện tử"/>
          <p:cNvPicPr>
            <a:picLocks noChangeAspect="1" noChangeArrowheads="1"/>
          </p:cNvPicPr>
          <p:nvPr/>
        </p:nvPicPr>
        <p:blipFill rotWithShape="1">
          <a:blip r:embed="rId2">
            <a:extLst>
              <a:ext uri="{28A0092B-C50C-407E-A947-70E740481C1C}">
                <a14:useLocalDpi xmlns:a14="http://schemas.microsoft.com/office/drawing/2010/main" val="0"/>
              </a:ext>
            </a:extLst>
          </a:blip>
          <a:srcRect l="6149" r="6149"/>
          <a:stretch>
            <a:fillRect/>
          </a:stretch>
        </p:blipFill>
        <p:spPr bwMode="auto">
          <a:xfrm>
            <a:off x="3503121" y="1142648"/>
            <a:ext cx="2385996" cy="1431598"/>
          </a:xfrm>
          <a:prstGeom prst="snip2DiagRect">
            <a:avLst/>
          </a:prstGeom>
          <a:solidFill>
            <a:srgbClr val="FFFFFF">
              <a:shade val="85000"/>
            </a:srgbClr>
          </a:solidFill>
          <a:ln w="38100" cap="sq">
            <a:solidFill>
              <a:srgbClr val="FBB505"/>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130" name="Picture 10" descr="Cách nhìn ký hiệu để phân biệt các loại nhựa cực độc gây hại sức khỏe | Tin  tức mới nhất 24h - Đọc Báo Lao Động online - Laodong.vn"/>
          <p:cNvPicPr>
            <a:picLocks noChangeAspect="1" noChangeArrowheads="1"/>
          </p:cNvPicPr>
          <p:nvPr/>
        </p:nvPicPr>
        <p:blipFill rotWithShape="1">
          <a:blip r:embed="rId3">
            <a:extLst>
              <a:ext uri="{28A0092B-C50C-407E-A947-70E740481C1C}">
                <a14:useLocalDpi xmlns:a14="http://schemas.microsoft.com/office/drawing/2010/main" val="0"/>
              </a:ext>
            </a:extLst>
          </a:blip>
          <a:srcRect b="21495"/>
          <a:stretch>
            <a:fillRect/>
          </a:stretch>
        </p:blipFill>
        <p:spPr bwMode="auto">
          <a:xfrm>
            <a:off x="609600" y="2767012"/>
            <a:ext cx="4419600" cy="2057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324600" y="1142648"/>
            <a:ext cx="2385996" cy="1431598"/>
            <a:chOff x="6324600" y="666750"/>
            <a:chExt cx="2385996" cy="1431598"/>
          </a:xfrm>
        </p:grpSpPr>
        <p:pic>
          <p:nvPicPr>
            <p:cNvPr id="5126" name="Picture 6" descr="Bí Quyết Đọc Ký Hiệu Dưới Đáy Chai Nhựa Để Kiểm Tra Độ An Toàn Của Đồ Uống  | Cooky.v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25" r="3125"/>
            <a:stretch>
              <a:fillRect/>
            </a:stretch>
          </p:blipFill>
          <p:spPr bwMode="auto">
            <a:xfrm>
              <a:off x="6324600" y="666750"/>
              <a:ext cx="2385996" cy="1431598"/>
            </a:xfrm>
            <a:prstGeom prst="snip2DiagRect">
              <a:avLst/>
            </a:prstGeom>
            <a:solidFill>
              <a:srgbClr val="FFFFFF">
                <a:shade val="85000"/>
              </a:srgbClr>
            </a:solidFill>
            <a:ln w="38100" cap="sq">
              <a:solidFill>
                <a:srgbClr val="2BBBD8"/>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ircle: Hollow 1"/>
            <p:cNvSpPr/>
            <p:nvPr/>
          </p:nvSpPr>
          <p:spPr>
            <a:xfrm>
              <a:off x="7184249" y="1240970"/>
              <a:ext cx="870651" cy="487198"/>
            </a:xfrm>
            <a:prstGeom prst="donut">
              <a:avLst>
                <a:gd name="adj" fmla="val 7938"/>
              </a:avLst>
            </a:prstGeom>
            <a:solidFill>
              <a:srgbClr val="F1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grpSp>
      <p:grpSp>
        <p:nvGrpSpPr>
          <p:cNvPr id="9" name="Group 8"/>
          <p:cNvGrpSpPr/>
          <p:nvPr/>
        </p:nvGrpSpPr>
        <p:grpSpPr>
          <a:xfrm>
            <a:off x="0" y="-19050"/>
            <a:ext cx="9145927" cy="872577"/>
            <a:chOff x="0" y="-19050"/>
            <a:chExt cx="9145927" cy="955085"/>
          </a:xfrm>
        </p:grpSpPr>
        <p:sp>
          <p:nvSpPr>
            <p:cNvPr id="10" name="Rectangle 9"/>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10"/>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13" name="文本框 23"/>
          <p:cNvSpPr txBox="1"/>
          <p:nvPr/>
        </p:nvSpPr>
        <p:spPr>
          <a:xfrm>
            <a:off x="799931" y="116239"/>
            <a:ext cx="7266733" cy="400110"/>
          </a:xfrm>
          <a:prstGeom prst="rect">
            <a:avLst/>
          </a:prstGeom>
          <a:noFill/>
        </p:spPr>
        <p:txBody>
          <a:bodyPr wrap="none" rtlCol="0">
            <a:spAutoFit/>
          </a:bodyPr>
          <a:lstStyle/>
          <a:p>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Các</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loại</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nhựa</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nên</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dùng</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và</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nên</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tránh</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khi</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đựng</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thực</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phẩm</a:t>
            </a:r>
            <a:endParaRPr lang="en-US" altLang="zh-CN" sz="2000" b="1" dirty="0">
              <a:solidFill>
                <a:srgbClr val="FFFF00"/>
              </a:solidFill>
              <a:latin typeface="Arial" panose="020B0604020202020204" pitchFamily="34" charset="0"/>
              <a:ea typeface="Elsie" panose="02000000000000000000" charset="0"/>
              <a:cs typeface="Arial" panose="020B0604020202020204" pitchFamily="34" charset="0"/>
            </a:endParaRPr>
          </a:p>
        </p:txBody>
      </p:sp>
      <p:sp>
        <p:nvSpPr>
          <p:cNvPr id="14" name="TextBox 25"/>
          <p:cNvSpPr txBox="1">
            <a:spLocks noChangeArrowheads="1"/>
          </p:cNvSpPr>
          <p:nvPr/>
        </p:nvSpPr>
        <p:spPr bwMode="auto">
          <a:xfrm>
            <a:off x="5377665" y="3148466"/>
            <a:ext cx="330039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algn="just"/>
            <a:r>
              <a:rPr lang="en-US" altLang="zh-CN" sz="2000" dirty="0">
                <a:ea typeface="Elsie" panose="02000000000000000000" charset="0"/>
                <a:cs typeface="Arial" panose="020B0604020202020204" pitchFamily="34" charset="0"/>
              </a:rPr>
              <a:t>Em </a:t>
            </a:r>
            <a:r>
              <a:rPr lang="en-US" altLang="zh-CN" sz="2000" dirty="0" err="1">
                <a:ea typeface="Elsie" panose="02000000000000000000" charset="0"/>
                <a:cs typeface="Arial" panose="020B0604020202020204" pitchFamily="34" charset="0"/>
              </a:rPr>
              <a:t>hãy</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thiết</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kế</a:t>
            </a:r>
            <a:r>
              <a:rPr lang="en-US" altLang="zh-CN" sz="2000" dirty="0">
                <a:ea typeface="Elsie" panose="02000000000000000000" charset="0"/>
                <a:cs typeface="Arial" panose="020B0604020202020204" pitchFamily="34" charset="0"/>
              </a:rPr>
              <a:t> poster </a:t>
            </a:r>
            <a:r>
              <a:rPr lang="en-US" altLang="zh-CN" sz="2000" dirty="0" err="1">
                <a:ea typeface="Elsie" panose="02000000000000000000" charset="0"/>
                <a:cs typeface="Arial" panose="020B0604020202020204" pitchFamily="34" charset="0"/>
              </a:rPr>
              <a:t>hoặc</a:t>
            </a:r>
            <a:r>
              <a:rPr lang="en-US" altLang="zh-CN" sz="2000" dirty="0">
                <a:ea typeface="Elsie" panose="02000000000000000000" charset="0"/>
                <a:cs typeface="Arial" panose="020B0604020202020204" pitchFamily="34" charset="0"/>
              </a:rPr>
              <a:t> infographic </a:t>
            </a:r>
            <a:r>
              <a:rPr lang="en-US" altLang="zh-CN" sz="2000" dirty="0" err="1">
                <a:ea typeface="Elsie" panose="02000000000000000000" charset="0"/>
                <a:cs typeface="Arial" panose="020B0604020202020204" pitchFamily="34" charset="0"/>
              </a:rPr>
              <a:t>để</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phân</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loại</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các</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loại</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chất</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dẻo</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Kí</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hiệu</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công</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thức</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tính</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chất</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ứng</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dụng</a:t>
            </a:r>
            <a:r>
              <a:rPr lang="en-US" altLang="zh-CN" sz="2000" dirty="0">
                <a:ea typeface="Elsie" panose="02000000000000000000" charset="0"/>
                <a:cs typeface="Arial" panose="020B0604020202020204" pitchFamily="34" charset="0"/>
              </a:rPr>
              <a:t>,...).</a:t>
            </a:r>
            <a:endParaRPr lang="zh-CN" altLang="en-US" sz="2000" dirty="0">
              <a:ea typeface="Elsie" panose="02000000000000000000" charset="0"/>
              <a:cs typeface="Arial" panose="020B0604020202020204" pitchFamily="34" charset="0"/>
            </a:endParaRPr>
          </a:p>
        </p:txBody>
      </p:sp>
      <p:pic>
        <p:nvPicPr>
          <p:cNvPr id="15" name="Graphic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411" y="93856"/>
            <a:ext cx="492770" cy="4927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TextBox 3"/>
          <p:cNvSpPr txBox="1"/>
          <p:nvPr/>
        </p:nvSpPr>
        <p:spPr>
          <a:xfrm>
            <a:off x="264963" y="1669571"/>
            <a:ext cx="3490562" cy="2185919"/>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000">
                <a:solidFill>
                  <a:srgbClr val="2B2928"/>
                </a:solidFill>
                <a:latin typeface="Arial" panose="020B0604020202020204" pitchFamily="34" charset="0"/>
                <a:ea typeface="Times New Roman" panose="02020603050405020304" pitchFamily="18" charset="0"/>
              </a:defRPr>
            </a:lvl1pPr>
          </a:lstStyle>
          <a:p>
            <a:r>
              <a:rPr lang="en-US" dirty="0" err="1"/>
              <a:t>Không</a:t>
            </a:r>
            <a:r>
              <a:rPr lang="en-US" dirty="0"/>
              <a:t> </a:t>
            </a:r>
            <a:r>
              <a:rPr lang="en-US" dirty="0" err="1"/>
              <a:t>để</a:t>
            </a:r>
            <a:r>
              <a:rPr lang="en-US" dirty="0"/>
              <a:t> </a:t>
            </a:r>
            <a:r>
              <a:rPr lang="en-US" dirty="0" err="1"/>
              <a:t>các</a:t>
            </a:r>
            <a:r>
              <a:rPr lang="en-US" dirty="0"/>
              <a:t> </a:t>
            </a:r>
            <a:r>
              <a:rPr lang="en-US" dirty="0" err="1"/>
              <a:t>vật</a:t>
            </a:r>
            <a:r>
              <a:rPr lang="en-US" dirty="0"/>
              <a:t> </a:t>
            </a:r>
            <a:r>
              <a:rPr lang="en-US" dirty="0" err="1"/>
              <a:t>dụng</a:t>
            </a:r>
            <a:r>
              <a:rPr lang="en-US" dirty="0"/>
              <a:t> </a:t>
            </a:r>
            <a:r>
              <a:rPr lang="en-US" dirty="0" err="1"/>
              <a:t>làm</a:t>
            </a:r>
            <a:r>
              <a:rPr lang="en-US" dirty="0"/>
              <a:t> </a:t>
            </a:r>
            <a:r>
              <a:rPr lang="en-US" dirty="0" err="1"/>
              <a:t>từ</a:t>
            </a:r>
            <a:r>
              <a:rPr lang="en-US" dirty="0"/>
              <a:t> </a:t>
            </a:r>
            <a:r>
              <a:rPr lang="en-US" dirty="0" err="1"/>
              <a:t>chất</a:t>
            </a:r>
            <a:r>
              <a:rPr lang="en-US" dirty="0"/>
              <a:t> </a:t>
            </a:r>
            <a:r>
              <a:rPr lang="en-US" dirty="0" err="1"/>
              <a:t>dẻo</a:t>
            </a:r>
            <a:r>
              <a:rPr lang="en-US" dirty="0"/>
              <a:t> ở </a:t>
            </a:r>
            <a:r>
              <a:rPr lang="en-US" dirty="0" err="1"/>
              <a:t>gần</a:t>
            </a:r>
            <a:r>
              <a:rPr lang="en-US" dirty="0"/>
              <a:t> </a:t>
            </a:r>
            <a:r>
              <a:rPr lang="en-US" dirty="0" err="1"/>
              <a:t>nguồn</a:t>
            </a:r>
            <a:r>
              <a:rPr lang="en-US" dirty="0"/>
              <a:t> </a:t>
            </a:r>
            <a:r>
              <a:rPr lang="en-US" dirty="0" err="1"/>
              <a:t>nhiệt</a:t>
            </a:r>
            <a:r>
              <a:rPr lang="en-US" dirty="0"/>
              <a:t> </a:t>
            </a:r>
            <a:r>
              <a:rPr lang="en-US" dirty="0" err="1"/>
              <a:t>cao</a:t>
            </a:r>
            <a:r>
              <a:rPr lang="en-US" dirty="0"/>
              <a:t> (</a:t>
            </a:r>
            <a:r>
              <a:rPr lang="en-US" dirty="0" err="1"/>
              <a:t>bếp</a:t>
            </a:r>
            <a:r>
              <a:rPr lang="en-US" dirty="0"/>
              <a:t> gas, </a:t>
            </a:r>
            <a:r>
              <a:rPr lang="en-US" dirty="0" err="1"/>
              <a:t>lò</a:t>
            </a:r>
            <a:r>
              <a:rPr lang="en-US" dirty="0"/>
              <a:t> </a:t>
            </a:r>
            <a:r>
              <a:rPr lang="en-US" dirty="0" err="1"/>
              <a:t>nướng</a:t>
            </a:r>
            <a:r>
              <a:rPr lang="en-US" dirty="0"/>
              <a:t>,...), </a:t>
            </a:r>
            <a:r>
              <a:rPr lang="en-US" dirty="0" err="1"/>
              <a:t>hạn</a:t>
            </a:r>
            <a:r>
              <a:rPr lang="en-US" dirty="0"/>
              <a:t> </a:t>
            </a:r>
            <a:r>
              <a:rPr lang="en-US" dirty="0" err="1"/>
              <a:t>chế</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dirty="0" err="1"/>
              <a:t>đồ</a:t>
            </a:r>
            <a:r>
              <a:rPr lang="en-US" dirty="0"/>
              <a:t> </a:t>
            </a:r>
            <a:r>
              <a:rPr lang="en-US" dirty="0" err="1"/>
              <a:t>dùng</a:t>
            </a:r>
            <a:r>
              <a:rPr lang="en-US" dirty="0"/>
              <a:t> </a:t>
            </a:r>
            <a:r>
              <a:rPr lang="en-US" dirty="0" err="1"/>
              <a:t>bằng</a:t>
            </a:r>
            <a:r>
              <a:rPr lang="en-US" dirty="0"/>
              <a:t> </a:t>
            </a:r>
            <a:r>
              <a:rPr lang="en-US" dirty="0" err="1"/>
              <a:t>nhựa</a:t>
            </a:r>
            <a:r>
              <a:rPr lang="en-US" dirty="0"/>
              <a:t> </a:t>
            </a:r>
            <a:r>
              <a:rPr lang="en-US" dirty="0" err="1"/>
              <a:t>đựng</a:t>
            </a:r>
            <a:r>
              <a:rPr lang="en-US" dirty="0"/>
              <a:t> </a:t>
            </a:r>
            <a:r>
              <a:rPr lang="en-US" dirty="0" err="1"/>
              <a:t>thức</a:t>
            </a:r>
            <a:r>
              <a:rPr lang="en-US" dirty="0"/>
              <a:t> </a:t>
            </a:r>
            <a:r>
              <a:rPr lang="en-US" dirty="0" err="1"/>
              <a:t>ăn</a:t>
            </a:r>
            <a:r>
              <a:rPr lang="en-US" dirty="0"/>
              <a:t> </a:t>
            </a:r>
            <a:r>
              <a:rPr lang="en-US" dirty="0" err="1"/>
              <a:t>nóng</a:t>
            </a:r>
            <a:r>
              <a:rPr lang="en-US" dirty="0"/>
              <a:t>. </a:t>
            </a:r>
            <a:endParaRPr lang="en-US" dirty="0"/>
          </a:p>
        </p:txBody>
      </p:sp>
      <p:grpSp>
        <p:nvGrpSpPr>
          <p:cNvPr id="3" name="Group 2"/>
          <p:cNvGrpSpPr/>
          <p:nvPr/>
        </p:nvGrpSpPr>
        <p:grpSpPr>
          <a:xfrm>
            <a:off x="318144" y="351274"/>
            <a:ext cx="1800022" cy="484909"/>
            <a:chOff x="170001" y="56833"/>
            <a:chExt cx="1576199" cy="424613"/>
          </a:xfrm>
        </p:grpSpPr>
        <p:sp>
          <p:nvSpPr>
            <p:cNvPr id="8" name="Google Shape;3441;p47"/>
            <p:cNvSpPr txBox="1"/>
            <p:nvPr/>
          </p:nvSpPr>
          <p:spPr>
            <a:xfrm>
              <a:off x="600100" y="56833"/>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Dẻo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grpSp>
          <p:nvGrpSpPr>
            <p:cNvPr id="9" name="Group 8"/>
            <p:cNvGrpSpPr/>
            <p:nvPr/>
          </p:nvGrpSpPr>
          <p:grpSpPr>
            <a:xfrm>
              <a:off x="170001" y="76831"/>
              <a:ext cx="529942" cy="404615"/>
              <a:chOff x="1302845" y="820686"/>
              <a:chExt cx="2249701" cy="1717668"/>
            </a:xfrm>
          </p:grpSpPr>
          <p:sp>
            <p:nvSpPr>
              <p:cNvPr id="11" name="Google Shape;3481;p50"/>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12" name="Google Shape;3483;p50"/>
              <p:cNvSpPr txBox="1"/>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rPr>
                  <a:t>IV.1</a:t>
                </a:r>
                <a:endParaRPr kumimoji="0" lang="en-GB"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endParaRPr>
              </a:p>
            </p:txBody>
          </p:sp>
        </p:grpSp>
      </p:grpSp>
      <p:pic>
        <p:nvPicPr>
          <p:cNvPr id="8194" name="Picture 2" descr="6 thời điểm nên thay hộp đựng thực phẩm mới trong quá trình sử dụng"/>
          <p:cNvPicPr>
            <a:picLocks noChangeAspect="1" noChangeArrowheads="1"/>
          </p:cNvPicPr>
          <p:nvPr/>
        </p:nvPicPr>
        <p:blipFill rotWithShape="1">
          <a:blip r:embed="rId1">
            <a:extLst>
              <a:ext uri="{28A0092B-C50C-407E-A947-70E740481C1C}">
                <a14:useLocalDpi xmlns:a14="http://schemas.microsoft.com/office/drawing/2010/main" val="0"/>
              </a:ext>
            </a:extLst>
          </a:blip>
          <a:srcRect l="13801" r="14993"/>
          <a:stretch>
            <a:fillRect/>
          </a:stretch>
        </p:blipFill>
        <p:spPr bwMode="auto">
          <a:xfrm>
            <a:off x="3755525" y="896830"/>
            <a:ext cx="4884234" cy="3861802"/>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sp>
        <p:nvSpPr>
          <p:cNvPr id="6" name="Rectangle 5"/>
          <p:cNvSpPr/>
          <p:nvPr/>
        </p:nvSpPr>
        <p:spPr>
          <a:xfrm>
            <a:off x="4421459" y="1538160"/>
            <a:ext cx="4080440" cy="2308324"/>
          </a:xfrm>
          <a:prstGeom prst="rect">
            <a:avLst/>
          </a:prstGeom>
        </p:spPr>
        <p:txBody>
          <a:bodyPr wrap="square">
            <a:spAutoFit/>
          </a:bodyPr>
          <a:lstStyle/>
          <a:p>
            <a:pPr lvl="0" algn="ctr">
              <a:defRPr/>
            </a:pPr>
            <a:r>
              <a:rPr lang="vi-VN" sz="3600" dirty="0">
                <a:latin typeface="Arial" panose="020B0604020202020204" pitchFamily="34" charset="0"/>
                <a:ea typeface="Courier New" panose="02070309020205020404" pitchFamily="49" charset="0"/>
                <a:cs typeface="Arial" panose="020B0604020202020204" pitchFamily="34" charset="0"/>
              </a:rPr>
              <a:t>Nêu đặc điểm cấu tạo của các polymer tạo ra các loại tơ</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pic>
        <p:nvPicPr>
          <p:cNvPr id="7" name="Picture 6"/>
          <p:cNvPicPr>
            <a:picLocks noChangeAspect="1"/>
          </p:cNvPicPr>
          <p:nvPr/>
        </p:nvPicPr>
        <p:blipFill>
          <a:blip r:embed="rId1"/>
          <a:stretch>
            <a:fillRect/>
          </a:stretch>
        </p:blipFill>
        <p:spPr>
          <a:xfrm>
            <a:off x="190499" y="419099"/>
            <a:ext cx="4305301" cy="43053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4547;p99"/>
          <p:cNvSpPr/>
          <p:nvPr/>
        </p:nvSpPr>
        <p:spPr>
          <a:xfrm>
            <a:off x="1111242" y="850519"/>
            <a:ext cx="1737300" cy="1737300"/>
          </a:xfrm>
          <a:prstGeom prst="blockArc">
            <a:avLst>
              <a:gd name="adj1" fmla="val 16170281"/>
              <a:gd name="adj2" fmla="val 10647347"/>
              <a:gd name="adj3" fmla="val 10911"/>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 name="TextBox 3"/>
          <p:cNvSpPr txBox="1"/>
          <p:nvPr/>
        </p:nvSpPr>
        <p:spPr>
          <a:xfrm>
            <a:off x="914399" y="917105"/>
            <a:ext cx="7789982" cy="770147"/>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r>
              <a:rPr lang="en-US" sz="2000" dirty="0" err="1"/>
              <a:t>Tơ</a:t>
            </a:r>
            <a:r>
              <a:rPr lang="en-US" sz="2000" dirty="0"/>
              <a:t> </a:t>
            </a:r>
            <a:r>
              <a:rPr lang="en-US" sz="2000" dirty="0" err="1"/>
              <a:t>là</a:t>
            </a:r>
            <a:r>
              <a:rPr lang="en-US" sz="2000" dirty="0"/>
              <a:t> </a:t>
            </a:r>
            <a:r>
              <a:rPr lang="en-US" sz="2000" dirty="0" err="1"/>
              <a:t>những</a:t>
            </a:r>
            <a:r>
              <a:rPr lang="en-US" sz="2000" dirty="0"/>
              <a:t> </a:t>
            </a:r>
            <a:r>
              <a:rPr lang="en-US" sz="2000" dirty="0" err="1"/>
              <a:t>vật</a:t>
            </a:r>
            <a:r>
              <a:rPr lang="en-US" sz="2000" dirty="0"/>
              <a:t> </a:t>
            </a:r>
            <a:r>
              <a:rPr lang="en-US" sz="2000" dirty="0" err="1"/>
              <a:t>liệu</a:t>
            </a:r>
            <a:r>
              <a:rPr lang="en-US" sz="2000" dirty="0"/>
              <a:t> polymer </a:t>
            </a:r>
            <a:r>
              <a:rPr lang="en-US" sz="2000" dirty="0" err="1"/>
              <a:t>có</a:t>
            </a:r>
            <a:r>
              <a:rPr lang="en-US" sz="2000" dirty="0"/>
              <a:t> </a:t>
            </a:r>
            <a:r>
              <a:rPr lang="en-US" sz="2000" dirty="0" err="1"/>
              <a:t>cấu</a:t>
            </a:r>
            <a:r>
              <a:rPr lang="en-US" sz="2000" dirty="0"/>
              <a:t> </a:t>
            </a:r>
            <a:r>
              <a:rPr lang="en-US" sz="2000" dirty="0" err="1"/>
              <a:t>tạo</a:t>
            </a:r>
            <a:r>
              <a:rPr lang="en-US" sz="2000" dirty="0"/>
              <a:t> </a:t>
            </a:r>
            <a:r>
              <a:rPr lang="en-US" sz="2000" dirty="0" err="1"/>
              <a:t>mạch</a:t>
            </a:r>
            <a:r>
              <a:rPr lang="en-US" sz="2000" dirty="0"/>
              <a:t> </a:t>
            </a:r>
            <a:r>
              <a:rPr lang="en-US" sz="2000" dirty="0" err="1"/>
              <a:t>không</a:t>
            </a:r>
            <a:r>
              <a:rPr lang="en-US" sz="2000" dirty="0"/>
              <a:t> </a:t>
            </a:r>
            <a:r>
              <a:rPr lang="en-US" sz="2000" dirty="0" err="1"/>
              <a:t>phân</a:t>
            </a:r>
            <a:r>
              <a:rPr lang="en-US" sz="2000" dirty="0"/>
              <a:t> </a:t>
            </a:r>
            <a:r>
              <a:rPr lang="en-US" sz="2000" dirty="0" err="1"/>
              <a:t>nhánh</a:t>
            </a:r>
            <a:r>
              <a:rPr lang="en-US" sz="2000" dirty="0"/>
              <a:t> </a:t>
            </a:r>
            <a:r>
              <a:rPr lang="en-US" sz="2000" dirty="0" err="1"/>
              <a:t>và</a:t>
            </a:r>
            <a:r>
              <a:rPr lang="en-US" sz="2000" dirty="0"/>
              <a:t> </a:t>
            </a:r>
            <a:r>
              <a:rPr lang="en-US" sz="2000" dirty="0" err="1"/>
              <a:t>có</a:t>
            </a:r>
            <a:r>
              <a:rPr lang="en-US" sz="2000" dirty="0"/>
              <a:t> </a:t>
            </a:r>
            <a:r>
              <a:rPr lang="en-US" sz="2000" dirty="0" err="1"/>
              <a:t>thể</a:t>
            </a:r>
            <a:r>
              <a:rPr lang="en-US" sz="2000" dirty="0"/>
              <a:t> </a:t>
            </a:r>
            <a:r>
              <a:rPr lang="en-US" sz="2000" dirty="0" err="1"/>
              <a:t>kéo</a:t>
            </a:r>
            <a:r>
              <a:rPr lang="en-US" sz="2000" dirty="0"/>
              <a:t> </a:t>
            </a:r>
            <a:r>
              <a:rPr lang="en-US" sz="2000" dirty="0" err="1"/>
              <a:t>dài</a:t>
            </a:r>
            <a:r>
              <a:rPr lang="en-US" sz="2000" dirty="0"/>
              <a:t> </a:t>
            </a:r>
            <a:r>
              <a:rPr lang="en-US" sz="2000" dirty="0" err="1"/>
              <a:t>thành</a:t>
            </a:r>
            <a:r>
              <a:rPr lang="en-US" sz="2000" dirty="0"/>
              <a:t> </a:t>
            </a:r>
            <a:r>
              <a:rPr lang="en-US" sz="2000" dirty="0" err="1"/>
              <a:t>sợi</a:t>
            </a:r>
            <a:endParaRPr kumimoji="0" lang="en-US" sz="2000" b="0" i="0" u="none" strike="noStrike" kern="0" cap="none" spc="0" normalizeH="0" baseline="0" noProof="0" dirty="0">
              <a:ln>
                <a:noFill/>
              </a:ln>
              <a:solidFill>
                <a:srgbClr val="2B2928"/>
              </a:solidFill>
              <a:effectLst/>
              <a:uLnTx/>
              <a:uFillTx/>
              <a:latin typeface="Arial" panose="020B0604020202020204" pitchFamily="34" charset="0"/>
              <a:cs typeface="Arial" panose="020B0604020202020204"/>
              <a:sym typeface="Arial" panose="020B0604020202020204"/>
            </a:endParaRPr>
          </a:p>
        </p:txBody>
      </p:sp>
      <p:grpSp>
        <p:nvGrpSpPr>
          <p:cNvPr id="3" name="Group 2"/>
          <p:cNvGrpSpPr/>
          <p:nvPr/>
        </p:nvGrpSpPr>
        <p:grpSpPr>
          <a:xfrm>
            <a:off x="251581" y="276412"/>
            <a:ext cx="2261302" cy="534990"/>
            <a:chOff x="183018" y="68144"/>
            <a:chExt cx="1563182" cy="369825"/>
          </a:xfrm>
        </p:grpSpPr>
        <p:sp>
          <p:nvSpPr>
            <p:cNvPr id="6" name="Google Shape;3441;p47"/>
            <p:cNvSpPr txBox="1"/>
            <p:nvPr/>
          </p:nvSpPr>
          <p:spPr>
            <a:xfrm>
              <a:off x="600100" y="68144"/>
              <a:ext cx="114610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kumimoji="0" lang="en-US" sz="24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Tơ</a:t>
              </a:r>
              <a:endPar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grpSp>
          <p:nvGrpSpPr>
            <p:cNvPr id="7" name="Group 6"/>
            <p:cNvGrpSpPr/>
            <p:nvPr/>
          </p:nvGrpSpPr>
          <p:grpSpPr>
            <a:xfrm>
              <a:off x="183018" y="83356"/>
              <a:ext cx="516924" cy="354613"/>
              <a:chOff x="1358107" y="848388"/>
              <a:chExt cx="2194439" cy="1505401"/>
            </a:xfrm>
          </p:grpSpPr>
          <p:sp>
            <p:nvSpPr>
              <p:cNvPr id="8" name="Google Shape;3481;p50"/>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panose="020B0604020202020204"/>
                </a:endParaRPr>
              </a:p>
            </p:txBody>
          </p:sp>
          <p:sp>
            <p:nvSpPr>
              <p:cNvPr id="9" name="Google Shape;3483;p50"/>
              <p:cNvSpPr txBox="1"/>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rPr>
                  <a:t>IV.2</a:t>
                </a:r>
                <a:endParaRPr kumimoji="0" lang="en-GB"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endParaRPr>
              </a:p>
            </p:txBody>
          </p:sp>
        </p:grpSp>
      </p:grpSp>
      <p:sp>
        <p:nvSpPr>
          <p:cNvPr id="11" name="Frame 10"/>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pic>
        <p:nvPicPr>
          <p:cNvPr id="9218" name="Picture 2" descr="Silk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4562" y="934495"/>
            <a:ext cx="471235" cy="4712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stretch>
            <a:fillRect/>
          </a:stretch>
        </p:blipFill>
        <p:spPr>
          <a:xfrm>
            <a:off x="5890226" y="1994682"/>
            <a:ext cx="3089523" cy="1884609"/>
          </a:xfrm>
          <a:prstGeom prst="rect">
            <a:avLst/>
          </a:prstGeom>
          <a:ln>
            <a:noFill/>
          </a:ln>
          <a:effectLst>
            <a:softEdge rad="112500"/>
          </a:effectLst>
        </p:spPr>
      </p:pic>
      <p:pic>
        <p:nvPicPr>
          <p:cNvPr id="12" name="Picture 11"/>
          <p:cNvPicPr>
            <a:picLocks noChangeAspect="1"/>
          </p:cNvPicPr>
          <p:nvPr/>
        </p:nvPicPr>
        <p:blipFill>
          <a:blip r:embed="rId3"/>
          <a:stretch>
            <a:fillRect/>
          </a:stretch>
        </p:blipFill>
        <p:spPr>
          <a:xfrm>
            <a:off x="3123302" y="1990042"/>
            <a:ext cx="2749674" cy="1946399"/>
          </a:xfrm>
          <a:prstGeom prst="rect">
            <a:avLst/>
          </a:prstGeom>
          <a:ln>
            <a:noFill/>
          </a:ln>
          <a:effectLst>
            <a:softEdge rad="112500"/>
          </a:effectLst>
        </p:spPr>
      </p:pic>
      <p:pic>
        <p:nvPicPr>
          <p:cNvPr id="15" name="Picture 14"/>
          <p:cNvPicPr>
            <a:picLocks noChangeAspect="1"/>
          </p:cNvPicPr>
          <p:nvPr/>
        </p:nvPicPr>
        <p:blipFill>
          <a:blip r:embed="rId4"/>
          <a:stretch>
            <a:fillRect/>
          </a:stretch>
        </p:blipFill>
        <p:spPr>
          <a:xfrm>
            <a:off x="292212" y="1994683"/>
            <a:ext cx="2832063" cy="1884609"/>
          </a:xfrm>
          <a:prstGeom prst="rect">
            <a:avLst/>
          </a:prstGeom>
          <a:ln>
            <a:noFill/>
          </a:ln>
          <a:effectLst>
            <a:softEdge rad="112500"/>
          </a:effectLst>
        </p:spPr>
      </p:pic>
      <p:sp>
        <p:nvSpPr>
          <p:cNvPr id="16" name="Shape 1847"/>
          <p:cNvSpPr txBox="1"/>
          <p:nvPr/>
        </p:nvSpPr>
        <p:spPr>
          <a:xfrm>
            <a:off x="292212" y="3994049"/>
            <a:ext cx="8077098" cy="321894"/>
          </a:xfrm>
          <a:prstGeom prst="rect">
            <a:avLst/>
          </a:prstGeom>
          <a:noFill/>
        </p:spPr>
        <p:txBody>
          <a:bodyPr lIns="0" tIns="0" rIns="0" bIns="0"/>
          <a:lstStyle/>
          <a:p>
            <a:pPr algn="ctr">
              <a:lnSpc>
                <a:spcPct val="107000"/>
              </a:lnSpc>
              <a:spcAft>
                <a:spcPts val="200"/>
              </a:spcAft>
              <a:tabLst>
                <a:tab pos="1368425" algn="l"/>
                <a:tab pos="2743200" algn="l"/>
              </a:tabLst>
            </a:pPr>
            <a:r>
              <a:rPr lang="vi-VN" sz="20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a) Sợi tơ tằ</a:t>
            </a:r>
            <a:r>
              <a:rPr lang="en-US" sz="2000" b="1" i="1" dirty="0">
                <a:solidFill>
                  <a:srgbClr val="002060"/>
                </a:solidFill>
                <a:latin typeface="Arial" panose="020B0604020202020204" pitchFamily="34" charset="0"/>
                <a:ea typeface="Arial" panose="020B0604020202020204" pitchFamily="34" charset="0"/>
                <a:cs typeface="Arial" panose="020B0604020202020204" pitchFamily="34" charset="0"/>
              </a:rPr>
              <a:t>m                          </a:t>
            </a:r>
            <a:r>
              <a:rPr lang="vi-VN" sz="20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b) Sợi bông	</a:t>
            </a:r>
            <a:r>
              <a:rPr lang="en-US" sz="20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vi-VN" sz="20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c) Sợi đay</a:t>
            </a:r>
            <a:endParaRPr lang="en-US" sz="2000" b="1" i="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348916" y="737136"/>
            <a:ext cx="3810001" cy="760049"/>
            <a:chOff x="2348916" y="737136"/>
            <a:chExt cx="3810001" cy="760049"/>
          </a:xfrm>
        </p:grpSpPr>
        <p:sp>
          <p:nvSpPr>
            <p:cNvPr id="18" name="Rectangle 17"/>
            <p:cNvSpPr/>
            <p:nvPr/>
          </p:nvSpPr>
          <p:spPr>
            <a:xfrm rot="5400000">
              <a:off x="3968814" y="875503"/>
              <a:ext cx="322454"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6" name="Rectangle 15"/>
            <p:cNvSpPr/>
            <p:nvPr/>
          </p:nvSpPr>
          <p:spPr>
            <a:xfrm>
              <a:off x="2348917" y="1028066"/>
              <a:ext cx="3810000" cy="5709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7" name="Rectangle 16"/>
            <p:cNvSpPr/>
            <p:nvPr/>
          </p:nvSpPr>
          <p:spPr>
            <a:xfrm rot="5400000">
              <a:off x="2140943" y="1236040"/>
              <a:ext cx="461666"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9" name="Rectangle 18"/>
            <p:cNvSpPr/>
            <p:nvPr/>
          </p:nvSpPr>
          <p:spPr>
            <a:xfrm rot="5400000">
              <a:off x="5902153" y="1243492"/>
              <a:ext cx="461666"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grpSp>
      <p:grpSp>
        <p:nvGrpSpPr>
          <p:cNvPr id="37" name="Group 36"/>
          <p:cNvGrpSpPr/>
          <p:nvPr/>
        </p:nvGrpSpPr>
        <p:grpSpPr>
          <a:xfrm>
            <a:off x="4800599" y="2077580"/>
            <a:ext cx="2564693" cy="629227"/>
            <a:chOff x="4800599" y="2077580"/>
            <a:chExt cx="2564693" cy="629227"/>
          </a:xfrm>
        </p:grpSpPr>
        <p:sp>
          <p:nvSpPr>
            <p:cNvPr id="23" name="Rectangle 22"/>
            <p:cNvSpPr/>
            <p:nvPr/>
          </p:nvSpPr>
          <p:spPr>
            <a:xfrm rot="5400000">
              <a:off x="6029325" y="2215947"/>
              <a:ext cx="322454"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20" name="Rectangle 19"/>
            <p:cNvSpPr/>
            <p:nvPr/>
          </p:nvSpPr>
          <p:spPr>
            <a:xfrm flipV="1">
              <a:off x="4800600" y="2380090"/>
              <a:ext cx="2564692"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26" name="Rectangle 25"/>
            <p:cNvSpPr/>
            <p:nvPr/>
          </p:nvSpPr>
          <p:spPr>
            <a:xfrm rot="5400000">
              <a:off x="7180661" y="2517760"/>
              <a:ext cx="322454"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25" name="Rectangle 24"/>
            <p:cNvSpPr/>
            <p:nvPr/>
          </p:nvSpPr>
          <p:spPr>
            <a:xfrm rot="5400000">
              <a:off x="4662232" y="2522720"/>
              <a:ext cx="322454"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grpSp>
      <p:grpSp>
        <p:nvGrpSpPr>
          <p:cNvPr id="28" name="Group 27"/>
          <p:cNvGrpSpPr/>
          <p:nvPr/>
        </p:nvGrpSpPr>
        <p:grpSpPr>
          <a:xfrm>
            <a:off x="2743200" y="133350"/>
            <a:ext cx="2819400" cy="621438"/>
            <a:chOff x="2743200" y="133350"/>
            <a:chExt cx="2819400" cy="621438"/>
          </a:xfrm>
        </p:grpSpPr>
        <p:sp>
          <p:nvSpPr>
            <p:cNvPr id="4" name="Rectangle: Rounded Corners 3"/>
            <p:cNvSpPr/>
            <p:nvPr/>
          </p:nvSpPr>
          <p:spPr>
            <a:xfrm>
              <a:off x="2743200" y="133350"/>
              <a:ext cx="2819400" cy="621438"/>
            </a:xfrm>
            <a:prstGeom prst="roundRect">
              <a:avLst>
                <a:gd name="adj" fmla="val 40887"/>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2" name="文本框 23"/>
            <p:cNvSpPr txBox="1"/>
            <p:nvPr/>
          </p:nvSpPr>
          <p:spPr>
            <a:xfrm>
              <a:off x="2858896" y="170013"/>
              <a:ext cx="26694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PHÂN LOẠI TƠ</a:t>
              </a:r>
              <a:endParaRPr kumimoji="0" lang="zh-CN" altLang="en-US" sz="32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grpSp>
      <p:grpSp>
        <p:nvGrpSpPr>
          <p:cNvPr id="27" name="Group 26"/>
          <p:cNvGrpSpPr/>
          <p:nvPr/>
        </p:nvGrpSpPr>
        <p:grpSpPr>
          <a:xfrm>
            <a:off x="1219200" y="1491725"/>
            <a:ext cx="2401696" cy="609600"/>
            <a:chOff x="1219200" y="1491725"/>
            <a:chExt cx="2401696" cy="609600"/>
          </a:xfrm>
        </p:grpSpPr>
        <p:sp>
          <p:nvSpPr>
            <p:cNvPr id="5" name="Rectangle: Rounded Corners 4"/>
            <p:cNvSpPr/>
            <p:nvPr/>
          </p:nvSpPr>
          <p:spPr>
            <a:xfrm>
              <a:off x="1219200" y="1491725"/>
              <a:ext cx="2401696" cy="609600"/>
            </a:xfrm>
            <a:prstGeom prst="roundRect">
              <a:avLst>
                <a:gd name="adj" fmla="val 40887"/>
              </a:avLst>
            </a:prstGeom>
            <a:solidFill>
              <a:srgbClr val="FBB50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6" name="文本框 23"/>
            <p:cNvSpPr txBox="1"/>
            <p:nvPr/>
          </p:nvSpPr>
          <p:spPr>
            <a:xfrm>
              <a:off x="1277349" y="1563162"/>
              <a:ext cx="23131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TƠ THIÊN NHIÊN</a:t>
              </a:r>
              <a:endParaRPr kumimoji="0" lang="zh-CN" altLang="en-US" sz="24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grpSp>
      <p:grpSp>
        <p:nvGrpSpPr>
          <p:cNvPr id="30" name="Group 29"/>
          <p:cNvGrpSpPr/>
          <p:nvPr/>
        </p:nvGrpSpPr>
        <p:grpSpPr>
          <a:xfrm>
            <a:off x="4989704" y="1491725"/>
            <a:ext cx="2401696" cy="609600"/>
            <a:chOff x="4989704" y="1491725"/>
            <a:chExt cx="2401696" cy="609600"/>
          </a:xfrm>
        </p:grpSpPr>
        <p:sp>
          <p:nvSpPr>
            <p:cNvPr id="7" name="Rectangle: Rounded Corners 6"/>
            <p:cNvSpPr/>
            <p:nvPr/>
          </p:nvSpPr>
          <p:spPr>
            <a:xfrm>
              <a:off x="4989704" y="1491725"/>
              <a:ext cx="2401696" cy="609600"/>
            </a:xfrm>
            <a:prstGeom prst="roundRect">
              <a:avLst>
                <a:gd name="adj" fmla="val 40887"/>
              </a:avLst>
            </a:prstGeom>
            <a:solidFill>
              <a:srgbClr val="FBB50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8" name="文本框 23"/>
            <p:cNvSpPr txBox="1"/>
            <p:nvPr/>
          </p:nvSpPr>
          <p:spPr>
            <a:xfrm>
              <a:off x="5263068" y="1565084"/>
              <a:ext cx="18521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TƠ HÓA HỌC</a:t>
              </a:r>
              <a:endParaRPr kumimoji="0" lang="zh-CN" altLang="en-US" sz="24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grpSp>
      <p:sp>
        <p:nvSpPr>
          <p:cNvPr id="9" name="TextBox 25"/>
          <p:cNvSpPr txBox="1">
            <a:spLocks noChangeArrowheads="1"/>
          </p:cNvSpPr>
          <p:nvPr/>
        </p:nvSpPr>
        <p:spPr bwMode="auto">
          <a:xfrm>
            <a:off x="1133493" y="2244227"/>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0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Có sẵn trong tự nhiên</a:t>
            </a:r>
            <a:endParaRPr kumimoji="0" lang="zh-CN" altLang="en-US" sz="20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sp>
        <p:nvSpPr>
          <p:cNvPr id="10" name="TextBox 25"/>
          <p:cNvSpPr txBox="1">
            <a:spLocks noChangeArrowheads="1"/>
          </p:cNvSpPr>
          <p:nvPr/>
        </p:nvSpPr>
        <p:spPr bwMode="auto">
          <a:xfrm>
            <a:off x="3410647" y="3320525"/>
            <a:ext cx="29475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0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Chế biến hóa học từ các polymer thiên nhiên</a:t>
            </a:r>
            <a:endParaRPr kumimoji="0" lang="zh-CN" altLang="en-US" sz="20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sp>
        <p:nvSpPr>
          <p:cNvPr id="15" name="TextBox 25"/>
          <p:cNvSpPr txBox="1">
            <a:spLocks noChangeArrowheads="1"/>
          </p:cNvSpPr>
          <p:nvPr/>
        </p:nvSpPr>
        <p:spPr bwMode="auto">
          <a:xfrm>
            <a:off x="6246670" y="3320525"/>
            <a:ext cx="19829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0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Chế tạo từ các chất đơn giản</a:t>
            </a:r>
            <a:endParaRPr kumimoji="0" lang="zh-CN" altLang="en-US" sz="20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grpSp>
        <p:nvGrpSpPr>
          <p:cNvPr id="35" name="Group 34"/>
          <p:cNvGrpSpPr/>
          <p:nvPr/>
        </p:nvGrpSpPr>
        <p:grpSpPr>
          <a:xfrm>
            <a:off x="6270468" y="2640143"/>
            <a:ext cx="1905000" cy="541137"/>
            <a:chOff x="6270468" y="2640143"/>
            <a:chExt cx="1905000" cy="541137"/>
          </a:xfrm>
        </p:grpSpPr>
        <p:sp>
          <p:nvSpPr>
            <p:cNvPr id="13" name="Rectangle: Rounded Corners 12"/>
            <p:cNvSpPr/>
            <p:nvPr/>
          </p:nvSpPr>
          <p:spPr>
            <a:xfrm>
              <a:off x="6270468" y="2640143"/>
              <a:ext cx="1905000" cy="541137"/>
            </a:xfrm>
            <a:prstGeom prst="roundRect">
              <a:avLst>
                <a:gd name="adj" fmla="val 40887"/>
              </a:avLst>
            </a:prstGeom>
            <a:solidFill>
              <a:srgbClr val="FBB50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4" name="文本框 23"/>
            <p:cNvSpPr txBox="1"/>
            <p:nvPr/>
          </p:nvSpPr>
          <p:spPr>
            <a:xfrm>
              <a:off x="6358152" y="2710925"/>
              <a:ext cx="1752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TƠ TỔNG HỢP</a:t>
              </a:r>
              <a:endParaRPr kumimoji="0" lang="zh-CN" altLang="en-US" sz="20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grpSp>
      <p:grpSp>
        <p:nvGrpSpPr>
          <p:cNvPr id="32" name="Group 31"/>
          <p:cNvGrpSpPr/>
          <p:nvPr/>
        </p:nvGrpSpPr>
        <p:grpSpPr>
          <a:xfrm>
            <a:off x="4038600" y="2640143"/>
            <a:ext cx="1905000" cy="541137"/>
            <a:chOff x="4038600" y="2640143"/>
            <a:chExt cx="1905000" cy="541137"/>
          </a:xfrm>
        </p:grpSpPr>
        <p:sp>
          <p:nvSpPr>
            <p:cNvPr id="11" name="Rectangle: Rounded Corners 10"/>
            <p:cNvSpPr/>
            <p:nvPr/>
          </p:nvSpPr>
          <p:spPr>
            <a:xfrm>
              <a:off x="4038600" y="2640143"/>
              <a:ext cx="1905000" cy="541137"/>
            </a:xfrm>
            <a:prstGeom prst="roundRect">
              <a:avLst>
                <a:gd name="adj" fmla="val 40887"/>
              </a:avLst>
            </a:prstGeom>
            <a:solidFill>
              <a:srgbClr val="FBB50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2" name="文本框 23"/>
            <p:cNvSpPr txBox="1"/>
            <p:nvPr/>
          </p:nvSpPr>
          <p:spPr>
            <a:xfrm>
              <a:off x="4168932" y="2710925"/>
              <a:ext cx="17729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TƠ NHÂN TẠO</a:t>
              </a:r>
              <a:endParaRPr kumimoji="0" lang="zh-CN" altLang="en-US" sz="20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grpSp>
      <p:pic>
        <p:nvPicPr>
          <p:cNvPr id="2052" name="Picture 4" descr="Cây đ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81608" y="2810248"/>
            <a:ext cx="2218370" cy="147891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5"/>
          <p:cNvSpPr txBox="1">
            <a:spLocks noChangeArrowheads="1"/>
          </p:cNvSpPr>
          <p:nvPr/>
        </p:nvSpPr>
        <p:spPr bwMode="auto">
          <a:xfrm>
            <a:off x="2420048" y="3938311"/>
            <a:ext cx="990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1600" b="0"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Sợi đay</a:t>
            </a:r>
            <a:endParaRPr kumimoji="0" lang="zh-CN" altLang="en-US" sz="1600" b="0"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pic>
        <p:nvPicPr>
          <p:cNvPr id="2054" name="Picture 6" descr="Sợi tơ làm từ chuối - Green Musa Fib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8335" y="4028411"/>
            <a:ext cx="1282015" cy="96017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25"/>
          <p:cNvSpPr txBox="1">
            <a:spLocks noChangeArrowheads="1"/>
          </p:cNvSpPr>
          <p:nvPr/>
        </p:nvSpPr>
        <p:spPr bwMode="auto">
          <a:xfrm>
            <a:off x="4077657" y="4658667"/>
            <a:ext cx="16134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16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Tơ acetate</a:t>
            </a:r>
            <a:endParaRPr kumimoji="0" lang="zh-CN" altLang="en-US" sz="16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pic>
        <p:nvPicPr>
          <p:cNvPr id="2056" name="Picture 8" descr="100% nylon 66 70D vải có độ bền cao | Nhà sản xuất Dệt &amp;amp; Vải - U-lo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48" b="6748"/>
          <a:stretch>
            <a:fillRect/>
          </a:stretch>
        </p:blipFill>
        <p:spPr bwMode="auto">
          <a:xfrm>
            <a:off x="6594372" y="4024137"/>
            <a:ext cx="1280160" cy="96017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25"/>
          <p:cNvSpPr txBox="1">
            <a:spLocks noChangeArrowheads="1"/>
          </p:cNvSpPr>
          <p:nvPr/>
        </p:nvSpPr>
        <p:spPr bwMode="auto">
          <a:xfrm>
            <a:off x="6732510" y="4645761"/>
            <a:ext cx="11160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1600" b="0"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Nylon-6, 6</a:t>
            </a:r>
            <a:endParaRPr kumimoji="0" lang="zh-CN" altLang="en-US" sz="1600" b="0"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sp>
        <p:nvSpPr>
          <p:cNvPr id="34" name="TextBox 25"/>
          <p:cNvSpPr txBox="1">
            <a:spLocks noChangeArrowheads="1"/>
          </p:cNvSpPr>
          <p:nvPr/>
        </p:nvSpPr>
        <p:spPr bwMode="auto">
          <a:xfrm>
            <a:off x="6213412" y="785976"/>
            <a:ext cx="24553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Microsoft YaHei"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Microsoft YaHei"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Microsoft YaHei"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0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Bền, đẹp, giặt dễ sạch, phơi nhanh khô</a:t>
            </a:r>
            <a:endParaRPr kumimoji="0" lang="zh-CN" altLang="en-US" sz="20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grpSp>
        <p:nvGrpSpPr>
          <p:cNvPr id="39" name="Group 38"/>
          <p:cNvGrpSpPr/>
          <p:nvPr/>
        </p:nvGrpSpPr>
        <p:grpSpPr>
          <a:xfrm>
            <a:off x="88549" y="86507"/>
            <a:ext cx="2261302" cy="534990"/>
            <a:chOff x="183018" y="68144"/>
            <a:chExt cx="1563182" cy="369825"/>
          </a:xfrm>
        </p:grpSpPr>
        <p:sp>
          <p:nvSpPr>
            <p:cNvPr id="40" name="Google Shape;3441;p47"/>
            <p:cNvSpPr txBox="1"/>
            <p:nvPr/>
          </p:nvSpPr>
          <p:spPr>
            <a:xfrm>
              <a:off x="600100" y="68144"/>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kumimoji="0" lang="en-US" sz="24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Tơ</a:t>
              </a:r>
              <a:endPar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grpSp>
          <p:nvGrpSpPr>
            <p:cNvPr id="41" name="Group 40"/>
            <p:cNvGrpSpPr/>
            <p:nvPr/>
          </p:nvGrpSpPr>
          <p:grpSpPr>
            <a:xfrm>
              <a:off x="183018" y="83356"/>
              <a:ext cx="516924" cy="354613"/>
              <a:chOff x="1358107" y="848388"/>
              <a:chExt cx="2194439" cy="1505401"/>
            </a:xfrm>
          </p:grpSpPr>
          <p:sp>
            <p:nvSpPr>
              <p:cNvPr id="42" name="Google Shape;3481;p50"/>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43" name="Google Shape;3483;p50"/>
              <p:cNvSpPr txBox="1"/>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rPr>
                  <a:t>IV.2</a:t>
                </a:r>
                <a:endParaRPr kumimoji="0" lang="en-GB"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1"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2000"/>
                                        <p:tgtEl>
                                          <p:spTgt spid="2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up)">
                                      <p:cBhvr>
                                        <p:cTn id="18" dur="500"/>
                                        <p:tgtEl>
                                          <p:spTgt spid="205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75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heel(1)">
                                      <p:cBhvr>
                                        <p:cTn id="26" dur="2000"/>
                                        <p:tgtEl>
                                          <p:spTgt spid="30"/>
                                        </p:tgtEl>
                                      </p:cBhvr>
                                    </p:animEffect>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up)">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heel(1)">
                                      <p:cBhvr>
                                        <p:cTn id="35" dur="2000"/>
                                        <p:tgtEl>
                                          <p:spTgt spid="32"/>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750"/>
                                        <p:tgtEl>
                                          <p:spTgt spid="10"/>
                                        </p:tgtEl>
                                      </p:cBhvr>
                                    </p:animEffect>
                                  </p:childTnLst>
                                </p:cTn>
                              </p:par>
                            </p:childTnLst>
                          </p:cTn>
                        </p:par>
                        <p:par>
                          <p:cTn id="40" fill="hold">
                            <p:stCondLst>
                              <p:cond delay="3000"/>
                            </p:stCondLst>
                            <p:childTnLst>
                              <p:par>
                                <p:cTn id="41" presetID="22" presetClass="entr" presetSubtype="1" fill="hold" nodeType="afterEffect">
                                  <p:stCondLst>
                                    <p:cond delay="0"/>
                                  </p:stCondLst>
                                  <p:childTnLst>
                                    <p:set>
                                      <p:cBhvr>
                                        <p:cTn id="42" dur="1" fill="hold">
                                          <p:stCondLst>
                                            <p:cond delay="0"/>
                                          </p:stCondLst>
                                        </p:cTn>
                                        <p:tgtEl>
                                          <p:spTgt spid="2054"/>
                                        </p:tgtEl>
                                        <p:attrNameLst>
                                          <p:attrName>style.visibility</p:attrName>
                                        </p:attrNameLst>
                                      </p:cBhvr>
                                      <p:to>
                                        <p:strVal val="visible"/>
                                      </p:to>
                                    </p:set>
                                    <p:animEffect transition="in" filter="wipe(up)">
                                      <p:cBhvr>
                                        <p:cTn id="43" dur="500"/>
                                        <p:tgtEl>
                                          <p:spTgt spid="205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75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heel(1)">
                                      <p:cBhvr>
                                        <p:cTn id="51" dur="2000"/>
                                        <p:tgtEl>
                                          <p:spTgt spid="35"/>
                                        </p:tgtEl>
                                      </p:cBhvr>
                                    </p:animEffect>
                                  </p:childTnLst>
                                </p:cTn>
                              </p:par>
                              <p:par>
                                <p:cTn id="52" presetID="22" presetClass="entr" presetSubtype="8" fill="hold" grpId="0" nodeType="withEffect">
                                  <p:stCondLst>
                                    <p:cond delay="200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750"/>
                                        <p:tgtEl>
                                          <p:spTgt spid="15"/>
                                        </p:tgtEl>
                                      </p:cBhvr>
                                    </p:animEffect>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2056"/>
                                        </p:tgtEl>
                                        <p:attrNameLst>
                                          <p:attrName>style.visibility</p:attrName>
                                        </p:attrNameLst>
                                      </p:cBhvr>
                                      <p:to>
                                        <p:strVal val="visible"/>
                                      </p:to>
                                    </p:set>
                                    <p:animEffect transition="in" filter="wipe(up)">
                                      <p:cBhvr>
                                        <p:cTn id="58" dur="500"/>
                                        <p:tgtEl>
                                          <p:spTgt spid="205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left)">
                                      <p:cBhvr>
                                        <p:cTn id="61" dur="750"/>
                                        <p:tgtEl>
                                          <p:spTgt spid="33"/>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left)">
                                      <p:cBhvr>
                                        <p:cTn id="65"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29" grpId="0"/>
      <p:bldP spid="31" grpId="0"/>
      <p:bldP spid="33"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sp>
        <p:nvSpPr>
          <p:cNvPr id="6" name="Rectangle 5"/>
          <p:cNvSpPr/>
          <p:nvPr/>
        </p:nvSpPr>
        <p:spPr>
          <a:xfrm>
            <a:off x="4495800" y="555812"/>
            <a:ext cx="4080440" cy="4031873"/>
          </a:xfrm>
          <a:prstGeom prst="rect">
            <a:avLst/>
          </a:prstGeom>
        </p:spPr>
        <p:txBody>
          <a:bodyPr wrap="square">
            <a:spAutoFit/>
          </a:bodyPr>
          <a:lstStyle/>
          <a:p>
            <a:pPr lvl="0" algn="ctr">
              <a:defRPr/>
            </a:pPr>
            <a:r>
              <a:rPr lang="vi-VN" sz="3200" dirty="0">
                <a:latin typeface="Arial" panose="020B0604020202020204" pitchFamily="34" charset="0"/>
                <a:ea typeface="Courier New" panose="02070309020205020404" pitchFamily="49" charset="0"/>
                <a:cs typeface="Arial" panose="020B0604020202020204" pitchFamily="34" charset="0"/>
              </a:rPr>
              <a:t>Nêu sự giống và khác nhau giữa hai loại sợi bông và sợi tơ tằm. Giải thích tại sao không nên dùng xà phòng có tính kiềm để giặt quần áo làm bằng sợi tơ tằm.</a:t>
            </a:r>
            <a:r>
              <a:rPr lang="en-US" sz="3200" dirty="0">
                <a:latin typeface="Arial" panose="020B0604020202020204" pitchFamily="34" charset="0"/>
                <a:ea typeface="Courier New" panose="02070309020205020404" pitchFamily="49" charset="0"/>
                <a:cs typeface="Arial" panose="020B0604020202020204" pitchFamily="34" charset="0"/>
              </a:rPr>
              <a:t> </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pic>
        <p:nvPicPr>
          <p:cNvPr id="7" name="Picture 6"/>
          <p:cNvPicPr>
            <a:picLocks noChangeAspect="1"/>
          </p:cNvPicPr>
          <p:nvPr/>
        </p:nvPicPr>
        <p:blipFill>
          <a:blip r:embed="rId1"/>
          <a:stretch>
            <a:fillRect/>
          </a:stretch>
        </p:blipFill>
        <p:spPr>
          <a:xfrm>
            <a:off x="190499" y="419099"/>
            <a:ext cx="4305301" cy="43053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38"/>
        <p:cNvGrpSpPr/>
        <p:nvPr/>
      </p:nvGrpSpPr>
      <p:grpSpPr>
        <a:xfrm>
          <a:off x="0" y="0"/>
          <a:ext cx="0" cy="0"/>
          <a:chOff x="0" y="0"/>
          <a:chExt cx="0" cy="0"/>
        </a:xfrm>
      </p:grpSpPr>
      <p:sp>
        <p:nvSpPr>
          <p:cNvPr id="3439" name="Google Shape;3439;p47"/>
          <p:cNvSpPr txBox="1">
            <a:spLocks noGrp="1"/>
          </p:cNvSpPr>
          <p:nvPr>
            <p:ph type="title"/>
          </p:nvPr>
        </p:nvSpPr>
        <p:spPr>
          <a:xfrm>
            <a:off x="711725" y="242094"/>
            <a:ext cx="7720500" cy="46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tx2"/>
                </a:solidFill>
                <a:latin typeface="Arial" panose="020B0604020202020204" pitchFamily="34" charset="0"/>
                <a:cs typeface="Arial" panose="020B0604020202020204" pitchFamily="34" charset="0"/>
              </a:rPr>
              <a:t>NỘI DUNG BÀI HỌC</a:t>
            </a:r>
            <a:endParaRPr lang="en-US" dirty="0">
              <a:solidFill>
                <a:schemeClr val="tx2"/>
              </a:solidFill>
              <a:latin typeface="Arial" panose="020B0604020202020204" pitchFamily="34" charset="0"/>
              <a:cs typeface="Arial" panose="020B0604020202020204" pitchFamily="34" charset="0"/>
            </a:endParaRPr>
          </a:p>
        </p:txBody>
      </p:sp>
      <p:sp>
        <p:nvSpPr>
          <p:cNvPr id="3441" name="Google Shape;3441;p47"/>
          <p:cNvSpPr txBox="1">
            <a:spLocks noGrp="1"/>
          </p:cNvSpPr>
          <p:nvPr>
            <p:ph type="title" idx="2"/>
          </p:nvPr>
        </p:nvSpPr>
        <p:spPr>
          <a:xfrm>
            <a:off x="1530712" y="1543678"/>
            <a:ext cx="2402047" cy="798358"/>
          </a:xfrm>
          <a:prstGeom prst="rect">
            <a:avLst/>
          </a:prstGeom>
        </p:spPr>
        <p:txBody>
          <a:bodyPr spcFirstLastPara="1" wrap="square" lIns="91425" tIns="91425" rIns="91425" bIns="91425" anchor="t" anchorCtr="0">
            <a:noAutofit/>
          </a:bodyPr>
          <a:lstStyle/>
          <a:p>
            <a:pPr lvl="0" algn="ctr"/>
            <a:r>
              <a:rPr lang="en-US" sz="2800" dirty="0">
                <a:latin typeface="Fira Sans Medium" panose="020B0603050000020004" pitchFamily="34" charset="0"/>
                <a:cs typeface="Arial" panose="020B0604020202020204" pitchFamily="34" charset="0"/>
              </a:rPr>
              <a:t>KHÁI NIỆM VÀ PHÂN LOẠI</a:t>
            </a:r>
            <a:endParaRPr sz="2800" dirty="0">
              <a:latin typeface="Fira Sans Medium" panose="020B0603050000020004" pitchFamily="34" charset="0"/>
              <a:cs typeface="Arial" panose="020B0604020202020204" pitchFamily="34" charset="0"/>
            </a:endParaRPr>
          </a:p>
        </p:txBody>
      </p:sp>
      <p:sp>
        <p:nvSpPr>
          <p:cNvPr id="3444" name="Google Shape;3444;p47"/>
          <p:cNvSpPr txBox="1">
            <a:spLocks noGrp="1"/>
          </p:cNvSpPr>
          <p:nvPr>
            <p:ph type="title" idx="7"/>
          </p:nvPr>
        </p:nvSpPr>
        <p:spPr>
          <a:xfrm>
            <a:off x="1549753" y="3181620"/>
            <a:ext cx="2222014" cy="4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800" dirty="0">
                <a:latin typeface="Fira Sans Medium" panose="020B0603050000020004" pitchFamily="34" charset="0"/>
                <a:cs typeface="Arial" panose="020B0604020202020204" pitchFamily="34" charset="0"/>
              </a:rPr>
              <a:t>CẤU TẠO VÀ TÍNH CHẤT</a:t>
            </a:r>
            <a:endParaRPr sz="2800" dirty="0">
              <a:latin typeface="Fira Sans Medium" panose="020B0603050000020004" pitchFamily="34" charset="0"/>
              <a:cs typeface="Arial" panose="020B0604020202020204" pitchFamily="34" charset="0"/>
            </a:endParaRPr>
          </a:p>
        </p:txBody>
      </p:sp>
      <p:sp>
        <p:nvSpPr>
          <p:cNvPr id="3446" name="Google Shape;3446;p47"/>
          <p:cNvSpPr txBox="1">
            <a:spLocks noGrp="1"/>
          </p:cNvSpPr>
          <p:nvPr>
            <p:ph type="title" idx="13"/>
          </p:nvPr>
        </p:nvSpPr>
        <p:spPr>
          <a:xfrm>
            <a:off x="5043831" y="1062507"/>
            <a:ext cx="2345983" cy="462000"/>
          </a:xfrm>
          <a:prstGeom prst="rect">
            <a:avLst/>
          </a:prstGeom>
        </p:spPr>
        <p:txBody>
          <a:bodyPr spcFirstLastPara="1" wrap="square" lIns="91425" tIns="91425" rIns="91425" bIns="91425" anchor="t" anchorCtr="0">
            <a:noAutofit/>
          </a:bodyPr>
          <a:lstStyle/>
          <a:p>
            <a:pPr lvl="0" algn="ctr"/>
            <a:r>
              <a:rPr lang="en-US" sz="2800" dirty="0">
                <a:latin typeface="Fira Sans Medium" panose="020B0603050000020004" pitchFamily="34" charset="0"/>
                <a:cs typeface="Arial" panose="020B0604020202020204" pitchFamily="34" charset="0"/>
              </a:rPr>
              <a:t>ĐIỀU CHẾ</a:t>
            </a:r>
            <a:endParaRPr sz="2800" dirty="0">
              <a:latin typeface="Fira Sans Medium" panose="020B0603050000020004" pitchFamily="34" charset="0"/>
              <a:cs typeface="Arial" panose="020B0604020202020204" pitchFamily="34" charset="0"/>
            </a:endParaRPr>
          </a:p>
        </p:txBody>
      </p:sp>
      <p:sp>
        <p:nvSpPr>
          <p:cNvPr id="3450" name="Google Shape;3450;p47"/>
          <p:cNvSpPr txBox="1">
            <a:spLocks noGrp="1"/>
          </p:cNvSpPr>
          <p:nvPr>
            <p:ph type="title" idx="19"/>
          </p:nvPr>
        </p:nvSpPr>
        <p:spPr>
          <a:xfrm>
            <a:off x="5211242" y="2255342"/>
            <a:ext cx="3065325" cy="4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800" dirty="0">
                <a:latin typeface="Fira Sans Medium" panose="020B0603050000020004" pitchFamily="34" charset="0"/>
                <a:cs typeface="Arial" panose="020B0604020202020204" pitchFamily="34" charset="0"/>
              </a:rPr>
              <a:t>MỘT SỐ VẬT LIỆU TỪ POLYMER</a:t>
            </a:r>
            <a:endParaRPr sz="2800" dirty="0">
              <a:latin typeface="Fira Sans Medium" panose="020B0603050000020004" pitchFamily="34" charset="0"/>
              <a:cs typeface="Arial" panose="020B0604020202020204" pitchFamily="34" charset="0"/>
            </a:endParaRPr>
          </a:p>
        </p:txBody>
      </p:sp>
      <p:sp>
        <p:nvSpPr>
          <p:cNvPr id="3452" name="Google Shape;3452;p47"/>
          <p:cNvSpPr/>
          <p:nvPr/>
        </p:nvSpPr>
        <p:spPr>
          <a:xfrm rot="26" flipH="1">
            <a:off x="628807" y="1607145"/>
            <a:ext cx="950963" cy="744360"/>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454" name="Google Shape;3454;p47"/>
          <p:cNvSpPr/>
          <p:nvPr/>
        </p:nvSpPr>
        <p:spPr>
          <a:xfrm rot="26" flipH="1">
            <a:off x="711728" y="3253165"/>
            <a:ext cx="950963" cy="744360"/>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455" name="Google Shape;3455;p47"/>
          <p:cNvSpPr txBox="1">
            <a:spLocks noGrp="1"/>
          </p:cNvSpPr>
          <p:nvPr>
            <p:ph type="title" idx="3"/>
          </p:nvPr>
        </p:nvSpPr>
        <p:spPr>
          <a:xfrm>
            <a:off x="685612" y="1666785"/>
            <a:ext cx="845100" cy="5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Arial" panose="020B0604020202020204" pitchFamily="34" charset="0"/>
                <a:cs typeface="Arial" panose="020B0604020202020204" pitchFamily="34" charset="0"/>
              </a:rPr>
              <a:t>I</a:t>
            </a:r>
            <a:endParaRPr dirty="0">
              <a:latin typeface="Arial" panose="020B0604020202020204" pitchFamily="34" charset="0"/>
              <a:cs typeface="Arial" panose="020B0604020202020204" pitchFamily="34" charset="0"/>
            </a:endParaRPr>
          </a:p>
        </p:txBody>
      </p:sp>
      <p:sp>
        <p:nvSpPr>
          <p:cNvPr id="3457" name="Google Shape;3457;p47"/>
          <p:cNvSpPr txBox="1">
            <a:spLocks noGrp="1"/>
          </p:cNvSpPr>
          <p:nvPr>
            <p:ph type="title" idx="9"/>
          </p:nvPr>
        </p:nvSpPr>
        <p:spPr>
          <a:xfrm>
            <a:off x="768572" y="3319739"/>
            <a:ext cx="845100" cy="5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Arial" panose="020B0604020202020204" pitchFamily="34" charset="0"/>
                <a:cs typeface="Arial" panose="020B0604020202020204" pitchFamily="34" charset="0"/>
              </a:rPr>
              <a:t>II</a:t>
            </a:r>
            <a:endParaRPr dirty="0">
              <a:latin typeface="Arial" panose="020B0604020202020204" pitchFamily="34" charset="0"/>
              <a:cs typeface="Arial" panose="020B0604020202020204" pitchFamily="34" charset="0"/>
            </a:endParaRPr>
          </a:p>
        </p:txBody>
      </p:sp>
      <p:sp>
        <p:nvSpPr>
          <p:cNvPr id="3458" name="Google Shape;3458;p47"/>
          <p:cNvSpPr/>
          <p:nvPr/>
        </p:nvSpPr>
        <p:spPr>
          <a:xfrm rot="26" flipH="1">
            <a:off x="4335788" y="921327"/>
            <a:ext cx="950963" cy="744360"/>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460" name="Google Shape;3460;p47"/>
          <p:cNvSpPr/>
          <p:nvPr/>
        </p:nvSpPr>
        <p:spPr>
          <a:xfrm rot="26" flipH="1">
            <a:off x="4260276" y="2342040"/>
            <a:ext cx="950963" cy="744360"/>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461" name="Google Shape;3461;p47"/>
          <p:cNvSpPr txBox="1">
            <a:spLocks noGrp="1"/>
          </p:cNvSpPr>
          <p:nvPr>
            <p:ph type="title" idx="15"/>
          </p:nvPr>
        </p:nvSpPr>
        <p:spPr>
          <a:xfrm>
            <a:off x="4411297" y="980964"/>
            <a:ext cx="845100" cy="5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Arial" panose="020B0604020202020204" pitchFamily="34" charset="0"/>
                <a:cs typeface="Arial" panose="020B0604020202020204" pitchFamily="34" charset="0"/>
              </a:rPr>
              <a:t>III</a:t>
            </a:r>
            <a:endParaRPr dirty="0">
              <a:latin typeface="Arial" panose="020B0604020202020204" pitchFamily="34" charset="0"/>
              <a:cs typeface="Arial" panose="020B0604020202020204" pitchFamily="34" charset="0"/>
            </a:endParaRPr>
          </a:p>
        </p:txBody>
      </p:sp>
      <p:sp>
        <p:nvSpPr>
          <p:cNvPr id="3463" name="Google Shape;3463;p47"/>
          <p:cNvSpPr txBox="1">
            <a:spLocks noGrp="1"/>
          </p:cNvSpPr>
          <p:nvPr>
            <p:ph type="title" idx="21"/>
          </p:nvPr>
        </p:nvSpPr>
        <p:spPr>
          <a:xfrm>
            <a:off x="4335785" y="2408614"/>
            <a:ext cx="845100" cy="5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Arial" panose="020B0604020202020204" pitchFamily="34" charset="0"/>
                <a:cs typeface="Arial" panose="020B0604020202020204" pitchFamily="34" charset="0"/>
              </a:rPr>
              <a:t>IV</a:t>
            </a:r>
            <a:endParaRPr dirty="0">
              <a:latin typeface="Arial" panose="020B0604020202020204" pitchFamily="34" charset="0"/>
              <a:cs typeface="Arial" panose="020B0604020202020204" pitchFamily="34" charset="0"/>
            </a:endParaRPr>
          </a:p>
        </p:txBody>
      </p:sp>
      <p:sp>
        <p:nvSpPr>
          <p:cNvPr id="2" name="Google Shape;3446;p47"/>
          <p:cNvSpPr txBox="1"/>
          <p:nvPr/>
        </p:nvSpPr>
        <p:spPr>
          <a:xfrm>
            <a:off x="4968319" y="3845108"/>
            <a:ext cx="3308248" cy="46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800"/>
              <a:buFont typeface="Barlow" panose="00000500000000000000"/>
              <a:buNone/>
              <a:defRPr sz="2400" b="1" i="0" u="none" strike="noStrike" cap="none">
                <a:solidFill>
                  <a:schemeClr val="accent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2800"/>
              <a:buFont typeface="Barlow" panose="00000500000000000000"/>
              <a:buNone/>
              <a:defRPr sz="28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2800"/>
              <a:buFont typeface="Barlow" panose="00000500000000000000"/>
              <a:buNone/>
              <a:defRPr sz="28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2800"/>
              <a:buFont typeface="Barlow" panose="00000500000000000000"/>
              <a:buNone/>
              <a:defRPr sz="28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2800"/>
              <a:buFont typeface="Barlow" panose="00000500000000000000"/>
              <a:buNone/>
              <a:defRPr sz="28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2800"/>
              <a:buFont typeface="Barlow" panose="00000500000000000000"/>
              <a:buNone/>
              <a:defRPr sz="28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2800"/>
              <a:buFont typeface="Barlow" panose="00000500000000000000"/>
              <a:buNone/>
              <a:defRPr sz="28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2800"/>
              <a:buFont typeface="Barlow" panose="00000500000000000000"/>
              <a:buNone/>
              <a:defRPr sz="28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2800"/>
              <a:buFont typeface="Barlow" panose="00000500000000000000"/>
              <a:buNone/>
              <a:defRPr sz="28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algn="ctr"/>
            <a:r>
              <a:rPr lang="en-US" sz="2800" dirty="0">
                <a:latin typeface="Fira Sans Medium" panose="020B0603050000020004" pitchFamily="34" charset="0"/>
                <a:cs typeface="Arial" panose="020B0604020202020204" pitchFamily="34" charset="0"/>
              </a:rPr>
              <a:t>ỨNG DỤNG CỦA POLYETHYLENE</a:t>
            </a:r>
            <a:endParaRPr lang="en-US" sz="2800" dirty="0">
              <a:latin typeface="Fira Sans Medium" panose="020B0603050000020004" pitchFamily="34" charset="0"/>
              <a:cs typeface="Arial" panose="020B0604020202020204" pitchFamily="34" charset="0"/>
            </a:endParaRPr>
          </a:p>
        </p:txBody>
      </p:sp>
      <p:sp>
        <p:nvSpPr>
          <p:cNvPr id="3" name="Google Shape;3458;p47"/>
          <p:cNvSpPr/>
          <p:nvPr/>
        </p:nvSpPr>
        <p:spPr>
          <a:xfrm rot="26" flipH="1">
            <a:off x="4260276" y="3899234"/>
            <a:ext cx="950963" cy="744360"/>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4" name="Google Shape;3461;p47"/>
          <p:cNvSpPr txBox="1"/>
          <p:nvPr/>
        </p:nvSpPr>
        <p:spPr>
          <a:xfrm>
            <a:off x="4335785" y="3958871"/>
            <a:ext cx="845100" cy="592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900"/>
              <a:buFont typeface="Barlow" panose="00000500000000000000"/>
              <a:buNone/>
              <a:defRPr sz="34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ctr" rtl="0">
              <a:lnSpc>
                <a:spcPct val="100000"/>
              </a:lnSpc>
              <a:spcBef>
                <a:spcPts val="0"/>
              </a:spcBef>
              <a:spcAft>
                <a:spcPts val="0"/>
              </a:spcAft>
              <a:buClr>
                <a:schemeClr val="lt2"/>
              </a:buClr>
              <a:buSzPts val="3900"/>
              <a:buFont typeface="Barlow" panose="00000500000000000000"/>
              <a:buNone/>
              <a:defRPr sz="39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ctr" rtl="0">
              <a:lnSpc>
                <a:spcPct val="100000"/>
              </a:lnSpc>
              <a:spcBef>
                <a:spcPts val="0"/>
              </a:spcBef>
              <a:spcAft>
                <a:spcPts val="0"/>
              </a:spcAft>
              <a:buClr>
                <a:schemeClr val="lt2"/>
              </a:buClr>
              <a:buSzPts val="3900"/>
              <a:buFont typeface="Barlow" panose="00000500000000000000"/>
              <a:buNone/>
              <a:defRPr sz="39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ctr" rtl="0">
              <a:lnSpc>
                <a:spcPct val="100000"/>
              </a:lnSpc>
              <a:spcBef>
                <a:spcPts val="0"/>
              </a:spcBef>
              <a:spcAft>
                <a:spcPts val="0"/>
              </a:spcAft>
              <a:buClr>
                <a:schemeClr val="lt2"/>
              </a:buClr>
              <a:buSzPts val="3900"/>
              <a:buFont typeface="Barlow" panose="00000500000000000000"/>
              <a:buNone/>
              <a:defRPr sz="39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ctr" rtl="0">
              <a:lnSpc>
                <a:spcPct val="100000"/>
              </a:lnSpc>
              <a:spcBef>
                <a:spcPts val="0"/>
              </a:spcBef>
              <a:spcAft>
                <a:spcPts val="0"/>
              </a:spcAft>
              <a:buClr>
                <a:schemeClr val="lt2"/>
              </a:buClr>
              <a:buSzPts val="3900"/>
              <a:buFont typeface="Barlow" panose="00000500000000000000"/>
              <a:buNone/>
              <a:defRPr sz="39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ctr" rtl="0">
              <a:lnSpc>
                <a:spcPct val="100000"/>
              </a:lnSpc>
              <a:spcBef>
                <a:spcPts val="0"/>
              </a:spcBef>
              <a:spcAft>
                <a:spcPts val="0"/>
              </a:spcAft>
              <a:buClr>
                <a:schemeClr val="lt2"/>
              </a:buClr>
              <a:buSzPts val="3900"/>
              <a:buFont typeface="Barlow" panose="00000500000000000000"/>
              <a:buNone/>
              <a:defRPr sz="39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ctr" rtl="0">
              <a:lnSpc>
                <a:spcPct val="100000"/>
              </a:lnSpc>
              <a:spcBef>
                <a:spcPts val="0"/>
              </a:spcBef>
              <a:spcAft>
                <a:spcPts val="0"/>
              </a:spcAft>
              <a:buClr>
                <a:schemeClr val="lt2"/>
              </a:buClr>
              <a:buSzPts val="3900"/>
              <a:buFont typeface="Barlow" panose="00000500000000000000"/>
              <a:buNone/>
              <a:defRPr sz="39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ctr" rtl="0">
              <a:lnSpc>
                <a:spcPct val="100000"/>
              </a:lnSpc>
              <a:spcBef>
                <a:spcPts val="0"/>
              </a:spcBef>
              <a:spcAft>
                <a:spcPts val="0"/>
              </a:spcAft>
              <a:buClr>
                <a:schemeClr val="lt2"/>
              </a:buClr>
              <a:buSzPts val="3900"/>
              <a:buFont typeface="Barlow" panose="00000500000000000000"/>
              <a:buNone/>
              <a:defRPr sz="39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ctr" rtl="0">
              <a:lnSpc>
                <a:spcPct val="100000"/>
              </a:lnSpc>
              <a:spcBef>
                <a:spcPts val="0"/>
              </a:spcBef>
              <a:spcAft>
                <a:spcPts val="0"/>
              </a:spcAft>
              <a:buClr>
                <a:schemeClr val="lt2"/>
              </a:buClr>
              <a:buSzPts val="3900"/>
              <a:buFont typeface="Barlow" panose="00000500000000000000"/>
              <a:buNone/>
              <a:defRPr sz="39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r>
              <a:rPr lang="en-GB" dirty="0">
                <a:latin typeface="Arial" panose="020B0604020202020204" pitchFamily="34" charset="0"/>
                <a:cs typeface="Arial" panose="020B0604020202020204" pitchFamily="34" charset="0"/>
              </a:rPr>
              <a:t>V</a:t>
            </a:r>
            <a:endParaRPr lang="en-GB"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41"/>
                                        </p:tgtEl>
                                        <p:attrNameLst>
                                          <p:attrName>style.visibility</p:attrName>
                                        </p:attrNameLst>
                                      </p:cBhvr>
                                      <p:to>
                                        <p:strVal val="visible"/>
                                      </p:to>
                                    </p:set>
                                    <p:animEffect transition="in" filter="barn(inVertical)">
                                      <p:cBhvr>
                                        <p:cTn id="7" dur="500"/>
                                        <p:tgtEl>
                                          <p:spTgt spid="34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44"/>
                                        </p:tgtEl>
                                        <p:attrNameLst>
                                          <p:attrName>style.visibility</p:attrName>
                                        </p:attrNameLst>
                                      </p:cBhvr>
                                      <p:to>
                                        <p:strVal val="visible"/>
                                      </p:to>
                                    </p:set>
                                    <p:animEffect transition="in" filter="barn(inVertical)">
                                      <p:cBhvr>
                                        <p:cTn id="10" dur="500"/>
                                        <p:tgtEl>
                                          <p:spTgt spid="344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46"/>
                                        </p:tgtEl>
                                        <p:attrNameLst>
                                          <p:attrName>style.visibility</p:attrName>
                                        </p:attrNameLst>
                                      </p:cBhvr>
                                      <p:to>
                                        <p:strVal val="visible"/>
                                      </p:to>
                                    </p:set>
                                    <p:animEffect transition="in" filter="barn(inVertical)">
                                      <p:cBhvr>
                                        <p:cTn id="13" dur="500"/>
                                        <p:tgtEl>
                                          <p:spTgt spid="344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50"/>
                                        </p:tgtEl>
                                        <p:attrNameLst>
                                          <p:attrName>style.visibility</p:attrName>
                                        </p:attrNameLst>
                                      </p:cBhvr>
                                      <p:to>
                                        <p:strVal val="visible"/>
                                      </p:to>
                                    </p:set>
                                    <p:animEffect transition="in" filter="barn(inVertical)">
                                      <p:cBhvr>
                                        <p:cTn id="16" dur="500"/>
                                        <p:tgtEl>
                                          <p:spTgt spid="345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52"/>
                                        </p:tgtEl>
                                        <p:attrNameLst>
                                          <p:attrName>style.visibility</p:attrName>
                                        </p:attrNameLst>
                                      </p:cBhvr>
                                      <p:to>
                                        <p:strVal val="visible"/>
                                      </p:to>
                                    </p:set>
                                    <p:animEffect transition="in" filter="barn(inVertical)">
                                      <p:cBhvr>
                                        <p:cTn id="19" dur="500"/>
                                        <p:tgtEl>
                                          <p:spTgt spid="345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54"/>
                                        </p:tgtEl>
                                        <p:attrNameLst>
                                          <p:attrName>style.visibility</p:attrName>
                                        </p:attrNameLst>
                                      </p:cBhvr>
                                      <p:to>
                                        <p:strVal val="visible"/>
                                      </p:to>
                                    </p:set>
                                    <p:animEffect transition="in" filter="barn(inVertical)">
                                      <p:cBhvr>
                                        <p:cTn id="22" dur="500"/>
                                        <p:tgtEl>
                                          <p:spTgt spid="345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55"/>
                                        </p:tgtEl>
                                        <p:attrNameLst>
                                          <p:attrName>style.visibility</p:attrName>
                                        </p:attrNameLst>
                                      </p:cBhvr>
                                      <p:to>
                                        <p:strVal val="visible"/>
                                      </p:to>
                                    </p:set>
                                    <p:animEffect transition="in" filter="barn(inVertical)">
                                      <p:cBhvr>
                                        <p:cTn id="25" dur="500"/>
                                        <p:tgtEl>
                                          <p:spTgt spid="345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57"/>
                                        </p:tgtEl>
                                        <p:attrNameLst>
                                          <p:attrName>style.visibility</p:attrName>
                                        </p:attrNameLst>
                                      </p:cBhvr>
                                      <p:to>
                                        <p:strVal val="visible"/>
                                      </p:to>
                                    </p:set>
                                    <p:animEffect transition="in" filter="barn(inVertical)">
                                      <p:cBhvr>
                                        <p:cTn id="28" dur="500"/>
                                        <p:tgtEl>
                                          <p:spTgt spid="345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458"/>
                                        </p:tgtEl>
                                        <p:attrNameLst>
                                          <p:attrName>style.visibility</p:attrName>
                                        </p:attrNameLst>
                                      </p:cBhvr>
                                      <p:to>
                                        <p:strVal val="visible"/>
                                      </p:to>
                                    </p:set>
                                    <p:animEffect transition="in" filter="barn(inVertical)">
                                      <p:cBhvr>
                                        <p:cTn id="31" dur="500"/>
                                        <p:tgtEl>
                                          <p:spTgt spid="345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460"/>
                                        </p:tgtEl>
                                        <p:attrNameLst>
                                          <p:attrName>style.visibility</p:attrName>
                                        </p:attrNameLst>
                                      </p:cBhvr>
                                      <p:to>
                                        <p:strVal val="visible"/>
                                      </p:to>
                                    </p:set>
                                    <p:animEffect transition="in" filter="barn(inVertical)">
                                      <p:cBhvr>
                                        <p:cTn id="34" dur="500"/>
                                        <p:tgtEl>
                                          <p:spTgt spid="346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461"/>
                                        </p:tgtEl>
                                        <p:attrNameLst>
                                          <p:attrName>style.visibility</p:attrName>
                                        </p:attrNameLst>
                                      </p:cBhvr>
                                      <p:to>
                                        <p:strVal val="visible"/>
                                      </p:to>
                                    </p:set>
                                    <p:animEffect transition="in" filter="barn(inVertical)">
                                      <p:cBhvr>
                                        <p:cTn id="37" dur="500"/>
                                        <p:tgtEl>
                                          <p:spTgt spid="346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463"/>
                                        </p:tgtEl>
                                        <p:attrNameLst>
                                          <p:attrName>style.visibility</p:attrName>
                                        </p:attrNameLst>
                                      </p:cBhvr>
                                      <p:to>
                                        <p:strVal val="visible"/>
                                      </p:to>
                                    </p:set>
                                    <p:animEffect transition="in" filter="barn(inVertical)">
                                      <p:cBhvr>
                                        <p:cTn id="40" dur="500"/>
                                        <p:tgtEl>
                                          <p:spTgt spid="346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1" grpId="0"/>
      <p:bldP spid="3444" grpId="0"/>
      <p:bldP spid="3446" grpId="0"/>
      <p:bldP spid="3450" grpId="0"/>
      <p:bldP spid="3452" grpId="0" animBg="1"/>
      <p:bldP spid="3454" grpId="0" animBg="1"/>
      <p:bldP spid="3455" grpId="0"/>
      <p:bldP spid="3457" grpId="0"/>
      <p:bldP spid="3458" grpId="0" animBg="1"/>
      <p:bldP spid="3460" grpId="0" animBg="1"/>
      <p:bldP spid="3461" grpId="0"/>
      <p:bldP spid="3463" grpId="0"/>
      <p:bldP spid="2" grpId="0"/>
      <p:bldP spid="3" grpId="0" animBg="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3" name="Group 2"/>
          <p:cNvGrpSpPr/>
          <p:nvPr/>
        </p:nvGrpSpPr>
        <p:grpSpPr>
          <a:xfrm>
            <a:off x="177240" y="89360"/>
            <a:ext cx="2261302" cy="534990"/>
            <a:chOff x="183018" y="68144"/>
            <a:chExt cx="1563182" cy="369825"/>
          </a:xfrm>
        </p:grpSpPr>
        <p:sp>
          <p:nvSpPr>
            <p:cNvPr id="6" name="Google Shape;3441;p47"/>
            <p:cNvSpPr txBox="1"/>
            <p:nvPr/>
          </p:nvSpPr>
          <p:spPr>
            <a:xfrm>
              <a:off x="600100" y="68144"/>
              <a:ext cx="114610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panose="00000500000000000000"/>
                <a:buNone/>
                <a:defRPr/>
              </a:pPr>
              <a:r>
                <a:rPr kumimoji="0" lang="en-US" sz="24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panose="00000500000000000000"/>
                </a:rPr>
                <a:t>Tơ</a:t>
              </a:r>
              <a:endPar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panose="00000500000000000000"/>
              </a:endParaRPr>
            </a:p>
          </p:txBody>
        </p:sp>
        <p:grpSp>
          <p:nvGrpSpPr>
            <p:cNvPr id="7" name="Group 6"/>
            <p:cNvGrpSpPr/>
            <p:nvPr/>
          </p:nvGrpSpPr>
          <p:grpSpPr>
            <a:xfrm>
              <a:off x="183018" y="83356"/>
              <a:ext cx="516924" cy="354613"/>
              <a:chOff x="1358107" y="848388"/>
              <a:chExt cx="2194439" cy="1505401"/>
            </a:xfrm>
          </p:grpSpPr>
          <p:sp>
            <p:nvSpPr>
              <p:cNvPr id="8" name="Google Shape;3481;p50"/>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panose="020B0604020202020204"/>
                </a:endParaRPr>
              </a:p>
            </p:txBody>
          </p:sp>
          <p:sp>
            <p:nvSpPr>
              <p:cNvPr id="9" name="Google Shape;3483;p50"/>
              <p:cNvSpPr txBox="1"/>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rPr>
                  <a:t>IV.2</a:t>
                </a:r>
                <a:endParaRPr kumimoji="0" lang="en-GB"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panose="020B0604020202020204"/>
                </a:endParaRPr>
              </a:p>
            </p:txBody>
          </p:sp>
        </p:grpSp>
      </p:grpSp>
      <p:pic>
        <p:nvPicPr>
          <p:cNvPr id="10242" name="Picture 2" descr="QUY TRÌNH DỆT LỤA TƠ TẰM TỪ XA XƯA | Phương Linh Sil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37886" y="1614352"/>
            <a:ext cx="4046499" cy="24278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04799" y="685045"/>
            <a:ext cx="7789982" cy="416204"/>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r>
              <a:rPr lang="en-US" sz="2000" b="1" dirty="0" err="1">
                <a:solidFill>
                  <a:srgbClr val="002060"/>
                </a:solidFill>
              </a:rPr>
              <a:t>Giống</a:t>
            </a:r>
            <a:r>
              <a:rPr lang="en-US" sz="2000" b="1" dirty="0">
                <a:solidFill>
                  <a:srgbClr val="002060"/>
                </a:solidFill>
              </a:rPr>
              <a:t>: </a:t>
            </a:r>
            <a:r>
              <a:rPr lang="en-US" sz="2000" dirty="0" err="1">
                <a:solidFill>
                  <a:srgbClr val="000000"/>
                </a:solidFill>
              </a:rPr>
              <a:t>đều</a:t>
            </a:r>
            <a:r>
              <a:rPr lang="en-US" sz="2000" dirty="0">
                <a:solidFill>
                  <a:srgbClr val="000000"/>
                </a:solidFill>
              </a:rPr>
              <a:t> </a:t>
            </a:r>
            <a:r>
              <a:rPr lang="en-US" sz="2000" dirty="0" err="1">
                <a:solidFill>
                  <a:srgbClr val="000000"/>
                </a:solidFill>
              </a:rPr>
              <a:t>thuộc</a:t>
            </a:r>
            <a:r>
              <a:rPr lang="en-US" sz="2000" dirty="0">
                <a:solidFill>
                  <a:srgbClr val="000000"/>
                </a:solidFill>
              </a:rPr>
              <a:t> polymer </a:t>
            </a:r>
            <a:r>
              <a:rPr lang="en-US" sz="2000" dirty="0" err="1">
                <a:solidFill>
                  <a:srgbClr val="000000"/>
                </a:solidFill>
              </a:rPr>
              <a:t>thiên</a:t>
            </a:r>
            <a:r>
              <a:rPr lang="en-US" sz="2000" dirty="0">
                <a:solidFill>
                  <a:srgbClr val="000000"/>
                </a:solidFill>
              </a:rPr>
              <a:t> </a:t>
            </a:r>
            <a:r>
              <a:rPr lang="en-US" sz="2000" dirty="0" err="1">
                <a:solidFill>
                  <a:srgbClr val="000000"/>
                </a:solidFill>
              </a:rPr>
              <a:t>nhiên</a:t>
            </a:r>
            <a:endParaRPr kumimoji="0" lang="en-US" sz="2000" b="0" i="0" u="none" strike="noStrike" kern="0" cap="none" spc="0" normalizeH="0" baseline="0" noProof="0" dirty="0">
              <a:ln>
                <a:noFill/>
              </a:ln>
              <a:solidFill>
                <a:srgbClr val="000000"/>
              </a:solidFill>
              <a:effectLst/>
              <a:uLnTx/>
              <a:uFillTx/>
              <a:sym typeface="Arial" panose="020B0604020202020204"/>
            </a:endParaRPr>
          </a:p>
        </p:txBody>
      </p:sp>
      <p:sp>
        <p:nvSpPr>
          <p:cNvPr id="14" name="TextBox 13"/>
          <p:cNvSpPr txBox="1"/>
          <p:nvPr/>
        </p:nvSpPr>
        <p:spPr>
          <a:xfrm>
            <a:off x="320808" y="1121320"/>
            <a:ext cx="1038500" cy="416204"/>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r>
              <a:rPr lang="en-US" sz="2000" b="1" dirty="0" err="1">
                <a:solidFill>
                  <a:srgbClr val="002060"/>
                </a:solidFill>
              </a:rPr>
              <a:t>Khác</a:t>
            </a:r>
            <a:r>
              <a:rPr lang="en-US" sz="2000" b="1" dirty="0">
                <a:solidFill>
                  <a:srgbClr val="002060"/>
                </a:solidFill>
              </a:rPr>
              <a:t>:</a:t>
            </a:r>
            <a:endParaRPr kumimoji="0" lang="en-US" sz="2000" b="0" i="0" u="none" strike="noStrike" kern="0" cap="none" spc="0" normalizeH="0" baseline="0" noProof="0" dirty="0">
              <a:ln>
                <a:noFill/>
              </a:ln>
              <a:solidFill>
                <a:srgbClr val="000000"/>
              </a:solidFill>
              <a:effectLst/>
              <a:uLnTx/>
              <a:uFillTx/>
              <a:sym typeface="Arial" panose="020B0604020202020204"/>
            </a:endParaRPr>
          </a:p>
        </p:txBody>
      </p:sp>
      <p:sp>
        <p:nvSpPr>
          <p:cNvPr id="17" name="TextBox 16"/>
          <p:cNvSpPr txBox="1"/>
          <p:nvPr/>
        </p:nvSpPr>
        <p:spPr>
          <a:xfrm>
            <a:off x="4619823" y="4138897"/>
            <a:ext cx="4201572" cy="770147"/>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lgn="ctr"/>
            <a:r>
              <a:rPr lang="en-US" sz="2000" dirty="0">
                <a:solidFill>
                  <a:srgbClr val="000000"/>
                </a:solidFill>
              </a:rPr>
              <a:t>S</a:t>
            </a:r>
            <a:r>
              <a:rPr lang="vi-VN" sz="2000" dirty="0">
                <a:solidFill>
                  <a:srgbClr val="000000"/>
                </a:solidFill>
              </a:rPr>
              <a:t>ợi tơ tằm được lấy từ protein động vật</a:t>
            </a:r>
            <a:endParaRPr lang="en-US" sz="2000" dirty="0">
              <a:solidFill>
                <a:srgbClr val="000000"/>
              </a:solidFill>
            </a:endParaRPr>
          </a:p>
        </p:txBody>
      </p:sp>
      <p:sp>
        <p:nvSpPr>
          <p:cNvPr id="18" name="TextBox 17"/>
          <p:cNvSpPr txBox="1"/>
          <p:nvPr/>
        </p:nvSpPr>
        <p:spPr>
          <a:xfrm>
            <a:off x="245068" y="4138897"/>
            <a:ext cx="4201572" cy="416204"/>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lgn="ctr"/>
            <a:r>
              <a:rPr lang="en-US" sz="2000" dirty="0">
                <a:solidFill>
                  <a:srgbClr val="000000"/>
                </a:solidFill>
              </a:rPr>
              <a:t>S</a:t>
            </a:r>
            <a:r>
              <a:rPr lang="vi-VN" sz="2000" dirty="0">
                <a:solidFill>
                  <a:srgbClr val="000000"/>
                </a:solidFill>
              </a:rPr>
              <a:t>ợi bông được lấy từ cellulose</a:t>
            </a:r>
            <a:endParaRPr lang="en-US" sz="2000" dirty="0">
              <a:solidFill>
                <a:srgbClr val="000000"/>
              </a:solidFill>
            </a:endParaRPr>
          </a:p>
        </p:txBody>
      </p:sp>
      <p:pic>
        <p:nvPicPr>
          <p:cNvPr id="10246" name="Picture 6" descr="Cập nhật giá bông hôm nay trong nước và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119" y="1598219"/>
            <a:ext cx="3666048" cy="2444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randombar(horizontal)">
                                      <p:cBhvr>
                                        <p:cTn id="17" dur="500"/>
                                        <p:tgtEl>
                                          <p:spTgt spid="10246"/>
                                        </p:tgtEl>
                                      </p:cBhvr>
                                    </p:animEffect>
                                  </p:childTnLst>
                                </p:cTn>
                              </p:par>
                              <p:par>
                                <p:cTn id="18" presetID="14" presetClass="entr" presetSubtype="10"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randombar(horizontal)">
                                      <p:cBhvr>
                                        <p:cTn id="20" dur="500"/>
                                        <p:tgtEl>
                                          <p:spTgt spid="1024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12205B"/>
              </a:solidFill>
              <a:effectLst/>
              <a:uLnTx/>
              <a:uFillTx/>
              <a:latin typeface="Arial" panose="020B0604020202020204"/>
              <a:ea typeface="+mn-ea"/>
              <a:cs typeface="+mn-cs"/>
              <a:sym typeface="Arial" panose="020B0604020202020204"/>
            </a:endParaRPr>
          </a:p>
        </p:txBody>
      </p:sp>
      <p:pic>
        <p:nvPicPr>
          <p:cNvPr id="11266" name="Picture 2" descr="Cách giặt vải lụa tơ tằm tại nhà - Nha Xá Silk - Lụa truyền thố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5951" y="529875"/>
            <a:ext cx="6129454" cy="40837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49225" y="1299052"/>
            <a:ext cx="2278824" cy="2893806"/>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lgn="ctr"/>
            <a:r>
              <a:rPr lang="vi-VN" sz="2000" dirty="0">
                <a:solidFill>
                  <a:srgbClr val="000000"/>
                </a:solidFill>
              </a:rPr>
              <a:t>Không nên dùng xà phòng có tính kiềm để giặt quần áo làm bằng sợi tơ tằm: vì protein có khả năng bị thủy phân trong môi trường kiềm.</a:t>
            </a:r>
            <a:r>
              <a:rPr lang="en-US" sz="2000" dirty="0">
                <a:solidFill>
                  <a:srgbClr val="000000"/>
                </a:solidFill>
              </a:rPr>
              <a:t> </a:t>
            </a:r>
            <a:endParaRPr lang="en-US" sz="2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79"/>
        <p:cNvGrpSpPr/>
        <p:nvPr/>
      </p:nvGrpSpPr>
      <p:grpSpPr>
        <a:xfrm>
          <a:off x="0" y="0"/>
          <a:ext cx="0" cy="0"/>
          <a:chOff x="0" y="0"/>
          <a:chExt cx="0" cy="0"/>
        </a:xfrm>
      </p:grpSpPr>
      <p:sp>
        <p:nvSpPr>
          <p:cNvPr id="2" name="Freeform: Shape 1"/>
          <p:cNvSpPr/>
          <p:nvPr/>
        </p:nvSpPr>
        <p:spPr>
          <a:xfrm rot="21115440" flipV="1">
            <a:off x="-2862418" y="-412148"/>
            <a:ext cx="7731513" cy="6809679"/>
          </a:xfrm>
          <a:custGeom>
            <a:avLst/>
            <a:gdLst>
              <a:gd name="connsiteX0" fmla="*/ 2549912 w 6445505"/>
              <a:gd name="connsiteY0" fmla="*/ 59473 h 5441795"/>
              <a:gd name="connsiteX1" fmla="*/ 2549912 w 6445505"/>
              <a:gd name="connsiteY1" fmla="*/ 59473 h 5441795"/>
              <a:gd name="connsiteX2" fmla="*/ 2334322 w 6445505"/>
              <a:gd name="connsiteY2" fmla="*/ 215590 h 5441795"/>
              <a:gd name="connsiteX3" fmla="*/ 2297151 w 6445505"/>
              <a:gd name="connsiteY3" fmla="*/ 282498 h 5441795"/>
              <a:gd name="connsiteX4" fmla="*/ 2274849 w 6445505"/>
              <a:gd name="connsiteY4" fmla="*/ 364273 h 5441795"/>
              <a:gd name="connsiteX5" fmla="*/ 2245112 w 6445505"/>
              <a:gd name="connsiteY5" fmla="*/ 446049 h 5441795"/>
              <a:gd name="connsiteX6" fmla="*/ 2230244 w 6445505"/>
              <a:gd name="connsiteY6" fmla="*/ 527824 h 5441795"/>
              <a:gd name="connsiteX7" fmla="*/ 2200507 w 6445505"/>
              <a:gd name="connsiteY7" fmla="*/ 639337 h 5441795"/>
              <a:gd name="connsiteX8" fmla="*/ 2170771 w 6445505"/>
              <a:gd name="connsiteY8" fmla="*/ 765717 h 5441795"/>
              <a:gd name="connsiteX9" fmla="*/ 2096429 w 6445505"/>
              <a:gd name="connsiteY9" fmla="*/ 1003610 h 5441795"/>
              <a:gd name="connsiteX10" fmla="*/ 2066693 w 6445505"/>
              <a:gd name="connsiteY10" fmla="*/ 1129990 h 5441795"/>
              <a:gd name="connsiteX11" fmla="*/ 2044390 w 6445505"/>
              <a:gd name="connsiteY11" fmla="*/ 1241503 h 5441795"/>
              <a:gd name="connsiteX12" fmla="*/ 1962615 w 6445505"/>
              <a:gd name="connsiteY12" fmla="*/ 1501698 h 5441795"/>
              <a:gd name="connsiteX13" fmla="*/ 1828800 w 6445505"/>
              <a:gd name="connsiteY13" fmla="*/ 1776761 h 5441795"/>
              <a:gd name="connsiteX14" fmla="*/ 1732156 w 6445505"/>
              <a:gd name="connsiteY14" fmla="*/ 1858537 h 5441795"/>
              <a:gd name="connsiteX15" fmla="*/ 1613210 w 6445505"/>
              <a:gd name="connsiteY15" fmla="*/ 1940312 h 5441795"/>
              <a:gd name="connsiteX16" fmla="*/ 1509132 w 6445505"/>
              <a:gd name="connsiteY16" fmla="*/ 2022088 h 5441795"/>
              <a:gd name="connsiteX17" fmla="*/ 1293541 w 6445505"/>
              <a:gd name="connsiteY17" fmla="*/ 2178205 h 5441795"/>
              <a:gd name="connsiteX18" fmla="*/ 1159727 w 6445505"/>
              <a:gd name="connsiteY18" fmla="*/ 2282283 h 5441795"/>
              <a:gd name="connsiteX19" fmla="*/ 1077951 w 6445505"/>
              <a:gd name="connsiteY19" fmla="*/ 2341756 h 5441795"/>
              <a:gd name="connsiteX20" fmla="*/ 929268 w 6445505"/>
              <a:gd name="connsiteY20" fmla="*/ 2572215 h 5441795"/>
              <a:gd name="connsiteX21" fmla="*/ 817756 w 6445505"/>
              <a:gd name="connsiteY21" fmla="*/ 2810107 h 5441795"/>
              <a:gd name="connsiteX22" fmla="*/ 750849 w 6445505"/>
              <a:gd name="connsiteY22" fmla="*/ 3114907 h 5441795"/>
              <a:gd name="connsiteX23" fmla="*/ 743415 w 6445505"/>
              <a:gd name="connsiteY23" fmla="*/ 3434576 h 5441795"/>
              <a:gd name="connsiteX24" fmla="*/ 713678 w 6445505"/>
              <a:gd name="connsiteY24" fmla="*/ 3531220 h 5441795"/>
              <a:gd name="connsiteX25" fmla="*/ 617034 w 6445505"/>
              <a:gd name="connsiteY25" fmla="*/ 3769112 h 5441795"/>
              <a:gd name="connsiteX26" fmla="*/ 394010 w 6445505"/>
              <a:gd name="connsiteY26" fmla="*/ 4036742 h 5441795"/>
              <a:gd name="connsiteX27" fmla="*/ 319668 w 6445505"/>
              <a:gd name="connsiteY27" fmla="*/ 4125951 h 5441795"/>
              <a:gd name="connsiteX28" fmla="*/ 208156 w 6445505"/>
              <a:gd name="connsiteY28" fmla="*/ 4244898 h 5441795"/>
              <a:gd name="connsiteX29" fmla="*/ 141249 w 6445505"/>
              <a:gd name="connsiteY29" fmla="*/ 4326673 h 5441795"/>
              <a:gd name="connsiteX30" fmla="*/ 52039 w 6445505"/>
              <a:gd name="connsiteY30" fmla="*/ 4534829 h 5441795"/>
              <a:gd name="connsiteX31" fmla="*/ 0 w 6445505"/>
              <a:gd name="connsiteY31" fmla="*/ 4705815 h 5441795"/>
              <a:gd name="connsiteX32" fmla="*/ 22302 w 6445505"/>
              <a:gd name="connsiteY32" fmla="*/ 4995746 h 5441795"/>
              <a:gd name="connsiteX33" fmla="*/ 37171 w 6445505"/>
              <a:gd name="connsiteY33" fmla="*/ 5032917 h 5441795"/>
              <a:gd name="connsiteX34" fmla="*/ 52039 w 6445505"/>
              <a:gd name="connsiteY34" fmla="*/ 5084956 h 5441795"/>
              <a:gd name="connsiteX35" fmla="*/ 89210 w 6445505"/>
              <a:gd name="connsiteY35" fmla="*/ 5144429 h 5441795"/>
              <a:gd name="connsiteX36" fmla="*/ 118946 w 6445505"/>
              <a:gd name="connsiteY36" fmla="*/ 5203903 h 5441795"/>
              <a:gd name="connsiteX37" fmla="*/ 185854 w 6445505"/>
              <a:gd name="connsiteY37" fmla="*/ 5300546 h 5441795"/>
              <a:gd name="connsiteX38" fmla="*/ 223024 w 6445505"/>
              <a:gd name="connsiteY38" fmla="*/ 5360020 h 5441795"/>
              <a:gd name="connsiteX39" fmla="*/ 282497 w 6445505"/>
              <a:gd name="connsiteY39" fmla="*/ 5382322 h 5441795"/>
              <a:gd name="connsiteX40" fmla="*/ 602166 w 6445505"/>
              <a:gd name="connsiteY40" fmla="*/ 5360020 h 5441795"/>
              <a:gd name="connsiteX41" fmla="*/ 862361 w 6445505"/>
              <a:gd name="connsiteY41" fmla="*/ 5337717 h 5441795"/>
              <a:gd name="connsiteX42" fmla="*/ 1092819 w 6445505"/>
              <a:gd name="connsiteY42" fmla="*/ 5322849 h 5441795"/>
              <a:gd name="connsiteX43" fmla="*/ 1323278 w 6445505"/>
              <a:gd name="connsiteY43" fmla="*/ 5300546 h 5441795"/>
              <a:gd name="connsiteX44" fmla="*/ 1501697 w 6445505"/>
              <a:gd name="connsiteY44" fmla="*/ 5285678 h 5441795"/>
              <a:gd name="connsiteX45" fmla="*/ 1865971 w 6445505"/>
              <a:gd name="connsiteY45" fmla="*/ 5300546 h 5441795"/>
              <a:gd name="connsiteX46" fmla="*/ 2081561 w 6445505"/>
              <a:gd name="connsiteY46" fmla="*/ 5330283 h 5441795"/>
              <a:gd name="connsiteX47" fmla="*/ 2289717 w 6445505"/>
              <a:gd name="connsiteY47" fmla="*/ 5337717 h 5441795"/>
              <a:gd name="connsiteX48" fmla="*/ 2616819 w 6445505"/>
              <a:gd name="connsiteY48" fmla="*/ 5352585 h 5441795"/>
              <a:gd name="connsiteX49" fmla="*/ 2951356 w 6445505"/>
              <a:gd name="connsiteY49" fmla="*/ 5337717 h 5441795"/>
              <a:gd name="connsiteX50" fmla="*/ 3218985 w 6445505"/>
              <a:gd name="connsiteY50" fmla="*/ 5322849 h 5441795"/>
              <a:gd name="connsiteX51" fmla="*/ 3806283 w 6445505"/>
              <a:gd name="connsiteY51" fmla="*/ 5300546 h 5441795"/>
              <a:gd name="connsiteX52" fmla="*/ 4356410 w 6445505"/>
              <a:gd name="connsiteY52" fmla="*/ 5307981 h 5441795"/>
              <a:gd name="connsiteX53" fmla="*/ 4884234 w 6445505"/>
              <a:gd name="connsiteY53" fmla="*/ 5412059 h 5441795"/>
              <a:gd name="connsiteX54" fmla="*/ 5278244 w 6445505"/>
              <a:gd name="connsiteY54" fmla="*/ 5441795 h 5441795"/>
              <a:gd name="connsiteX55" fmla="*/ 5419493 w 6445505"/>
              <a:gd name="connsiteY55" fmla="*/ 5382322 h 5441795"/>
              <a:gd name="connsiteX56" fmla="*/ 5739161 w 6445505"/>
              <a:gd name="connsiteY56" fmla="*/ 5092390 h 5441795"/>
              <a:gd name="connsiteX57" fmla="*/ 6073697 w 6445505"/>
              <a:gd name="connsiteY57" fmla="*/ 4631473 h 5441795"/>
              <a:gd name="connsiteX58" fmla="*/ 6200078 w 6445505"/>
              <a:gd name="connsiteY58" fmla="*/ 4282068 h 5441795"/>
              <a:gd name="connsiteX59" fmla="*/ 6385932 w 6445505"/>
              <a:gd name="connsiteY59" fmla="*/ 3464312 h 5441795"/>
              <a:gd name="connsiteX60" fmla="*/ 6430536 w 6445505"/>
              <a:gd name="connsiteY60" fmla="*/ 2973659 h 5441795"/>
              <a:gd name="connsiteX61" fmla="*/ 6445405 w 6445505"/>
              <a:gd name="connsiteY61" fmla="*/ 2460703 h 5441795"/>
              <a:gd name="connsiteX62" fmla="*/ 6430536 w 6445505"/>
              <a:gd name="connsiteY62" fmla="*/ 1687551 h 5441795"/>
              <a:gd name="connsiteX63" fmla="*/ 6341327 w 6445505"/>
              <a:gd name="connsiteY63" fmla="*/ 1315844 h 5441795"/>
              <a:gd name="connsiteX64" fmla="*/ 6296722 w 6445505"/>
              <a:gd name="connsiteY64" fmla="*/ 1092820 h 5441795"/>
              <a:gd name="connsiteX65" fmla="*/ 6207512 w 6445505"/>
              <a:gd name="connsiteY65" fmla="*/ 832624 h 5441795"/>
              <a:gd name="connsiteX66" fmla="*/ 6170341 w 6445505"/>
              <a:gd name="connsiteY66" fmla="*/ 721112 h 5441795"/>
              <a:gd name="connsiteX67" fmla="*/ 6140605 w 6445505"/>
              <a:gd name="connsiteY67" fmla="*/ 602166 h 5441795"/>
              <a:gd name="connsiteX68" fmla="*/ 6081132 w 6445505"/>
              <a:gd name="connsiteY68" fmla="*/ 475785 h 5441795"/>
              <a:gd name="connsiteX69" fmla="*/ 5984488 w 6445505"/>
              <a:gd name="connsiteY69" fmla="*/ 245327 h 5441795"/>
              <a:gd name="connsiteX70" fmla="*/ 5932449 w 6445505"/>
              <a:gd name="connsiteY70" fmla="*/ 133815 h 5441795"/>
              <a:gd name="connsiteX71" fmla="*/ 5902712 w 6445505"/>
              <a:gd name="connsiteY71" fmla="*/ 118946 h 5441795"/>
              <a:gd name="connsiteX72" fmla="*/ 5449229 w 6445505"/>
              <a:gd name="connsiteY72" fmla="*/ 14868 h 5441795"/>
              <a:gd name="connsiteX73" fmla="*/ 5285678 w 6445505"/>
              <a:gd name="connsiteY73" fmla="*/ 0 h 5441795"/>
              <a:gd name="connsiteX74" fmla="*/ 5114693 w 6445505"/>
              <a:gd name="connsiteY74" fmla="*/ 59473 h 5441795"/>
              <a:gd name="connsiteX75" fmla="*/ 4995746 w 6445505"/>
              <a:gd name="connsiteY75" fmla="*/ 104078 h 5441795"/>
              <a:gd name="connsiteX76" fmla="*/ 4624039 w 6445505"/>
              <a:gd name="connsiteY76" fmla="*/ 230459 h 5441795"/>
              <a:gd name="connsiteX77" fmla="*/ 4438185 w 6445505"/>
              <a:gd name="connsiteY77" fmla="*/ 260195 h 5441795"/>
              <a:gd name="connsiteX78" fmla="*/ 4103649 w 6445505"/>
              <a:gd name="connsiteY78" fmla="*/ 289932 h 5441795"/>
              <a:gd name="connsiteX79" fmla="*/ 3538654 w 6445505"/>
              <a:gd name="connsiteY79" fmla="*/ 282498 h 5441795"/>
              <a:gd name="connsiteX80" fmla="*/ 3337932 w 6445505"/>
              <a:gd name="connsiteY80" fmla="*/ 230459 h 5441795"/>
              <a:gd name="connsiteX81" fmla="*/ 3271024 w 6445505"/>
              <a:gd name="connsiteY81" fmla="*/ 215590 h 5441795"/>
              <a:gd name="connsiteX82" fmla="*/ 3211551 w 6445505"/>
              <a:gd name="connsiteY82" fmla="*/ 193288 h 5441795"/>
              <a:gd name="connsiteX83" fmla="*/ 3129776 w 6445505"/>
              <a:gd name="connsiteY83" fmla="*/ 185854 h 5441795"/>
              <a:gd name="connsiteX84" fmla="*/ 3033132 w 6445505"/>
              <a:gd name="connsiteY84" fmla="*/ 163551 h 5441795"/>
              <a:gd name="connsiteX85" fmla="*/ 2958790 w 6445505"/>
              <a:gd name="connsiteY85" fmla="*/ 141249 h 5441795"/>
              <a:gd name="connsiteX86" fmla="*/ 2877015 w 6445505"/>
              <a:gd name="connsiteY86" fmla="*/ 133815 h 5441795"/>
              <a:gd name="connsiteX87" fmla="*/ 2795239 w 6445505"/>
              <a:gd name="connsiteY87" fmla="*/ 111512 h 5441795"/>
              <a:gd name="connsiteX88" fmla="*/ 2579649 w 6445505"/>
              <a:gd name="connsiteY88" fmla="*/ 96644 h 5441795"/>
              <a:gd name="connsiteX89" fmla="*/ 2549912 w 6445505"/>
              <a:gd name="connsiteY89" fmla="*/ 59473 h 54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45505" h="5441795">
                <a:moveTo>
                  <a:pt x="2549912" y="59473"/>
                </a:moveTo>
                <a:lnTo>
                  <a:pt x="2549912" y="59473"/>
                </a:lnTo>
                <a:cubicBezTo>
                  <a:pt x="2503107" y="89896"/>
                  <a:pt x="2381350" y="158484"/>
                  <a:pt x="2334322" y="215590"/>
                </a:cubicBezTo>
                <a:cubicBezTo>
                  <a:pt x="2318103" y="235285"/>
                  <a:pt x="2309541" y="260195"/>
                  <a:pt x="2297151" y="282498"/>
                </a:cubicBezTo>
                <a:cubicBezTo>
                  <a:pt x="2289717" y="309756"/>
                  <a:pt x="2283416" y="337349"/>
                  <a:pt x="2274849" y="364273"/>
                </a:cubicBezTo>
                <a:cubicBezTo>
                  <a:pt x="2266055" y="391913"/>
                  <a:pt x="2252744" y="418066"/>
                  <a:pt x="2245112" y="446049"/>
                </a:cubicBezTo>
                <a:cubicBezTo>
                  <a:pt x="2237822" y="472778"/>
                  <a:pt x="2236474" y="500828"/>
                  <a:pt x="2230244" y="527824"/>
                </a:cubicBezTo>
                <a:cubicBezTo>
                  <a:pt x="2221594" y="565309"/>
                  <a:pt x="2209837" y="602016"/>
                  <a:pt x="2200507" y="639337"/>
                </a:cubicBezTo>
                <a:cubicBezTo>
                  <a:pt x="2190011" y="681322"/>
                  <a:pt x="2182660" y="724105"/>
                  <a:pt x="2170771" y="765717"/>
                </a:cubicBezTo>
                <a:cubicBezTo>
                  <a:pt x="2147947" y="845600"/>
                  <a:pt x="2115457" y="922739"/>
                  <a:pt x="2096429" y="1003610"/>
                </a:cubicBezTo>
                <a:cubicBezTo>
                  <a:pt x="2086517" y="1045737"/>
                  <a:pt x="2075941" y="1087713"/>
                  <a:pt x="2066693" y="1129990"/>
                </a:cubicBezTo>
                <a:cubicBezTo>
                  <a:pt x="2058592" y="1167022"/>
                  <a:pt x="2054611" y="1205000"/>
                  <a:pt x="2044390" y="1241503"/>
                </a:cubicBezTo>
                <a:cubicBezTo>
                  <a:pt x="2019877" y="1329050"/>
                  <a:pt x="1990323" y="1415109"/>
                  <a:pt x="1962615" y="1501698"/>
                </a:cubicBezTo>
                <a:cubicBezTo>
                  <a:pt x="1939455" y="1574073"/>
                  <a:pt x="1890369" y="1739819"/>
                  <a:pt x="1828800" y="1776761"/>
                </a:cubicBezTo>
                <a:cubicBezTo>
                  <a:pt x="1728544" y="1836916"/>
                  <a:pt x="1877603" y="1743392"/>
                  <a:pt x="1732156" y="1858537"/>
                </a:cubicBezTo>
                <a:cubicBezTo>
                  <a:pt x="1694432" y="1888402"/>
                  <a:pt x="1652010" y="1911859"/>
                  <a:pt x="1613210" y="1940312"/>
                </a:cubicBezTo>
                <a:cubicBezTo>
                  <a:pt x="1577631" y="1966403"/>
                  <a:pt x="1544527" y="1995748"/>
                  <a:pt x="1509132" y="2022088"/>
                </a:cubicBezTo>
                <a:cubicBezTo>
                  <a:pt x="1437952" y="2075059"/>
                  <a:pt x="1364704" y="2125212"/>
                  <a:pt x="1293541" y="2178205"/>
                </a:cubicBezTo>
                <a:cubicBezTo>
                  <a:pt x="1248219" y="2211955"/>
                  <a:pt x="1204746" y="2248130"/>
                  <a:pt x="1159727" y="2282283"/>
                </a:cubicBezTo>
                <a:cubicBezTo>
                  <a:pt x="1132874" y="2302654"/>
                  <a:pt x="1077951" y="2341756"/>
                  <a:pt x="1077951" y="2341756"/>
                </a:cubicBezTo>
                <a:cubicBezTo>
                  <a:pt x="999329" y="2456665"/>
                  <a:pt x="987446" y="2466767"/>
                  <a:pt x="929268" y="2572215"/>
                </a:cubicBezTo>
                <a:cubicBezTo>
                  <a:pt x="888080" y="2646868"/>
                  <a:pt x="842730" y="2727500"/>
                  <a:pt x="817756" y="2810107"/>
                </a:cubicBezTo>
                <a:cubicBezTo>
                  <a:pt x="770812" y="2965384"/>
                  <a:pt x="770668" y="2986083"/>
                  <a:pt x="750849" y="3114907"/>
                </a:cubicBezTo>
                <a:cubicBezTo>
                  <a:pt x="748371" y="3221463"/>
                  <a:pt x="752894" y="3328413"/>
                  <a:pt x="743415" y="3434576"/>
                </a:cubicBezTo>
                <a:cubicBezTo>
                  <a:pt x="740418" y="3468148"/>
                  <a:pt x="724337" y="3499244"/>
                  <a:pt x="713678" y="3531220"/>
                </a:cubicBezTo>
                <a:cubicBezTo>
                  <a:pt x="694010" y="3590223"/>
                  <a:pt x="652532" y="3714499"/>
                  <a:pt x="617034" y="3769112"/>
                </a:cubicBezTo>
                <a:cubicBezTo>
                  <a:pt x="475816" y="3986370"/>
                  <a:pt x="519235" y="3899591"/>
                  <a:pt x="394010" y="4036742"/>
                </a:cubicBezTo>
                <a:cubicBezTo>
                  <a:pt x="367910" y="4065327"/>
                  <a:pt x="345448" y="4097077"/>
                  <a:pt x="319668" y="4125951"/>
                </a:cubicBezTo>
                <a:cubicBezTo>
                  <a:pt x="283471" y="4166491"/>
                  <a:pt x="244263" y="4204278"/>
                  <a:pt x="208156" y="4244898"/>
                </a:cubicBezTo>
                <a:cubicBezTo>
                  <a:pt x="184758" y="4271221"/>
                  <a:pt x="160234" y="4297009"/>
                  <a:pt x="141249" y="4326673"/>
                </a:cubicBezTo>
                <a:cubicBezTo>
                  <a:pt x="102296" y="4387537"/>
                  <a:pt x="74180" y="4466560"/>
                  <a:pt x="52039" y="4534829"/>
                </a:cubicBezTo>
                <a:cubicBezTo>
                  <a:pt x="33659" y="4591500"/>
                  <a:pt x="0" y="4705815"/>
                  <a:pt x="0" y="4705815"/>
                </a:cubicBezTo>
                <a:cubicBezTo>
                  <a:pt x="7434" y="4802459"/>
                  <a:pt x="11358" y="4899437"/>
                  <a:pt x="22302" y="4995746"/>
                </a:cubicBezTo>
                <a:cubicBezTo>
                  <a:pt x="23809" y="5009006"/>
                  <a:pt x="32951" y="5020257"/>
                  <a:pt x="37171" y="5032917"/>
                </a:cubicBezTo>
                <a:cubicBezTo>
                  <a:pt x="42876" y="5050032"/>
                  <a:pt x="44410" y="5068608"/>
                  <a:pt x="52039" y="5084956"/>
                </a:cubicBezTo>
                <a:cubicBezTo>
                  <a:pt x="61925" y="5106141"/>
                  <a:pt x="77749" y="5124053"/>
                  <a:pt x="89210" y="5144429"/>
                </a:cubicBezTo>
                <a:cubicBezTo>
                  <a:pt x="100076" y="5163747"/>
                  <a:pt x="107280" y="5185057"/>
                  <a:pt x="118946" y="5203903"/>
                </a:cubicBezTo>
                <a:cubicBezTo>
                  <a:pt x="139569" y="5237217"/>
                  <a:pt x="165088" y="5267320"/>
                  <a:pt x="185854" y="5300546"/>
                </a:cubicBezTo>
                <a:cubicBezTo>
                  <a:pt x="198244" y="5320371"/>
                  <a:pt x="201134" y="5351812"/>
                  <a:pt x="223024" y="5360020"/>
                </a:cubicBezTo>
                <a:lnTo>
                  <a:pt x="282497" y="5382322"/>
                </a:lnTo>
                <a:lnTo>
                  <a:pt x="602166" y="5360020"/>
                </a:lnTo>
                <a:lnTo>
                  <a:pt x="862361" y="5337717"/>
                </a:lnTo>
                <a:cubicBezTo>
                  <a:pt x="939120" y="5331902"/>
                  <a:pt x="1016089" y="5329037"/>
                  <a:pt x="1092819" y="5322849"/>
                </a:cubicBezTo>
                <a:cubicBezTo>
                  <a:pt x="1169748" y="5316645"/>
                  <a:pt x="1246416" y="5307533"/>
                  <a:pt x="1323278" y="5300546"/>
                </a:cubicBezTo>
                <a:lnTo>
                  <a:pt x="1501697" y="5285678"/>
                </a:lnTo>
                <a:cubicBezTo>
                  <a:pt x="1623122" y="5290634"/>
                  <a:pt x="1744803" y="5291225"/>
                  <a:pt x="1865971" y="5300546"/>
                </a:cubicBezTo>
                <a:cubicBezTo>
                  <a:pt x="1938301" y="5306110"/>
                  <a:pt x="2009295" y="5323944"/>
                  <a:pt x="2081561" y="5330283"/>
                </a:cubicBezTo>
                <a:cubicBezTo>
                  <a:pt x="2150725" y="5336350"/>
                  <a:pt x="2220348" y="5334827"/>
                  <a:pt x="2289717" y="5337717"/>
                </a:cubicBezTo>
                <a:lnTo>
                  <a:pt x="2616819" y="5352585"/>
                </a:lnTo>
                <a:lnTo>
                  <a:pt x="2951356" y="5337717"/>
                </a:lnTo>
                <a:lnTo>
                  <a:pt x="3218985" y="5322849"/>
                </a:lnTo>
                <a:lnTo>
                  <a:pt x="3806283" y="5300546"/>
                </a:lnTo>
                <a:cubicBezTo>
                  <a:pt x="3989659" y="5303024"/>
                  <a:pt x="4173991" y="5289110"/>
                  <a:pt x="4356410" y="5307981"/>
                </a:cubicBezTo>
                <a:cubicBezTo>
                  <a:pt x="4534787" y="5326434"/>
                  <a:pt x="4705925" y="5392955"/>
                  <a:pt x="4884234" y="5412059"/>
                </a:cubicBezTo>
                <a:cubicBezTo>
                  <a:pt x="5154038" y="5440966"/>
                  <a:pt x="5022663" y="5431572"/>
                  <a:pt x="5278244" y="5441795"/>
                </a:cubicBezTo>
                <a:cubicBezTo>
                  <a:pt x="5325327" y="5421971"/>
                  <a:pt x="5376300" y="5409602"/>
                  <a:pt x="5419493" y="5382322"/>
                </a:cubicBezTo>
                <a:cubicBezTo>
                  <a:pt x="5482483" y="5342539"/>
                  <a:pt x="5705353" y="5129015"/>
                  <a:pt x="5739161" y="5092390"/>
                </a:cubicBezTo>
                <a:cubicBezTo>
                  <a:pt x="5846337" y="4976282"/>
                  <a:pt x="6005745" y="4774530"/>
                  <a:pt x="6073697" y="4631473"/>
                </a:cubicBezTo>
                <a:cubicBezTo>
                  <a:pt x="6126837" y="4519599"/>
                  <a:pt x="6161985" y="4399917"/>
                  <a:pt x="6200078" y="4282068"/>
                </a:cubicBezTo>
                <a:cubicBezTo>
                  <a:pt x="6302440" y="3965386"/>
                  <a:pt x="6342714" y="3799250"/>
                  <a:pt x="6385932" y="3464312"/>
                </a:cubicBezTo>
                <a:cubicBezTo>
                  <a:pt x="6406948" y="3301437"/>
                  <a:pt x="6415668" y="3137210"/>
                  <a:pt x="6430536" y="2973659"/>
                </a:cubicBezTo>
                <a:cubicBezTo>
                  <a:pt x="6435492" y="2802674"/>
                  <a:pt x="6445405" y="2631760"/>
                  <a:pt x="6445405" y="2460703"/>
                </a:cubicBezTo>
                <a:cubicBezTo>
                  <a:pt x="6445405" y="2202938"/>
                  <a:pt x="6447682" y="1944745"/>
                  <a:pt x="6430536" y="1687551"/>
                </a:cubicBezTo>
                <a:cubicBezTo>
                  <a:pt x="6424947" y="1603717"/>
                  <a:pt x="6363194" y="1413251"/>
                  <a:pt x="6341327" y="1315844"/>
                </a:cubicBezTo>
                <a:cubicBezTo>
                  <a:pt x="6324721" y="1241871"/>
                  <a:pt x="6324200" y="1163479"/>
                  <a:pt x="6296722" y="1092820"/>
                </a:cubicBezTo>
                <a:cubicBezTo>
                  <a:pt x="6211192" y="872886"/>
                  <a:pt x="6274313" y="1046385"/>
                  <a:pt x="6207512" y="832624"/>
                </a:cubicBezTo>
                <a:cubicBezTo>
                  <a:pt x="6195825" y="795226"/>
                  <a:pt x="6181265" y="758740"/>
                  <a:pt x="6170341" y="721112"/>
                </a:cubicBezTo>
                <a:cubicBezTo>
                  <a:pt x="6158946" y="681864"/>
                  <a:pt x="6154572" y="640574"/>
                  <a:pt x="6140605" y="602166"/>
                </a:cubicBezTo>
                <a:cubicBezTo>
                  <a:pt x="6124694" y="558411"/>
                  <a:pt x="6098859" y="518837"/>
                  <a:pt x="6081132" y="475785"/>
                </a:cubicBezTo>
                <a:cubicBezTo>
                  <a:pt x="5868166" y="-41420"/>
                  <a:pt x="6191476" y="696937"/>
                  <a:pt x="5984488" y="245327"/>
                </a:cubicBezTo>
                <a:cubicBezTo>
                  <a:pt x="5977481" y="230038"/>
                  <a:pt x="5953272" y="154638"/>
                  <a:pt x="5932449" y="133815"/>
                </a:cubicBezTo>
                <a:cubicBezTo>
                  <a:pt x="5924613" y="125979"/>
                  <a:pt x="5913390" y="121912"/>
                  <a:pt x="5902712" y="118946"/>
                </a:cubicBezTo>
                <a:cubicBezTo>
                  <a:pt x="5800892" y="90663"/>
                  <a:pt x="5558775" y="32052"/>
                  <a:pt x="5449229" y="14868"/>
                </a:cubicBezTo>
                <a:cubicBezTo>
                  <a:pt x="5395148" y="6385"/>
                  <a:pt x="5340195" y="4956"/>
                  <a:pt x="5285678" y="0"/>
                </a:cubicBezTo>
                <a:cubicBezTo>
                  <a:pt x="5143693" y="25815"/>
                  <a:pt x="5261681" y="-3522"/>
                  <a:pt x="5114693" y="59473"/>
                </a:cubicBezTo>
                <a:cubicBezTo>
                  <a:pt x="5075772" y="76154"/>
                  <a:pt x="5035062" y="88351"/>
                  <a:pt x="4995746" y="104078"/>
                </a:cubicBezTo>
                <a:cubicBezTo>
                  <a:pt x="4805704" y="180095"/>
                  <a:pt x="4827794" y="186512"/>
                  <a:pt x="4624039" y="230459"/>
                </a:cubicBezTo>
                <a:cubicBezTo>
                  <a:pt x="4562710" y="243687"/>
                  <a:pt x="4500519" y="253071"/>
                  <a:pt x="4438185" y="260195"/>
                </a:cubicBezTo>
                <a:cubicBezTo>
                  <a:pt x="4326957" y="272907"/>
                  <a:pt x="4103649" y="289932"/>
                  <a:pt x="4103649" y="289932"/>
                </a:cubicBezTo>
                <a:lnTo>
                  <a:pt x="3538654" y="282498"/>
                </a:lnTo>
                <a:cubicBezTo>
                  <a:pt x="3469742" y="277146"/>
                  <a:pt x="3405405" y="245454"/>
                  <a:pt x="3337932" y="230459"/>
                </a:cubicBezTo>
                <a:cubicBezTo>
                  <a:pt x="3315629" y="225503"/>
                  <a:pt x="3292942" y="222037"/>
                  <a:pt x="3271024" y="215590"/>
                </a:cubicBezTo>
                <a:cubicBezTo>
                  <a:pt x="3250712" y="209616"/>
                  <a:pt x="3232269" y="197650"/>
                  <a:pt x="3211551" y="193288"/>
                </a:cubicBezTo>
                <a:cubicBezTo>
                  <a:pt x="3184767" y="187649"/>
                  <a:pt x="3157034" y="188332"/>
                  <a:pt x="3129776" y="185854"/>
                </a:cubicBezTo>
                <a:cubicBezTo>
                  <a:pt x="3097561" y="178420"/>
                  <a:pt x="3065123" y="171896"/>
                  <a:pt x="3033132" y="163551"/>
                </a:cubicBezTo>
                <a:cubicBezTo>
                  <a:pt x="3008098" y="157020"/>
                  <a:pt x="2984205" y="146090"/>
                  <a:pt x="2958790" y="141249"/>
                </a:cubicBezTo>
                <a:cubicBezTo>
                  <a:pt x="2931903" y="136128"/>
                  <a:pt x="2904273" y="136293"/>
                  <a:pt x="2877015" y="133815"/>
                </a:cubicBezTo>
                <a:cubicBezTo>
                  <a:pt x="2849756" y="126381"/>
                  <a:pt x="2823038" y="116566"/>
                  <a:pt x="2795239" y="111512"/>
                </a:cubicBezTo>
                <a:cubicBezTo>
                  <a:pt x="2759887" y="105084"/>
                  <a:pt x="2592408" y="97353"/>
                  <a:pt x="2579649" y="96644"/>
                </a:cubicBezTo>
                <a:lnTo>
                  <a:pt x="2549912" y="5947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C000"/>
              </a:solidFill>
              <a:latin typeface="Arial" panose="020B0604020202020204" pitchFamily="34" charset="0"/>
              <a:cs typeface="Arial" panose="020B0604020202020204" pitchFamily="34" charset="0"/>
            </a:endParaRPr>
          </a:p>
        </p:txBody>
      </p:sp>
      <p:sp>
        <p:nvSpPr>
          <p:cNvPr id="3483" name="Google Shape;3483;p50"/>
          <p:cNvSpPr txBox="1">
            <a:spLocks noGrp="1"/>
          </p:cNvSpPr>
          <p:nvPr>
            <p:ph type="title" idx="2"/>
          </p:nvPr>
        </p:nvSpPr>
        <p:spPr>
          <a:xfrm>
            <a:off x="1647739" y="926820"/>
            <a:ext cx="1668421" cy="150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rgbClr val="E76A16"/>
                </a:solidFill>
                <a:latin typeface="Arial" panose="020B0604020202020204" pitchFamily="34" charset="0"/>
                <a:cs typeface="Arial" panose="020B0604020202020204" pitchFamily="34" charset="0"/>
              </a:rPr>
              <a:t>I</a:t>
            </a:r>
            <a:endParaRPr dirty="0">
              <a:solidFill>
                <a:srgbClr val="E76A16"/>
              </a:solidFill>
              <a:latin typeface="Arial" panose="020B0604020202020204" pitchFamily="34" charset="0"/>
              <a:cs typeface="Arial" panose="020B0604020202020204" pitchFamily="34" charset="0"/>
            </a:endParaRPr>
          </a:p>
        </p:txBody>
      </p:sp>
      <p:pic>
        <p:nvPicPr>
          <p:cNvPr id="3485" name="Google Shape;3485;p50"/>
          <p:cNvPicPr preferRelativeResize="0"/>
          <p:nvPr/>
        </p:nvPicPr>
        <p:blipFill rotWithShape="1">
          <a:blip r:embed="rId1"/>
          <a:srcRect l="61986" t="5779" r="297" b="9107"/>
          <a:stretch>
            <a:fillRect/>
          </a:stretch>
        </p:blipFill>
        <p:spPr>
          <a:xfrm>
            <a:off x="5305821" y="687970"/>
            <a:ext cx="2967977" cy="3767567"/>
          </a:xfrm>
          <a:prstGeom prst="rect">
            <a:avLst/>
          </a:prstGeom>
          <a:noFill/>
          <a:ln w="152400" cap="flat" cmpd="sng">
            <a:solidFill>
              <a:schemeClr val="lt2"/>
            </a:solidFill>
            <a:prstDash val="solid"/>
            <a:round/>
            <a:headEnd type="none" w="sm" len="sm"/>
            <a:tailEnd type="none" w="sm" len="sm"/>
          </a:ln>
        </p:spPr>
      </p:pic>
      <p:grpSp>
        <p:nvGrpSpPr>
          <p:cNvPr id="3486" name="Google Shape;3486;p50"/>
          <p:cNvGrpSpPr/>
          <p:nvPr/>
        </p:nvGrpSpPr>
        <p:grpSpPr>
          <a:xfrm rot="-2700000" flipH="1">
            <a:off x="7135955" y="2641728"/>
            <a:ext cx="2681353" cy="2194622"/>
            <a:chOff x="-2265849" y="3055278"/>
            <a:chExt cx="2154548" cy="1763445"/>
          </a:xfrm>
        </p:grpSpPr>
        <p:sp>
          <p:nvSpPr>
            <p:cNvPr id="3487" name="Google Shape;3487;p50"/>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8" name="Google Shape;3488;p50"/>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9" name="Google Shape;3489;p50"/>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0" name="Google Shape;3490;p50"/>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1" name="Google Shape;3491;p50"/>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2" name="Google Shape;3492;p50"/>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3" name="Google Shape;3493;p50"/>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4" name="Google Shape;3494;p50"/>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5" name="Google Shape;3495;p50"/>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6" name="Google Shape;3496;p50"/>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7" name="Google Shape;3497;p50"/>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8" name="Google Shape;3498;p50"/>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9" name="Google Shape;3499;p50"/>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0" name="Google Shape;3500;p50"/>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1" name="Google Shape;3501;p50"/>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2" name="Google Shape;3502;p50"/>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3" name="Google Shape;3503;p50"/>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4" name="Google Shape;3504;p50"/>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5" name="Google Shape;3505;p50"/>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6" name="Google Shape;3506;p50"/>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7" name="Google Shape;3507;p50"/>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8" name="Google Shape;3508;p50"/>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9" name="Google Shape;3509;p50"/>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0" name="Google Shape;3510;p50"/>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11" name="Google Shape;3511;p50"/>
          <p:cNvGrpSpPr/>
          <p:nvPr/>
        </p:nvGrpSpPr>
        <p:grpSpPr>
          <a:xfrm rot="-385499" flipH="1">
            <a:off x="4881133" y="958047"/>
            <a:ext cx="715016" cy="631082"/>
            <a:chOff x="808959" y="805090"/>
            <a:chExt cx="715030" cy="631094"/>
          </a:xfrm>
        </p:grpSpPr>
        <p:sp>
          <p:nvSpPr>
            <p:cNvPr id="3512" name="Google Shape;3512;p50"/>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3" name="Google Shape;3513;p50"/>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14" name="Google Shape;3514;p50"/>
          <p:cNvGrpSpPr/>
          <p:nvPr/>
        </p:nvGrpSpPr>
        <p:grpSpPr>
          <a:xfrm>
            <a:off x="7776305" y="-278923"/>
            <a:ext cx="1559325" cy="2012758"/>
            <a:chOff x="7776305" y="-278923"/>
            <a:chExt cx="1559325" cy="2012758"/>
          </a:xfrm>
        </p:grpSpPr>
        <p:sp>
          <p:nvSpPr>
            <p:cNvPr id="3515" name="Google Shape;3515;p50"/>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516" name="Google Shape;3516;p50"/>
            <p:cNvGrpSpPr/>
            <p:nvPr/>
          </p:nvGrpSpPr>
          <p:grpSpPr>
            <a:xfrm rot="-385499" flipH="1">
              <a:off x="8167030" y="275568"/>
              <a:ext cx="826315" cy="715318"/>
              <a:chOff x="120150" y="273150"/>
              <a:chExt cx="826331" cy="715332"/>
            </a:xfrm>
          </p:grpSpPr>
          <p:sp>
            <p:nvSpPr>
              <p:cNvPr id="3517" name="Google Shape;3517;p50"/>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8" name="Google Shape;3518;p50"/>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5" name="Google Shape;3441;p47"/>
          <p:cNvSpPr txBox="1"/>
          <p:nvPr/>
        </p:nvSpPr>
        <p:spPr>
          <a:xfrm>
            <a:off x="666069" y="2608118"/>
            <a:ext cx="3780956" cy="12501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r>
              <a:rPr lang="en-US" sz="4000" dirty="0">
                <a:solidFill>
                  <a:srgbClr val="E76A16"/>
                </a:solidFill>
                <a:latin typeface="Arial" panose="020B0604020202020204" pitchFamily="34" charset="0"/>
                <a:cs typeface="Arial" panose="020B0604020202020204" pitchFamily="34" charset="0"/>
              </a:rPr>
              <a:t>KHÁI NIỆM VÀ PHÂN LOẠI</a:t>
            </a:r>
            <a:endParaRPr lang="en-US" sz="4000" dirty="0">
              <a:solidFill>
                <a:srgbClr val="E76A1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4495800" y="1708722"/>
            <a:ext cx="4080440" cy="2308324"/>
          </a:xfrm>
          <a:prstGeom prst="rect">
            <a:avLst/>
          </a:prstGeom>
        </p:spPr>
        <p:txBody>
          <a:bodyPr wrap="square">
            <a:spAutoFit/>
          </a:bodyPr>
          <a:lstStyle/>
          <a:p>
            <a:pPr algn="ctr"/>
            <a:r>
              <a:rPr lang="vi-VN" sz="3600" dirty="0">
                <a:latin typeface="Arial" panose="020B0604020202020204" pitchFamily="34" charset="0"/>
                <a:ea typeface="Courier New" panose="02070309020205020404" pitchFamily="49" charset="0"/>
                <a:cs typeface="Arial" panose="020B0604020202020204" pitchFamily="34" charset="0"/>
              </a:rPr>
              <a:t>Nêu đặc điểm chung về khối lượng phân tử của polymer.</a:t>
            </a:r>
            <a:r>
              <a:rPr lang="en-US" sz="3600" dirty="0">
                <a:latin typeface="Arial" panose="020B0604020202020204" pitchFamily="34" charset="0"/>
                <a:ea typeface="Courier New" panose="02070309020205020404" pitchFamily="49"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
          <a:stretch>
            <a:fillRect/>
          </a:stretch>
        </p:blipFill>
        <p:spPr>
          <a:xfrm>
            <a:off x="190499" y="419099"/>
            <a:ext cx="4305301" cy="43053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81649" y="0"/>
            <a:ext cx="8780702" cy="4939145"/>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50643" y="3094078"/>
            <a:ext cx="4377825" cy="1786523"/>
          </a:xfrm>
          <a:prstGeom prst="rect">
            <a:avLst/>
          </a:prstGeom>
        </p:spPr>
      </p:pic>
      <p:sp>
        <p:nvSpPr>
          <p:cNvPr id="10" name="Rectangle: Rounded Corners 9"/>
          <p:cNvSpPr/>
          <p:nvPr/>
        </p:nvSpPr>
        <p:spPr>
          <a:xfrm>
            <a:off x="339436" y="275155"/>
            <a:ext cx="7564582" cy="4386899"/>
          </a:xfrm>
          <a:prstGeom prst="roundRect">
            <a:avLst>
              <a:gd name="adj" fmla="val 7264"/>
            </a:avLst>
          </a:prstGeom>
          <a:noFill/>
          <a:ln>
            <a:solidFill>
              <a:srgbClr val="506ED8"/>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523;p51"/>
          <p:cNvSpPr txBox="1"/>
          <p:nvPr/>
        </p:nvSpPr>
        <p:spPr>
          <a:xfrm>
            <a:off x="475254" y="395442"/>
            <a:ext cx="7123510" cy="841357"/>
          </a:xfrm>
          <a:prstGeom prst="rect">
            <a:avLst/>
          </a:prstGeom>
          <a:ln w="38100">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latin typeface="Arial" panose="020B0604020202020204" pitchFamily="34" charset="0"/>
                <a:cs typeface="Arial" panose="020B0604020202020204" pitchFamily="34" charset="0"/>
              </a:rPr>
              <a:t>Polymer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561109" y="1236799"/>
            <a:ext cx="872836" cy="442674"/>
          </a:xfrm>
          <a:prstGeom prst="roundRect">
            <a:avLst/>
          </a:prstGeom>
          <a:solidFill>
            <a:srgbClr val="E76A16"/>
          </a:solidFill>
          <a:ln>
            <a:solidFill>
              <a:schemeClr val="bg1"/>
            </a:solidFill>
          </a:ln>
        </p:spPr>
        <p:txBody>
          <a:bodyPr wrap="square" rtlCol="0">
            <a:spAutoFit/>
          </a:bodyPr>
          <a:lstStyle/>
          <a:p>
            <a:pPr algn="ctr"/>
            <a:r>
              <a:rPr lang="en-US" sz="2000" b="1" dirty="0">
                <a:solidFill>
                  <a:schemeClr val="tx2"/>
                </a:solidFill>
                <a:latin typeface="Fira Sans Medium" panose="020B0603050000020004" pitchFamily="34" charset="0"/>
                <a:cs typeface="Arial" panose="020B0604020202020204" pitchFamily="34" charset="0"/>
              </a:rPr>
              <a:t>Ví dụ:</a:t>
            </a:r>
            <a:endParaRPr lang="en-US" sz="2000" b="1" dirty="0">
              <a:solidFill>
                <a:schemeClr val="tx2"/>
              </a:solidFill>
              <a:latin typeface="Fira Sans Medium" panose="020B0603050000020004" pitchFamily="34" charset="0"/>
              <a:cs typeface="Arial" panose="020B0604020202020204" pitchFamily="34" charset="0"/>
            </a:endParaRPr>
          </a:p>
        </p:txBody>
      </p:sp>
      <p:sp>
        <p:nvSpPr>
          <p:cNvPr id="5" name="Rectangle 4"/>
          <p:cNvSpPr/>
          <p:nvPr/>
        </p:nvSpPr>
        <p:spPr>
          <a:xfrm>
            <a:off x="1663827" y="2620915"/>
            <a:ext cx="1467068" cy="461665"/>
          </a:xfrm>
          <a:prstGeom prst="rect">
            <a:avLst/>
          </a:prstGeom>
        </p:spPr>
        <p:txBody>
          <a:bodyPr wrap="none">
            <a:spAutoFit/>
          </a:bodyPr>
          <a:lstStyle/>
          <a:p>
            <a:r>
              <a:rPr lang="vi-VN"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Ethylene</a:t>
            </a:r>
            <a:endParaRPr lang="en-US" sz="2400" b="1" i="1" dirty="0">
              <a:solidFill>
                <a:srgbClr val="E76A16"/>
              </a:solidFill>
              <a:latin typeface="Arial" panose="020B0604020202020204" pitchFamily="34" charset="0"/>
              <a:cs typeface="Arial" panose="020B0604020202020204" pitchFamily="34" charset="0"/>
            </a:endParaRPr>
          </a:p>
        </p:txBody>
      </p:sp>
      <p:sp>
        <p:nvSpPr>
          <p:cNvPr id="6" name="Rectangle 5"/>
          <p:cNvSpPr/>
          <p:nvPr/>
        </p:nvSpPr>
        <p:spPr>
          <a:xfrm>
            <a:off x="4721903" y="2582918"/>
            <a:ext cx="2082621" cy="461665"/>
          </a:xfrm>
          <a:prstGeom prst="rect">
            <a:avLst/>
          </a:prstGeom>
        </p:spPr>
        <p:txBody>
          <a:bodyPr wrap="none">
            <a:spAutoFit/>
          </a:bodyPr>
          <a:lstStyle/>
          <a:p>
            <a:r>
              <a:rPr lang="en-US"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Polye</a:t>
            </a:r>
            <a:r>
              <a:rPr lang="vi-VN"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thylene</a:t>
            </a:r>
            <a:endParaRPr lang="en-US" sz="2400" b="1" i="1" dirty="0">
              <a:solidFill>
                <a:srgbClr val="E76A16"/>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6161" y="1622625"/>
            <a:ext cx="2425673" cy="63542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368" y="1285799"/>
            <a:ext cx="1863987" cy="1472617"/>
          </a:xfrm>
          <a:prstGeom prst="rect">
            <a:avLst/>
          </a:prstGeom>
        </p:spPr>
      </p:pic>
      <p:sp>
        <p:nvSpPr>
          <p:cNvPr id="9" name="Right Arrow 8"/>
          <p:cNvSpPr/>
          <p:nvPr/>
        </p:nvSpPr>
        <p:spPr>
          <a:xfrm>
            <a:off x="3528441" y="1876634"/>
            <a:ext cx="711115" cy="14547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05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46535"/>
          <a:stretch>
            <a:fillRect/>
          </a:stretch>
        </p:blipFill>
        <p:spPr bwMode="auto">
          <a:xfrm>
            <a:off x="6804524" y="806114"/>
            <a:ext cx="2572151" cy="481095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70000" y="66797"/>
            <a:ext cx="3306393" cy="414649"/>
            <a:chOff x="170000" y="66797"/>
            <a:chExt cx="3306393" cy="414649"/>
          </a:xfrm>
        </p:grpSpPr>
        <p:sp>
          <p:nvSpPr>
            <p:cNvPr id="13" name="Google Shape;3441;p47"/>
            <p:cNvSpPr txBox="1"/>
            <p:nvPr/>
          </p:nvSpPr>
          <p:spPr>
            <a:xfrm>
              <a:off x="454517" y="66797"/>
              <a:ext cx="3021876"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panose="00000500000000000000"/>
                <a:buNone/>
                <a:defRPr sz="9100" b="1" i="0" u="none" strike="noStrike" cap="none">
                  <a:solidFill>
                    <a:schemeClr val="dk1"/>
                  </a:solidFill>
                  <a:latin typeface="Barlow" panose="00000500000000000000"/>
                  <a:ea typeface="Barlow" panose="00000500000000000000"/>
                  <a:cs typeface="Barlow" panose="00000500000000000000"/>
                  <a:sym typeface="Barlow" panose="00000500000000000000"/>
                </a:defRPr>
              </a:lvl1pPr>
              <a:lvl2pPr marR="0" lvl="1"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2pPr>
              <a:lvl3pPr marR="0" lvl="2"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3pPr>
              <a:lvl4pPr marR="0" lvl="3"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4pPr>
              <a:lvl5pPr marR="0" lvl="4"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5pPr>
              <a:lvl6pPr marR="0" lvl="5"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6pPr>
              <a:lvl7pPr marR="0" lvl="6"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7pPr>
              <a:lvl8pPr marR="0" lvl="7"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8pPr>
              <a:lvl9pPr marR="0" lvl="8" algn="l" rtl="0">
                <a:lnSpc>
                  <a:spcPct val="100000"/>
                </a:lnSpc>
                <a:spcBef>
                  <a:spcPts val="0"/>
                </a:spcBef>
                <a:spcAft>
                  <a:spcPts val="0"/>
                </a:spcAft>
                <a:buClr>
                  <a:schemeClr val="lt2"/>
                </a:buClr>
                <a:buSzPts val="7200"/>
                <a:buFont typeface="Barlow" panose="00000500000000000000"/>
                <a:buNone/>
                <a:defRPr sz="7200" b="1" i="0" u="none" strike="noStrike" cap="none">
                  <a:solidFill>
                    <a:schemeClr val="lt2"/>
                  </a:solidFill>
                  <a:latin typeface="Barlow" panose="00000500000000000000"/>
                  <a:ea typeface="Barlow" panose="00000500000000000000"/>
                  <a:cs typeface="Barlow" panose="00000500000000000000"/>
                  <a:sym typeface="Barlow" panose="00000500000000000000"/>
                </a:defRPr>
              </a:lvl9pPr>
            </a:lstStyle>
            <a:p>
              <a:r>
                <a:rPr lang="en-US" sz="1800" dirty="0" err="1">
                  <a:solidFill>
                    <a:srgbClr val="E76A16"/>
                  </a:solidFill>
                  <a:latin typeface="Arial" panose="020B0604020202020204" pitchFamily="34" charset="0"/>
                  <a:cs typeface="Arial" panose="020B0604020202020204" pitchFamily="34" charset="0"/>
                </a:rPr>
                <a:t>Khái</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Niệm</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Và</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Phân</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Loại</a:t>
              </a:r>
              <a:endParaRPr lang="en-US" sz="1800" dirty="0">
                <a:solidFill>
                  <a:srgbClr val="E76A16"/>
                </a:solidFill>
                <a:latin typeface="Arial" panose="020B0604020202020204" pitchFamily="34" charset="0"/>
                <a:cs typeface="Arial" panose="020B0604020202020204" pitchFamily="34" charset="0"/>
              </a:endParaRPr>
            </a:p>
          </p:txBody>
        </p:sp>
        <p:grpSp>
          <p:nvGrpSpPr>
            <p:cNvPr id="15" name="Group 14"/>
            <p:cNvGrpSpPr/>
            <p:nvPr/>
          </p:nvGrpSpPr>
          <p:grpSpPr>
            <a:xfrm>
              <a:off x="170000" y="76831"/>
              <a:ext cx="516920" cy="404615"/>
              <a:chOff x="1302846" y="820686"/>
              <a:chExt cx="2194424" cy="1717668"/>
            </a:xfrm>
          </p:grpSpPr>
          <p:sp>
            <p:nvSpPr>
              <p:cNvPr id="11" name="Google Shape;3481;p50"/>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12" name="Google Shape;3483;p50"/>
              <p:cNvSpPr txBox="1"/>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b="1" dirty="0">
                    <a:solidFill>
                      <a:srgbClr val="E76A16"/>
                    </a:solidFill>
                    <a:latin typeface="Fira Sans Black" panose="020B0A03050000020004" pitchFamily="34" charset="0"/>
                    <a:cs typeface="Arial" panose="020B0604020202020204" pitchFamily="34" charset="0"/>
                  </a:rPr>
                  <a:t>I</a:t>
                </a:r>
                <a:endParaRPr lang="en-GB" b="1" dirty="0">
                  <a:solidFill>
                    <a:srgbClr val="E76A16"/>
                  </a:solidFill>
                  <a:latin typeface="Fira Sans Black" panose="020B0A03050000020004" pitchFamily="34" charset="0"/>
                  <a:cs typeface="Arial" panose="020B060402020202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9" grpId="0" animBg="1"/>
    </p:bldLst>
  </p:timing>
</p:sld>
</file>

<file path=ppt/tags/tag1.xml><?xml version="1.0" encoding="utf-8"?>
<p:tagLst xmlns:p="http://schemas.openxmlformats.org/presentationml/2006/main">
  <p:tag name="FILL" val="a1"/>
</p:tagLst>
</file>

<file path=ppt/tags/tag2.xml><?xml version="1.0" encoding="utf-8"?>
<p:tagLst xmlns:p="http://schemas.openxmlformats.org/presentationml/2006/main">
  <p:tag name="FILL" val="a1"/>
</p:tagLst>
</file>

<file path=ppt/theme/theme1.xml><?xml version="1.0" encoding="utf-8"?>
<a:theme xmlns:a="http://schemas.openxmlformats.org/drawingml/2006/main" name="Science Subject for Middle School - 8th Grade: Solutions and Other Mixtures by Slidesgo">
  <a:themeElements>
    <a:clrScheme name="Simple Light">
      <a:dk1>
        <a:srgbClr val="12205B"/>
      </a:dk1>
      <a:lt1>
        <a:srgbClr val="B0DAF1"/>
      </a:lt1>
      <a:dk2>
        <a:srgbClr val="506ED8"/>
      </a:dk2>
      <a:lt2>
        <a:srgbClr val="FFFFFF"/>
      </a:lt2>
      <a:accent1>
        <a:srgbClr val="EEC175"/>
      </a:accent1>
      <a:accent2>
        <a:srgbClr val="FFFFFF"/>
      </a:accent2>
      <a:accent3>
        <a:srgbClr val="FFFFFF"/>
      </a:accent3>
      <a:accent4>
        <a:srgbClr val="FFFFFF"/>
      </a:accent4>
      <a:accent5>
        <a:srgbClr val="FFFFFF"/>
      </a:accent5>
      <a:accent6>
        <a:srgbClr val="FFFFFF"/>
      </a:accent6>
      <a:hlink>
        <a:srgbClr val="B0DAF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1">
      <a:dk1>
        <a:srgbClr val="000000"/>
      </a:dk1>
      <a:lt1>
        <a:srgbClr val="FFFFFF"/>
      </a:lt1>
      <a:dk2>
        <a:srgbClr val="000000"/>
      </a:dk2>
      <a:lt2>
        <a:srgbClr val="FFFFFF"/>
      </a:lt2>
      <a:accent1>
        <a:srgbClr val="2BBBD8"/>
      </a:accent1>
      <a:accent2>
        <a:srgbClr val="FBB505"/>
      </a:accent2>
      <a:accent3>
        <a:srgbClr val="2BBBD8"/>
      </a:accent3>
      <a:accent4>
        <a:srgbClr val="FBB505"/>
      </a:accent4>
      <a:accent5>
        <a:srgbClr val="2BBBD8"/>
      </a:accent5>
      <a:accent6>
        <a:srgbClr val="FBB505"/>
      </a:accent6>
      <a:hlink>
        <a:srgbClr val="2BBBD8"/>
      </a:hlink>
      <a:folHlink>
        <a:srgbClr val="FBB505"/>
      </a:folHlink>
    </a:clrScheme>
    <a:fontScheme name="自定义 1">
      <a:majorFont>
        <a:latin typeface="Elsie"/>
        <a:ea typeface="Elsie"/>
        <a:cs typeface=""/>
      </a:majorFont>
      <a:minorFont>
        <a:latin typeface="Elsie"/>
        <a:ea typeface="Elsi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5748</Words>
  <Application>WPS Slides</Application>
  <PresentationFormat>On-screen Show (16:9)</PresentationFormat>
  <Paragraphs>476</Paragraphs>
  <Slides>51</Slides>
  <Notes>15</Notes>
  <HiddenSlides>0</HiddenSlides>
  <MMClips>5</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51</vt:i4>
      </vt:variant>
    </vt:vector>
  </HeadingPairs>
  <TitlesOfParts>
    <vt:vector size="76" baseType="lpstr">
      <vt:lpstr>Arial</vt:lpstr>
      <vt:lpstr>SimSun</vt:lpstr>
      <vt:lpstr>Wingdings</vt:lpstr>
      <vt:lpstr>Arial</vt:lpstr>
      <vt:lpstr>Barlow</vt:lpstr>
      <vt:lpstr>Asap</vt:lpstr>
      <vt:lpstr>Elsie</vt:lpstr>
      <vt:lpstr>Wide Latin</vt:lpstr>
      <vt:lpstr>Gadugi</vt:lpstr>
      <vt:lpstr>Fira Sans Black</vt:lpstr>
      <vt:lpstr>Courier New</vt:lpstr>
      <vt:lpstr>Fira Sans Medium</vt:lpstr>
      <vt:lpstr>Microsoft YaHei</vt:lpstr>
      <vt:lpstr>Arial Unicode MS</vt:lpstr>
      <vt:lpstr>#9Slide03 Arima Madurai Black</vt:lpstr>
      <vt:lpstr>Calibri</vt:lpstr>
      <vt:lpstr>Elsie</vt:lpstr>
      <vt:lpstr>#9Slide07 Oliver tue les fourmi</vt:lpstr>
      <vt:lpstr>Times New Roman</vt:lpstr>
      <vt:lpstr>Calibri Light</vt:lpstr>
      <vt:lpstr>Symbol</vt:lpstr>
      <vt:lpstr>Segoe Print</vt:lpstr>
      <vt:lpstr>等线</vt:lpstr>
      <vt:lpstr>Science Subject for Middle School - 8th Grade: Solutions and Other Mixtures by Slidesgo</vt:lpstr>
      <vt:lpstr>Office 主题</vt:lpstr>
      <vt:lpstr>PowerPoint 演示文稿</vt:lpstr>
      <vt:lpstr>PowerPoint 演示文稿</vt:lpstr>
      <vt:lpstr>PowerPoint 演示文稿</vt:lpstr>
      <vt:lpstr>Bài 30:  POLYMER</vt:lpstr>
      <vt:lpstr>IV</vt:lpstr>
      <vt:lpstr>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III</vt:lpstr>
      <vt:lpstr>PowerPoint 演示文稿</vt:lpstr>
      <vt:lpstr>PowerPoint 演示文稿</vt:lpstr>
      <vt:lpstr>PowerPoint 演示文稿</vt:lpstr>
      <vt:lpstr>IV</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HOA HOÀNG</cp:lastModifiedBy>
  <cp:revision>35</cp:revision>
  <dcterms:created xsi:type="dcterms:W3CDTF">2025-05-11T11:27:51Z</dcterms:created>
  <dcterms:modified xsi:type="dcterms:W3CDTF">2025-05-11T11:28:02Z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538B348960DC4F9B8E8B7E1387DEE653_13</vt:lpwstr>
  </property>
  <property fmtid="{D5CDD505-2E9C-101B-9397-08002B2CF9AE}" pid="3" name="KSOProductBuildVer">
    <vt:lpwstr>1033-12.2.0.20795</vt:lpwstr>
  </property>
</Properties>
</file>