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6.svg" ContentType="image/svg+xml"/>
  <Override PartName="/ppt/media/image19.svg" ContentType="image/svg+xml"/>
  <Override PartName="/ppt/media/image2.svg" ContentType="image/svg+xml"/>
  <Override PartName="/ppt/media/image28.svg" ContentType="image/svg+xml"/>
  <Override PartName="/ppt/media/image31.svg" ContentType="image/svg+xml"/>
  <Override PartName="/ppt/media/image36.svg" ContentType="image/svg+xml"/>
  <Override PartName="/ppt/media/image39.svg" ContentType="image/svg+xml"/>
  <Override PartName="/ppt/media/image50.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379" r:id="rId6"/>
    <p:sldId id="266" r:id="rId7"/>
    <p:sldId id="349" r:id="rId8"/>
    <p:sldId id="19038" r:id="rId9"/>
    <p:sldId id="19039" r:id="rId10"/>
    <p:sldId id="19040" r:id="rId11"/>
    <p:sldId id="348" r:id="rId12"/>
    <p:sldId id="352" r:id="rId13"/>
    <p:sldId id="351" r:id="rId14"/>
    <p:sldId id="264" r:id="rId15"/>
    <p:sldId id="353" r:id="rId16"/>
    <p:sldId id="354" r:id="rId17"/>
    <p:sldId id="357" r:id="rId18"/>
    <p:sldId id="356" r:id="rId19"/>
    <p:sldId id="358" r:id="rId20"/>
    <p:sldId id="359" r:id="rId21"/>
    <p:sldId id="360" r:id="rId22"/>
    <p:sldId id="273" r:id="rId23"/>
    <p:sldId id="267" r:id="rId24"/>
    <p:sldId id="263" r:id="rId25"/>
    <p:sldId id="281" r:id="rId26"/>
    <p:sldId id="361" r:id="rId27"/>
    <p:sldId id="362" r:id="rId28"/>
    <p:sldId id="363" r:id="rId29"/>
    <p:sldId id="19041" r:id="rId30"/>
    <p:sldId id="19042" r:id="rId31"/>
    <p:sldId id="364" r:id="rId32"/>
    <p:sldId id="19046" r:id="rId33"/>
    <p:sldId id="19047" r:id="rId34"/>
    <p:sldId id="366" r:id="rId35"/>
    <p:sldId id="19048" r:id="rId36"/>
    <p:sldId id="19049" r:id="rId37"/>
    <p:sldId id="367" r:id="rId38"/>
    <p:sldId id="19050" r:id="rId39"/>
    <p:sldId id="19051" r:id="rId40"/>
    <p:sldId id="19044" r:id="rId41"/>
    <p:sldId id="19045" r:id="rId42"/>
    <p:sldId id="368" r:id="rId43"/>
    <p:sldId id="369" r:id="rId44"/>
    <p:sldId id="19043" r:id="rId45"/>
    <p:sldId id="259" r:id="rId46"/>
    <p:sldId id="370" r:id="rId47"/>
    <p:sldId id="371" r:id="rId48"/>
    <p:sldId id="372" r:id="rId49"/>
    <p:sldId id="373" r:id="rId50"/>
    <p:sldId id="374" r:id="rId51"/>
    <p:sldId id="375" r:id="rId52"/>
    <p:sldId id="376" r:id="rId53"/>
    <p:sldId id="280" r:id="rId54"/>
    <p:sldId id="377" r:id="rId55"/>
    <p:sldId id="378" r:id="rId56"/>
    <p:sldId id="274" r:id="rId57"/>
    <p:sldId id="317" r:id="rId58"/>
    <p:sldId id="262" r:id="rId59"/>
  </p:sldIdLst>
  <p:sldSz cx="9144000" cy="5143500" type="screen16x9"/>
  <p:notesSz cx="6858000" cy="9144000"/>
  <p:embeddedFontLst>
    <p:embeddedFont>
      <p:font typeface="Nunito Black"/>
      <p:bold r:id="rId63"/>
    </p:embeddedFont>
    <p:embeddedFont>
      <p:font typeface="Lato" panose="020F0502020204030203"/>
      <p:regular r:id="rId64"/>
    </p:embeddedFont>
    <p:embeddedFont>
      <p:font typeface="Karla"/>
      <p:regular r:id="rId65"/>
    </p:embeddedFont>
    <p:embeddedFont>
      <p:font typeface="Calibri" panose="020F0502020204030204" pitchFamily="34" charset="0"/>
      <p:regular r:id="rId66"/>
      <p:bold r:id="rId67"/>
      <p:italic r:id="rId68"/>
      <p:boldItalic r:id="rId69"/>
    </p:embeddedFont>
    <p:embeddedFont>
      <p:font typeface="Times" panose="02020603050405020304" pitchFamily="18"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F"/>
    <a:srgbClr val="B66D31"/>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3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3" Type="http://schemas.openxmlformats.org/officeDocument/2006/relationships/font" Target="fonts/font11.fntdata"/><Relationship Id="rId72" Type="http://schemas.openxmlformats.org/officeDocument/2006/relationships/font" Target="fonts/font10.fntdata"/><Relationship Id="rId71" Type="http://schemas.openxmlformats.org/officeDocument/2006/relationships/font" Target="fonts/font9.fntdata"/><Relationship Id="rId70" Type="http://schemas.openxmlformats.org/officeDocument/2006/relationships/font" Target="fonts/font8.fntdata"/><Relationship Id="rId7" Type="http://schemas.openxmlformats.org/officeDocument/2006/relationships/slide" Target="slides/slide4.xml"/><Relationship Id="rId69" Type="http://schemas.openxmlformats.org/officeDocument/2006/relationships/font" Target="fonts/font7.fntdata"/><Relationship Id="rId68" Type="http://schemas.openxmlformats.org/officeDocument/2006/relationships/font" Target="fonts/font6.fntdata"/><Relationship Id="rId67" Type="http://schemas.openxmlformats.org/officeDocument/2006/relationships/font" Target="fonts/font5.fntdata"/><Relationship Id="rId66" Type="http://schemas.openxmlformats.org/officeDocument/2006/relationships/font" Target="fonts/font4.fntdata"/><Relationship Id="rId65" Type="http://schemas.openxmlformats.org/officeDocument/2006/relationships/font" Target="fonts/font3.fntdata"/><Relationship Id="rId64" Type="http://schemas.openxmlformats.org/officeDocument/2006/relationships/font" Target="fonts/font2.fntdata"/><Relationship Id="rId63" Type="http://schemas.openxmlformats.org/officeDocument/2006/relationships/font" Target="fonts/font1.fntdata"/><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28"/>
        <p:cNvGrpSpPr/>
        <p:nvPr/>
      </p:nvGrpSpPr>
      <p:grpSpPr>
        <a:xfrm>
          <a:off x="0" y="0"/>
          <a:ext cx="0" cy="0"/>
          <a:chOff x="0" y="0"/>
          <a:chExt cx="0" cy="0"/>
        </a:xfrm>
      </p:grpSpPr>
      <p:sp>
        <p:nvSpPr>
          <p:cNvPr id="829" name="Google Shape;8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79"/>
        <p:cNvGrpSpPr/>
        <p:nvPr/>
      </p:nvGrpSpPr>
      <p:grpSpPr>
        <a:xfrm>
          <a:off x="0" y="0"/>
          <a:ext cx="0" cy="0"/>
          <a:chOff x="0" y="0"/>
          <a:chExt cx="0" cy="0"/>
        </a:xfrm>
      </p:grpSpPr>
      <p:sp>
        <p:nvSpPr>
          <p:cNvPr id="980" name="Google Shape;980;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09"/>
        <p:cNvGrpSpPr/>
        <p:nvPr/>
      </p:nvGrpSpPr>
      <p:grpSpPr>
        <a:xfrm>
          <a:off x="0" y="0"/>
          <a:ext cx="0" cy="0"/>
          <a:chOff x="0" y="0"/>
          <a:chExt cx="0" cy="0"/>
        </a:xfrm>
      </p:grpSpPr>
      <p:sp>
        <p:nvSpPr>
          <p:cNvPr id="1810" name="Google Shape;1810;ge3d5327fd3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e3d5327fd3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07"/>
        <p:cNvGrpSpPr/>
        <p:nvPr/>
      </p:nvGrpSpPr>
      <p:grpSpPr>
        <a:xfrm>
          <a:off x="0" y="0"/>
          <a:ext cx="0" cy="0"/>
          <a:chOff x="0" y="0"/>
          <a:chExt cx="0" cy="0"/>
        </a:xfrm>
      </p:grpSpPr>
      <p:sp>
        <p:nvSpPr>
          <p:cNvPr id="1408" name="Google Shape;1408;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92"/>
        <p:cNvGrpSpPr/>
        <p:nvPr/>
      </p:nvGrpSpPr>
      <p:grpSpPr>
        <a:xfrm>
          <a:off x="0" y="0"/>
          <a:ext cx="0" cy="0"/>
          <a:chOff x="0" y="0"/>
          <a:chExt cx="0" cy="0"/>
        </a:xfrm>
      </p:grpSpPr>
      <p:sp>
        <p:nvSpPr>
          <p:cNvPr id="1193" name="Google Shape;1193;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35"/>
        <p:cNvGrpSpPr/>
        <p:nvPr/>
      </p:nvGrpSpPr>
      <p:grpSpPr>
        <a:xfrm>
          <a:off x="0" y="0"/>
          <a:ext cx="0" cy="0"/>
          <a:chOff x="0" y="0"/>
          <a:chExt cx="0" cy="0"/>
        </a:xfrm>
      </p:grpSpPr>
      <p:sp>
        <p:nvSpPr>
          <p:cNvPr id="1136" name="Google Shape;1136;g163f47a038c_0_1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63f47a038c_0_1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35"/>
        <p:cNvGrpSpPr/>
        <p:nvPr/>
      </p:nvGrpSpPr>
      <p:grpSpPr>
        <a:xfrm>
          <a:off x="0" y="0"/>
          <a:ext cx="0" cy="0"/>
          <a:chOff x="0" y="0"/>
          <a:chExt cx="0" cy="0"/>
        </a:xfrm>
      </p:grpSpPr>
      <p:sp>
        <p:nvSpPr>
          <p:cNvPr id="1136" name="Google Shape;1136;g163f47a038c_0_1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63f47a038c_0_1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56"/>
        <p:cNvGrpSpPr/>
        <p:nvPr/>
      </p:nvGrpSpPr>
      <p:grpSpPr>
        <a:xfrm>
          <a:off x="0" y="0"/>
          <a:ext cx="0" cy="0"/>
          <a:chOff x="0" y="0"/>
          <a:chExt cx="0" cy="0"/>
        </a:xfrm>
      </p:grpSpPr>
      <p:sp>
        <p:nvSpPr>
          <p:cNvPr id="1357" name="Google Shape;1357;g1640a693bd3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8" name="Google Shape;1358;g1640a693bd3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22"/>
        <p:cNvGrpSpPr/>
        <p:nvPr/>
      </p:nvGrpSpPr>
      <p:grpSpPr>
        <a:xfrm>
          <a:off x="0" y="0"/>
          <a:ext cx="0" cy="0"/>
          <a:chOff x="0" y="0"/>
          <a:chExt cx="0" cy="0"/>
        </a:xfrm>
      </p:grpSpPr>
      <p:sp>
        <p:nvSpPr>
          <p:cNvPr id="2423" name="Google Shape;2423;ge3d74bacbb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e3d74bacbb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22"/>
        <p:cNvGrpSpPr/>
        <p:nvPr/>
      </p:nvGrpSpPr>
      <p:grpSpPr>
        <a:xfrm>
          <a:off x="0" y="0"/>
          <a:ext cx="0" cy="0"/>
          <a:chOff x="0" y="0"/>
          <a:chExt cx="0" cy="0"/>
        </a:xfrm>
      </p:grpSpPr>
      <p:sp>
        <p:nvSpPr>
          <p:cNvPr id="2423" name="Google Shape;2423;ge3d74bacbb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e3d74bacbb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32"/>
        <p:cNvGrpSpPr/>
        <p:nvPr/>
      </p:nvGrpSpPr>
      <p:grpSpPr>
        <a:xfrm>
          <a:off x="0" y="0"/>
          <a:ext cx="0" cy="0"/>
          <a:chOff x="0" y="0"/>
          <a:chExt cx="0" cy="0"/>
        </a:xfrm>
      </p:grpSpPr>
      <p:sp>
        <p:nvSpPr>
          <p:cNvPr id="1933" name="Google Shape;1933;g16a195b241b_0_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6a195b241b_0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32"/>
        <p:cNvGrpSpPr/>
        <p:nvPr/>
      </p:nvGrpSpPr>
      <p:grpSpPr>
        <a:xfrm>
          <a:off x="0" y="0"/>
          <a:ext cx="0" cy="0"/>
          <a:chOff x="0" y="0"/>
          <a:chExt cx="0" cy="0"/>
        </a:xfrm>
      </p:grpSpPr>
      <p:sp>
        <p:nvSpPr>
          <p:cNvPr id="1933" name="Google Shape;1933;g16a195b241b_0_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6a195b241b_0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32"/>
        <p:cNvGrpSpPr/>
        <p:nvPr/>
      </p:nvGrpSpPr>
      <p:grpSpPr>
        <a:xfrm>
          <a:off x="0" y="0"/>
          <a:ext cx="0" cy="0"/>
          <a:chOff x="0" y="0"/>
          <a:chExt cx="0" cy="0"/>
        </a:xfrm>
      </p:grpSpPr>
      <p:sp>
        <p:nvSpPr>
          <p:cNvPr id="5733" name="Google Shape;5733;g1785c9fdfb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4" name="Google Shape;5734;g1785c9fdfb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35"/>
        <p:cNvGrpSpPr/>
        <p:nvPr/>
      </p:nvGrpSpPr>
      <p:grpSpPr>
        <a:xfrm>
          <a:off x="0" y="0"/>
          <a:ext cx="0" cy="0"/>
          <a:chOff x="0" y="0"/>
          <a:chExt cx="0" cy="0"/>
        </a:xfrm>
      </p:grpSpPr>
      <p:sp>
        <p:nvSpPr>
          <p:cNvPr id="1136" name="Google Shape;1136;g163f47a038c_0_1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63f47a038c_0_1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713400" y="1764875"/>
            <a:ext cx="2676900" cy="64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000">
                <a:solidFill>
                  <a:schemeClr val="dk2"/>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0" name="Google Shape;10;p2"/>
          <p:cNvSpPr txBox="1">
            <a:spLocks noGrp="1"/>
          </p:cNvSpPr>
          <p:nvPr>
            <p:ph type="ctrTitle"/>
          </p:nvPr>
        </p:nvSpPr>
        <p:spPr>
          <a:xfrm>
            <a:off x="713400" y="539375"/>
            <a:ext cx="6003600" cy="1416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40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p:txBody>
      </p:sp>
      <p:grpSp>
        <p:nvGrpSpPr>
          <p:cNvPr id="11" name="Google Shape;11;p2"/>
          <p:cNvGrpSpPr/>
          <p:nvPr/>
        </p:nvGrpSpPr>
        <p:grpSpPr>
          <a:xfrm>
            <a:off x="251710" y="246950"/>
            <a:ext cx="461700" cy="461700"/>
            <a:chOff x="292035" y="246950"/>
            <a:chExt cx="461700" cy="461700"/>
          </a:xfrm>
        </p:grpSpPr>
        <p:sp>
          <p:nvSpPr>
            <p:cNvPr id="12" name="Google Shape;12;p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533"/>
        <p:cNvGrpSpPr/>
        <p:nvPr/>
      </p:nvGrpSpPr>
      <p:grpSpPr>
        <a:xfrm>
          <a:off x="0" y="0"/>
          <a:ext cx="0" cy="0"/>
          <a:chOff x="0" y="0"/>
          <a:chExt cx="0" cy="0"/>
        </a:xfrm>
      </p:grpSpPr>
      <p:sp>
        <p:nvSpPr>
          <p:cNvPr id="534" name="Google Shape;534;p28"/>
          <p:cNvSpPr txBox="1">
            <a:spLocks noGrp="1"/>
          </p:cNvSpPr>
          <p:nvPr>
            <p:ph type="body" idx="1"/>
          </p:nvPr>
        </p:nvSpPr>
        <p:spPr>
          <a:xfrm>
            <a:off x="1687050" y="1759501"/>
            <a:ext cx="5769900" cy="23190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sz="1600"/>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p:txBody>
      </p:sp>
      <p:sp>
        <p:nvSpPr>
          <p:cNvPr id="535" name="Google Shape;535;p28"/>
          <p:cNvSpPr txBox="1">
            <a:spLocks noGrp="1"/>
          </p:cNvSpPr>
          <p:nvPr>
            <p:ph type="title"/>
          </p:nvPr>
        </p:nvSpPr>
        <p:spPr>
          <a:xfrm>
            <a:off x="1687050" y="1065000"/>
            <a:ext cx="576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6" name="Google Shape;536;p28"/>
          <p:cNvSpPr/>
          <p:nvPr/>
        </p:nvSpPr>
        <p:spPr>
          <a:xfrm rot="692880">
            <a:off x="6860323" y="3364248"/>
            <a:ext cx="3259381" cy="1810340"/>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28"/>
          <p:cNvSpPr/>
          <p:nvPr/>
        </p:nvSpPr>
        <p:spPr>
          <a:xfrm rot="10800000" flipH="1">
            <a:off x="0" y="3508575"/>
            <a:ext cx="2736789" cy="163491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28"/>
          <p:cNvSpPr/>
          <p:nvPr/>
        </p:nvSpPr>
        <p:spPr>
          <a:xfrm>
            <a:off x="6348398" y="4767499"/>
            <a:ext cx="757644" cy="1526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28"/>
          <p:cNvSpPr/>
          <p:nvPr/>
        </p:nvSpPr>
        <p:spPr>
          <a:xfrm>
            <a:off x="293425" y="255513"/>
            <a:ext cx="658895" cy="152687"/>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40" name="Google Shape;540;p28"/>
          <p:cNvGrpSpPr/>
          <p:nvPr/>
        </p:nvGrpSpPr>
        <p:grpSpPr>
          <a:xfrm>
            <a:off x="8155460" y="-126950"/>
            <a:ext cx="461700" cy="461700"/>
            <a:chOff x="292035" y="246950"/>
            <a:chExt cx="461700" cy="461700"/>
          </a:xfrm>
        </p:grpSpPr>
        <p:sp>
          <p:nvSpPr>
            <p:cNvPr id="541" name="Google Shape;541;p28"/>
            <p:cNvSpPr/>
            <p:nvPr/>
          </p:nvSpPr>
          <p:spPr>
            <a:xfrm>
              <a:off x="487635" y="246950"/>
              <a:ext cx="705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28"/>
            <p:cNvSpPr/>
            <p:nvPr/>
          </p:nvSpPr>
          <p:spPr>
            <a:xfrm rot="2710324">
              <a:off x="487565" y="247102"/>
              <a:ext cx="70640" cy="4615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28"/>
            <p:cNvSpPr/>
            <p:nvPr/>
          </p:nvSpPr>
          <p:spPr>
            <a:xfrm rot="5400000">
              <a:off x="487485" y="247000"/>
              <a:ext cx="708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28"/>
            <p:cNvSpPr/>
            <p:nvPr/>
          </p:nvSpPr>
          <p:spPr>
            <a:xfrm rot="8110324">
              <a:off x="487565" y="247102"/>
              <a:ext cx="70640" cy="4615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8_1">
    <p:spTree>
      <p:nvGrpSpPr>
        <p:cNvPr id="1" name="Shape 545"/>
        <p:cNvGrpSpPr/>
        <p:nvPr/>
      </p:nvGrpSpPr>
      <p:grpSpPr>
        <a:xfrm>
          <a:off x="0" y="0"/>
          <a:ext cx="0" cy="0"/>
          <a:chOff x="0" y="0"/>
          <a:chExt cx="0" cy="0"/>
        </a:xfrm>
      </p:grpSpPr>
      <p:sp>
        <p:nvSpPr>
          <p:cNvPr id="546" name="Google Shape;546;p29"/>
          <p:cNvSpPr txBox="1">
            <a:spLocks noGrp="1"/>
          </p:cNvSpPr>
          <p:nvPr>
            <p:ph type="body" idx="1"/>
          </p:nvPr>
        </p:nvSpPr>
        <p:spPr>
          <a:xfrm>
            <a:off x="4174800" y="2110680"/>
            <a:ext cx="4169100" cy="20982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p:txBody>
      </p:sp>
      <p:sp>
        <p:nvSpPr>
          <p:cNvPr id="547" name="Google Shape;547;p29"/>
          <p:cNvSpPr txBox="1">
            <a:spLocks noGrp="1"/>
          </p:cNvSpPr>
          <p:nvPr>
            <p:ph type="title"/>
          </p:nvPr>
        </p:nvSpPr>
        <p:spPr>
          <a:xfrm>
            <a:off x="4174800" y="1030097"/>
            <a:ext cx="4169100" cy="1005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8" name="Google Shape;548;p29"/>
          <p:cNvSpPr/>
          <p:nvPr/>
        </p:nvSpPr>
        <p:spPr>
          <a:xfrm flipH="1">
            <a:off x="7260678" y="-1"/>
            <a:ext cx="1880391" cy="1123315"/>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29"/>
          <p:cNvSpPr/>
          <p:nvPr/>
        </p:nvSpPr>
        <p:spPr>
          <a:xfrm>
            <a:off x="2928" y="-1"/>
            <a:ext cx="1880391" cy="1123315"/>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6">
  <p:cSld name="CUSTOM_9_1">
    <p:spTree>
      <p:nvGrpSpPr>
        <p:cNvPr id="1" name="Shape 612"/>
        <p:cNvGrpSpPr/>
        <p:nvPr/>
      </p:nvGrpSpPr>
      <p:grpSpPr>
        <a:xfrm>
          <a:off x="0" y="0"/>
          <a:ext cx="0" cy="0"/>
          <a:chOff x="0" y="0"/>
          <a:chExt cx="0" cy="0"/>
        </a:xfrm>
      </p:grpSpPr>
      <p:sp>
        <p:nvSpPr>
          <p:cNvPr id="613" name="Google Shape;613;p34"/>
          <p:cNvSpPr/>
          <p:nvPr/>
        </p:nvSpPr>
        <p:spPr>
          <a:xfrm>
            <a:off x="0" y="-371045"/>
            <a:ext cx="4020071" cy="2401526"/>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34"/>
          <p:cNvSpPr/>
          <p:nvPr/>
        </p:nvSpPr>
        <p:spPr>
          <a:xfrm rot="10800000">
            <a:off x="5658425" y="3060355"/>
            <a:ext cx="4020071" cy="2401526"/>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15" name="Google Shape;615;p34"/>
          <p:cNvGrpSpPr/>
          <p:nvPr/>
        </p:nvGrpSpPr>
        <p:grpSpPr>
          <a:xfrm>
            <a:off x="5161033" y="251293"/>
            <a:ext cx="208411" cy="208411"/>
            <a:chOff x="292035" y="246950"/>
            <a:chExt cx="461700" cy="461700"/>
          </a:xfrm>
        </p:grpSpPr>
        <p:sp>
          <p:nvSpPr>
            <p:cNvPr id="616" name="Google Shape;616;p34"/>
            <p:cNvSpPr/>
            <p:nvPr/>
          </p:nvSpPr>
          <p:spPr>
            <a:xfrm>
              <a:off x="487635" y="246950"/>
              <a:ext cx="705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7" name="Google Shape;617;p34"/>
            <p:cNvSpPr/>
            <p:nvPr/>
          </p:nvSpPr>
          <p:spPr>
            <a:xfrm rot="27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618;p34"/>
            <p:cNvSpPr/>
            <p:nvPr/>
          </p:nvSpPr>
          <p:spPr>
            <a:xfrm rot="5400000">
              <a:off x="487485" y="247000"/>
              <a:ext cx="708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619;p34"/>
            <p:cNvSpPr/>
            <p:nvPr/>
          </p:nvSpPr>
          <p:spPr>
            <a:xfrm rot="81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20" name="Google Shape;620;p34"/>
          <p:cNvSpPr txBox="1">
            <a:spLocks noGrp="1"/>
          </p:cNvSpPr>
          <p:nvPr>
            <p:ph type="title"/>
          </p:nvPr>
        </p:nvSpPr>
        <p:spPr>
          <a:xfrm>
            <a:off x="2015675" y="1564625"/>
            <a:ext cx="5112600" cy="1450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9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621" name="Google Shape;621;p34"/>
          <p:cNvSpPr txBox="1">
            <a:spLocks noGrp="1"/>
          </p:cNvSpPr>
          <p:nvPr>
            <p:ph type="subTitle" idx="1"/>
          </p:nvPr>
        </p:nvSpPr>
        <p:spPr>
          <a:xfrm>
            <a:off x="2015725" y="2895750"/>
            <a:ext cx="5112600" cy="8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BIG_NUMBER_1_1_1_1_1_1_1_1">
    <p:spTree>
      <p:nvGrpSpPr>
        <p:cNvPr id="1" name="Shape 791"/>
        <p:cNvGrpSpPr/>
        <p:nvPr/>
      </p:nvGrpSpPr>
      <p:grpSpPr>
        <a:xfrm>
          <a:off x="0" y="0"/>
          <a:ext cx="0" cy="0"/>
          <a:chOff x="0" y="0"/>
          <a:chExt cx="0" cy="0"/>
        </a:xfrm>
      </p:grpSpPr>
      <p:sp>
        <p:nvSpPr>
          <p:cNvPr id="792" name="Google Shape;792;p47"/>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93" name="Google Shape;793;p47"/>
          <p:cNvGrpSpPr/>
          <p:nvPr/>
        </p:nvGrpSpPr>
        <p:grpSpPr>
          <a:xfrm>
            <a:off x="8064066" y="4604053"/>
            <a:ext cx="880186" cy="539385"/>
            <a:chOff x="7020722" y="3595000"/>
            <a:chExt cx="2002699" cy="1227270"/>
          </a:xfrm>
        </p:grpSpPr>
        <p:sp>
          <p:nvSpPr>
            <p:cNvPr id="794" name="Google Shape;794;p47"/>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 name="Google Shape;795;p47"/>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796;p47"/>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97" name="Google Shape;797;p47"/>
          <p:cNvGrpSpPr/>
          <p:nvPr/>
        </p:nvGrpSpPr>
        <p:grpSpPr>
          <a:xfrm>
            <a:off x="8833735" y="4076000"/>
            <a:ext cx="461700" cy="461700"/>
            <a:chOff x="292035" y="246950"/>
            <a:chExt cx="461700" cy="461700"/>
          </a:xfrm>
        </p:grpSpPr>
        <p:sp>
          <p:nvSpPr>
            <p:cNvPr id="798" name="Google Shape;798;p47"/>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 name="Google Shape;799;p47"/>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 name="Google Shape;800;p47"/>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 name="Google Shape;801;p47"/>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02" name="Google Shape;802;p47"/>
          <p:cNvSpPr/>
          <p:nvPr/>
        </p:nvSpPr>
        <p:spPr>
          <a:xfrm>
            <a:off x="355175" y="4800377"/>
            <a:ext cx="634001" cy="146918"/>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 name="Google Shape;803;p47"/>
          <p:cNvSpPr/>
          <p:nvPr/>
        </p:nvSpPr>
        <p:spPr>
          <a:xfrm>
            <a:off x="-410275" y="-202623"/>
            <a:ext cx="1335937" cy="74199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 name="Google Shape;804;p47"/>
          <p:cNvSpPr/>
          <p:nvPr/>
        </p:nvSpPr>
        <p:spPr>
          <a:xfrm>
            <a:off x="8430731" y="-120375"/>
            <a:ext cx="633999" cy="572705"/>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 name="Google Shape;805;p47"/>
          <p:cNvSpPr/>
          <p:nvPr/>
        </p:nvSpPr>
        <p:spPr>
          <a:xfrm>
            <a:off x="7282897" y="171974"/>
            <a:ext cx="781190" cy="157424"/>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812"/>
        <p:cNvGrpSpPr/>
        <p:nvPr/>
      </p:nvGrpSpPr>
      <p:grpSpPr>
        <a:xfrm>
          <a:off x="0" y="0"/>
          <a:ext cx="0" cy="0"/>
          <a:chOff x="0" y="0"/>
          <a:chExt cx="0" cy="0"/>
        </a:xfrm>
      </p:grpSpPr>
      <p:sp>
        <p:nvSpPr>
          <p:cNvPr id="813" name="Google Shape;813;p49"/>
          <p:cNvSpPr/>
          <p:nvPr/>
        </p:nvSpPr>
        <p:spPr>
          <a:xfrm rot="10800000" flipH="1">
            <a:off x="50" y="16"/>
            <a:ext cx="9144142" cy="21165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 name="Google Shape;814;p49"/>
          <p:cNvSpPr/>
          <p:nvPr/>
        </p:nvSpPr>
        <p:spPr>
          <a:xfrm>
            <a:off x="50" y="4924166"/>
            <a:ext cx="9144142" cy="21165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815"/>
        <p:cNvGrpSpPr/>
        <p:nvPr/>
      </p:nvGrpSpPr>
      <p:grpSpPr>
        <a:xfrm>
          <a:off x="0" y="0"/>
          <a:ext cx="0" cy="0"/>
          <a:chOff x="0" y="0"/>
          <a:chExt cx="0" cy="0"/>
        </a:xfrm>
      </p:grpSpPr>
      <p:sp>
        <p:nvSpPr>
          <p:cNvPr id="816" name="Google Shape;816;p50"/>
          <p:cNvSpPr/>
          <p:nvPr/>
        </p:nvSpPr>
        <p:spPr>
          <a:xfrm rot="-5400000">
            <a:off x="6638232" y="2637732"/>
            <a:ext cx="1495768" cy="3515769"/>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 name="Google Shape;817;p50"/>
          <p:cNvSpPr/>
          <p:nvPr/>
        </p:nvSpPr>
        <p:spPr>
          <a:xfrm rot="5400000">
            <a:off x="1010107" y="-1009993"/>
            <a:ext cx="1495768" cy="3515769"/>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83A9A28-261A-4B00-8D09-94078018FC73}"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0ACC348-42D9-4684-BA28-B66F0619EC42}" type="slidenum">
              <a:rPr lang="vi-VN" smtClean="0"/>
            </a:fld>
            <a:endParaRPr lang="vi-VN"/>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hasCustomPrompt="1"/>
          </p:nvPr>
        </p:nvSpPr>
        <p:spPr>
          <a:xfrm>
            <a:off x="5436303" y="1260175"/>
            <a:ext cx="850200" cy="6036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4800"/>
              <a:buNone/>
              <a:defRPr sz="36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8" name="Google Shape;18;p3"/>
          <p:cNvSpPr txBox="1">
            <a:spLocks noGrp="1"/>
          </p:cNvSpPr>
          <p:nvPr>
            <p:ph type="subTitle" idx="1"/>
          </p:nvPr>
        </p:nvSpPr>
        <p:spPr>
          <a:xfrm>
            <a:off x="5330500" y="3215826"/>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p:txBody>
      </p:sp>
      <p:sp>
        <p:nvSpPr>
          <p:cNvPr id="19" name="Google Shape;19;p3"/>
          <p:cNvSpPr txBox="1">
            <a:spLocks noGrp="1"/>
          </p:cNvSpPr>
          <p:nvPr>
            <p:ph type="title" idx="2"/>
          </p:nvPr>
        </p:nvSpPr>
        <p:spPr>
          <a:xfrm>
            <a:off x="5330500" y="1863750"/>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20" name="Google Shape;20;p3"/>
          <p:cNvSpPr/>
          <p:nvPr/>
        </p:nvSpPr>
        <p:spPr>
          <a:xfrm flipH="1">
            <a:off x="6407200" y="0"/>
            <a:ext cx="2736789" cy="163491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3"/>
          <p:cNvSpPr/>
          <p:nvPr/>
        </p:nvSpPr>
        <p:spPr>
          <a:xfrm flipH="1">
            <a:off x="49" y="4604100"/>
            <a:ext cx="1803952" cy="539402"/>
          </a:xfrm>
          <a:custGeom>
            <a:avLst/>
            <a:gdLst/>
            <a:ahLst/>
            <a:cxnLst/>
            <a:rect l="l" t="t" r="r" b="b"/>
            <a:pathLst>
              <a:path w="18087" h="4414" extrusionOk="0">
                <a:moveTo>
                  <a:pt x="9433" y="1"/>
                </a:moveTo>
                <a:cubicBezTo>
                  <a:pt x="8856" y="1"/>
                  <a:pt x="8275" y="50"/>
                  <a:pt x="7692" y="163"/>
                </a:cubicBezTo>
                <a:cubicBezTo>
                  <a:pt x="6323" y="425"/>
                  <a:pt x="5180" y="1402"/>
                  <a:pt x="4263" y="2033"/>
                </a:cubicBezTo>
                <a:cubicBezTo>
                  <a:pt x="2918" y="2961"/>
                  <a:pt x="1584" y="3795"/>
                  <a:pt x="1" y="4414"/>
                </a:cubicBezTo>
                <a:lnTo>
                  <a:pt x="18086" y="4414"/>
                </a:lnTo>
                <a:lnTo>
                  <a:pt x="18086" y="4402"/>
                </a:lnTo>
                <a:lnTo>
                  <a:pt x="18086" y="1878"/>
                </a:lnTo>
                <a:cubicBezTo>
                  <a:pt x="15443" y="1377"/>
                  <a:pt x="12488" y="1"/>
                  <a:pt x="943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3"/>
          <p:cNvSpPr/>
          <p:nvPr/>
        </p:nvSpPr>
        <p:spPr>
          <a:xfrm>
            <a:off x="3948250" y="460408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685800" y="1147925"/>
            <a:ext cx="7658100" cy="3451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300"/>
              </a:spcBef>
              <a:spcAft>
                <a:spcPts val="0"/>
              </a:spcAft>
              <a:buSzPts val="1200"/>
              <a:buFont typeface="Roboto Condensed Light" panose="02000000000000000000"/>
              <a:buChar char="○"/>
              <a:defRPr sz="1200"/>
            </a:lvl2pPr>
            <a:lvl3pPr marL="1371600" lvl="2" indent="-304800" rtl="0">
              <a:spcBef>
                <a:spcPts val="0"/>
              </a:spcBef>
              <a:spcAft>
                <a:spcPts val="0"/>
              </a:spcAft>
              <a:buSzPts val="1200"/>
              <a:buFont typeface="Roboto Condensed Light" panose="02000000000000000000"/>
              <a:buChar char="■"/>
              <a:defRPr sz="1200"/>
            </a:lvl3pPr>
            <a:lvl4pPr marL="1828800" lvl="3" indent="-304800" rtl="0">
              <a:spcBef>
                <a:spcPts val="0"/>
              </a:spcBef>
              <a:spcAft>
                <a:spcPts val="0"/>
              </a:spcAft>
              <a:buSzPts val="1200"/>
              <a:buFont typeface="Roboto Condensed Light" panose="02000000000000000000"/>
              <a:buChar char="●"/>
              <a:defRPr sz="1200"/>
            </a:lvl4pPr>
            <a:lvl5pPr marL="2286000" lvl="4" indent="-304800" rtl="0">
              <a:spcBef>
                <a:spcPts val="0"/>
              </a:spcBef>
              <a:spcAft>
                <a:spcPts val="0"/>
              </a:spcAft>
              <a:buSzPts val="1200"/>
              <a:buFont typeface="Roboto Condensed Light" panose="02000000000000000000"/>
              <a:buChar char="○"/>
              <a:defRPr sz="1200"/>
            </a:lvl5pPr>
            <a:lvl6pPr marL="2743200" lvl="5" indent="-304800" rtl="0">
              <a:spcBef>
                <a:spcPts val="0"/>
              </a:spcBef>
              <a:spcAft>
                <a:spcPts val="0"/>
              </a:spcAft>
              <a:buSzPts val="1200"/>
              <a:buFont typeface="Roboto Condensed Light" panose="02000000000000000000"/>
              <a:buChar char="■"/>
              <a:defRPr sz="1200"/>
            </a:lvl6pPr>
            <a:lvl7pPr marL="3200400" lvl="6" indent="-304800" rtl="0">
              <a:spcBef>
                <a:spcPts val="0"/>
              </a:spcBef>
              <a:spcAft>
                <a:spcPts val="0"/>
              </a:spcAft>
              <a:buSzPts val="1200"/>
              <a:buFont typeface="Roboto Condensed Light" panose="02000000000000000000"/>
              <a:buChar char="●"/>
              <a:defRPr sz="1200"/>
            </a:lvl7pPr>
            <a:lvl8pPr marL="3657600" lvl="7" indent="-304800" rtl="0">
              <a:spcBef>
                <a:spcPts val="0"/>
              </a:spcBef>
              <a:spcAft>
                <a:spcPts val="0"/>
              </a:spcAft>
              <a:buSzPts val="1200"/>
              <a:buFont typeface="Roboto Condensed Light" panose="02000000000000000000"/>
              <a:buChar char="○"/>
              <a:defRPr sz="1200"/>
            </a:lvl8pPr>
            <a:lvl9pPr marL="4114800" lvl="8" indent="-304800" rtl="0">
              <a:spcBef>
                <a:spcPts val="0"/>
              </a:spcBef>
              <a:spcAft>
                <a:spcPts val="0"/>
              </a:spcAft>
              <a:buSzPts val="1200"/>
              <a:buFont typeface="Roboto Condensed Light" panose="02000000000000000000"/>
              <a:buChar char="■"/>
              <a:defRPr sz="1200"/>
            </a:lvl9pPr>
          </a:lstStyle>
          <a:p/>
        </p:txBody>
      </p:sp>
      <p:sp>
        <p:nvSpPr>
          <p:cNvPr id="25" name="Google Shape;25;p4"/>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6" name="Google Shape;26;p4"/>
          <p:cNvGrpSpPr/>
          <p:nvPr/>
        </p:nvGrpSpPr>
        <p:grpSpPr>
          <a:xfrm>
            <a:off x="8064066" y="4604053"/>
            <a:ext cx="880186" cy="539385"/>
            <a:chOff x="7020722" y="3595000"/>
            <a:chExt cx="2002699" cy="1227270"/>
          </a:xfrm>
        </p:grpSpPr>
        <p:sp>
          <p:nvSpPr>
            <p:cNvPr id="27" name="Google Shape;27;p4"/>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4"/>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4"/>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30;p4"/>
          <p:cNvGrpSpPr/>
          <p:nvPr/>
        </p:nvGrpSpPr>
        <p:grpSpPr>
          <a:xfrm>
            <a:off x="8833735" y="4076000"/>
            <a:ext cx="461700" cy="461700"/>
            <a:chOff x="292035" y="246950"/>
            <a:chExt cx="461700" cy="461700"/>
          </a:xfrm>
        </p:grpSpPr>
        <p:sp>
          <p:nvSpPr>
            <p:cNvPr id="31" name="Google Shape;31;p4"/>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4"/>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4"/>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4"/>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5" name="Google Shape;35;p4"/>
          <p:cNvSpPr/>
          <p:nvPr/>
        </p:nvSpPr>
        <p:spPr>
          <a:xfrm>
            <a:off x="355175" y="4800377"/>
            <a:ext cx="634001" cy="146918"/>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4"/>
          <p:cNvSpPr/>
          <p:nvPr/>
        </p:nvSpPr>
        <p:spPr>
          <a:xfrm>
            <a:off x="-410275" y="-202623"/>
            <a:ext cx="1335937" cy="74199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4"/>
          <p:cNvSpPr/>
          <p:nvPr/>
        </p:nvSpPr>
        <p:spPr>
          <a:xfrm>
            <a:off x="8430731" y="-120375"/>
            <a:ext cx="633999" cy="572705"/>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4"/>
          <p:cNvSpPr/>
          <p:nvPr/>
        </p:nvSpPr>
        <p:spPr>
          <a:xfrm>
            <a:off x="7282897" y="171974"/>
            <a:ext cx="781190" cy="157424"/>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 1">
  <p:cSld name="CUSTOM_1_2">
    <p:spTree>
      <p:nvGrpSpPr>
        <p:cNvPr id="1" name="Shape 226"/>
        <p:cNvGrpSpPr/>
        <p:nvPr/>
      </p:nvGrpSpPr>
      <p:grpSpPr>
        <a:xfrm>
          <a:off x="0" y="0"/>
          <a:ext cx="0" cy="0"/>
          <a:chOff x="0" y="0"/>
          <a:chExt cx="0" cy="0"/>
        </a:xfrm>
      </p:grpSpPr>
      <p:sp>
        <p:nvSpPr>
          <p:cNvPr id="227" name="Google Shape;227;p14"/>
          <p:cNvSpPr txBox="1">
            <a:spLocks noGrp="1"/>
          </p:cNvSpPr>
          <p:nvPr>
            <p:ph type="title"/>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28" name="Google Shape;228;p14"/>
          <p:cNvGrpSpPr/>
          <p:nvPr/>
        </p:nvGrpSpPr>
        <p:grpSpPr>
          <a:xfrm>
            <a:off x="118660" y="4368575"/>
            <a:ext cx="461700" cy="461700"/>
            <a:chOff x="292035" y="246950"/>
            <a:chExt cx="461700" cy="461700"/>
          </a:xfrm>
        </p:grpSpPr>
        <p:sp>
          <p:nvSpPr>
            <p:cNvPr id="229" name="Google Shape;229;p14"/>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14"/>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14"/>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14"/>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3" name="Google Shape;233;p14"/>
          <p:cNvGrpSpPr/>
          <p:nvPr/>
        </p:nvGrpSpPr>
        <p:grpSpPr>
          <a:xfrm>
            <a:off x="8575310" y="308638"/>
            <a:ext cx="461700" cy="461700"/>
            <a:chOff x="292035" y="246950"/>
            <a:chExt cx="461700" cy="461700"/>
          </a:xfrm>
        </p:grpSpPr>
        <p:sp>
          <p:nvSpPr>
            <p:cNvPr id="234" name="Google Shape;234;p14"/>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14"/>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14"/>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14"/>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8" name="Google Shape;238;p14"/>
          <p:cNvSpPr/>
          <p:nvPr/>
        </p:nvSpPr>
        <p:spPr>
          <a:xfrm>
            <a:off x="0" y="9"/>
            <a:ext cx="1693368" cy="1011591"/>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14"/>
          <p:cNvSpPr/>
          <p:nvPr/>
        </p:nvSpPr>
        <p:spPr>
          <a:xfrm>
            <a:off x="5890629" y="4171957"/>
            <a:ext cx="3249239" cy="971555"/>
          </a:xfrm>
          <a:custGeom>
            <a:avLst/>
            <a:gdLst/>
            <a:ahLst/>
            <a:cxnLst/>
            <a:rect l="l" t="t" r="r" b="b"/>
            <a:pathLst>
              <a:path w="18087" h="4414" extrusionOk="0">
                <a:moveTo>
                  <a:pt x="9433" y="1"/>
                </a:moveTo>
                <a:cubicBezTo>
                  <a:pt x="8856" y="1"/>
                  <a:pt x="8275" y="50"/>
                  <a:pt x="7692" y="163"/>
                </a:cubicBezTo>
                <a:cubicBezTo>
                  <a:pt x="6323" y="425"/>
                  <a:pt x="5180" y="1402"/>
                  <a:pt x="4263" y="2033"/>
                </a:cubicBezTo>
                <a:cubicBezTo>
                  <a:pt x="2918" y="2961"/>
                  <a:pt x="1584" y="3795"/>
                  <a:pt x="1" y="4414"/>
                </a:cubicBezTo>
                <a:lnTo>
                  <a:pt x="18086" y="4414"/>
                </a:lnTo>
                <a:lnTo>
                  <a:pt x="18086" y="4402"/>
                </a:lnTo>
                <a:lnTo>
                  <a:pt x="18086" y="1878"/>
                </a:lnTo>
                <a:cubicBezTo>
                  <a:pt x="15443" y="1377"/>
                  <a:pt x="12488" y="1"/>
                  <a:pt x="943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14"/>
          <p:cNvSpPr txBox="1">
            <a:spLocks noGrp="1"/>
          </p:cNvSpPr>
          <p:nvPr>
            <p:ph type="subTitle" idx="1"/>
          </p:nvPr>
        </p:nvSpPr>
        <p:spPr>
          <a:xfrm>
            <a:off x="1779222" y="140447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241" name="Google Shape;241;p14"/>
          <p:cNvSpPr txBox="1">
            <a:spLocks noGrp="1"/>
          </p:cNvSpPr>
          <p:nvPr>
            <p:ph type="title" idx="2" hasCustomPrompt="1"/>
          </p:nvPr>
        </p:nvSpPr>
        <p:spPr>
          <a:xfrm>
            <a:off x="1007570" y="1404475"/>
            <a:ext cx="623100" cy="4761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2" name="Google Shape;242;p14"/>
          <p:cNvSpPr txBox="1">
            <a:spLocks noGrp="1"/>
          </p:cNvSpPr>
          <p:nvPr>
            <p:ph type="subTitle" idx="3"/>
          </p:nvPr>
        </p:nvSpPr>
        <p:spPr>
          <a:xfrm>
            <a:off x="1779222" y="1713350"/>
            <a:ext cx="26079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43" name="Google Shape;243;p14"/>
          <p:cNvSpPr txBox="1">
            <a:spLocks noGrp="1"/>
          </p:cNvSpPr>
          <p:nvPr>
            <p:ph type="title" idx="4" hasCustomPrompt="1"/>
          </p:nvPr>
        </p:nvSpPr>
        <p:spPr>
          <a:xfrm>
            <a:off x="1007570" y="2453300"/>
            <a:ext cx="623100" cy="4761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4" name="Google Shape;244;p14"/>
          <p:cNvSpPr txBox="1">
            <a:spLocks noGrp="1"/>
          </p:cNvSpPr>
          <p:nvPr>
            <p:ph type="title" idx="5" hasCustomPrompt="1"/>
          </p:nvPr>
        </p:nvSpPr>
        <p:spPr>
          <a:xfrm>
            <a:off x="1007569" y="3502125"/>
            <a:ext cx="623100" cy="475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5" name="Google Shape;245;p14"/>
          <p:cNvSpPr txBox="1">
            <a:spLocks noGrp="1"/>
          </p:cNvSpPr>
          <p:nvPr>
            <p:ph type="title" idx="6" hasCustomPrompt="1"/>
          </p:nvPr>
        </p:nvSpPr>
        <p:spPr>
          <a:xfrm>
            <a:off x="4750088" y="1407922"/>
            <a:ext cx="623100" cy="475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6" name="Google Shape;246;p14"/>
          <p:cNvSpPr txBox="1">
            <a:spLocks noGrp="1"/>
          </p:cNvSpPr>
          <p:nvPr>
            <p:ph type="subTitle" idx="7"/>
          </p:nvPr>
        </p:nvSpPr>
        <p:spPr>
          <a:xfrm>
            <a:off x="1778571" y="2453300"/>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247" name="Google Shape;247;p14"/>
          <p:cNvSpPr txBox="1">
            <a:spLocks noGrp="1"/>
          </p:cNvSpPr>
          <p:nvPr>
            <p:ph type="subTitle" idx="8"/>
          </p:nvPr>
        </p:nvSpPr>
        <p:spPr>
          <a:xfrm>
            <a:off x="1780953" y="2762191"/>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48" name="Google Shape;248;p14"/>
          <p:cNvSpPr txBox="1">
            <a:spLocks noGrp="1"/>
          </p:cNvSpPr>
          <p:nvPr>
            <p:ph type="subTitle" idx="9"/>
          </p:nvPr>
        </p:nvSpPr>
        <p:spPr>
          <a:xfrm>
            <a:off x="1778559" y="350212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249" name="Google Shape;249;p14"/>
          <p:cNvSpPr txBox="1">
            <a:spLocks noGrp="1"/>
          </p:cNvSpPr>
          <p:nvPr>
            <p:ph type="subTitle" idx="13"/>
          </p:nvPr>
        </p:nvSpPr>
        <p:spPr>
          <a:xfrm>
            <a:off x="1780865" y="3811025"/>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50" name="Google Shape;250;p14"/>
          <p:cNvSpPr txBox="1">
            <a:spLocks noGrp="1"/>
          </p:cNvSpPr>
          <p:nvPr>
            <p:ph type="subTitle" idx="14"/>
          </p:nvPr>
        </p:nvSpPr>
        <p:spPr>
          <a:xfrm>
            <a:off x="5527219" y="140447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251" name="Google Shape;251;p14"/>
          <p:cNvSpPr txBox="1">
            <a:spLocks noGrp="1"/>
          </p:cNvSpPr>
          <p:nvPr>
            <p:ph type="subTitle" idx="15"/>
          </p:nvPr>
        </p:nvSpPr>
        <p:spPr>
          <a:xfrm>
            <a:off x="5527220" y="1713375"/>
            <a:ext cx="2606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52" name="Google Shape;252;p14"/>
          <p:cNvSpPr txBox="1">
            <a:spLocks noGrp="1"/>
          </p:cNvSpPr>
          <p:nvPr>
            <p:ph type="title" idx="16" hasCustomPrompt="1"/>
          </p:nvPr>
        </p:nvSpPr>
        <p:spPr>
          <a:xfrm>
            <a:off x="4750087" y="2453300"/>
            <a:ext cx="623100" cy="4761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53" name="Google Shape;253;p14"/>
          <p:cNvSpPr txBox="1">
            <a:spLocks noGrp="1"/>
          </p:cNvSpPr>
          <p:nvPr>
            <p:ph type="title" idx="17" hasCustomPrompt="1"/>
          </p:nvPr>
        </p:nvSpPr>
        <p:spPr>
          <a:xfrm>
            <a:off x="4750085" y="3502125"/>
            <a:ext cx="623100" cy="475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54" name="Google Shape;254;p14"/>
          <p:cNvSpPr txBox="1">
            <a:spLocks noGrp="1"/>
          </p:cNvSpPr>
          <p:nvPr>
            <p:ph type="subTitle" idx="18"/>
          </p:nvPr>
        </p:nvSpPr>
        <p:spPr>
          <a:xfrm>
            <a:off x="5527219" y="2453300"/>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255" name="Google Shape;255;p14"/>
          <p:cNvSpPr txBox="1">
            <a:spLocks noGrp="1"/>
          </p:cNvSpPr>
          <p:nvPr>
            <p:ph type="subTitle" idx="19"/>
          </p:nvPr>
        </p:nvSpPr>
        <p:spPr>
          <a:xfrm>
            <a:off x="5528536" y="2762200"/>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56" name="Google Shape;256;p14"/>
          <p:cNvSpPr txBox="1">
            <a:spLocks noGrp="1"/>
          </p:cNvSpPr>
          <p:nvPr>
            <p:ph type="subTitle" idx="20"/>
          </p:nvPr>
        </p:nvSpPr>
        <p:spPr>
          <a:xfrm>
            <a:off x="5528531" y="350212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257" name="Google Shape;257;p14"/>
          <p:cNvSpPr txBox="1">
            <a:spLocks noGrp="1"/>
          </p:cNvSpPr>
          <p:nvPr>
            <p:ph type="subTitle" idx="21"/>
          </p:nvPr>
        </p:nvSpPr>
        <p:spPr>
          <a:xfrm>
            <a:off x="5530837" y="3811025"/>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1_1">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3384650" y="2648075"/>
            <a:ext cx="44727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sz="1800" b="1"/>
            </a:lvl2pPr>
            <a:lvl3pPr lvl="2" algn="ctr" rtl="0">
              <a:spcBef>
                <a:spcPts val="0"/>
              </a:spcBef>
              <a:spcAft>
                <a:spcPts val="0"/>
              </a:spcAft>
              <a:buNone/>
              <a:defRPr sz="1800" b="1"/>
            </a:lvl3pPr>
            <a:lvl4pPr lvl="3" algn="ctr" rtl="0">
              <a:spcBef>
                <a:spcPts val="0"/>
              </a:spcBef>
              <a:spcAft>
                <a:spcPts val="0"/>
              </a:spcAft>
              <a:buNone/>
              <a:defRPr sz="1800" b="1"/>
            </a:lvl4pPr>
            <a:lvl5pPr lvl="4" algn="ctr" rtl="0">
              <a:spcBef>
                <a:spcPts val="0"/>
              </a:spcBef>
              <a:spcAft>
                <a:spcPts val="0"/>
              </a:spcAft>
              <a:buNone/>
              <a:defRPr sz="1800" b="1"/>
            </a:lvl5pPr>
            <a:lvl6pPr lvl="5" algn="ctr" rtl="0">
              <a:spcBef>
                <a:spcPts val="0"/>
              </a:spcBef>
              <a:spcAft>
                <a:spcPts val="0"/>
              </a:spcAft>
              <a:buNone/>
              <a:defRPr sz="1800" b="1"/>
            </a:lvl6pPr>
            <a:lvl7pPr lvl="6" algn="ctr" rtl="0">
              <a:spcBef>
                <a:spcPts val="0"/>
              </a:spcBef>
              <a:spcAft>
                <a:spcPts val="0"/>
              </a:spcAft>
              <a:buNone/>
              <a:defRPr sz="1800" b="1"/>
            </a:lvl7pPr>
            <a:lvl8pPr lvl="7" algn="ctr" rtl="0">
              <a:spcBef>
                <a:spcPts val="0"/>
              </a:spcBef>
              <a:spcAft>
                <a:spcPts val="0"/>
              </a:spcAft>
              <a:buNone/>
              <a:defRPr sz="1800" b="1"/>
            </a:lvl8pPr>
            <a:lvl9pPr lvl="8" algn="ctr" rtl="0">
              <a:spcBef>
                <a:spcPts val="0"/>
              </a:spcBef>
              <a:spcAft>
                <a:spcPts val="0"/>
              </a:spcAft>
              <a:buNone/>
              <a:defRPr sz="1800" b="1"/>
            </a:lvl9pPr>
          </a:lstStyle>
          <a:p/>
        </p:txBody>
      </p:sp>
      <p:sp>
        <p:nvSpPr>
          <p:cNvPr id="284" name="Google Shape;284;p16"/>
          <p:cNvSpPr txBox="1">
            <a:spLocks noGrp="1"/>
          </p:cNvSpPr>
          <p:nvPr>
            <p:ph type="subTitle" idx="1"/>
          </p:nvPr>
        </p:nvSpPr>
        <p:spPr>
          <a:xfrm>
            <a:off x="3384650" y="860350"/>
            <a:ext cx="4472700" cy="166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b="1"/>
            </a:lvl2pPr>
            <a:lvl3pPr lvl="2" algn="ctr" rtl="0">
              <a:spcBef>
                <a:spcPts val="0"/>
              </a:spcBef>
              <a:spcAft>
                <a:spcPts val="0"/>
              </a:spcAft>
              <a:buNone/>
              <a:defRPr sz="2400" b="1"/>
            </a:lvl3pPr>
            <a:lvl4pPr lvl="3" algn="ctr" rtl="0">
              <a:spcBef>
                <a:spcPts val="0"/>
              </a:spcBef>
              <a:spcAft>
                <a:spcPts val="0"/>
              </a:spcAft>
              <a:buNone/>
              <a:defRPr sz="2400" b="1"/>
            </a:lvl4pPr>
            <a:lvl5pPr lvl="4" algn="ctr" rtl="0">
              <a:spcBef>
                <a:spcPts val="0"/>
              </a:spcBef>
              <a:spcAft>
                <a:spcPts val="0"/>
              </a:spcAft>
              <a:buNone/>
              <a:defRPr sz="2400" b="1"/>
            </a:lvl5pPr>
            <a:lvl6pPr lvl="5" algn="ctr" rtl="0">
              <a:spcBef>
                <a:spcPts val="0"/>
              </a:spcBef>
              <a:spcAft>
                <a:spcPts val="0"/>
              </a:spcAft>
              <a:buNone/>
              <a:defRPr sz="2400" b="1"/>
            </a:lvl6pPr>
            <a:lvl7pPr lvl="6" algn="ctr" rtl="0">
              <a:spcBef>
                <a:spcPts val="0"/>
              </a:spcBef>
              <a:spcAft>
                <a:spcPts val="0"/>
              </a:spcAft>
              <a:buNone/>
              <a:defRPr sz="2400" b="1"/>
            </a:lvl7pPr>
            <a:lvl8pPr lvl="7" algn="ctr" rtl="0">
              <a:spcBef>
                <a:spcPts val="0"/>
              </a:spcBef>
              <a:spcAft>
                <a:spcPts val="0"/>
              </a:spcAft>
              <a:buNone/>
              <a:defRPr sz="2400" b="1"/>
            </a:lvl8pPr>
            <a:lvl9pPr lvl="8" algn="ctr" rtl="0">
              <a:spcBef>
                <a:spcPts val="0"/>
              </a:spcBef>
              <a:spcAft>
                <a:spcPts val="0"/>
              </a:spcAft>
              <a:buNone/>
              <a:defRPr sz="2400" b="1"/>
            </a:lvl9pPr>
          </a:lstStyle>
          <a:p/>
        </p:txBody>
      </p:sp>
      <p:grpSp>
        <p:nvGrpSpPr>
          <p:cNvPr id="285" name="Google Shape;285;p16"/>
          <p:cNvGrpSpPr/>
          <p:nvPr/>
        </p:nvGrpSpPr>
        <p:grpSpPr>
          <a:xfrm>
            <a:off x="241124" y="1906347"/>
            <a:ext cx="365620" cy="365620"/>
            <a:chOff x="292035" y="246950"/>
            <a:chExt cx="461700" cy="461700"/>
          </a:xfrm>
        </p:grpSpPr>
        <p:sp>
          <p:nvSpPr>
            <p:cNvPr id="286" name="Google Shape;286;p16"/>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16"/>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88;p16"/>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16"/>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0" name="Google Shape;290;p16"/>
          <p:cNvGrpSpPr/>
          <p:nvPr/>
        </p:nvGrpSpPr>
        <p:grpSpPr>
          <a:xfrm>
            <a:off x="4904874" y="4540597"/>
            <a:ext cx="365620" cy="365620"/>
            <a:chOff x="292035" y="246950"/>
            <a:chExt cx="461700" cy="461700"/>
          </a:xfrm>
        </p:grpSpPr>
        <p:sp>
          <p:nvSpPr>
            <p:cNvPr id="291" name="Google Shape;291;p16"/>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16"/>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293;p16"/>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94;p16"/>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1">
  <p:cSld name="CUSTOM_1_1_1">
    <p:spTree>
      <p:nvGrpSpPr>
        <p:cNvPr id="1" name="Shape 295"/>
        <p:cNvGrpSpPr/>
        <p:nvPr/>
      </p:nvGrpSpPr>
      <p:grpSpPr>
        <a:xfrm>
          <a:off x="0" y="0"/>
          <a:ext cx="0" cy="0"/>
          <a:chOff x="0" y="0"/>
          <a:chExt cx="0" cy="0"/>
        </a:xfrm>
      </p:grpSpPr>
      <p:sp>
        <p:nvSpPr>
          <p:cNvPr id="296" name="Google Shape;296;p17"/>
          <p:cNvSpPr txBox="1">
            <a:spLocks noGrp="1"/>
          </p:cNvSpPr>
          <p:nvPr>
            <p:ph type="title"/>
          </p:nvPr>
        </p:nvSpPr>
        <p:spPr>
          <a:xfrm>
            <a:off x="5595325" y="3159250"/>
            <a:ext cx="2748600" cy="4299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None/>
              <a:defRPr sz="1800"/>
            </a:lvl1pPr>
            <a:lvl2pPr lvl="1" algn="r" rtl="0">
              <a:spcBef>
                <a:spcPts val="0"/>
              </a:spcBef>
              <a:spcAft>
                <a:spcPts val="0"/>
              </a:spcAft>
              <a:buNone/>
              <a:defRPr sz="1800" b="1"/>
            </a:lvl2pPr>
            <a:lvl3pPr lvl="2" algn="r" rtl="0">
              <a:spcBef>
                <a:spcPts val="0"/>
              </a:spcBef>
              <a:spcAft>
                <a:spcPts val="0"/>
              </a:spcAft>
              <a:buNone/>
              <a:defRPr sz="1800" b="1"/>
            </a:lvl3pPr>
            <a:lvl4pPr lvl="3" algn="r" rtl="0">
              <a:spcBef>
                <a:spcPts val="0"/>
              </a:spcBef>
              <a:spcAft>
                <a:spcPts val="0"/>
              </a:spcAft>
              <a:buNone/>
              <a:defRPr sz="1800" b="1"/>
            </a:lvl4pPr>
            <a:lvl5pPr lvl="4" algn="r" rtl="0">
              <a:spcBef>
                <a:spcPts val="0"/>
              </a:spcBef>
              <a:spcAft>
                <a:spcPts val="0"/>
              </a:spcAft>
              <a:buNone/>
              <a:defRPr sz="1800" b="1"/>
            </a:lvl5pPr>
            <a:lvl6pPr lvl="5" algn="r" rtl="0">
              <a:spcBef>
                <a:spcPts val="0"/>
              </a:spcBef>
              <a:spcAft>
                <a:spcPts val="0"/>
              </a:spcAft>
              <a:buNone/>
              <a:defRPr sz="1800" b="1"/>
            </a:lvl6pPr>
            <a:lvl7pPr lvl="6" algn="r" rtl="0">
              <a:spcBef>
                <a:spcPts val="0"/>
              </a:spcBef>
              <a:spcAft>
                <a:spcPts val="0"/>
              </a:spcAft>
              <a:buNone/>
              <a:defRPr sz="1800" b="1"/>
            </a:lvl7pPr>
            <a:lvl8pPr lvl="7" algn="r" rtl="0">
              <a:spcBef>
                <a:spcPts val="0"/>
              </a:spcBef>
              <a:spcAft>
                <a:spcPts val="0"/>
              </a:spcAft>
              <a:buNone/>
              <a:defRPr sz="1800" b="1"/>
            </a:lvl8pPr>
            <a:lvl9pPr lvl="8" algn="r" rtl="0">
              <a:spcBef>
                <a:spcPts val="0"/>
              </a:spcBef>
              <a:spcAft>
                <a:spcPts val="0"/>
              </a:spcAft>
              <a:buNone/>
              <a:defRPr sz="1800" b="1"/>
            </a:lvl9pPr>
          </a:lstStyle>
          <a:p/>
        </p:txBody>
      </p:sp>
      <p:sp>
        <p:nvSpPr>
          <p:cNvPr id="297" name="Google Shape;297;p17"/>
          <p:cNvSpPr txBox="1">
            <a:spLocks noGrp="1"/>
          </p:cNvSpPr>
          <p:nvPr>
            <p:ph type="subTitle" idx="1"/>
          </p:nvPr>
        </p:nvSpPr>
        <p:spPr>
          <a:xfrm>
            <a:off x="3123800" y="1869250"/>
            <a:ext cx="5220000" cy="1290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400"/>
            </a:lvl1pPr>
            <a:lvl2pPr lvl="1" algn="r" rtl="0">
              <a:spcBef>
                <a:spcPts val="0"/>
              </a:spcBef>
              <a:spcAft>
                <a:spcPts val="0"/>
              </a:spcAft>
              <a:buNone/>
              <a:defRPr sz="2400" b="1"/>
            </a:lvl2pPr>
            <a:lvl3pPr lvl="2" algn="r" rtl="0">
              <a:spcBef>
                <a:spcPts val="0"/>
              </a:spcBef>
              <a:spcAft>
                <a:spcPts val="0"/>
              </a:spcAft>
              <a:buNone/>
              <a:defRPr sz="2400" b="1"/>
            </a:lvl3pPr>
            <a:lvl4pPr lvl="3" algn="r" rtl="0">
              <a:spcBef>
                <a:spcPts val="0"/>
              </a:spcBef>
              <a:spcAft>
                <a:spcPts val="0"/>
              </a:spcAft>
              <a:buNone/>
              <a:defRPr sz="2400" b="1"/>
            </a:lvl4pPr>
            <a:lvl5pPr lvl="4" algn="r" rtl="0">
              <a:spcBef>
                <a:spcPts val="0"/>
              </a:spcBef>
              <a:spcAft>
                <a:spcPts val="0"/>
              </a:spcAft>
              <a:buNone/>
              <a:defRPr sz="2400" b="1"/>
            </a:lvl5pPr>
            <a:lvl6pPr lvl="5" algn="r" rtl="0">
              <a:spcBef>
                <a:spcPts val="0"/>
              </a:spcBef>
              <a:spcAft>
                <a:spcPts val="0"/>
              </a:spcAft>
              <a:buNone/>
              <a:defRPr sz="2400" b="1"/>
            </a:lvl6pPr>
            <a:lvl7pPr lvl="6" algn="r" rtl="0">
              <a:spcBef>
                <a:spcPts val="0"/>
              </a:spcBef>
              <a:spcAft>
                <a:spcPts val="0"/>
              </a:spcAft>
              <a:buNone/>
              <a:defRPr sz="2400" b="1"/>
            </a:lvl7pPr>
            <a:lvl8pPr lvl="7" algn="r" rtl="0">
              <a:spcBef>
                <a:spcPts val="0"/>
              </a:spcBef>
              <a:spcAft>
                <a:spcPts val="0"/>
              </a:spcAft>
              <a:buNone/>
              <a:defRPr sz="2400" b="1"/>
            </a:lvl8pPr>
            <a:lvl9pPr lvl="8" algn="r" rtl="0">
              <a:spcBef>
                <a:spcPts val="0"/>
              </a:spcBef>
              <a:spcAft>
                <a:spcPts val="0"/>
              </a:spcAft>
              <a:buNone/>
              <a:defRPr sz="2400" b="1"/>
            </a:lvl9pPr>
          </a:lstStyle>
          <a:p/>
        </p:txBody>
      </p:sp>
      <p:sp>
        <p:nvSpPr>
          <p:cNvPr id="298" name="Google Shape;298;p17"/>
          <p:cNvSpPr/>
          <p:nvPr/>
        </p:nvSpPr>
        <p:spPr>
          <a:xfrm rot="10800000" flipH="1">
            <a:off x="50" y="2576666"/>
            <a:ext cx="4296791" cy="256683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99;p17"/>
          <p:cNvSpPr/>
          <p:nvPr/>
        </p:nvSpPr>
        <p:spPr>
          <a:xfrm flipH="1">
            <a:off x="5877282" y="-2"/>
            <a:ext cx="3266716" cy="195148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CUSTOM_14_1">
    <p:spTree>
      <p:nvGrpSpPr>
        <p:cNvPr id="1" name="Shape 325"/>
        <p:cNvGrpSpPr/>
        <p:nvPr/>
      </p:nvGrpSpPr>
      <p:grpSpPr>
        <a:xfrm>
          <a:off x="0" y="0"/>
          <a:ext cx="0" cy="0"/>
          <a:chOff x="0" y="0"/>
          <a:chExt cx="0" cy="0"/>
        </a:xfrm>
      </p:grpSpPr>
      <p:sp>
        <p:nvSpPr>
          <p:cNvPr id="326" name="Google Shape;326;p20"/>
          <p:cNvSpPr txBox="1">
            <a:spLocks noGrp="1"/>
          </p:cNvSpPr>
          <p:nvPr>
            <p:ph type="title" hasCustomPrompt="1"/>
          </p:nvPr>
        </p:nvSpPr>
        <p:spPr>
          <a:xfrm>
            <a:off x="713225" y="2486525"/>
            <a:ext cx="1023600" cy="820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6"/>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27" name="Google Shape;327;p20"/>
          <p:cNvSpPr txBox="1">
            <a:spLocks noGrp="1"/>
          </p:cNvSpPr>
          <p:nvPr>
            <p:ph type="subTitle" idx="1"/>
          </p:nvPr>
        </p:nvSpPr>
        <p:spPr>
          <a:xfrm>
            <a:off x="713225" y="3927725"/>
            <a:ext cx="5517300" cy="51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p:txBody>
      </p:sp>
      <p:sp>
        <p:nvSpPr>
          <p:cNvPr id="328" name="Google Shape;328;p20"/>
          <p:cNvSpPr txBox="1">
            <a:spLocks noGrp="1"/>
          </p:cNvSpPr>
          <p:nvPr>
            <p:ph type="title" idx="2"/>
          </p:nvPr>
        </p:nvSpPr>
        <p:spPr>
          <a:xfrm>
            <a:off x="713225" y="3123525"/>
            <a:ext cx="5517300" cy="972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329" name="Google Shape;329;p20"/>
          <p:cNvSpPr/>
          <p:nvPr/>
        </p:nvSpPr>
        <p:spPr>
          <a:xfrm>
            <a:off x="5624475" y="22586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2_1">
    <p:spTree>
      <p:nvGrpSpPr>
        <p:cNvPr id="1" name="Shape 481"/>
        <p:cNvGrpSpPr/>
        <p:nvPr/>
      </p:nvGrpSpPr>
      <p:grpSpPr>
        <a:xfrm>
          <a:off x="0" y="0"/>
          <a:ext cx="0" cy="0"/>
          <a:chOff x="0" y="0"/>
          <a:chExt cx="0" cy="0"/>
        </a:xfrm>
      </p:grpSpPr>
      <p:sp>
        <p:nvSpPr>
          <p:cNvPr id="482" name="Google Shape;482;p26"/>
          <p:cNvSpPr txBox="1">
            <a:spLocks noGrp="1"/>
          </p:cNvSpPr>
          <p:nvPr>
            <p:ph type="title"/>
          </p:nvPr>
        </p:nvSpPr>
        <p:spPr>
          <a:xfrm>
            <a:off x="713100" y="452325"/>
            <a:ext cx="6180300" cy="10467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a:lvl1pPr>
            <a:lvl2pPr lvl="1" algn="l" rtl="0">
              <a:spcBef>
                <a:spcPts val="0"/>
              </a:spcBef>
              <a:spcAft>
                <a:spcPts val="0"/>
              </a:spcAft>
              <a:buNone/>
              <a:defRPr/>
            </a:lvl2pPr>
            <a:lvl3pPr lvl="2" algn="l" rtl="0">
              <a:spcBef>
                <a:spcPts val="0"/>
              </a:spcBef>
              <a:spcAft>
                <a:spcPts val="0"/>
              </a:spcAft>
              <a:buNone/>
              <a:defRPr/>
            </a:lvl3pPr>
            <a:lvl4pPr lvl="3" algn="l" rtl="0">
              <a:spcBef>
                <a:spcPts val="0"/>
              </a:spcBef>
              <a:spcAft>
                <a:spcPts val="0"/>
              </a:spcAft>
              <a:buNone/>
              <a:defRPr/>
            </a:lvl4pPr>
            <a:lvl5pPr lvl="4" algn="l" rtl="0">
              <a:spcBef>
                <a:spcPts val="0"/>
              </a:spcBef>
              <a:spcAft>
                <a:spcPts val="0"/>
              </a:spcAft>
              <a:buNone/>
              <a:defRPr/>
            </a:lvl5pPr>
            <a:lvl6pPr lvl="5" algn="l" rtl="0">
              <a:spcBef>
                <a:spcPts val="0"/>
              </a:spcBef>
              <a:spcAft>
                <a:spcPts val="0"/>
              </a:spcAft>
              <a:buNone/>
              <a:defRPr/>
            </a:lvl6pPr>
            <a:lvl7pPr lvl="6" algn="l" rtl="0">
              <a:spcBef>
                <a:spcPts val="0"/>
              </a:spcBef>
              <a:spcAft>
                <a:spcPts val="0"/>
              </a:spcAft>
              <a:buNone/>
              <a:defRPr/>
            </a:lvl7pPr>
            <a:lvl8pPr lvl="7" algn="l" rtl="0">
              <a:spcBef>
                <a:spcPts val="0"/>
              </a:spcBef>
              <a:spcAft>
                <a:spcPts val="0"/>
              </a:spcAft>
              <a:buNone/>
              <a:defRPr/>
            </a:lvl8pPr>
            <a:lvl9pPr lvl="8" algn="l" rtl="0">
              <a:spcBef>
                <a:spcPts val="0"/>
              </a:spcBef>
              <a:spcAft>
                <a:spcPts val="0"/>
              </a:spcAft>
              <a:buNone/>
              <a:defRPr/>
            </a:lvl9pPr>
          </a:lstStyle>
          <a:p/>
        </p:txBody>
      </p:sp>
      <p:cxnSp>
        <p:nvCxnSpPr>
          <p:cNvPr id="483" name="Google Shape;483;p26"/>
          <p:cNvCxnSpPr/>
          <p:nvPr/>
        </p:nvCxnSpPr>
        <p:spPr>
          <a:xfrm>
            <a:off x="-9525" y="5143500"/>
            <a:ext cx="9134700" cy="0"/>
          </a:xfrm>
          <a:prstGeom prst="straightConnector1">
            <a:avLst/>
          </a:prstGeom>
          <a:noFill/>
          <a:ln w="9525" cap="flat" cmpd="sng">
            <a:solidFill>
              <a:schemeClr val="lt1"/>
            </a:solidFill>
            <a:prstDash val="solid"/>
            <a:round/>
            <a:headEnd type="none" w="med" len="med"/>
            <a:tailEnd type="none" w="med" len="med"/>
          </a:ln>
        </p:spPr>
      </p:cxnSp>
      <p:sp>
        <p:nvSpPr>
          <p:cNvPr id="484" name="Google Shape;484;p26"/>
          <p:cNvSpPr txBox="1">
            <a:spLocks noGrp="1"/>
          </p:cNvSpPr>
          <p:nvPr>
            <p:ph type="subTitle" idx="1"/>
          </p:nvPr>
        </p:nvSpPr>
        <p:spPr>
          <a:xfrm>
            <a:off x="1705575" y="1941288"/>
            <a:ext cx="16971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485" name="Google Shape;485;p26"/>
          <p:cNvSpPr txBox="1">
            <a:spLocks noGrp="1"/>
          </p:cNvSpPr>
          <p:nvPr>
            <p:ph type="subTitle" idx="2"/>
          </p:nvPr>
        </p:nvSpPr>
        <p:spPr>
          <a:xfrm>
            <a:off x="1705577" y="2244894"/>
            <a:ext cx="16971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p:txBody>
      </p:sp>
      <p:sp>
        <p:nvSpPr>
          <p:cNvPr id="486" name="Google Shape;486;p26"/>
          <p:cNvSpPr txBox="1">
            <a:spLocks noGrp="1"/>
          </p:cNvSpPr>
          <p:nvPr>
            <p:ph type="subTitle" idx="3"/>
          </p:nvPr>
        </p:nvSpPr>
        <p:spPr>
          <a:xfrm>
            <a:off x="4466825" y="1941288"/>
            <a:ext cx="16971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487" name="Google Shape;487;p26"/>
          <p:cNvSpPr txBox="1">
            <a:spLocks noGrp="1"/>
          </p:cNvSpPr>
          <p:nvPr>
            <p:ph type="subTitle" idx="4"/>
          </p:nvPr>
        </p:nvSpPr>
        <p:spPr>
          <a:xfrm>
            <a:off x="4466825" y="2244887"/>
            <a:ext cx="16971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sz="1600" b="1">
                <a:latin typeface="Muli"/>
                <a:ea typeface="Muli"/>
                <a:cs typeface="Muli"/>
                <a:sym typeface="Muli"/>
              </a:defRPr>
            </a:lvl2pPr>
            <a:lvl3pPr lvl="2" rtl="0">
              <a:spcBef>
                <a:spcPts val="0"/>
              </a:spcBef>
              <a:spcAft>
                <a:spcPts val="0"/>
              </a:spcAft>
              <a:buNone/>
              <a:defRPr sz="1600" b="1">
                <a:latin typeface="Muli"/>
                <a:ea typeface="Muli"/>
                <a:cs typeface="Muli"/>
                <a:sym typeface="Muli"/>
              </a:defRPr>
            </a:lvl3pPr>
            <a:lvl4pPr lvl="3" rtl="0">
              <a:spcBef>
                <a:spcPts val="0"/>
              </a:spcBef>
              <a:spcAft>
                <a:spcPts val="0"/>
              </a:spcAft>
              <a:buNone/>
              <a:defRPr sz="1600" b="1">
                <a:latin typeface="Muli"/>
                <a:ea typeface="Muli"/>
                <a:cs typeface="Muli"/>
                <a:sym typeface="Muli"/>
              </a:defRPr>
            </a:lvl4pPr>
            <a:lvl5pPr lvl="4" rtl="0">
              <a:spcBef>
                <a:spcPts val="0"/>
              </a:spcBef>
              <a:spcAft>
                <a:spcPts val="0"/>
              </a:spcAft>
              <a:buNone/>
              <a:defRPr sz="1600" b="1">
                <a:latin typeface="Muli"/>
                <a:ea typeface="Muli"/>
                <a:cs typeface="Muli"/>
                <a:sym typeface="Muli"/>
              </a:defRPr>
            </a:lvl5pPr>
            <a:lvl6pPr lvl="5" rtl="0">
              <a:spcBef>
                <a:spcPts val="0"/>
              </a:spcBef>
              <a:spcAft>
                <a:spcPts val="0"/>
              </a:spcAft>
              <a:buNone/>
              <a:defRPr sz="1600" b="1">
                <a:latin typeface="Muli"/>
                <a:ea typeface="Muli"/>
                <a:cs typeface="Muli"/>
                <a:sym typeface="Muli"/>
              </a:defRPr>
            </a:lvl6pPr>
            <a:lvl7pPr lvl="6" rtl="0">
              <a:spcBef>
                <a:spcPts val="0"/>
              </a:spcBef>
              <a:spcAft>
                <a:spcPts val="0"/>
              </a:spcAft>
              <a:buNone/>
              <a:defRPr sz="1600" b="1">
                <a:latin typeface="Muli"/>
                <a:ea typeface="Muli"/>
                <a:cs typeface="Muli"/>
                <a:sym typeface="Muli"/>
              </a:defRPr>
            </a:lvl7pPr>
            <a:lvl8pPr lvl="7" rtl="0">
              <a:spcBef>
                <a:spcPts val="0"/>
              </a:spcBef>
              <a:spcAft>
                <a:spcPts val="0"/>
              </a:spcAft>
              <a:buNone/>
              <a:defRPr sz="1600" b="1">
                <a:latin typeface="Muli"/>
                <a:ea typeface="Muli"/>
                <a:cs typeface="Muli"/>
                <a:sym typeface="Muli"/>
              </a:defRPr>
            </a:lvl8pPr>
            <a:lvl9pPr lvl="8" rtl="0">
              <a:spcBef>
                <a:spcPts val="0"/>
              </a:spcBef>
              <a:spcAft>
                <a:spcPts val="0"/>
              </a:spcAft>
              <a:buNone/>
              <a:defRPr sz="1600" b="1">
                <a:latin typeface="Muli"/>
                <a:ea typeface="Muli"/>
                <a:cs typeface="Muli"/>
                <a:sym typeface="Muli"/>
              </a:defRPr>
            </a:lvl9pPr>
          </a:lstStyle>
          <a:p/>
        </p:txBody>
      </p:sp>
      <p:sp>
        <p:nvSpPr>
          <p:cNvPr id="488" name="Google Shape;488;p26"/>
          <p:cNvSpPr txBox="1">
            <a:spLocks noGrp="1"/>
          </p:cNvSpPr>
          <p:nvPr>
            <p:ph type="subTitle" idx="5"/>
          </p:nvPr>
        </p:nvSpPr>
        <p:spPr>
          <a:xfrm>
            <a:off x="1705575" y="3353795"/>
            <a:ext cx="16971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489" name="Google Shape;489;p26"/>
          <p:cNvSpPr txBox="1">
            <a:spLocks noGrp="1"/>
          </p:cNvSpPr>
          <p:nvPr>
            <p:ph type="subTitle" idx="6"/>
          </p:nvPr>
        </p:nvSpPr>
        <p:spPr>
          <a:xfrm>
            <a:off x="1705577" y="3657401"/>
            <a:ext cx="16971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p:txBody>
      </p:sp>
      <p:sp>
        <p:nvSpPr>
          <p:cNvPr id="490" name="Google Shape;490;p26"/>
          <p:cNvSpPr txBox="1">
            <a:spLocks noGrp="1"/>
          </p:cNvSpPr>
          <p:nvPr>
            <p:ph type="subTitle" idx="7"/>
          </p:nvPr>
        </p:nvSpPr>
        <p:spPr>
          <a:xfrm>
            <a:off x="4466825" y="3353794"/>
            <a:ext cx="16971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491" name="Google Shape;491;p26"/>
          <p:cNvSpPr txBox="1">
            <a:spLocks noGrp="1"/>
          </p:cNvSpPr>
          <p:nvPr>
            <p:ph type="subTitle" idx="8"/>
          </p:nvPr>
        </p:nvSpPr>
        <p:spPr>
          <a:xfrm>
            <a:off x="4466835" y="3657401"/>
            <a:ext cx="16971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p:txBody>
      </p:sp>
      <p:sp>
        <p:nvSpPr>
          <p:cNvPr id="492" name="Google Shape;492;p26"/>
          <p:cNvSpPr/>
          <p:nvPr/>
        </p:nvSpPr>
        <p:spPr>
          <a:xfrm rot="10800000">
            <a:off x="6407200" y="3508575"/>
            <a:ext cx="2736789" cy="163491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26"/>
          <p:cNvGrpSpPr/>
          <p:nvPr/>
        </p:nvGrpSpPr>
        <p:grpSpPr>
          <a:xfrm rot="5400000">
            <a:off x="8060668" y="3768367"/>
            <a:ext cx="1476421" cy="195029"/>
            <a:chOff x="213125" y="197550"/>
            <a:chExt cx="1737375" cy="229500"/>
          </a:xfrm>
        </p:grpSpPr>
        <p:cxnSp>
          <p:nvCxnSpPr>
            <p:cNvPr id="494" name="Google Shape;494;p26"/>
            <p:cNvCxnSpPr/>
            <p:nvPr/>
          </p:nvCxnSpPr>
          <p:spPr>
            <a:xfrm flipH="1">
              <a:off x="213125"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5" name="Google Shape;495;p26"/>
            <p:cNvCxnSpPr/>
            <p:nvPr/>
          </p:nvCxnSpPr>
          <p:spPr>
            <a:xfrm flipH="1">
              <a:off x="359014"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6" name="Google Shape;496;p26"/>
            <p:cNvCxnSpPr/>
            <p:nvPr/>
          </p:nvCxnSpPr>
          <p:spPr>
            <a:xfrm flipH="1">
              <a:off x="504902"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7" name="Google Shape;497;p26"/>
            <p:cNvCxnSpPr/>
            <p:nvPr/>
          </p:nvCxnSpPr>
          <p:spPr>
            <a:xfrm flipH="1">
              <a:off x="650791"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8" name="Google Shape;498;p26"/>
            <p:cNvCxnSpPr/>
            <p:nvPr/>
          </p:nvCxnSpPr>
          <p:spPr>
            <a:xfrm flipH="1">
              <a:off x="796680"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9" name="Google Shape;499;p26"/>
            <p:cNvCxnSpPr/>
            <p:nvPr/>
          </p:nvCxnSpPr>
          <p:spPr>
            <a:xfrm flipH="1">
              <a:off x="942568"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0" name="Google Shape;500;p26"/>
            <p:cNvCxnSpPr/>
            <p:nvPr/>
          </p:nvCxnSpPr>
          <p:spPr>
            <a:xfrm flipH="1">
              <a:off x="1088457"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1" name="Google Shape;501;p26"/>
            <p:cNvCxnSpPr/>
            <p:nvPr/>
          </p:nvCxnSpPr>
          <p:spPr>
            <a:xfrm flipH="1">
              <a:off x="1234345"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2" name="Google Shape;502;p26"/>
            <p:cNvCxnSpPr/>
            <p:nvPr/>
          </p:nvCxnSpPr>
          <p:spPr>
            <a:xfrm flipH="1">
              <a:off x="1380234"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3" name="Google Shape;503;p26"/>
            <p:cNvCxnSpPr/>
            <p:nvPr/>
          </p:nvCxnSpPr>
          <p:spPr>
            <a:xfrm flipH="1">
              <a:off x="1526123"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4" name="Google Shape;504;p26"/>
            <p:cNvCxnSpPr/>
            <p:nvPr/>
          </p:nvCxnSpPr>
          <p:spPr>
            <a:xfrm flipH="1">
              <a:off x="1672011"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5" name="Google Shape;505;p26"/>
            <p:cNvCxnSpPr/>
            <p:nvPr/>
          </p:nvCxnSpPr>
          <p:spPr>
            <a:xfrm flipH="1">
              <a:off x="1817900" y="197550"/>
              <a:ext cx="132600" cy="229500"/>
            </a:xfrm>
            <a:prstGeom prst="straightConnector1">
              <a:avLst/>
            </a:prstGeom>
            <a:noFill/>
            <a:ln w="19050" cap="flat" cmpd="sng">
              <a:solidFill>
                <a:schemeClr val="accent2"/>
              </a:solidFill>
              <a:prstDash val="solid"/>
              <a:round/>
              <a:headEnd type="none" w="med" len="med"/>
              <a:tailEnd type="none" w="med" len="med"/>
            </a:ln>
          </p:spPr>
        </p:cxnSp>
      </p:gr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1">
  <p:cSld name="CUSTOM_2_1_1">
    <p:spTree>
      <p:nvGrpSpPr>
        <p:cNvPr id="1" name="Shape 506"/>
        <p:cNvGrpSpPr/>
        <p:nvPr/>
      </p:nvGrpSpPr>
      <p:grpSpPr>
        <a:xfrm>
          <a:off x="0" y="0"/>
          <a:ext cx="0" cy="0"/>
          <a:chOff x="0" y="0"/>
          <a:chExt cx="0" cy="0"/>
        </a:xfrm>
      </p:grpSpPr>
      <p:sp>
        <p:nvSpPr>
          <p:cNvPr id="507" name="Google Shape;507;p27"/>
          <p:cNvSpPr txBox="1">
            <a:spLocks noGrp="1"/>
          </p:cNvSpPr>
          <p:nvPr>
            <p:ph type="title"/>
          </p:nvPr>
        </p:nvSpPr>
        <p:spPr>
          <a:xfrm>
            <a:off x="713100" y="452325"/>
            <a:ext cx="7703400" cy="5727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a:lvl1pPr>
            <a:lvl2pPr lvl="1" algn="l" rtl="0">
              <a:spcBef>
                <a:spcPts val="0"/>
              </a:spcBef>
              <a:spcAft>
                <a:spcPts val="0"/>
              </a:spcAft>
              <a:buNone/>
              <a:defRPr/>
            </a:lvl2pPr>
            <a:lvl3pPr lvl="2" algn="l" rtl="0">
              <a:spcBef>
                <a:spcPts val="0"/>
              </a:spcBef>
              <a:spcAft>
                <a:spcPts val="0"/>
              </a:spcAft>
              <a:buNone/>
              <a:defRPr/>
            </a:lvl3pPr>
            <a:lvl4pPr lvl="3" algn="l" rtl="0">
              <a:spcBef>
                <a:spcPts val="0"/>
              </a:spcBef>
              <a:spcAft>
                <a:spcPts val="0"/>
              </a:spcAft>
              <a:buNone/>
              <a:defRPr/>
            </a:lvl4pPr>
            <a:lvl5pPr lvl="4" algn="l" rtl="0">
              <a:spcBef>
                <a:spcPts val="0"/>
              </a:spcBef>
              <a:spcAft>
                <a:spcPts val="0"/>
              </a:spcAft>
              <a:buNone/>
              <a:defRPr/>
            </a:lvl5pPr>
            <a:lvl6pPr lvl="5" algn="l" rtl="0">
              <a:spcBef>
                <a:spcPts val="0"/>
              </a:spcBef>
              <a:spcAft>
                <a:spcPts val="0"/>
              </a:spcAft>
              <a:buNone/>
              <a:defRPr/>
            </a:lvl6pPr>
            <a:lvl7pPr lvl="6" algn="l" rtl="0">
              <a:spcBef>
                <a:spcPts val="0"/>
              </a:spcBef>
              <a:spcAft>
                <a:spcPts val="0"/>
              </a:spcAft>
              <a:buNone/>
              <a:defRPr/>
            </a:lvl7pPr>
            <a:lvl8pPr lvl="7" algn="l" rtl="0">
              <a:spcBef>
                <a:spcPts val="0"/>
              </a:spcBef>
              <a:spcAft>
                <a:spcPts val="0"/>
              </a:spcAft>
              <a:buNone/>
              <a:defRPr/>
            </a:lvl8pPr>
            <a:lvl9pPr lvl="8" algn="l" rtl="0">
              <a:spcBef>
                <a:spcPts val="0"/>
              </a:spcBef>
              <a:spcAft>
                <a:spcPts val="0"/>
              </a:spcAft>
              <a:buNone/>
              <a:defRPr/>
            </a:lvl9pPr>
          </a:lstStyle>
          <a:p/>
        </p:txBody>
      </p:sp>
      <p:sp>
        <p:nvSpPr>
          <p:cNvPr id="508" name="Google Shape;508;p27"/>
          <p:cNvSpPr txBox="1">
            <a:spLocks noGrp="1"/>
          </p:cNvSpPr>
          <p:nvPr>
            <p:ph type="subTitle" idx="1"/>
          </p:nvPr>
        </p:nvSpPr>
        <p:spPr>
          <a:xfrm>
            <a:off x="1228000" y="1839813"/>
            <a:ext cx="20400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509" name="Google Shape;509;p27"/>
          <p:cNvSpPr txBox="1">
            <a:spLocks noGrp="1"/>
          </p:cNvSpPr>
          <p:nvPr>
            <p:ph type="subTitle" idx="2"/>
          </p:nvPr>
        </p:nvSpPr>
        <p:spPr>
          <a:xfrm>
            <a:off x="1228000" y="2143414"/>
            <a:ext cx="2040000" cy="71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p:txBody>
      </p:sp>
      <p:sp>
        <p:nvSpPr>
          <p:cNvPr id="510" name="Google Shape;510;p27"/>
          <p:cNvSpPr txBox="1">
            <a:spLocks noGrp="1"/>
          </p:cNvSpPr>
          <p:nvPr>
            <p:ph type="subTitle" idx="3"/>
          </p:nvPr>
        </p:nvSpPr>
        <p:spPr>
          <a:xfrm>
            <a:off x="4338300" y="1839813"/>
            <a:ext cx="20400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511" name="Google Shape;511;p27"/>
          <p:cNvSpPr txBox="1">
            <a:spLocks noGrp="1"/>
          </p:cNvSpPr>
          <p:nvPr>
            <p:ph type="subTitle" idx="4"/>
          </p:nvPr>
        </p:nvSpPr>
        <p:spPr>
          <a:xfrm>
            <a:off x="4338300" y="2143414"/>
            <a:ext cx="2040000" cy="71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p:txBody>
      </p:sp>
      <p:sp>
        <p:nvSpPr>
          <p:cNvPr id="512" name="Google Shape;512;p27"/>
          <p:cNvSpPr txBox="1">
            <a:spLocks noGrp="1"/>
          </p:cNvSpPr>
          <p:nvPr>
            <p:ph type="subTitle" idx="5"/>
          </p:nvPr>
        </p:nvSpPr>
        <p:spPr>
          <a:xfrm>
            <a:off x="2783150" y="3574163"/>
            <a:ext cx="20400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513" name="Google Shape;513;p27"/>
          <p:cNvSpPr txBox="1">
            <a:spLocks noGrp="1"/>
          </p:cNvSpPr>
          <p:nvPr>
            <p:ph type="subTitle" idx="6"/>
          </p:nvPr>
        </p:nvSpPr>
        <p:spPr>
          <a:xfrm>
            <a:off x="2783150" y="3877764"/>
            <a:ext cx="2040000" cy="71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p:txBody>
      </p:sp>
      <p:sp>
        <p:nvSpPr>
          <p:cNvPr id="514" name="Google Shape;514;p27"/>
          <p:cNvSpPr txBox="1">
            <a:spLocks noGrp="1"/>
          </p:cNvSpPr>
          <p:nvPr>
            <p:ph type="subTitle" idx="7"/>
          </p:nvPr>
        </p:nvSpPr>
        <p:spPr>
          <a:xfrm>
            <a:off x="5893450" y="3574163"/>
            <a:ext cx="20400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p:txBody>
      </p:sp>
      <p:sp>
        <p:nvSpPr>
          <p:cNvPr id="515" name="Google Shape;515;p27"/>
          <p:cNvSpPr txBox="1">
            <a:spLocks noGrp="1"/>
          </p:cNvSpPr>
          <p:nvPr>
            <p:ph type="subTitle" idx="8"/>
          </p:nvPr>
        </p:nvSpPr>
        <p:spPr>
          <a:xfrm>
            <a:off x="5893450" y="3877764"/>
            <a:ext cx="2040000" cy="71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p:txBody>
      </p:sp>
      <p:sp>
        <p:nvSpPr>
          <p:cNvPr id="516" name="Google Shape;516;p27"/>
          <p:cNvSpPr/>
          <p:nvPr/>
        </p:nvSpPr>
        <p:spPr>
          <a:xfrm flipH="1">
            <a:off x="4847475" y="-9"/>
            <a:ext cx="4296791" cy="256683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17" name="Google Shape;517;p27"/>
          <p:cNvGrpSpPr/>
          <p:nvPr/>
        </p:nvGrpSpPr>
        <p:grpSpPr>
          <a:xfrm>
            <a:off x="221207" y="3877772"/>
            <a:ext cx="400682" cy="825896"/>
            <a:chOff x="6863489" y="2977772"/>
            <a:chExt cx="554577" cy="1143108"/>
          </a:xfrm>
        </p:grpSpPr>
        <p:sp>
          <p:nvSpPr>
            <p:cNvPr id="518" name="Google Shape;518;p27"/>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27"/>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0" name="Google Shape;520;p27"/>
          <p:cNvSpPr/>
          <p:nvPr/>
        </p:nvSpPr>
        <p:spPr>
          <a:xfrm>
            <a:off x="8519897" y="4066239"/>
            <a:ext cx="624366" cy="1404658"/>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21" name="Google Shape;521;p27"/>
          <p:cNvGrpSpPr/>
          <p:nvPr/>
        </p:nvGrpSpPr>
        <p:grpSpPr>
          <a:xfrm>
            <a:off x="7988068" y="4487261"/>
            <a:ext cx="477213" cy="983645"/>
            <a:chOff x="6863489" y="2977772"/>
            <a:chExt cx="554577" cy="1143108"/>
          </a:xfrm>
        </p:grpSpPr>
        <p:sp>
          <p:nvSpPr>
            <p:cNvPr id="522" name="Google Shape;522;p27"/>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27"/>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4" name="Google Shape;524;p27"/>
          <p:cNvGrpSpPr/>
          <p:nvPr/>
        </p:nvGrpSpPr>
        <p:grpSpPr>
          <a:xfrm>
            <a:off x="-3" y="4367545"/>
            <a:ext cx="1308764" cy="802021"/>
            <a:chOff x="7020722" y="3595000"/>
            <a:chExt cx="2002699" cy="1227270"/>
          </a:xfrm>
        </p:grpSpPr>
        <p:sp>
          <p:nvSpPr>
            <p:cNvPr id="525" name="Google Shape;525;p27"/>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27"/>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27"/>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8" name="Google Shape;528;p27"/>
          <p:cNvGrpSpPr/>
          <p:nvPr/>
        </p:nvGrpSpPr>
        <p:grpSpPr>
          <a:xfrm>
            <a:off x="383308" y="1311414"/>
            <a:ext cx="268986" cy="268986"/>
            <a:chOff x="292035" y="246950"/>
            <a:chExt cx="461700" cy="461700"/>
          </a:xfrm>
        </p:grpSpPr>
        <p:sp>
          <p:nvSpPr>
            <p:cNvPr id="529" name="Google Shape;529;p27"/>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 name="Google Shape;530;p27"/>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 name="Google Shape;531;p27"/>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27"/>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1pPr>
            <a:lvl2pPr lvl="1">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2pPr>
            <a:lvl3pPr lvl="2">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3pPr>
            <a:lvl4pPr lvl="3">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4pPr>
            <a:lvl5pPr lvl="4">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5pPr>
            <a:lvl6pPr lvl="5">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6pPr>
            <a:lvl7pPr lvl="6">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7pPr>
            <a:lvl8pPr lvl="7">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8pPr>
            <a:lvl9pPr lvl="8">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9pPr>
          </a:lstStyle>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1pPr>
            <a:lvl2pPr marL="914400" lvl="1" indent="-317500">
              <a:lnSpc>
                <a:spcPct val="100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2pPr>
            <a:lvl3pPr marL="1371600" lvl="2" indent="-317500">
              <a:lnSpc>
                <a:spcPct val="100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3pPr>
            <a:lvl4pPr marL="1828800" lvl="3" indent="-317500">
              <a:lnSpc>
                <a:spcPct val="100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4pPr>
            <a:lvl5pPr marL="2286000" lvl="4" indent="-317500">
              <a:lnSpc>
                <a:spcPct val="100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5pPr>
            <a:lvl6pPr marL="2743200" lvl="5" indent="-317500">
              <a:lnSpc>
                <a:spcPct val="100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6pPr>
            <a:lvl7pPr marL="3200400" lvl="6" indent="-317500">
              <a:lnSpc>
                <a:spcPct val="100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7pPr>
            <a:lvl8pPr marL="3657600" lvl="7" indent="-317500">
              <a:lnSpc>
                <a:spcPct val="100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8pPr>
            <a:lvl9pPr marL="4114800" lvl="8" indent="-317500">
              <a:lnSpc>
                <a:spcPct val="100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1.xml"/><Relationship Id="rId2" Type="http://schemas.openxmlformats.org/officeDocument/2006/relationships/image" Target="../media/image9.sv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1.xml"/><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1.xml"/><Relationship Id="rId2" Type="http://schemas.openxmlformats.org/officeDocument/2006/relationships/image" Target="../media/image12.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1.xml"/><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1.xml"/><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image" Target="../media/image20.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1.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6.xml"/><Relationship Id="rId5" Type="http://schemas.openxmlformats.org/officeDocument/2006/relationships/image" Target="../media/image31.sv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6.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6.xml"/><Relationship Id="rId4" Type="http://schemas.openxmlformats.org/officeDocument/2006/relationships/image" Target="../media/image6.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6.xml"/><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6.xml"/><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6.xml"/><Relationship Id="rId2" Type="http://schemas.openxmlformats.org/officeDocument/2006/relationships/image" Target="../media/image43.png"/><Relationship Id="rId1"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5.png"/><Relationship Id="rId1"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6.xml"/><Relationship Id="rId2" Type="http://schemas.openxmlformats.org/officeDocument/2006/relationships/image" Target="../media/image47.png"/><Relationship Id="rId1" Type="http://schemas.openxmlformats.org/officeDocument/2006/relationships/image" Target="../media/image46.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6.xml"/><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image" Target="../media/image48.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1.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image" Target="../media/image5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9.xml"/><Relationship Id="rId1" Type="http://schemas.openxmlformats.org/officeDocument/2006/relationships/image" Target="../media/image5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6.xml"/><Relationship Id="rId4" Type="http://schemas.openxmlformats.org/officeDocument/2006/relationships/image" Target="../media/image6.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56"/>
          <p:cNvSpPr/>
          <p:nvPr/>
        </p:nvSpPr>
        <p:spPr>
          <a:xfrm>
            <a:off x="307550" y="26031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56"/>
          <p:cNvSpPr/>
          <p:nvPr/>
        </p:nvSpPr>
        <p:spPr>
          <a:xfrm>
            <a:off x="7660940" y="2149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56"/>
          <p:cNvSpPr/>
          <p:nvPr/>
        </p:nvSpPr>
        <p:spPr>
          <a:xfrm>
            <a:off x="7216213" y="2308100"/>
            <a:ext cx="1002419" cy="201996"/>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37" name="Google Shape;837;p56"/>
          <p:cNvGrpSpPr/>
          <p:nvPr/>
        </p:nvGrpSpPr>
        <p:grpSpPr>
          <a:xfrm>
            <a:off x="1233054" y="2596895"/>
            <a:ext cx="6820698" cy="2503333"/>
            <a:chOff x="527061" y="2024994"/>
            <a:chExt cx="8191710" cy="2988435"/>
          </a:xfrm>
        </p:grpSpPr>
        <p:sp>
          <p:nvSpPr>
            <p:cNvPr id="838" name="Google Shape;838;p56"/>
            <p:cNvSpPr/>
            <p:nvPr/>
          </p:nvSpPr>
          <p:spPr>
            <a:xfrm>
              <a:off x="1660949" y="2301724"/>
              <a:ext cx="5402835" cy="2594446"/>
            </a:xfrm>
            <a:custGeom>
              <a:avLst/>
              <a:gdLst/>
              <a:ahLst/>
              <a:cxnLst/>
              <a:rect l="l" t="t" r="r" b="b"/>
              <a:pathLst>
                <a:path w="97811" h="57680" extrusionOk="0">
                  <a:moveTo>
                    <a:pt x="47397" y="1"/>
                  </a:moveTo>
                  <a:cubicBezTo>
                    <a:pt x="44613" y="1"/>
                    <a:pt x="41772" y="720"/>
                    <a:pt x="39267" y="1935"/>
                  </a:cubicBezTo>
                  <a:cubicBezTo>
                    <a:pt x="34516" y="4221"/>
                    <a:pt x="30742" y="8042"/>
                    <a:pt x="27099" y="11840"/>
                  </a:cubicBezTo>
                  <a:cubicBezTo>
                    <a:pt x="23467" y="15639"/>
                    <a:pt x="19860" y="19568"/>
                    <a:pt x="15288" y="22199"/>
                  </a:cubicBezTo>
                  <a:cubicBezTo>
                    <a:pt x="11859" y="24175"/>
                    <a:pt x="7918" y="25402"/>
                    <a:pt x="5060" y="28116"/>
                  </a:cubicBezTo>
                  <a:cubicBezTo>
                    <a:pt x="1048" y="31950"/>
                    <a:pt x="0" y="38177"/>
                    <a:pt x="1524" y="43511"/>
                  </a:cubicBezTo>
                  <a:cubicBezTo>
                    <a:pt x="2715" y="47666"/>
                    <a:pt x="5275" y="53822"/>
                    <a:pt x="8704" y="57679"/>
                  </a:cubicBezTo>
                  <a:lnTo>
                    <a:pt x="81487" y="57679"/>
                  </a:lnTo>
                  <a:cubicBezTo>
                    <a:pt x="81915" y="57453"/>
                    <a:pt x="82332" y="57215"/>
                    <a:pt x="82761" y="56977"/>
                  </a:cubicBezTo>
                  <a:cubicBezTo>
                    <a:pt x="92297" y="51595"/>
                    <a:pt x="97810" y="39999"/>
                    <a:pt x="95953" y="29283"/>
                  </a:cubicBezTo>
                  <a:cubicBezTo>
                    <a:pt x="94774" y="22508"/>
                    <a:pt x="90107" y="15734"/>
                    <a:pt x="83261" y="14674"/>
                  </a:cubicBezTo>
                  <a:cubicBezTo>
                    <a:pt x="82510" y="14558"/>
                    <a:pt x="81753" y="14512"/>
                    <a:pt x="80991" y="14512"/>
                  </a:cubicBezTo>
                  <a:cubicBezTo>
                    <a:pt x="78072" y="14512"/>
                    <a:pt x="75093" y="15188"/>
                    <a:pt x="72213" y="15188"/>
                  </a:cubicBezTo>
                  <a:cubicBezTo>
                    <a:pt x="70826" y="15188"/>
                    <a:pt x="69463" y="15031"/>
                    <a:pt x="68140" y="14567"/>
                  </a:cubicBezTo>
                  <a:cubicBezTo>
                    <a:pt x="62187" y="12483"/>
                    <a:pt x="59805" y="5185"/>
                    <a:pt x="54436" y="1875"/>
                  </a:cubicBezTo>
                  <a:cubicBezTo>
                    <a:pt x="52320" y="573"/>
                    <a:pt x="49881" y="1"/>
                    <a:pt x="47397"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839;p56"/>
            <p:cNvSpPr/>
            <p:nvPr/>
          </p:nvSpPr>
          <p:spPr>
            <a:xfrm>
              <a:off x="669153" y="3218261"/>
              <a:ext cx="1107486" cy="1380903"/>
            </a:xfrm>
            <a:custGeom>
              <a:avLst/>
              <a:gdLst/>
              <a:ahLst/>
              <a:cxnLst/>
              <a:rect l="l" t="t" r="r" b="b"/>
              <a:pathLst>
                <a:path w="17264" h="21527" extrusionOk="0">
                  <a:moveTo>
                    <a:pt x="867" y="0"/>
                  </a:moveTo>
                  <a:cubicBezTo>
                    <a:pt x="840" y="0"/>
                    <a:pt x="813" y="1"/>
                    <a:pt x="786" y="1"/>
                  </a:cubicBezTo>
                  <a:cubicBezTo>
                    <a:pt x="524" y="1"/>
                    <a:pt x="191" y="85"/>
                    <a:pt x="107" y="335"/>
                  </a:cubicBezTo>
                  <a:cubicBezTo>
                    <a:pt x="0" y="633"/>
                    <a:pt x="286" y="918"/>
                    <a:pt x="548" y="1085"/>
                  </a:cubicBezTo>
                  <a:cubicBezTo>
                    <a:pt x="1619" y="1764"/>
                    <a:pt x="2858" y="2109"/>
                    <a:pt x="4263" y="2454"/>
                  </a:cubicBezTo>
                  <a:lnTo>
                    <a:pt x="5060" y="3121"/>
                  </a:lnTo>
                  <a:cubicBezTo>
                    <a:pt x="4501" y="2849"/>
                    <a:pt x="3878" y="2708"/>
                    <a:pt x="3256" y="2708"/>
                  </a:cubicBezTo>
                  <a:cubicBezTo>
                    <a:pt x="2872" y="2708"/>
                    <a:pt x="2488" y="2762"/>
                    <a:pt x="2120" y="2871"/>
                  </a:cubicBezTo>
                  <a:cubicBezTo>
                    <a:pt x="1905" y="2930"/>
                    <a:pt x="1703" y="3014"/>
                    <a:pt x="1536" y="3169"/>
                  </a:cubicBezTo>
                  <a:cubicBezTo>
                    <a:pt x="1369" y="3311"/>
                    <a:pt x="1286" y="3538"/>
                    <a:pt x="1322" y="3764"/>
                  </a:cubicBezTo>
                  <a:cubicBezTo>
                    <a:pt x="1381" y="3954"/>
                    <a:pt x="1560" y="4109"/>
                    <a:pt x="1762" y="4169"/>
                  </a:cubicBezTo>
                  <a:cubicBezTo>
                    <a:pt x="1879" y="4205"/>
                    <a:pt x="2000" y="4219"/>
                    <a:pt x="2126" y="4219"/>
                  </a:cubicBezTo>
                  <a:cubicBezTo>
                    <a:pt x="2205" y="4219"/>
                    <a:pt x="2287" y="4214"/>
                    <a:pt x="2370" y="4204"/>
                  </a:cubicBezTo>
                  <a:cubicBezTo>
                    <a:pt x="3382" y="4145"/>
                    <a:pt x="4370" y="3931"/>
                    <a:pt x="5227" y="3276"/>
                  </a:cubicBezTo>
                  <a:cubicBezTo>
                    <a:pt x="5822" y="3788"/>
                    <a:pt x="6382" y="4347"/>
                    <a:pt x="6942" y="4907"/>
                  </a:cubicBezTo>
                  <a:cubicBezTo>
                    <a:pt x="6261" y="4467"/>
                    <a:pt x="5446" y="4241"/>
                    <a:pt x="4633" y="4241"/>
                  </a:cubicBezTo>
                  <a:cubicBezTo>
                    <a:pt x="4038" y="4241"/>
                    <a:pt x="3444" y="4363"/>
                    <a:pt x="2905" y="4609"/>
                  </a:cubicBezTo>
                  <a:cubicBezTo>
                    <a:pt x="2620" y="4728"/>
                    <a:pt x="2322" y="4978"/>
                    <a:pt x="2381" y="5276"/>
                  </a:cubicBezTo>
                  <a:cubicBezTo>
                    <a:pt x="2441" y="5574"/>
                    <a:pt x="2810" y="5669"/>
                    <a:pt x="3108" y="5681"/>
                  </a:cubicBezTo>
                  <a:cubicBezTo>
                    <a:pt x="3180" y="5684"/>
                    <a:pt x="3251" y="5685"/>
                    <a:pt x="3323" y="5685"/>
                  </a:cubicBezTo>
                  <a:cubicBezTo>
                    <a:pt x="4474" y="5685"/>
                    <a:pt x="5608" y="5333"/>
                    <a:pt x="6953" y="4919"/>
                  </a:cubicBezTo>
                  <a:cubicBezTo>
                    <a:pt x="7215" y="5193"/>
                    <a:pt x="7477" y="5455"/>
                    <a:pt x="7727" y="5740"/>
                  </a:cubicBezTo>
                  <a:cubicBezTo>
                    <a:pt x="7954" y="5978"/>
                    <a:pt x="8156" y="6228"/>
                    <a:pt x="8370" y="6467"/>
                  </a:cubicBezTo>
                  <a:cubicBezTo>
                    <a:pt x="7672" y="6141"/>
                    <a:pt x="6900" y="5974"/>
                    <a:pt x="6130" y="5974"/>
                  </a:cubicBezTo>
                  <a:cubicBezTo>
                    <a:pt x="5547" y="5974"/>
                    <a:pt x="4966" y="6069"/>
                    <a:pt x="4417" y="6264"/>
                  </a:cubicBezTo>
                  <a:cubicBezTo>
                    <a:pt x="4167" y="6348"/>
                    <a:pt x="3882" y="6502"/>
                    <a:pt x="3846" y="6764"/>
                  </a:cubicBezTo>
                  <a:cubicBezTo>
                    <a:pt x="3810" y="6979"/>
                    <a:pt x="3941" y="7181"/>
                    <a:pt x="4120" y="7288"/>
                  </a:cubicBezTo>
                  <a:cubicBezTo>
                    <a:pt x="4298" y="7395"/>
                    <a:pt x="4513" y="7443"/>
                    <a:pt x="4715" y="7455"/>
                  </a:cubicBezTo>
                  <a:cubicBezTo>
                    <a:pt x="4964" y="7480"/>
                    <a:pt x="5214" y="7493"/>
                    <a:pt x="5464" y="7493"/>
                  </a:cubicBezTo>
                  <a:cubicBezTo>
                    <a:pt x="6531" y="7493"/>
                    <a:pt x="7594" y="7251"/>
                    <a:pt x="8501" y="6633"/>
                  </a:cubicBezTo>
                  <a:cubicBezTo>
                    <a:pt x="8989" y="7217"/>
                    <a:pt x="9454" y="7800"/>
                    <a:pt x="9894" y="8407"/>
                  </a:cubicBezTo>
                  <a:cubicBezTo>
                    <a:pt x="9200" y="7997"/>
                    <a:pt x="8385" y="7783"/>
                    <a:pt x="7571" y="7783"/>
                  </a:cubicBezTo>
                  <a:cubicBezTo>
                    <a:pt x="7086" y="7783"/>
                    <a:pt x="6602" y="7859"/>
                    <a:pt x="6144" y="8014"/>
                  </a:cubicBezTo>
                  <a:cubicBezTo>
                    <a:pt x="5989" y="8074"/>
                    <a:pt x="5810" y="8145"/>
                    <a:pt x="5751" y="8312"/>
                  </a:cubicBezTo>
                  <a:cubicBezTo>
                    <a:pt x="5691" y="8479"/>
                    <a:pt x="5763" y="8669"/>
                    <a:pt x="5894" y="8776"/>
                  </a:cubicBezTo>
                  <a:cubicBezTo>
                    <a:pt x="6025" y="8895"/>
                    <a:pt x="6191" y="8943"/>
                    <a:pt x="6370" y="8991"/>
                  </a:cubicBezTo>
                  <a:cubicBezTo>
                    <a:pt x="6836" y="9108"/>
                    <a:pt x="7313" y="9166"/>
                    <a:pt x="7795" y="9166"/>
                  </a:cubicBezTo>
                  <a:cubicBezTo>
                    <a:pt x="8582" y="9166"/>
                    <a:pt x="9381" y="9012"/>
                    <a:pt x="10156" y="8717"/>
                  </a:cubicBezTo>
                  <a:cubicBezTo>
                    <a:pt x="10716" y="9491"/>
                    <a:pt x="11264" y="10300"/>
                    <a:pt x="11776" y="11098"/>
                  </a:cubicBezTo>
                  <a:cubicBezTo>
                    <a:pt x="10897" y="10127"/>
                    <a:pt x="9592" y="9549"/>
                    <a:pt x="8263" y="9549"/>
                  </a:cubicBezTo>
                  <a:cubicBezTo>
                    <a:pt x="8223" y="9549"/>
                    <a:pt x="8184" y="9549"/>
                    <a:pt x="8144" y="9550"/>
                  </a:cubicBezTo>
                  <a:cubicBezTo>
                    <a:pt x="7966" y="9550"/>
                    <a:pt x="7787" y="9562"/>
                    <a:pt x="7620" y="9657"/>
                  </a:cubicBezTo>
                  <a:cubicBezTo>
                    <a:pt x="7454" y="9729"/>
                    <a:pt x="7323" y="9896"/>
                    <a:pt x="7311" y="10074"/>
                  </a:cubicBezTo>
                  <a:cubicBezTo>
                    <a:pt x="7299" y="10336"/>
                    <a:pt x="7537" y="10538"/>
                    <a:pt x="7751" y="10681"/>
                  </a:cubicBezTo>
                  <a:cubicBezTo>
                    <a:pt x="8544" y="11171"/>
                    <a:pt x="9460" y="11443"/>
                    <a:pt x="10377" y="11443"/>
                  </a:cubicBezTo>
                  <a:cubicBezTo>
                    <a:pt x="10864" y="11443"/>
                    <a:pt x="11352" y="11366"/>
                    <a:pt x="11823" y="11205"/>
                  </a:cubicBezTo>
                  <a:cubicBezTo>
                    <a:pt x="12240" y="11860"/>
                    <a:pt x="12621" y="12515"/>
                    <a:pt x="13014" y="13182"/>
                  </a:cubicBezTo>
                  <a:cubicBezTo>
                    <a:pt x="14526" y="15849"/>
                    <a:pt x="15836" y="18647"/>
                    <a:pt x="17026" y="21468"/>
                  </a:cubicBezTo>
                  <a:cubicBezTo>
                    <a:pt x="17051" y="21510"/>
                    <a:pt x="17089" y="21527"/>
                    <a:pt x="17126" y="21527"/>
                  </a:cubicBezTo>
                  <a:cubicBezTo>
                    <a:pt x="17196" y="21527"/>
                    <a:pt x="17264" y="21467"/>
                    <a:pt x="17240" y="21397"/>
                  </a:cubicBezTo>
                  <a:cubicBezTo>
                    <a:pt x="16550" y="19790"/>
                    <a:pt x="15836" y="18194"/>
                    <a:pt x="15074" y="16623"/>
                  </a:cubicBezTo>
                  <a:cubicBezTo>
                    <a:pt x="14335" y="15122"/>
                    <a:pt x="13550" y="13634"/>
                    <a:pt x="12680" y="12182"/>
                  </a:cubicBezTo>
                  <a:cubicBezTo>
                    <a:pt x="13669" y="11991"/>
                    <a:pt x="14062" y="11372"/>
                    <a:pt x="14347" y="10681"/>
                  </a:cubicBezTo>
                  <a:cubicBezTo>
                    <a:pt x="14478" y="10384"/>
                    <a:pt x="14585" y="10050"/>
                    <a:pt x="14573" y="9729"/>
                  </a:cubicBezTo>
                  <a:cubicBezTo>
                    <a:pt x="14562" y="9407"/>
                    <a:pt x="14359" y="9062"/>
                    <a:pt x="14050" y="8943"/>
                  </a:cubicBezTo>
                  <a:cubicBezTo>
                    <a:pt x="13969" y="8911"/>
                    <a:pt x="13886" y="8896"/>
                    <a:pt x="13802" y="8896"/>
                  </a:cubicBezTo>
                  <a:cubicBezTo>
                    <a:pt x="13638" y="8896"/>
                    <a:pt x="13473" y="8952"/>
                    <a:pt x="13323" y="9038"/>
                  </a:cubicBezTo>
                  <a:cubicBezTo>
                    <a:pt x="13097" y="9181"/>
                    <a:pt x="12954" y="9384"/>
                    <a:pt x="12811" y="9598"/>
                  </a:cubicBezTo>
                  <a:cubicBezTo>
                    <a:pt x="12430" y="10229"/>
                    <a:pt x="12276" y="11039"/>
                    <a:pt x="12430" y="11765"/>
                  </a:cubicBezTo>
                  <a:cubicBezTo>
                    <a:pt x="11990" y="11050"/>
                    <a:pt x="11549" y="10348"/>
                    <a:pt x="11073" y="9669"/>
                  </a:cubicBezTo>
                  <a:cubicBezTo>
                    <a:pt x="11966" y="9062"/>
                    <a:pt x="12383" y="8645"/>
                    <a:pt x="12740" y="8181"/>
                  </a:cubicBezTo>
                  <a:cubicBezTo>
                    <a:pt x="12954" y="7907"/>
                    <a:pt x="13121" y="7633"/>
                    <a:pt x="13216" y="7312"/>
                  </a:cubicBezTo>
                  <a:cubicBezTo>
                    <a:pt x="13300" y="7002"/>
                    <a:pt x="13300" y="6645"/>
                    <a:pt x="13145" y="6348"/>
                  </a:cubicBezTo>
                  <a:cubicBezTo>
                    <a:pt x="12994" y="6090"/>
                    <a:pt x="12709" y="5900"/>
                    <a:pt x="12418" y="5900"/>
                  </a:cubicBezTo>
                  <a:cubicBezTo>
                    <a:pt x="12387" y="5900"/>
                    <a:pt x="12355" y="5902"/>
                    <a:pt x="12323" y="5907"/>
                  </a:cubicBezTo>
                  <a:cubicBezTo>
                    <a:pt x="12085" y="5943"/>
                    <a:pt x="11871" y="6109"/>
                    <a:pt x="11692" y="6288"/>
                  </a:cubicBezTo>
                  <a:cubicBezTo>
                    <a:pt x="10930" y="7074"/>
                    <a:pt x="10609" y="8264"/>
                    <a:pt x="10847" y="9360"/>
                  </a:cubicBezTo>
                  <a:cubicBezTo>
                    <a:pt x="10704" y="9134"/>
                    <a:pt x="10537" y="8907"/>
                    <a:pt x="10394" y="8705"/>
                  </a:cubicBezTo>
                  <a:cubicBezTo>
                    <a:pt x="10109" y="8312"/>
                    <a:pt x="9811" y="7931"/>
                    <a:pt x="9513" y="7538"/>
                  </a:cubicBezTo>
                  <a:cubicBezTo>
                    <a:pt x="10478" y="6336"/>
                    <a:pt x="10633" y="5026"/>
                    <a:pt x="10228" y="3895"/>
                  </a:cubicBezTo>
                  <a:cubicBezTo>
                    <a:pt x="10156" y="3692"/>
                    <a:pt x="10013" y="3454"/>
                    <a:pt x="9811" y="3419"/>
                  </a:cubicBezTo>
                  <a:cubicBezTo>
                    <a:pt x="9797" y="3417"/>
                    <a:pt x="9782" y="3416"/>
                    <a:pt x="9768" y="3416"/>
                  </a:cubicBezTo>
                  <a:cubicBezTo>
                    <a:pt x="9604" y="3416"/>
                    <a:pt x="9444" y="3536"/>
                    <a:pt x="9335" y="3657"/>
                  </a:cubicBezTo>
                  <a:cubicBezTo>
                    <a:pt x="8835" y="4181"/>
                    <a:pt x="8680" y="4954"/>
                    <a:pt x="8739" y="5669"/>
                  </a:cubicBezTo>
                  <a:cubicBezTo>
                    <a:pt x="8787" y="6109"/>
                    <a:pt x="8906" y="6562"/>
                    <a:pt x="9061" y="6979"/>
                  </a:cubicBezTo>
                  <a:cubicBezTo>
                    <a:pt x="8632" y="6455"/>
                    <a:pt x="8204" y="5955"/>
                    <a:pt x="7739" y="5443"/>
                  </a:cubicBezTo>
                  <a:cubicBezTo>
                    <a:pt x="8561" y="4419"/>
                    <a:pt x="8680" y="3371"/>
                    <a:pt x="8382" y="2466"/>
                  </a:cubicBezTo>
                  <a:cubicBezTo>
                    <a:pt x="8287" y="2180"/>
                    <a:pt x="8108" y="1871"/>
                    <a:pt x="7811" y="1847"/>
                  </a:cubicBezTo>
                  <a:cubicBezTo>
                    <a:pt x="7792" y="1844"/>
                    <a:pt x="7774" y="1843"/>
                    <a:pt x="7755" y="1843"/>
                  </a:cubicBezTo>
                  <a:cubicBezTo>
                    <a:pt x="7594" y="1843"/>
                    <a:pt x="7429" y="1933"/>
                    <a:pt x="7323" y="2061"/>
                  </a:cubicBezTo>
                  <a:cubicBezTo>
                    <a:pt x="7204" y="2204"/>
                    <a:pt x="7132" y="2383"/>
                    <a:pt x="7084" y="2561"/>
                  </a:cubicBezTo>
                  <a:cubicBezTo>
                    <a:pt x="6858" y="3359"/>
                    <a:pt x="6953" y="4252"/>
                    <a:pt x="7323" y="5014"/>
                  </a:cubicBezTo>
                  <a:cubicBezTo>
                    <a:pt x="6858" y="4526"/>
                    <a:pt x="6370" y="4050"/>
                    <a:pt x="5882" y="3585"/>
                  </a:cubicBezTo>
                  <a:cubicBezTo>
                    <a:pt x="6632" y="2454"/>
                    <a:pt x="6537" y="1502"/>
                    <a:pt x="6096" y="692"/>
                  </a:cubicBezTo>
                  <a:cubicBezTo>
                    <a:pt x="5965" y="454"/>
                    <a:pt x="5775" y="204"/>
                    <a:pt x="5489" y="204"/>
                  </a:cubicBezTo>
                  <a:cubicBezTo>
                    <a:pt x="5310" y="204"/>
                    <a:pt x="5144" y="323"/>
                    <a:pt x="5048" y="478"/>
                  </a:cubicBezTo>
                  <a:cubicBezTo>
                    <a:pt x="4953" y="621"/>
                    <a:pt x="4906" y="799"/>
                    <a:pt x="4894" y="978"/>
                  </a:cubicBezTo>
                  <a:cubicBezTo>
                    <a:pt x="4822" y="1752"/>
                    <a:pt x="5096" y="2514"/>
                    <a:pt x="5465" y="3216"/>
                  </a:cubicBezTo>
                  <a:cubicBezTo>
                    <a:pt x="5072" y="2871"/>
                    <a:pt x="4667" y="2526"/>
                    <a:pt x="4263" y="2204"/>
                  </a:cubicBezTo>
                  <a:cubicBezTo>
                    <a:pt x="3882" y="1668"/>
                    <a:pt x="3453" y="1156"/>
                    <a:pt x="2953" y="775"/>
                  </a:cubicBezTo>
                  <a:cubicBezTo>
                    <a:pt x="2344" y="316"/>
                    <a:pt x="1613" y="0"/>
                    <a:pt x="8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840;p56"/>
            <p:cNvSpPr/>
            <p:nvPr/>
          </p:nvSpPr>
          <p:spPr>
            <a:xfrm>
              <a:off x="527061" y="4212804"/>
              <a:ext cx="1094207" cy="620499"/>
            </a:xfrm>
            <a:custGeom>
              <a:avLst/>
              <a:gdLst/>
              <a:ahLst/>
              <a:cxnLst/>
              <a:rect l="l" t="t" r="r" b="b"/>
              <a:pathLst>
                <a:path w="17057" h="9673" extrusionOk="0">
                  <a:moveTo>
                    <a:pt x="7522" y="0"/>
                  </a:moveTo>
                  <a:cubicBezTo>
                    <a:pt x="7451" y="0"/>
                    <a:pt x="7381" y="15"/>
                    <a:pt x="7311" y="47"/>
                  </a:cubicBezTo>
                  <a:cubicBezTo>
                    <a:pt x="7073" y="142"/>
                    <a:pt x="6966" y="416"/>
                    <a:pt x="6918" y="666"/>
                  </a:cubicBezTo>
                  <a:cubicBezTo>
                    <a:pt x="6775" y="1488"/>
                    <a:pt x="7073" y="2321"/>
                    <a:pt x="7525" y="3000"/>
                  </a:cubicBezTo>
                  <a:cubicBezTo>
                    <a:pt x="7942" y="3619"/>
                    <a:pt x="8478" y="4119"/>
                    <a:pt x="9038" y="4595"/>
                  </a:cubicBezTo>
                  <a:cubicBezTo>
                    <a:pt x="8371" y="4286"/>
                    <a:pt x="7716" y="3988"/>
                    <a:pt x="7073" y="3702"/>
                  </a:cubicBezTo>
                  <a:cubicBezTo>
                    <a:pt x="6275" y="3357"/>
                    <a:pt x="5478" y="3035"/>
                    <a:pt x="4656" y="2738"/>
                  </a:cubicBezTo>
                  <a:cubicBezTo>
                    <a:pt x="3917" y="1775"/>
                    <a:pt x="2716" y="1171"/>
                    <a:pt x="1497" y="1171"/>
                  </a:cubicBezTo>
                  <a:cubicBezTo>
                    <a:pt x="1419" y="1171"/>
                    <a:pt x="1341" y="1173"/>
                    <a:pt x="1263" y="1178"/>
                  </a:cubicBezTo>
                  <a:cubicBezTo>
                    <a:pt x="739" y="1202"/>
                    <a:pt x="132" y="1428"/>
                    <a:pt x="72" y="1952"/>
                  </a:cubicBezTo>
                  <a:cubicBezTo>
                    <a:pt x="1" y="2452"/>
                    <a:pt x="536" y="2845"/>
                    <a:pt x="1013" y="3035"/>
                  </a:cubicBezTo>
                  <a:cubicBezTo>
                    <a:pt x="1566" y="3251"/>
                    <a:pt x="2147" y="3374"/>
                    <a:pt x="2758" y="3374"/>
                  </a:cubicBezTo>
                  <a:cubicBezTo>
                    <a:pt x="3330" y="3374"/>
                    <a:pt x="3927" y="3266"/>
                    <a:pt x="4549" y="3024"/>
                  </a:cubicBezTo>
                  <a:cubicBezTo>
                    <a:pt x="5239" y="3274"/>
                    <a:pt x="5942" y="3536"/>
                    <a:pt x="6609" y="3833"/>
                  </a:cubicBezTo>
                  <a:cubicBezTo>
                    <a:pt x="6483" y="3825"/>
                    <a:pt x="6357" y="3820"/>
                    <a:pt x="6231" y="3820"/>
                  </a:cubicBezTo>
                  <a:cubicBezTo>
                    <a:pt x="5306" y="3820"/>
                    <a:pt x="4381" y="4051"/>
                    <a:pt x="3584" y="4512"/>
                  </a:cubicBezTo>
                  <a:cubicBezTo>
                    <a:pt x="3227" y="4702"/>
                    <a:pt x="2858" y="5024"/>
                    <a:pt x="2906" y="5429"/>
                  </a:cubicBezTo>
                  <a:cubicBezTo>
                    <a:pt x="2930" y="5726"/>
                    <a:pt x="3203" y="5964"/>
                    <a:pt x="3501" y="6036"/>
                  </a:cubicBezTo>
                  <a:cubicBezTo>
                    <a:pt x="3604" y="6067"/>
                    <a:pt x="3714" y="6080"/>
                    <a:pt x="3826" y="6080"/>
                  </a:cubicBezTo>
                  <a:cubicBezTo>
                    <a:pt x="4013" y="6080"/>
                    <a:pt x="4208" y="6045"/>
                    <a:pt x="4394" y="6000"/>
                  </a:cubicBezTo>
                  <a:cubicBezTo>
                    <a:pt x="5418" y="5738"/>
                    <a:pt x="6382" y="5226"/>
                    <a:pt x="7347" y="4167"/>
                  </a:cubicBezTo>
                  <a:cubicBezTo>
                    <a:pt x="8085" y="4488"/>
                    <a:pt x="8811" y="4833"/>
                    <a:pt x="9538" y="5191"/>
                  </a:cubicBezTo>
                  <a:cubicBezTo>
                    <a:pt x="9379" y="5175"/>
                    <a:pt x="9220" y="5168"/>
                    <a:pt x="9061" y="5168"/>
                  </a:cubicBezTo>
                  <a:cubicBezTo>
                    <a:pt x="7846" y="5168"/>
                    <a:pt x="6632" y="5606"/>
                    <a:pt x="5716" y="6417"/>
                  </a:cubicBezTo>
                  <a:cubicBezTo>
                    <a:pt x="5466" y="6631"/>
                    <a:pt x="5228" y="6905"/>
                    <a:pt x="5120" y="7226"/>
                  </a:cubicBezTo>
                  <a:cubicBezTo>
                    <a:pt x="5025" y="7560"/>
                    <a:pt x="5108" y="7965"/>
                    <a:pt x="5382" y="8143"/>
                  </a:cubicBezTo>
                  <a:cubicBezTo>
                    <a:pt x="5497" y="8212"/>
                    <a:pt x="5624" y="8240"/>
                    <a:pt x="5756" y="8240"/>
                  </a:cubicBezTo>
                  <a:cubicBezTo>
                    <a:pt x="6034" y="8240"/>
                    <a:pt x="6334" y="8114"/>
                    <a:pt x="6585" y="7977"/>
                  </a:cubicBezTo>
                  <a:cubicBezTo>
                    <a:pt x="7716" y="7346"/>
                    <a:pt x="8764" y="6548"/>
                    <a:pt x="9942" y="5417"/>
                  </a:cubicBezTo>
                  <a:cubicBezTo>
                    <a:pt x="10895" y="5905"/>
                    <a:pt x="11847" y="6429"/>
                    <a:pt x="12764" y="6976"/>
                  </a:cubicBezTo>
                  <a:cubicBezTo>
                    <a:pt x="12364" y="6922"/>
                    <a:pt x="11965" y="6887"/>
                    <a:pt x="11562" y="6887"/>
                  </a:cubicBezTo>
                  <a:cubicBezTo>
                    <a:pt x="11352" y="6887"/>
                    <a:pt x="11142" y="6897"/>
                    <a:pt x="10931" y="6917"/>
                  </a:cubicBezTo>
                  <a:cubicBezTo>
                    <a:pt x="10121" y="7012"/>
                    <a:pt x="9311" y="7322"/>
                    <a:pt x="8752" y="7905"/>
                  </a:cubicBezTo>
                  <a:cubicBezTo>
                    <a:pt x="8573" y="8096"/>
                    <a:pt x="8406" y="8322"/>
                    <a:pt x="8347" y="8572"/>
                  </a:cubicBezTo>
                  <a:cubicBezTo>
                    <a:pt x="8287" y="8822"/>
                    <a:pt x="8347" y="9120"/>
                    <a:pt x="8537" y="9310"/>
                  </a:cubicBezTo>
                  <a:cubicBezTo>
                    <a:pt x="8687" y="9460"/>
                    <a:pt x="8881" y="9516"/>
                    <a:pt x="9087" y="9516"/>
                  </a:cubicBezTo>
                  <a:cubicBezTo>
                    <a:pt x="9339" y="9516"/>
                    <a:pt x="9611" y="9432"/>
                    <a:pt x="9847" y="9334"/>
                  </a:cubicBezTo>
                  <a:cubicBezTo>
                    <a:pt x="11097" y="8822"/>
                    <a:pt x="12288" y="8167"/>
                    <a:pt x="13217" y="7250"/>
                  </a:cubicBezTo>
                  <a:cubicBezTo>
                    <a:pt x="13514" y="7429"/>
                    <a:pt x="13800" y="7607"/>
                    <a:pt x="14098" y="7798"/>
                  </a:cubicBezTo>
                  <a:cubicBezTo>
                    <a:pt x="15003" y="8381"/>
                    <a:pt x="15884" y="8989"/>
                    <a:pt x="16741" y="9643"/>
                  </a:cubicBezTo>
                  <a:cubicBezTo>
                    <a:pt x="16770" y="9664"/>
                    <a:pt x="16801" y="9673"/>
                    <a:pt x="16830" y="9673"/>
                  </a:cubicBezTo>
                  <a:cubicBezTo>
                    <a:pt x="16956" y="9673"/>
                    <a:pt x="17057" y="9514"/>
                    <a:pt x="16931" y="9417"/>
                  </a:cubicBezTo>
                  <a:cubicBezTo>
                    <a:pt x="15443" y="8322"/>
                    <a:pt x="13883" y="7298"/>
                    <a:pt x="12276" y="6357"/>
                  </a:cubicBezTo>
                  <a:cubicBezTo>
                    <a:pt x="12609" y="5012"/>
                    <a:pt x="12312" y="3643"/>
                    <a:pt x="11669" y="2440"/>
                  </a:cubicBezTo>
                  <a:cubicBezTo>
                    <a:pt x="11514" y="2178"/>
                    <a:pt x="11312" y="1881"/>
                    <a:pt x="11014" y="1881"/>
                  </a:cubicBezTo>
                  <a:cubicBezTo>
                    <a:pt x="10788" y="1881"/>
                    <a:pt x="10585" y="2035"/>
                    <a:pt x="10490" y="2226"/>
                  </a:cubicBezTo>
                  <a:cubicBezTo>
                    <a:pt x="10383" y="2440"/>
                    <a:pt x="10371" y="2666"/>
                    <a:pt x="10383" y="2881"/>
                  </a:cubicBezTo>
                  <a:cubicBezTo>
                    <a:pt x="10419" y="4048"/>
                    <a:pt x="10907" y="5191"/>
                    <a:pt x="11728" y="6012"/>
                  </a:cubicBezTo>
                  <a:cubicBezTo>
                    <a:pt x="10919" y="5548"/>
                    <a:pt x="10109" y="5119"/>
                    <a:pt x="9276" y="4714"/>
                  </a:cubicBezTo>
                  <a:cubicBezTo>
                    <a:pt x="9883" y="3274"/>
                    <a:pt x="9335" y="1690"/>
                    <a:pt x="8323" y="488"/>
                  </a:cubicBezTo>
                  <a:cubicBezTo>
                    <a:pt x="8112" y="248"/>
                    <a:pt x="7816" y="0"/>
                    <a:pt x="7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56"/>
            <p:cNvSpPr/>
            <p:nvPr/>
          </p:nvSpPr>
          <p:spPr>
            <a:xfrm>
              <a:off x="2749615" y="4181949"/>
              <a:ext cx="248325" cy="263005"/>
            </a:xfrm>
            <a:custGeom>
              <a:avLst/>
              <a:gdLst/>
              <a:ahLst/>
              <a:cxnLst/>
              <a:rect l="l" t="t" r="r" b="b"/>
              <a:pathLst>
                <a:path w="3871" h="4100" extrusionOk="0">
                  <a:moveTo>
                    <a:pt x="675" y="0"/>
                  </a:moveTo>
                  <a:cubicBezTo>
                    <a:pt x="467" y="0"/>
                    <a:pt x="240" y="87"/>
                    <a:pt x="155" y="278"/>
                  </a:cubicBezTo>
                  <a:cubicBezTo>
                    <a:pt x="1" y="552"/>
                    <a:pt x="191" y="885"/>
                    <a:pt x="370" y="1135"/>
                  </a:cubicBezTo>
                  <a:cubicBezTo>
                    <a:pt x="1298" y="2362"/>
                    <a:pt x="2501" y="3374"/>
                    <a:pt x="3870" y="4100"/>
                  </a:cubicBezTo>
                  <a:cubicBezTo>
                    <a:pt x="3751" y="2612"/>
                    <a:pt x="2727" y="1207"/>
                    <a:pt x="1370" y="290"/>
                  </a:cubicBezTo>
                  <a:cubicBezTo>
                    <a:pt x="1179" y="159"/>
                    <a:pt x="965" y="40"/>
                    <a:pt x="751" y="4"/>
                  </a:cubicBezTo>
                  <a:cubicBezTo>
                    <a:pt x="726" y="2"/>
                    <a:pt x="701" y="0"/>
                    <a:pt x="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42" name="Google Shape;842;p56"/>
            <p:cNvGrpSpPr/>
            <p:nvPr/>
          </p:nvGrpSpPr>
          <p:grpSpPr>
            <a:xfrm>
              <a:off x="6863489" y="2668132"/>
              <a:ext cx="1597143" cy="1632490"/>
              <a:chOff x="7168139" y="2668132"/>
              <a:chExt cx="1597143" cy="1632490"/>
            </a:xfrm>
          </p:grpSpPr>
          <p:sp>
            <p:nvSpPr>
              <p:cNvPr id="843" name="Google Shape;843;p56"/>
              <p:cNvSpPr/>
              <p:nvPr/>
            </p:nvSpPr>
            <p:spPr>
              <a:xfrm>
                <a:off x="8039616" y="2668132"/>
                <a:ext cx="725665" cy="163249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56"/>
              <p:cNvSpPr/>
              <p:nvPr/>
            </p:nvSpPr>
            <p:spPr>
              <a:xfrm>
                <a:off x="743012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845;p56"/>
              <p:cNvSpPr/>
              <p:nvPr/>
            </p:nvSpPr>
            <p:spPr>
              <a:xfrm>
                <a:off x="716813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46" name="Google Shape;846;p56"/>
            <p:cNvGrpSpPr/>
            <p:nvPr/>
          </p:nvGrpSpPr>
          <p:grpSpPr>
            <a:xfrm>
              <a:off x="6716072" y="3668950"/>
              <a:ext cx="2002699" cy="1227270"/>
              <a:chOff x="7020722" y="3595000"/>
              <a:chExt cx="2002699" cy="1227270"/>
            </a:xfrm>
          </p:grpSpPr>
          <p:sp>
            <p:nvSpPr>
              <p:cNvPr id="847" name="Google Shape;847;p56"/>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848;p56"/>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56"/>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50" name="Google Shape;850;p56"/>
            <p:cNvGrpSpPr/>
            <p:nvPr/>
          </p:nvGrpSpPr>
          <p:grpSpPr>
            <a:xfrm>
              <a:off x="3026129" y="2916768"/>
              <a:ext cx="1588739" cy="1264732"/>
              <a:chOff x="4168741" y="2916768"/>
              <a:chExt cx="1588739" cy="1264732"/>
            </a:xfrm>
          </p:grpSpPr>
          <p:sp>
            <p:nvSpPr>
              <p:cNvPr id="851" name="Google Shape;851;p56"/>
              <p:cNvSpPr/>
              <p:nvPr/>
            </p:nvSpPr>
            <p:spPr>
              <a:xfrm>
                <a:off x="4168741" y="2916768"/>
                <a:ext cx="1588739" cy="1264732"/>
              </a:xfrm>
              <a:custGeom>
                <a:avLst/>
                <a:gdLst/>
                <a:ahLst/>
                <a:cxnLst/>
                <a:rect l="l" t="t" r="r" b="b"/>
                <a:pathLst>
                  <a:path w="24766" h="19716" extrusionOk="0">
                    <a:moveTo>
                      <a:pt x="21191" y="0"/>
                    </a:moveTo>
                    <a:cubicBezTo>
                      <a:pt x="19979" y="0"/>
                      <a:pt x="18767" y="104"/>
                      <a:pt x="17574" y="308"/>
                    </a:cubicBezTo>
                    <a:cubicBezTo>
                      <a:pt x="17419" y="320"/>
                      <a:pt x="17288" y="356"/>
                      <a:pt x="17145" y="380"/>
                    </a:cubicBezTo>
                    <a:cubicBezTo>
                      <a:pt x="16074" y="594"/>
                      <a:pt x="15014" y="868"/>
                      <a:pt x="13990" y="1249"/>
                    </a:cubicBezTo>
                    <a:lnTo>
                      <a:pt x="13574" y="1392"/>
                    </a:lnTo>
                    <a:cubicBezTo>
                      <a:pt x="12466" y="1808"/>
                      <a:pt x="11395" y="2320"/>
                      <a:pt x="10371" y="2916"/>
                    </a:cubicBezTo>
                    <a:cubicBezTo>
                      <a:pt x="10252" y="2987"/>
                      <a:pt x="10121" y="3058"/>
                      <a:pt x="10002" y="3130"/>
                    </a:cubicBezTo>
                    <a:cubicBezTo>
                      <a:pt x="9359" y="3511"/>
                      <a:pt x="8752" y="3939"/>
                      <a:pt x="8168" y="4380"/>
                    </a:cubicBezTo>
                    <a:cubicBezTo>
                      <a:pt x="7894" y="4594"/>
                      <a:pt x="7632" y="4797"/>
                      <a:pt x="7382" y="5023"/>
                    </a:cubicBezTo>
                    <a:cubicBezTo>
                      <a:pt x="7275" y="5118"/>
                      <a:pt x="7156" y="5202"/>
                      <a:pt x="7049" y="5309"/>
                    </a:cubicBezTo>
                    <a:cubicBezTo>
                      <a:pt x="6085" y="6166"/>
                      <a:pt x="5192" y="7142"/>
                      <a:pt x="4406" y="8166"/>
                    </a:cubicBezTo>
                    <a:lnTo>
                      <a:pt x="4132" y="8523"/>
                    </a:lnTo>
                    <a:cubicBezTo>
                      <a:pt x="3394" y="9535"/>
                      <a:pt x="2739" y="10595"/>
                      <a:pt x="2179" y="11702"/>
                    </a:cubicBezTo>
                    <a:lnTo>
                      <a:pt x="1989" y="12107"/>
                    </a:lnTo>
                    <a:cubicBezTo>
                      <a:pt x="1453" y="13238"/>
                      <a:pt x="1013" y="14405"/>
                      <a:pt x="679" y="15608"/>
                    </a:cubicBezTo>
                    <a:lnTo>
                      <a:pt x="560" y="16036"/>
                    </a:lnTo>
                    <a:cubicBezTo>
                      <a:pt x="274" y="17155"/>
                      <a:pt x="84" y="18298"/>
                      <a:pt x="0" y="19465"/>
                    </a:cubicBezTo>
                    <a:lnTo>
                      <a:pt x="429" y="19477"/>
                    </a:lnTo>
                    <a:lnTo>
                      <a:pt x="3346" y="19715"/>
                    </a:lnTo>
                    <a:cubicBezTo>
                      <a:pt x="3429" y="18584"/>
                      <a:pt x="3644" y="17465"/>
                      <a:pt x="3941" y="16381"/>
                    </a:cubicBezTo>
                    <a:cubicBezTo>
                      <a:pt x="3965" y="16227"/>
                      <a:pt x="4013" y="16084"/>
                      <a:pt x="4061" y="15941"/>
                    </a:cubicBezTo>
                    <a:cubicBezTo>
                      <a:pt x="4358" y="14977"/>
                      <a:pt x="4727" y="14048"/>
                      <a:pt x="5192" y="13131"/>
                    </a:cubicBezTo>
                    <a:cubicBezTo>
                      <a:pt x="5263" y="13012"/>
                      <a:pt x="5323" y="12881"/>
                      <a:pt x="5394" y="12750"/>
                    </a:cubicBezTo>
                    <a:cubicBezTo>
                      <a:pt x="5846" y="11881"/>
                      <a:pt x="6382" y="11059"/>
                      <a:pt x="6954" y="10286"/>
                    </a:cubicBezTo>
                    <a:lnTo>
                      <a:pt x="7228" y="9952"/>
                    </a:lnTo>
                    <a:cubicBezTo>
                      <a:pt x="7823" y="9190"/>
                      <a:pt x="8490" y="8476"/>
                      <a:pt x="9204" y="7833"/>
                    </a:cubicBezTo>
                    <a:cubicBezTo>
                      <a:pt x="9311" y="7749"/>
                      <a:pt x="9430" y="7642"/>
                      <a:pt x="9537" y="7559"/>
                    </a:cubicBezTo>
                    <a:cubicBezTo>
                      <a:pt x="9752" y="7380"/>
                      <a:pt x="9966" y="7202"/>
                      <a:pt x="10192" y="7035"/>
                    </a:cubicBezTo>
                    <a:cubicBezTo>
                      <a:pt x="10680" y="6642"/>
                      <a:pt x="11180" y="6297"/>
                      <a:pt x="11716" y="5975"/>
                    </a:cubicBezTo>
                    <a:cubicBezTo>
                      <a:pt x="11847" y="5904"/>
                      <a:pt x="11966" y="5833"/>
                      <a:pt x="12097" y="5749"/>
                    </a:cubicBezTo>
                    <a:cubicBezTo>
                      <a:pt x="12871" y="5309"/>
                      <a:pt x="13669" y="4916"/>
                      <a:pt x="14502" y="4594"/>
                    </a:cubicBezTo>
                    <a:cubicBezTo>
                      <a:pt x="14657" y="4547"/>
                      <a:pt x="14788" y="4487"/>
                      <a:pt x="14919" y="4440"/>
                    </a:cubicBezTo>
                    <a:cubicBezTo>
                      <a:pt x="15693" y="4142"/>
                      <a:pt x="16503" y="3928"/>
                      <a:pt x="17324" y="3749"/>
                    </a:cubicBezTo>
                    <a:cubicBezTo>
                      <a:pt x="17467" y="3713"/>
                      <a:pt x="17598" y="3689"/>
                      <a:pt x="17753" y="3654"/>
                    </a:cubicBezTo>
                    <a:cubicBezTo>
                      <a:pt x="18876" y="3440"/>
                      <a:pt x="20012" y="3333"/>
                      <a:pt x="21146" y="3333"/>
                    </a:cubicBezTo>
                    <a:cubicBezTo>
                      <a:pt x="22163" y="3333"/>
                      <a:pt x="23179" y="3420"/>
                      <a:pt x="24182" y="3594"/>
                    </a:cubicBezTo>
                    <a:lnTo>
                      <a:pt x="24718" y="594"/>
                    </a:lnTo>
                    <a:lnTo>
                      <a:pt x="24765" y="308"/>
                    </a:lnTo>
                    <a:cubicBezTo>
                      <a:pt x="23583" y="101"/>
                      <a:pt x="22387" y="0"/>
                      <a:pt x="21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56"/>
              <p:cNvSpPr/>
              <p:nvPr/>
            </p:nvSpPr>
            <p:spPr>
              <a:xfrm>
                <a:off x="4808060" y="3104528"/>
                <a:ext cx="136768" cy="196355"/>
              </a:xfrm>
              <a:custGeom>
                <a:avLst/>
                <a:gdLst/>
                <a:ahLst/>
                <a:cxnLst/>
                <a:rect l="l" t="t" r="r" b="b"/>
                <a:pathLst>
                  <a:path w="2132" h="3061" extrusionOk="0">
                    <a:moveTo>
                      <a:pt x="369" y="0"/>
                    </a:moveTo>
                    <a:cubicBezTo>
                      <a:pt x="250" y="72"/>
                      <a:pt x="119" y="143"/>
                      <a:pt x="0" y="227"/>
                    </a:cubicBezTo>
                    <a:lnTo>
                      <a:pt x="1762" y="3060"/>
                    </a:lnTo>
                    <a:cubicBezTo>
                      <a:pt x="1881" y="2989"/>
                      <a:pt x="2000" y="2917"/>
                      <a:pt x="2131" y="2846"/>
                    </a:cubicBezTo>
                    <a:lnTo>
                      <a:pt x="3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56"/>
              <p:cNvSpPr/>
              <p:nvPr/>
            </p:nvSpPr>
            <p:spPr>
              <a:xfrm>
                <a:off x="4620165" y="3239687"/>
                <a:ext cx="160439" cy="181088"/>
              </a:xfrm>
              <a:custGeom>
                <a:avLst/>
                <a:gdLst/>
                <a:ahLst/>
                <a:cxnLst/>
                <a:rect l="l" t="t" r="r" b="b"/>
                <a:pathLst>
                  <a:path w="2501" h="2823" extrusionOk="0">
                    <a:moveTo>
                      <a:pt x="322" y="1"/>
                    </a:moveTo>
                    <a:cubicBezTo>
                      <a:pt x="226" y="96"/>
                      <a:pt x="107" y="179"/>
                      <a:pt x="0" y="287"/>
                    </a:cubicBezTo>
                    <a:lnTo>
                      <a:pt x="2167" y="2823"/>
                    </a:lnTo>
                    <a:lnTo>
                      <a:pt x="2500" y="2537"/>
                    </a:lnTo>
                    <a:lnTo>
                      <a:pt x="3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56"/>
              <p:cNvSpPr/>
              <p:nvPr/>
            </p:nvSpPr>
            <p:spPr>
              <a:xfrm>
                <a:off x="4433039" y="3440597"/>
                <a:ext cx="199378" cy="137532"/>
              </a:xfrm>
              <a:custGeom>
                <a:avLst/>
                <a:gdLst/>
                <a:ahLst/>
                <a:cxnLst/>
                <a:rect l="l" t="t" r="r" b="b"/>
                <a:pathLst>
                  <a:path w="3108" h="2144" extrusionOk="0">
                    <a:moveTo>
                      <a:pt x="262" y="0"/>
                    </a:moveTo>
                    <a:lnTo>
                      <a:pt x="0" y="357"/>
                    </a:lnTo>
                    <a:lnTo>
                      <a:pt x="2846" y="2143"/>
                    </a:lnTo>
                    <a:lnTo>
                      <a:pt x="3108" y="1798"/>
                    </a:lnTo>
                    <a:lnTo>
                      <a:pt x="2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56"/>
              <p:cNvSpPr/>
              <p:nvPr/>
            </p:nvSpPr>
            <p:spPr>
              <a:xfrm>
                <a:off x="4295502" y="3667422"/>
                <a:ext cx="218559" cy="93206"/>
              </a:xfrm>
              <a:custGeom>
                <a:avLst/>
                <a:gdLst/>
                <a:ahLst/>
                <a:cxnLst/>
                <a:rect l="l" t="t" r="r" b="b"/>
                <a:pathLst>
                  <a:path w="3407" h="1453" extrusionOk="0">
                    <a:moveTo>
                      <a:pt x="191" y="0"/>
                    </a:moveTo>
                    <a:lnTo>
                      <a:pt x="1" y="405"/>
                    </a:lnTo>
                    <a:lnTo>
                      <a:pt x="3204" y="1453"/>
                    </a:lnTo>
                    <a:cubicBezTo>
                      <a:pt x="3275" y="1334"/>
                      <a:pt x="3335" y="1191"/>
                      <a:pt x="3406" y="1060"/>
                    </a:cubicBez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56"/>
              <p:cNvSpPr/>
              <p:nvPr/>
            </p:nvSpPr>
            <p:spPr>
              <a:xfrm>
                <a:off x="4204665" y="3917918"/>
                <a:ext cx="223819" cy="50484"/>
              </a:xfrm>
              <a:custGeom>
                <a:avLst/>
                <a:gdLst/>
                <a:ahLst/>
                <a:cxnLst/>
                <a:rect l="l" t="t" r="r" b="b"/>
                <a:pathLst>
                  <a:path w="3489" h="787" extrusionOk="0">
                    <a:moveTo>
                      <a:pt x="119" y="1"/>
                    </a:moveTo>
                    <a:lnTo>
                      <a:pt x="0" y="429"/>
                    </a:lnTo>
                    <a:lnTo>
                      <a:pt x="3358" y="786"/>
                    </a:lnTo>
                    <a:lnTo>
                      <a:pt x="3489" y="358"/>
                    </a:lnTo>
                    <a:lnTo>
                      <a:pt x="1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56"/>
              <p:cNvSpPr/>
              <p:nvPr/>
            </p:nvSpPr>
            <p:spPr>
              <a:xfrm>
                <a:off x="5037140" y="2996824"/>
                <a:ext cx="88655" cy="214702"/>
              </a:xfrm>
              <a:custGeom>
                <a:avLst/>
                <a:gdLst/>
                <a:ahLst/>
                <a:cxnLst/>
                <a:rect l="l" t="t" r="r" b="b"/>
                <a:pathLst>
                  <a:path w="1382" h="3347" extrusionOk="0">
                    <a:moveTo>
                      <a:pt x="418" y="1"/>
                    </a:moveTo>
                    <a:lnTo>
                      <a:pt x="1" y="144"/>
                    </a:lnTo>
                    <a:lnTo>
                      <a:pt x="965" y="3346"/>
                    </a:lnTo>
                    <a:cubicBezTo>
                      <a:pt x="1108" y="3287"/>
                      <a:pt x="1239" y="3239"/>
                      <a:pt x="1382" y="3192"/>
                    </a:cubicBezTo>
                    <a:lnTo>
                      <a:pt x="4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56"/>
              <p:cNvSpPr/>
              <p:nvPr/>
            </p:nvSpPr>
            <p:spPr>
              <a:xfrm>
                <a:off x="5266284" y="2936526"/>
                <a:ext cx="41313" cy="221501"/>
              </a:xfrm>
              <a:custGeom>
                <a:avLst/>
                <a:gdLst/>
                <a:ahLst/>
                <a:cxnLst/>
                <a:rect l="l" t="t" r="r" b="b"/>
                <a:pathLst>
                  <a:path w="644" h="3453" extrusionOk="0">
                    <a:moveTo>
                      <a:pt x="429" y="0"/>
                    </a:moveTo>
                    <a:cubicBezTo>
                      <a:pt x="298" y="24"/>
                      <a:pt x="156" y="60"/>
                      <a:pt x="1" y="83"/>
                    </a:cubicBezTo>
                    <a:lnTo>
                      <a:pt x="215" y="3453"/>
                    </a:lnTo>
                    <a:cubicBezTo>
                      <a:pt x="358" y="3417"/>
                      <a:pt x="489" y="3393"/>
                      <a:pt x="644" y="3358"/>
                    </a:cubicBezTo>
                    <a:lnTo>
                      <a:pt x="4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59" name="Google Shape;859;p56"/>
            <p:cNvGrpSpPr/>
            <p:nvPr/>
          </p:nvGrpSpPr>
          <p:grpSpPr>
            <a:xfrm>
              <a:off x="1160934" y="3192346"/>
              <a:ext cx="2199768" cy="1751355"/>
              <a:chOff x="3203284" y="3192346"/>
              <a:chExt cx="2199768" cy="1751355"/>
            </a:xfrm>
          </p:grpSpPr>
          <p:sp>
            <p:nvSpPr>
              <p:cNvPr id="860" name="Google Shape;860;p56"/>
              <p:cNvSpPr/>
              <p:nvPr/>
            </p:nvSpPr>
            <p:spPr>
              <a:xfrm>
                <a:off x="4215314" y="4878719"/>
                <a:ext cx="176541" cy="64981"/>
              </a:xfrm>
              <a:custGeom>
                <a:avLst/>
                <a:gdLst/>
                <a:ahLst/>
                <a:cxnLst/>
                <a:rect l="l" t="t" r="r" b="b"/>
                <a:pathLst>
                  <a:path w="2752"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861;p56"/>
              <p:cNvSpPr/>
              <p:nvPr/>
            </p:nvSpPr>
            <p:spPr>
              <a:xfrm>
                <a:off x="3268268" y="4878719"/>
                <a:ext cx="176477" cy="64981"/>
              </a:xfrm>
              <a:custGeom>
                <a:avLst/>
                <a:gdLst/>
                <a:ahLst/>
                <a:cxnLst/>
                <a:rect l="l" t="t" r="r" b="b"/>
                <a:pathLst>
                  <a:path w="2751" h="1013" extrusionOk="0">
                    <a:moveTo>
                      <a:pt x="0" y="1"/>
                    </a:moveTo>
                    <a:lnTo>
                      <a:pt x="0" y="1013"/>
                    </a:lnTo>
                    <a:lnTo>
                      <a:pt x="2750" y="1013"/>
                    </a:lnTo>
                    <a:lnTo>
                      <a:pt x="27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862;p56"/>
              <p:cNvSpPr/>
              <p:nvPr/>
            </p:nvSpPr>
            <p:spPr>
              <a:xfrm>
                <a:off x="5161655" y="4878719"/>
                <a:ext cx="176477" cy="64981"/>
              </a:xfrm>
              <a:custGeom>
                <a:avLst/>
                <a:gdLst/>
                <a:ahLst/>
                <a:cxnLst/>
                <a:rect l="l" t="t" r="r" b="b"/>
                <a:pathLst>
                  <a:path w="2751"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56"/>
              <p:cNvSpPr/>
              <p:nvPr/>
            </p:nvSpPr>
            <p:spPr>
              <a:xfrm>
                <a:off x="3229265" y="4040119"/>
                <a:ext cx="2134848" cy="866953"/>
              </a:xfrm>
              <a:custGeom>
                <a:avLst/>
                <a:gdLst/>
                <a:ahLst/>
                <a:cxnLst/>
                <a:rect l="l" t="t" r="r" b="b"/>
                <a:pathLst>
                  <a:path w="33279" h="13515" extrusionOk="0">
                    <a:moveTo>
                      <a:pt x="1" y="1"/>
                    </a:moveTo>
                    <a:lnTo>
                      <a:pt x="1" y="13514"/>
                    </a:lnTo>
                    <a:lnTo>
                      <a:pt x="33279" y="13514"/>
                    </a:lnTo>
                    <a:lnTo>
                      <a:pt x="33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56"/>
              <p:cNvSpPr/>
              <p:nvPr/>
            </p:nvSpPr>
            <p:spPr>
              <a:xfrm>
                <a:off x="3229265" y="4019528"/>
                <a:ext cx="2134848" cy="64981"/>
              </a:xfrm>
              <a:custGeom>
                <a:avLst/>
                <a:gdLst/>
                <a:ahLst/>
                <a:cxnLst/>
                <a:rect l="l" t="t" r="r" b="b"/>
                <a:pathLst>
                  <a:path w="33279" h="1013" extrusionOk="0">
                    <a:moveTo>
                      <a:pt x="1" y="0"/>
                    </a:moveTo>
                    <a:lnTo>
                      <a:pt x="1" y="1012"/>
                    </a:lnTo>
                    <a:lnTo>
                      <a:pt x="33279" y="1012"/>
                    </a:lnTo>
                    <a:lnTo>
                      <a:pt x="33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56"/>
              <p:cNvSpPr/>
              <p:nvPr/>
            </p:nvSpPr>
            <p:spPr>
              <a:xfrm>
                <a:off x="4028959" y="4085215"/>
                <a:ext cx="19181" cy="821858"/>
              </a:xfrm>
              <a:custGeom>
                <a:avLst/>
                <a:gdLst/>
                <a:ahLst/>
                <a:cxnLst/>
                <a:rect l="l" t="t" r="r" b="b"/>
                <a:pathLst>
                  <a:path w="299" h="12812" extrusionOk="0">
                    <a:moveTo>
                      <a:pt x="1" y="0"/>
                    </a:moveTo>
                    <a:lnTo>
                      <a:pt x="1" y="12811"/>
                    </a:lnTo>
                    <a:lnTo>
                      <a:pt x="298" y="12811"/>
                    </a:lnTo>
                    <a:lnTo>
                      <a:pt x="2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56"/>
              <p:cNvSpPr/>
              <p:nvPr/>
            </p:nvSpPr>
            <p:spPr>
              <a:xfrm>
                <a:off x="3307977" y="4110361"/>
                <a:ext cx="671394" cy="214702"/>
              </a:xfrm>
              <a:custGeom>
                <a:avLst/>
                <a:gdLst/>
                <a:ahLst/>
                <a:cxnLst/>
                <a:rect l="l" t="t" r="r" b="b"/>
                <a:pathLst>
                  <a:path w="10466" h="3347" extrusionOk="0">
                    <a:moveTo>
                      <a:pt x="0" y="1"/>
                    </a:moveTo>
                    <a:lnTo>
                      <a:pt x="0" y="3347"/>
                    </a:lnTo>
                    <a:lnTo>
                      <a:pt x="10466" y="3347"/>
                    </a:lnTo>
                    <a:lnTo>
                      <a:pt x="104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 name="Google Shape;867;p56"/>
              <p:cNvSpPr/>
              <p:nvPr/>
            </p:nvSpPr>
            <p:spPr>
              <a:xfrm>
                <a:off x="3550849" y="4138650"/>
                <a:ext cx="186420" cy="27583"/>
              </a:xfrm>
              <a:custGeom>
                <a:avLst/>
                <a:gdLst/>
                <a:ahLst/>
                <a:cxnLst/>
                <a:rect l="l" t="t" r="r" b="b"/>
                <a:pathLst>
                  <a:path w="2906" h="430" extrusionOk="0">
                    <a:moveTo>
                      <a:pt x="0" y="0"/>
                    </a:moveTo>
                    <a:lnTo>
                      <a:pt x="0" y="429"/>
                    </a:lnTo>
                    <a:lnTo>
                      <a:pt x="2905" y="429"/>
                    </a:lnTo>
                    <a:lnTo>
                      <a:pt x="2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 name="Google Shape;868;p56"/>
              <p:cNvSpPr/>
              <p:nvPr/>
            </p:nvSpPr>
            <p:spPr>
              <a:xfrm>
                <a:off x="3307977" y="4370094"/>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869;p56"/>
              <p:cNvSpPr/>
              <p:nvPr/>
            </p:nvSpPr>
            <p:spPr>
              <a:xfrm>
                <a:off x="3550849" y="4399089"/>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56"/>
              <p:cNvSpPr/>
              <p:nvPr/>
            </p:nvSpPr>
            <p:spPr>
              <a:xfrm>
                <a:off x="3307977" y="4630533"/>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871;p56"/>
              <p:cNvSpPr/>
              <p:nvPr/>
            </p:nvSpPr>
            <p:spPr>
              <a:xfrm>
                <a:off x="3550849" y="4658758"/>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56"/>
              <p:cNvSpPr/>
              <p:nvPr/>
            </p:nvSpPr>
            <p:spPr>
              <a:xfrm>
                <a:off x="4095418" y="4110361"/>
                <a:ext cx="578248" cy="735579"/>
              </a:xfrm>
              <a:custGeom>
                <a:avLst/>
                <a:gdLst/>
                <a:ahLst/>
                <a:cxnLst/>
                <a:rect l="l" t="t" r="r" b="b"/>
                <a:pathLst>
                  <a:path w="9014" h="11467" extrusionOk="0">
                    <a:moveTo>
                      <a:pt x="0" y="1"/>
                    </a:moveTo>
                    <a:lnTo>
                      <a:pt x="0" y="11467"/>
                    </a:lnTo>
                    <a:lnTo>
                      <a:pt x="9014" y="11467"/>
                    </a:lnTo>
                    <a:lnTo>
                      <a:pt x="9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56"/>
              <p:cNvSpPr/>
              <p:nvPr/>
            </p:nvSpPr>
            <p:spPr>
              <a:xfrm>
                <a:off x="4604127"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 name="Google Shape;874;p56"/>
              <p:cNvSpPr/>
              <p:nvPr/>
            </p:nvSpPr>
            <p:spPr>
              <a:xfrm>
                <a:off x="4708756" y="4110361"/>
                <a:ext cx="577478" cy="735579"/>
              </a:xfrm>
              <a:custGeom>
                <a:avLst/>
                <a:gdLst/>
                <a:ahLst/>
                <a:cxnLst/>
                <a:rect l="l" t="t" r="r" b="b"/>
                <a:pathLst>
                  <a:path w="9002" h="11467" extrusionOk="0">
                    <a:moveTo>
                      <a:pt x="0" y="1"/>
                    </a:moveTo>
                    <a:lnTo>
                      <a:pt x="0" y="11467"/>
                    </a:lnTo>
                    <a:lnTo>
                      <a:pt x="9001" y="11467"/>
                    </a:lnTo>
                    <a:lnTo>
                      <a:pt x="90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875;p56"/>
              <p:cNvSpPr/>
              <p:nvPr/>
            </p:nvSpPr>
            <p:spPr>
              <a:xfrm>
                <a:off x="4750774"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56"/>
              <p:cNvSpPr/>
              <p:nvPr/>
            </p:nvSpPr>
            <p:spPr>
              <a:xfrm>
                <a:off x="3203284" y="3940819"/>
                <a:ext cx="2199768" cy="101674"/>
              </a:xfrm>
              <a:custGeom>
                <a:avLst/>
                <a:gdLst/>
                <a:ahLst/>
                <a:cxnLst/>
                <a:rect l="l" t="t" r="r" b="b"/>
                <a:pathLst>
                  <a:path w="34291" h="1585" extrusionOk="0">
                    <a:moveTo>
                      <a:pt x="1" y="1"/>
                    </a:moveTo>
                    <a:lnTo>
                      <a:pt x="1" y="1584"/>
                    </a:lnTo>
                    <a:lnTo>
                      <a:pt x="34291" y="1584"/>
                    </a:lnTo>
                    <a:lnTo>
                      <a:pt x="342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56"/>
              <p:cNvSpPr/>
              <p:nvPr/>
            </p:nvSpPr>
            <p:spPr>
              <a:xfrm>
                <a:off x="3203284" y="3968338"/>
                <a:ext cx="2199768" cy="74155"/>
              </a:xfrm>
              <a:custGeom>
                <a:avLst/>
                <a:gdLst/>
                <a:ahLst/>
                <a:cxnLst/>
                <a:rect l="l" t="t" r="r" b="b"/>
                <a:pathLst>
                  <a:path w="34291" h="1156" extrusionOk="0">
                    <a:moveTo>
                      <a:pt x="1" y="0"/>
                    </a:moveTo>
                    <a:lnTo>
                      <a:pt x="1" y="1155"/>
                    </a:lnTo>
                    <a:lnTo>
                      <a:pt x="34291" y="1155"/>
                    </a:lnTo>
                    <a:lnTo>
                      <a:pt x="342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56"/>
              <p:cNvSpPr/>
              <p:nvPr/>
            </p:nvSpPr>
            <p:spPr>
              <a:xfrm>
                <a:off x="3643225" y="3896557"/>
                <a:ext cx="488887" cy="44326"/>
              </a:xfrm>
              <a:custGeom>
                <a:avLst/>
                <a:gdLst/>
                <a:ahLst/>
                <a:cxnLst/>
                <a:rect l="l" t="t" r="r" b="b"/>
                <a:pathLst>
                  <a:path w="7621" h="691" extrusionOk="0">
                    <a:moveTo>
                      <a:pt x="1" y="0"/>
                    </a:moveTo>
                    <a:lnTo>
                      <a:pt x="1" y="691"/>
                    </a:lnTo>
                    <a:lnTo>
                      <a:pt x="7621" y="691"/>
                    </a:lnTo>
                    <a:lnTo>
                      <a:pt x="7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 name="Google Shape;879;p56"/>
              <p:cNvSpPr/>
              <p:nvPr/>
            </p:nvSpPr>
            <p:spPr>
              <a:xfrm>
                <a:off x="3761645" y="3784235"/>
                <a:ext cx="251340" cy="112386"/>
              </a:xfrm>
              <a:custGeom>
                <a:avLst/>
                <a:gdLst/>
                <a:ahLst/>
                <a:cxnLst/>
                <a:rect l="l" t="t" r="r" b="b"/>
                <a:pathLst>
                  <a:path w="3918" h="1752" extrusionOk="0">
                    <a:moveTo>
                      <a:pt x="0" y="1"/>
                    </a:moveTo>
                    <a:lnTo>
                      <a:pt x="0" y="1751"/>
                    </a:lnTo>
                    <a:lnTo>
                      <a:pt x="3918" y="1751"/>
                    </a:lnTo>
                    <a:lnTo>
                      <a:pt x="39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 name="Google Shape;880;p56"/>
              <p:cNvSpPr/>
              <p:nvPr/>
            </p:nvSpPr>
            <p:spPr>
              <a:xfrm>
                <a:off x="3391179" y="3192346"/>
                <a:ext cx="993748" cy="635509"/>
              </a:xfrm>
              <a:custGeom>
                <a:avLst/>
                <a:gdLst/>
                <a:ahLst/>
                <a:cxnLst/>
                <a:rect l="l" t="t" r="r" b="b"/>
                <a:pathLst>
                  <a:path w="15491" h="9907" extrusionOk="0">
                    <a:moveTo>
                      <a:pt x="596" y="1"/>
                    </a:moveTo>
                    <a:cubicBezTo>
                      <a:pt x="275" y="1"/>
                      <a:pt x="1" y="251"/>
                      <a:pt x="1" y="584"/>
                    </a:cubicBezTo>
                    <a:lnTo>
                      <a:pt x="1" y="9311"/>
                    </a:lnTo>
                    <a:cubicBezTo>
                      <a:pt x="1" y="9645"/>
                      <a:pt x="275" y="9907"/>
                      <a:pt x="596" y="9907"/>
                    </a:cubicBezTo>
                    <a:lnTo>
                      <a:pt x="14896" y="9907"/>
                    </a:lnTo>
                    <a:cubicBezTo>
                      <a:pt x="15229" y="9907"/>
                      <a:pt x="15491" y="9645"/>
                      <a:pt x="15491" y="9311"/>
                    </a:cubicBezTo>
                    <a:lnTo>
                      <a:pt x="15491" y="584"/>
                    </a:lnTo>
                    <a:cubicBezTo>
                      <a:pt x="15491" y="263"/>
                      <a:pt x="15229" y="1"/>
                      <a:pt x="14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56"/>
              <p:cNvSpPr/>
              <p:nvPr/>
            </p:nvSpPr>
            <p:spPr>
              <a:xfrm>
                <a:off x="3867814" y="3773586"/>
                <a:ext cx="39773" cy="40541"/>
              </a:xfrm>
              <a:custGeom>
                <a:avLst/>
                <a:gdLst/>
                <a:ahLst/>
                <a:cxnLst/>
                <a:rect l="l" t="t" r="r" b="b"/>
                <a:pathLst>
                  <a:path w="620" h="632" extrusionOk="0">
                    <a:moveTo>
                      <a:pt x="310" y="0"/>
                    </a:moveTo>
                    <a:cubicBezTo>
                      <a:pt x="143" y="0"/>
                      <a:pt x="0" y="143"/>
                      <a:pt x="0" y="310"/>
                    </a:cubicBezTo>
                    <a:cubicBezTo>
                      <a:pt x="0" y="488"/>
                      <a:pt x="143" y="631"/>
                      <a:pt x="310" y="631"/>
                    </a:cubicBezTo>
                    <a:cubicBezTo>
                      <a:pt x="477" y="631"/>
                      <a:pt x="620" y="488"/>
                      <a:pt x="620" y="310"/>
                    </a:cubicBezTo>
                    <a:cubicBezTo>
                      <a:pt x="620" y="143"/>
                      <a:pt x="477" y="0"/>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56"/>
              <p:cNvSpPr/>
              <p:nvPr/>
            </p:nvSpPr>
            <p:spPr>
              <a:xfrm>
                <a:off x="3433967" y="3234362"/>
                <a:ext cx="907466" cy="519402"/>
              </a:xfrm>
              <a:custGeom>
                <a:avLst/>
                <a:gdLst/>
                <a:ahLst/>
                <a:cxnLst/>
                <a:rect l="l" t="t" r="r" b="b"/>
                <a:pathLst>
                  <a:path w="14146" h="8097" extrusionOk="0">
                    <a:moveTo>
                      <a:pt x="144" y="1"/>
                    </a:moveTo>
                    <a:cubicBezTo>
                      <a:pt x="60" y="1"/>
                      <a:pt x="1" y="60"/>
                      <a:pt x="1" y="131"/>
                    </a:cubicBezTo>
                    <a:lnTo>
                      <a:pt x="1" y="7978"/>
                    </a:lnTo>
                    <a:cubicBezTo>
                      <a:pt x="1" y="8037"/>
                      <a:pt x="60" y="8097"/>
                      <a:pt x="144" y="8097"/>
                    </a:cubicBezTo>
                    <a:lnTo>
                      <a:pt x="14014" y="8097"/>
                    </a:lnTo>
                    <a:cubicBezTo>
                      <a:pt x="14086" y="8097"/>
                      <a:pt x="14145" y="8049"/>
                      <a:pt x="14145" y="7978"/>
                    </a:cubicBezTo>
                    <a:lnTo>
                      <a:pt x="14145" y="131"/>
                    </a:lnTo>
                    <a:cubicBezTo>
                      <a:pt x="14145" y="72"/>
                      <a:pt x="14086" y="12"/>
                      <a:pt x="14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56"/>
              <p:cNvSpPr/>
              <p:nvPr/>
            </p:nvSpPr>
            <p:spPr>
              <a:xfrm>
                <a:off x="3435507" y="3234362"/>
                <a:ext cx="905926" cy="64212"/>
              </a:xfrm>
              <a:custGeom>
                <a:avLst/>
                <a:gdLst/>
                <a:ahLst/>
                <a:cxnLst/>
                <a:rect l="l" t="t" r="r" b="b"/>
                <a:pathLst>
                  <a:path w="14122" h="1001" extrusionOk="0">
                    <a:moveTo>
                      <a:pt x="131" y="1"/>
                    </a:moveTo>
                    <a:cubicBezTo>
                      <a:pt x="60" y="1"/>
                      <a:pt x="0" y="60"/>
                      <a:pt x="0" y="131"/>
                    </a:cubicBezTo>
                    <a:lnTo>
                      <a:pt x="0" y="1001"/>
                    </a:lnTo>
                    <a:lnTo>
                      <a:pt x="14121" y="1001"/>
                    </a:lnTo>
                    <a:lnTo>
                      <a:pt x="14121" y="131"/>
                    </a:lnTo>
                    <a:cubicBezTo>
                      <a:pt x="14121" y="72"/>
                      <a:pt x="14062" y="12"/>
                      <a:pt x="14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 name="Google Shape;884;p56"/>
              <p:cNvSpPr/>
              <p:nvPr/>
            </p:nvSpPr>
            <p:spPr>
              <a:xfrm>
                <a:off x="4269585" y="3251939"/>
                <a:ext cx="29060" cy="29059"/>
              </a:xfrm>
              <a:custGeom>
                <a:avLst/>
                <a:gdLst/>
                <a:ahLst/>
                <a:cxnLst/>
                <a:rect l="l" t="t" r="r" b="b"/>
                <a:pathLst>
                  <a:path w="453" h="453" extrusionOk="0">
                    <a:moveTo>
                      <a:pt x="226" y="0"/>
                    </a:moveTo>
                    <a:cubicBezTo>
                      <a:pt x="95" y="0"/>
                      <a:pt x="0" y="108"/>
                      <a:pt x="0" y="227"/>
                    </a:cubicBezTo>
                    <a:cubicBezTo>
                      <a:pt x="0" y="358"/>
                      <a:pt x="95" y="453"/>
                      <a:pt x="226" y="453"/>
                    </a:cubicBezTo>
                    <a:cubicBezTo>
                      <a:pt x="345" y="453"/>
                      <a:pt x="453" y="358"/>
                      <a:pt x="453" y="227"/>
                    </a:cubicBezTo>
                    <a:cubicBezTo>
                      <a:pt x="453" y="108"/>
                      <a:pt x="345"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 name="Google Shape;885;p56"/>
              <p:cNvSpPr/>
              <p:nvPr/>
            </p:nvSpPr>
            <p:spPr>
              <a:xfrm>
                <a:off x="4213775" y="3251939"/>
                <a:ext cx="29124" cy="29059"/>
              </a:xfrm>
              <a:custGeom>
                <a:avLst/>
                <a:gdLst/>
                <a:ahLst/>
                <a:cxnLst/>
                <a:rect l="l" t="t" r="r" b="b"/>
                <a:pathLst>
                  <a:path w="454" h="453" extrusionOk="0">
                    <a:moveTo>
                      <a:pt x="227" y="0"/>
                    </a:moveTo>
                    <a:cubicBezTo>
                      <a:pt x="108" y="0"/>
                      <a:pt x="1" y="108"/>
                      <a:pt x="1" y="227"/>
                    </a:cubicBezTo>
                    <a:cubicBezTo>
                      <a:pt x="1" y="358"/>
                      <a:pt x="108" y="453"/>
                      <a:pt x="227" y="453"/>
                    </a:cubicBezTo>
                    <a:cubicBezTo>
                      <a:pt x="358" y="453"/>
                      <a:pt x="453" y="358"/>
                      <a:pt x="453" y="227"/>
                    </a:cubicBezTo>
                    <a:cubicBezTo>
                      <a:pt x="453" y="108"/>
                      <a:pt x="358"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 name="Google Shape;886;p56"/>
              <p:cNvSpPr/>
              <p:nvPr/>
            </p:nvSpPr>
            <p:spPr>
              <a:xfrm>
                <a:off x="4157259" y="3251939"/>
                <a:ext cx="28354" cy="29059"/>
              </a:xfrm>
              <a:custGeom>
                <a:avLst/>
                <a:gdLst/>
                <a:ahLst/>
                <a:cxnLst/>
                <a:rect l="l" t="t" r="r" b="b"/>
                <a:pathLst>
                  <a:path w="442" h="453" extrusionOk="0">
                    <a:moveTo>
                      <a:pt x="215" y="0"/>
                    </a:moveTo>
                    <a:cubicBezTo>
                      <a:pt x="96" y="0"/>
                      <a:pt x="1" y="108"/>
                      <a:pt x="1" y="227"/>
                    </a:cubicBezTo>
                    <a:cubicBezTo>
                      <a:pt x="1" y="358"/>
                      <a:pt x="96" y="453"/>
                      <a:pt x="215" y="453"/>
                    </a:cubicBezTo>
                    <a:cubicBezTo>
                      <a:pt x="346" y="453"/>
                      <a:pt x="441" y="358"/>
                      <a:pt x="441" y="227"/>
                    </a:cubicBezTo>
                    <a:cubicBezTo>
                      <a:pt x="441" y="108"/>
                      <a:pt x="346"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 name="Google Shape;887;p56"/>
              <p:cNvSpPr/>
              <p:nvPr/>
            </p:nvSpPr>
            <p:spPr>
              <a:xfrm>
                <a:off x="4007597" y="3316086"/>
                <a:ext cx="322354" cy="423951"/>
              </a:xfrm>
              <a:custGeom>
                <a:avLst/>
                <a:gdLst/>
                <a:ahLst/>
                <a:cxnLst/>
                <a:rect l="l" t="t" r="r" b="b"/>
                <a:pathLst>
                  <a:path w="5025" h="6609" extrusionOk="0">
                    <a:moveTo>
                      <a:pt x="0" y="0"/>
                    </a:moveTo>
                    <a:lnTo>
                      <a:pt x="0" y="6608"/>
                    </a:lnTo>
                    <a:lnTo>
                      <a:pt x="5025" y="6608"/>
                    </a:lnTo>
                    <a:lnTo>
                      <a:pt x="50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 name="Google Shape;888;p56"/>
              <p:cNvSpPr/>
              <p:nvPr/>
            </p:nvSpPr>
            <p:spPr>
              <a:xfrm>
                <a:off x="4074826" y="3342066"/>
                <a:ext cx="226129" cy="14561"/>
              </a:xfrm>
              <a:custGeom>
                <a:avLst/>
                <a:gdLst/>
                <a:ahLst/>
                <a:cxnLst/>
                <a:rect l="l" t="t" r="r" b="b"/>
                <a:pathLst>
                  <a:path w="3525" h="227" extrusionOk="0">
                    <a:moveTo>
                      <a:pt x="0" y="0"/>
                    </a:moveTo>
                    <a:lnTo>
                      <a:pt x="0" y="227"/>
                    </a:lnTo>
                    <a:lnTo>
                      <a:pt x="3524" y="227"/>
                    </a:lnTo>
                    <a:lnTo>
                      <a:pt x="35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9" name="Google Shape;889;p56"/>
              <p:cNvSpPr/>
              <p:nvPr/>
            </p:nvSpPr>
            <p:spPr>
              <a:xfrm>
                <a:off x="4029728" y="3397810"/>
                <a:ext cx="270456" cy="13792"/>
              </a:xfrm>
              <a:custGeom>
                <a:avLst/>
                <a:gdLst/>
                <a:ahLst/>
                <a:cxnLst/>
                <a:rect l="l" t="t" r="r" b="b"/>
                <a:pathLst>
                  <a:path w="4216" h="215" extrusionOk="0">
                    <a:moveTo>
                      <a:pt x="1" y="0"/>
                    </a:moveTo>
                    <a:lnTo>
                      <a:pt x="1" y="215"/>
                    </a:lnTo>
                    <a:lnTo>
                      <a:pt x="4215" y="215"/>
                    </a:lnTo>
                    <a:lnTo>
                      <a:pt x="4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 name="Google Shape;890;p56"/>
              <p:cNvSpPr/>
              <p:nvPr/>
            </p:nvSpPr>
            <p:spPr>
              <a:xfrm>
                <a:off x="4029728" y="3453554"/>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 name="Google Shape;891;p56"/>
              <p:cNvSpPr/>
              <p:nvPr/>
            </p:nvSpPr>
            <p:spPr>
              <a:xfrm>
                <a:off x="4029728" y="3516162"/>
                <a:ext cx="270456" cy="13856"/>
              </a:xfrm>
              <a:custGeom>
                <a:avLst/>
                <a:gdLst/>
                <a:ahLst/>
                <a:cxnLst/>
                <a:rect l="l" t="t" r="r" b="b"/>
                <a:pathLst>
                  <a:path w="4216" h="216" extrusionOk="0">
                    <a:moveTo>
                      <a:pt x="1" y="1"/>
                    </a:moveTo>
                    <a:lnTo>
                      <a:pt x="1" y="215"/>
                    </a:lnTo>
                    <a:lnTo>
                      <a:pt x="4215" y="215"/>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 name="Google Shape;892;p56"/>
              <p:cNvSpPr/>
              <p:nvPr/>
            </p:nvSpPr>
            <p:spPr>
              <a:xfrm>
                <a:off x="4029728" y="3574216"/>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 name="Google Shape;893;p56"/>
              <p:cNvSpPr/>
              <p:nvPr/>
            </p:nvSpPr>
            <p:spPr>
              <a:xfrm>
                <a:off x="4029728" y="3633039"/>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4" name="Google Shape;894;p56"/>
              <p:cNvSpPr/>
              <p:nvPr/>
            </p:nvSpPr>
            <p:spPr>
              <a:xfrm>
                <a:off x="4029728" y="3688783"/>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5" name="Google Shape;895;p56"/>
              <p:cNvSpPr/>
              <p:nvPr/>
            </p:nvSpPr>
            <p:spPr>
              <a:xfrm>
                <a:off x="3534811" y="3365737"/>
                <a:ext cx="324663" cy="324650"/>
              </a:xfrm>
              <a:custGeom>
                <a:avLst/>
                <a:gdLst/>
                <a:ahLst/>
                <a:cxnLst/>
                <a:rect l="l" t="t" r="r" b="b"/>
                <a:pathLst>
                  <a:path w="5061" h="5061" extrusionOk="0">
                    <a:moveTo>
                      <a:pt x="2524" y="0"/>
                    </a:moveTo>
                    <a:cubicBezTo>
                      <a:pt x="1131" y="0"/>
                      <a:pt x="0" y="1131"/>
                      <a:pt x="0" y="2536"/>
                    </a:cubicBezTo>
                    <a:cubicBezTo>
                      <a:pt x="0" y="3929"/>
                      <a:pt x="1131" y="5061"/>
                      <a:pt x="2524" y="5061"/>
                    </a:cubicBezTo>
                    <a:cubicBezTo>
                      <a:pt x="3917" y="5061"/>
                      <a:pt x="5060" y="3929"/>
                      <a:pt x="5060" y="2536"/>
                    </a:cubicBezTo>
                    <a:cubicBezTo>
                      <a:pt x="5060" y="1131"/>
                      <a:pt x="3917" y="0"/>
                      <a:pt x="2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6" name="Google Shape;896;p56"/>
              <p:cNvSpPr/>
              <p:nvPr/>
            </p:nvSpPr>
            <p:spPr>
              <a:xfrm>
                <a:off x="3552388" y="3384083"/>
                <a:ext cx="288739" cy="287958"/>
              </a:xfrm>
              <a:custGeom>
                <a:avLst/>
                <a:gdLst/>
                <a:ahLst/>
                <a:cxnLst/>
                <a:rect l="l" t="t" r="r" b="b"/>
                <a:pathLst>
                  <a:path w="4501" h="4489" extrusionOk="0">
                    <a:moveTo>
                      <a:pt x="2250" y="0"/>
                    </a:moveTo>
                    <a:cubicBezTo>
                      <a:pt x="1012" y="0"/>
                      <a:pt x="0" y="1012"/>
                      <a:pt x="0" y="2250"/>
                    </a:cubicBezTo>
                    <a:cubicBezTo>
                      <a:pt x="0" y="3489"/>
                      <a:pt x="1012" y="4489"/>
                      <a:pt x="2250" y="4489"/>
                    </a:cubicBezTo>
                    <a:cubicBezTo>
                      <a:pt x="3489" y="4489"/>
                      <a:pt x="4501" y="3489"/>
                      <a:pt x="4501" y="2250"/>
                    </a:cubicBezTo>
                    <a:cubicBezTo>
                      <a:pt x="4501" y="1012"/>
                      <a:pt x="3489"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97" name="Google Shape;897;p56"/>
            <p:cNvGrpSpPr/>
            <p:nvPr/>
          </p:nvGrpSpPr>
          <p:grpSpPr>
            <a:xfrm>
              <a:off x="5864356" y="2601227"/>
              <a:ext cx="1476476" cy="2298212"/>
              <a:chOff x="7199444" y="2601227"/>
              <a:chExt cx="1476476" cy="2298212"/>
            </a:xfrm>
          </p:grpSpPr>
          <p:sp>
            <p:nvSpPr>
              <p:cNvPr id="898" name="Google Shape;898;p56"/>
              <p:cNvSpPr/>
              <p:nvPr/>
            </p:nvSpPr>
            <p:spPr>
              <a:xfrm>
                <a:off x="7199444" y="2601227"/>
                <a:ext cx="1476476" cy="2298212"/>
              </a:xfrm>
              <a:custGeom>
                <a:avLst/>
                <a:gdLst/>
                <a:ahLst/>
                <a:cxnLst/>
                <a:rect l="l" t="t" r="r" b="b"/>
                <a:pathLst>
                  <a:path w="23016" h="35827" extrusionOk="0">
                    <a:moveTo>
                      <a:pt x="7954" y="0"/>
                    </a:moveTo>
                    <a:cubicBezTo>
                      <a:pt x="7323" y="0"/>
                      <a:pt x="6823" y="512"/>
                      <a:pt x="6823" y="1131"/>
                    </a:cubicBezTo>
                    <a:lnTo>
                      <a:pt x="6823" y="1477"/>
                    </a:lnTo>
                    <a:cubicBezTo>
                      <a:pt x="6823" y="2096"/>
                      <a:pt x="7323" y="2608"/>
                      <a:pt x="7954" y="2608"/>
                    </a:cubicBezTo>
                    <a:lnTo>
                      <a:pt x="8787" y="2608"/>
                    </a:lnTo>
                    <a:lnTo>
                      <a:pt x="8787" y="16228"/>
                    </a:lnTo>
                    <a:lnTo>
                      <a:pt x="1120" y="31064"/>
                    </a:lnTo>
                    <a:cubicBezTo>
                      <a:pt x="0" y="33231"/>
                      <a:pt x="1572" y="35826"/>
                      <a:pt x="4025" y="35826"/>
                    </a:cubicBezTo>
                    <a:lnTo>
                      <a:pt x="18991" y="35826"/>
                    </a:lnTo>
                    <a:cubicBezTo>
                      <a:pt x="21456" y="35826"/>
                      <a:pt x="23015" y="33231"/>
                      <a:pt x="21896" y="31064"/>
                    </a:cubicBezTo>
                    <a:lnTo>
                      <a:pt x="14228" y="16228"/>
                    </a:lnTo>
                    <a:lnTo>
                      <a:pt x="14228" y="2608"/>
                    </a:lnTo>
                    <a:lnTo>
                      <a:pt x="15062" y="2608"/>
                    </a:lnTo>
                    <a:cubicBezTo>
                      <a:pt x="15693" y="2608"/>
                      <a:pt x="16193" y="2096"/>
                      <a:pt x="16193" y="1477"/>
                    </a:cubicBezTo>
                    <a:lnTo>
                      <a:pt x="16193" y="1131"/>
                    </a:lnTo>
                    <a:cubicBezTo>
                      <a:pt x="16193" y="512"/>
                      <a:pt x="15693" y="0"/>
                      <a:pt x="1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9" name="Google Shape;899;p56"/>
              <p:cNvSpPr/>
              <p:nvPr/>
            </p:nvSpPr>
            <p:spPr>
              <a:xfrm>
                <a:off x="7336917" y="4337250"/>
                <a:ext cx="1201529" cy="466673"/>
              </a:xfrm>
              <a:custGeom>
                <a:avLst/>
                <a:gdLst/>
                <a:ahLst/>
                <a:cxnLst/>
                <a:rect l="l" t="t" r="r" b="b"/>
                <a:pathLst>
                  <a:path w="18730" h="7275" extrusionOk="0">
                    <a:moveTo>
                      <a:pt x="2727" y="0"/>
                    </a:moveTo>
                    <a:lnTo>
                      <a:pt x="298" y="4679"/>
                    </a:lnTo>
                    <a:cubicBezTo>
                      <a:pt x="1" y="5251"/>
                      <a:pt x="36" y="5870"/>
                      <a:pt x="358" y="6429"/>
                    </a:cubicBezTo>
                    <a:cubicBezTo>
                      <a:pt x="691" y="6965"/>
                      <a:pt x="1239" y="7275"/>
                      <a:pt x="1882" y="7275"/>
                    </a:cubicBezTo>
                    <a:lnTo>
                      <a:pt x="16848" y="7275"/>
                    </a:lnTo>
                    <a:cubicBezTo>
                      <a:pt x="17491" y="7275"/>
                      <a:pt x="18039" y="6953"/>
                      <a:pt x="18372" y="6429"/>
                    </a:cubicBezTo>
                    <a:cubicBezTo>
                      <a:pt x="18693" y="5894"/>
                      <a:pt x="18729" y="5251"/>
                      <a:pt x="18431" y="4679"/>
                    </a:cubicBezTo>
                    <a:lnTo>
                      <a:pt x="160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0" name="Google Shape;900;p56"/>
              <p:cNvSpPr/>
              <p:nvPr/>
            </p:nvSpPr>
            <p:spPr>
              <a:xfrm>
                <a:off x="7630981" y="4463685"/>
                <a:ext cx="191039" cy="177945"/>
              </a:xfrm>
              <a:custGeom>
                <a:avLst/>
                <a:gdLst/>
                <a:ahLst/>
                <a:cxnLst/>
                <a:rect l="l" t="t" r="r" b="b"/>
                <a:pathLst>
                  <a:path w="2978" h="2774" extrusionOk="0">
                    <a:moveTo>
                      <a:pt x="1495" y="0"/>
                    </a:moveTo>
                    <a:cubicBezTo>
                      <a:pt x="822" y="0"/>
                      <a:pt x="238" y="483"/>
                      <a:pt x="120" y="1160"/>
                    </a:cubicBezTo>
                    <a:cubicBezTo>
                      <a:pt x="1" y="1922"/>
                      <a:pt x="512" y="2637"/>
                      <a:pt x="1263" y="2756"/>
                    </a:cubicBezTo>
                    <a:cubicBezTo>
                      <a:pt x="1337" y="2767"/>
                      <a:pt x="1410" y="2773"/>
                      <a:pt x="1483" y="2773"/>
                    </a:cubicBezTo>
                    <a:cubicBezTo>
                      <a:pt x="2156" y="2773"/>
                      <a:pt x="2740" y="2290"/>
                      <a:pt x="2858" y="1613"/>
                    </a:cubicBezTo>
                    <a:cubicBezTo>
                      <a:pt x="2977" y="851"/>
                      <a:pt x="2465" y="148"/>
                      <a:pt x="1715" y="17"/>
                    </a:cubicBezTo>
                    <a:cubicBezTo>
                      <a:pt x="1641" y="6"/>
                      <a:pt x="1567" y="0"/>
                      <a:pt x="1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1" name="Google Shape;901;p56"/>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2" name="Google Shape;902;p56"/>
              <p:cNvSpPr/>
              <p:nvPr/>
            </p:nvSpPr>
            <p:spPr>
              <a:xfrm>
                <a:off x="8065597" y="4583898"/>
                <a:ext cx="141322" cy="141381"/>
              </a:xfrm>
              <a:custGeom>
                <a:avLst/>
                <a:gdLst/>
                <a:ahLst/>
                <a:cxnLst/>
                <a:rect l="l" t="t" r="r" b="b"/>
                <a:pathLst>
                  <a:path w="2203" h="2204" extrusionOk="0">
                    <a:moveTo>
                      <a:pt x="1096" y="1"/>
                    </a:moveTo>
                    <a:cubicBezTo>
                      <a:pt x="488" y="1"/>
                      <a:pt x="0" y="501"/>
                      <a:pt x="0" y="1108"/>
                    </a:cubicBezTo>
                    <a:cubicBezTo>
                      <a:pt x="0" y="1715"/>
                      <a:pt x="488" y="2203"/>
                      <a:pt x="1096" y="2203"/>
                    </a:cubicBezTo>
                    <a:cubicBezTo>
                      <a:pt x="1715" y="2203"/>
                      <a:pt x="2203" y="1715"/>
                      <a:pt x="2203" y="1108"/>
                    </a:cubicBezTo>
                    <a:cubicBezTo>
                      <a:pt x="2203" y="501"/>
                      <a:pt x="1715" y="1"/>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3" name="Google Shape;903;p56"/>
              <p:cNvSpPr/>
              <p:nvPr/>
            </p:nvSpPr>
            <p:spPr>
              <a:xfrm>
                <a:off x="7961674" y="4428853"/>
                <a:ext cx="68833" cy="68830"/>
              </a:xfrm>
              <a:custGeom>
                <a:avLst/>
                <a:gdLst/>
                <a:ahLst/>
                <a:cxnLst/>
                <a:rect l="l" t="t" r="r" b="b"/>
                <a:pathLst>
                  <a:path w="1073" h="1073" extrusionOk="0">
                    <a:moveTo>
                      <a:pt x="537" y="1"/>
                    </a:moveTo>
                    <a:cubicBezTo>
                      <a:pt x="239" y="1"/>
                      <a:pt x="1" y="239"/>
                      <a:pt x="1" y="537"/>
                    </a:cubicBezTo>
                    <a:cubicBezTo>
                      <a:pt x="1" y="822"/>
                      <a:pt x="239" y="1072"/>
                      <a:pt x="537" y="1072"/>
                    </a:cubicBezTo>
                    <a:cubicBezTo>
                      <a:pt x="834" y="1072"/>
                      <a:pt x="1072" y="822"/>
                      <a:pt x="1072" y="537"/>
                    </a:cubicBezTo>
                    <a:cubicBezTo>
                      <a:pt x="1072" y="239"/>
                      <a:pt x="834" y="1"/>
                      <a:pt x="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4" name="Google Shape;904;p56"/>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5" name="Google Shape;905;p56"/>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6" name="Google Shape;906;p56"/>
              <p:cNvSpPr/>
              <p:nvPr/>
            </p:nvSpPr>
            <p:spPr>
              <a:xfrm>
                <a:off x="7857815" y="3472670"/>
                <a:ext cx="68063" cy="68766"/>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7" name="Google Shape;907;p56"/>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08" name="Google Shape;908;p56"/>
            <p:cNvGrpSpPr/>
            <p:nvPr/>
          </p:nvGrpSpPr>
          <p:grpSpPr>
            <a:xfrm>
              <a:off x="1861893" y="2814196"/>
              <a:ext cx="1122048" cy="2199233"/>
              <a:chOff x="786993" y="2814196"/>
              <a:chExt cx="1122048" cy="2199233"/>
            </a:xfrm>
          </p:grpSpPr>
          <p:sp>
            <p:nvSpPr>
              <p:cNvPr id="909" name="Google Shape;909;p56"/>
              <p:cNvSpPr/>
              <p:nvPr/>
            </p:nvSpPr>
            <p:spPr>
              <a:xfrm>
                <a:off x="1530171" y="4045443"/>
                <a:ext cx="210091" cy="882798"/>
              </a:xfrm>
              <a:custGeom>
                <a:avLst/>
                <a:gdLst/>
                <a:ahLst/>
                <a:cxnLst/>
                <a:rect l="l" t="t" r="r" b="b"/>
                <a:pathLst>
                  <a:path w="3275" h="13762" extrusionOk="0">
                    <a:moveTo>
                      <a:pt x="3275" y="1"/>
                    </a:moveTo>
                    <a:lnTo>
                      <a:pt x="3275" y="1"/>
                    </a:lnTo>
                    <a:cubicBezTo>
                      <a:pt x="2144" y="596"/>
                      <a:pt x="1072" y="953"/>
                      <a:pt x="0" y="1323"/>
                    </a:cubicBezTo>
                    <a:lnTo>
                      <a:pt x="0" y="3347"/>
                    </a:lnTo>
                    <a:cubicBezTo>
                      <a:pt x="12" y="5514"/>
                      <a:pt x="36" y="7621"/>
                      <a:pt x="60" y="9764"/>
                    </a:cubicBezTo>
                    <a:cubicBezTo>
                      <a:pt x="72" y="11074"/>
                      <a:pt x="72" y="12383"/>
                      <a:pt x="72" y="13729"/>
                    </a:cubicBezTo>
                    <a:cubicBezTo>
                      <a:pt x="163" y="13752"/>
                      <a:pt x="307" y="13761"/>
                      <a:pt x="482" y="13761"/>
                    </a:cubicBezTo>
                    <a:cubicBezTo>
                      <a:pt x="1132" y="13761"/>
                      <a:pt x="2208" y="13625"/>
                      <a:pt x="2536" y="13503"/>
                    </a:cubicBezTo>
                    <a:cubicBezTo>
                      <a:pt x="2655" y="12121"/>
                      <a:pt x="2763" y="10764"/>
                      <a:pt x="2858" y="9431"/>
                    </a:cubicBezTo>
                    <a:cubicBezTo>
                      <a:pt x="2989" y="7419"/>
                      <a:pt x="3096" y="5418"/>
                      <a:pt x="3167" y="3382"/>
                    </a:cubicBezTo>
                    <a:cubicBezTo>
                      <a:pt x="3215" y="2263"/>
                      <a:pt x="3239" y="1156"/>
                      <a:pt x="3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0" name="Google Shape;910;p56"/>
              <p:cNvSpPr/>
              <p:nvPr/>
            </p:nvSpPr>
            <p:spPr>
              <a:xfrm>
                <a:off x="1279665" y="4027931"/>
                <a:ext cx="229144" cy="907751"/>
              </a:xfrm>
              <a:custGeom>
                <a:avLst/>
                <a:gdLst/>
                <a:ahLst/>
                <a:cxnLst/>
                <a:rect l="l" t="t" r="r" b="b"/>
                <a:pathLst>
                  <a:path w="3572" h="14151" extrusionOk="0">
                    <a:moveTo>
                      <a:pt x="405" y="0"/>
                    </a:moveTo>
                    <a:cubicBezTo>
                      <a:pt x="345" y="1203"/>
                      <a:pt x="286" y="2405"/>
                      <a:pt x="226" y="3596"/>
                    </a:cubicBezTo>
                    <a:cubicBezTo>
                      <a:pt x="131" y="5536"/>
                      <a:pt x="83" y="7465"/>
                      <a:pt x="36" y="9382"/>
                    </a:cubicBezTo>
                    <a:cubicBezTo>
                      <a:pt x="0" y="10870"/>
                      <a:pt x="0" y="12359"/>
                      <a:pt x="12" y="13847"/>
                    </a:cubicBezTo>
                    <a:cubicBezTo>
                      <a:pt x="768" y="14036"/>
                      <a:pt x="1617" y="14151"/>
                      <a:pt x="2370" y="14151"/>
                    </a:cubicBezTo>
                    <a:cubicBezTo>
                      <a:pt x="2471" y="14151"/>
                      <a:pt x="2570" y="14149"/>
                      <a:pt x="2667" y="14145"/>
                    </a:cubicBezTo>
                    <a:cubicBezTo>
                      <a:pt x="2762" y="12775"/>
                      <a:pt x="2858" y="11394"/>
                      <a:pt x="2965" y="10013"/>
                    </a:cubicBezTo>
                    <a:cubicBezTo>
                      <a:pt x="3108" y="7882"/>
                      <a:pt x="3274" y="5751"/>
                      <a:pt x="3429" y="3631"/>
                    </a:cubicBezTo>
                    <a:cubicBezTo>
                      <a:pt x="3477" y="2941"/>
                      <a:pt x="3524" y="2262"/>
                      <a:pt x="3572" y="1572"/>
                    </a:cubicBezTo>
                    <a:cubicBezTo>
                      <a:pt x="2536" y="1131"/>
                      <a:pt x="1488" y="67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56"/>
              <p:cNvSpPr/>
              <p:nvPr/>
            </p:nvSpPr>
            <p:spPr>
              <a:xfrm>
                <a:off x="1184915" y="4899952"/>
                <a:ext cx="278090" cy="113477"/>
              </a:xfrm>
              <a:custGeom>
                <a:avLst/>
                <a:gdLst/>
                <a:ahLst/>
                <a:cxnLst/>
                <a:rect l="l" t="t" r="r" b="b"/>
                <a:pathLst>
                  <a:path w="4335" h="1769" extrusionOk="0">
                    <a:moveTo>
                      <a:pt x="3500" y="1"/>
                    </a:moveTo>
                    <a:cubicBezTo>
                      <a:pt x="3094" y="1"/>
                      <a:pt x="2510" y="23"/>
                      <a:pt x="1941" y="122"/>
                    </a:cubicBezTo>
                    <a:cubicBezTo>
                      <a:pt x="918" y="313"/>
                      <a:pt x="1" y="991"/>
                      <a:pt x="48" y="1491"/>
                    </a:cubicBezTo>
                    <a:cubicBezTo>
                      <a:pt x="70" y="1677"/>
                      <a:pt x="1501" y="1768"/>
                      <a:pt x="2681" y="1768"/>
                    </a:cubicBezTo>
                    <a:cubicBezTo>
                      <a:pt x="3471" y="1768"/>
                      <a:pt x="4149" y="1727"/>
                      <a:pt x="4216" y="1646"/>
                    </a:cubicBezTo>
                    <a:cubicBezTo>
                      <a:pt x="4335" y="1491"/>
                      <a:pt x="4037" y="15"/>
                      <a:pt x="4037" y="15"/>
                    </a:cubicBezTo>
                    <a:cubicBezTo>
                      <a:pt x="4037" y="15"/>
                      <a:pt x="3825" y="1"/>
                      <a:pt x="3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56"/>
              <p:cNvSpPr/>
              <p:nvPr/>
            </p:nvSpPr>
            <p:spPr>
              <a:xfrm>
                <a:off x="1521767" y="4899952"/>
                <a:ext cx="277320" cy="113477"/>
              </a:xfrm>
              <a:custGeom>
                <a:avLst/>
                <a:gdLst/>
                <a:ahLst/>
                <a:cxnLst/>
                <a:rect l="l" t="t" r="r" b="b"/>
                <a:pathLst>
                  <a:path w="4323" h="1769" extrusionOk="0">
                    <a:moveTo>
                      <a:pt x="835" y="1"/>
                    </a:moveTo>
                    <a:cubicBezTo>
                      <a:pt x="510" y="1"/>
                      <a:pt x="298" y="15"/>
                      <a:pt x="298" y="15"/>
                    </a:cubicBezTo>
                    <a:cubicBezTo>
                      <a:pt x="298" y="15"/>
                      <a:pt x="0" y="1491"/>
                      <a:pt x="119" y="1646"/>
                    </a:cubicBezTo>
                    <a:cubicBezTo>
                      <a:pt x="182" y="1727"/>
                      <a:pt x="858" y="1768"/>
                      <a:pt x="1648" y="1768"/>
                    </a:cubicBezTo>
                    <a:cubicBezTo>
                      <a:pt x="2830" y="1768"/>
                      <a:pt x="4265" y="1677"/>
                      <a:pt x="4287" y="1491"/>
                    </a:cubicBezTo>
                    <a:cubicBezTo>
                      <a:pt x="4322" y="991"/>
                      <a:pt x="3418" y="313"/>
                      <a:pt x="2394" y="122"/>
                    </a:cubicBezTo>
                    <a:cubicBezTo>
                      <a:pt x="1825" y="23"/>
                      <a:pt x="1241" y="1"/>
                      <a:pt x="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56"/>
              <p:cNvSpPr/>
              <p:nvPr/>
            </p:nvSpPr>
            <p:spPr>
              <a:xfrm>
                <a:off x="1281910" y="4258541"/>
                <a:ext cx="217789" cy="411763"/>
              </a:xfrm>
              <a:custGeom>
                <a:avLst/>
                <a:gdLst/>
                <a:ahLst/>
                <a:cxnLst/>
                <a:rect l="l" t="t" r="r" b="b"/>
                <a:pathLst>
                  <a:path w="3395" h="6419" extrusionOk="0">
                    <a:moveTo>
                      <a:pt x="191" y="1"/>
                    </a:moveTo>
                    <a:cubicBezTo>
                      <a:pt x="96" y="1941"/>
                      <a:pt x="48" y="3870"/>
                      <a:pt x="1" y="5787"/>
                    </a:cubicBezTo>
                    <a:cubicBezTo>
                      <a:pt x="953" y="6132"/>
                      <a:pt x="1930" y="6323"/>
                      <a:pt x="2930" y="6418"/>
                    </a:cubicBezTo>
                    <a:cubicBezTo>
                      <a:pt x="3073" y="4287"/>
                      <a:pt x="3239" y="2156"/>
                      <a:pt x="3394" y="36"/>
                    </a:cubicBezTo>
                    <a:cubicBezTo>
                      <a:pt x="2334" y="13"/>
                      <a:pt x="1263" y="1"/>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56"/>
              <p:cNvSpPr/>
              <p:nvPr/>
            </p:nvSpPr>
            <p:spPr>
              <a:xfrm>
                <a:off x="1529401" y="4260851"/>
                <a:ext cx="203997" cy="410993"/>
              </a:xfrm>
              <a:custGeom>
                <a:avLst/>
                <a:gdLst/>
                <a:ahLst/>
                <a:cxnLst/>
                <a:rect l="l" t="t" r="r" b="b"/>
                <a:pathLst>
                  <a:path w="3180" h="6407" extrusionOk="0">
                    <a:moveTo>
                      <a:pt x="0" y="0"/>
                    </a:moveTo>
                    <a:cubicBezTo>
                      <a:pt x="12" y="2156"/>
                      <a:pt x="36" y="4263"/>
                      <a:pt x="60" y="6406"/>
                    </a:cubicBezTo>
                    <a:cubicBezTo>
                      <a:pt x="1013" y="6406"/>
                      <a:pt x="1953" y="6287"/>
                      <a:pt x="2870" y="6073"/>
                    </a:cubicBezTo>
                    <a:cubicBezTo>
                      <a:pt x="3001" y="4061"/>
                      <a:pt x="3108" y="2060"/>
                      <a:pt x="3179" y="24"/>
                    </a:cubicBezTo>
                    <a:cubicBezTo>
                      <a:pt x="2120" y="12"/>
                      <a:pt x="1072"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5" name="Google Shape;915;p56"/>
              <p:cNvSpPr/>
              <p:nvPr/>
            </p:nvSpPr>
            <p:spPr>
              <a:xfrm>
                <a:off x="1478209" y="2979248"/>
                <a:ext cx="178016" cy="231059"/>
              </a:xfrm>
              <a:custGeom>
                <a:avLst/>
                <a:gdLst/>
                <a:ahLst/>
                <a:cxnLst/>
                <a:rect l="l" t="t" r="r" b="b"/>
                <a:pathLst>
                  <a:path w="2775" h="3602" extrusionOk="0">
                    <a:moveTo>
                      <a:pt x="2644" y="1"/>
                    </a:moveTo>
                    <a:lnTo>
                      <a:pt x="2644" y="1"/>
                    </a:lnTo>
                    <a:cubicBezTo>
                      <a:pt x="1787" y="72"/>
                      <a:pt x="1060" y="525"/>
                      <a:pt x="632" y="1180"/>
                    </a:cubicBezTo>
                    <a:cubicBezTo>
                      <a:pt x="167" y="1834"/>
                      <a:pt x="1" y="2668"/>
                      <a:pt x="179" y="3442"/>
                    </a:cubicBezTo>
                    <a:cubicBezTo>
                      <a:pt x="190" y="3442"/>
                      <a:pt x="202" y="3441"/>
                      <a:pt x="213" y="3441"/>
                    </a:cubicBezTo>
                    <a:cubicBezTo>
                      <a:pt x="644" y="3441"/>
                      <a:pt x="1087" y="3601"/>
                      <a:pt x="1507" y="3601"/>
                    </a:cubicBezTo>
                    <a:cubicBezTo>
                      <a:pt x="1668" y="3601"/>
                      <a:pt x="1825" y="3578"/>
                      <a:pt x="1977" y="3513"/>
                    </a:cubicBezTo>
                    <a:cubicBezTo>
                      <a:pt x="2370" y="3346"/>
                      <a:pt x="2608" y="2954"/>
                      <a:pt x="2703" y="2537"/>
                    </a:cubicBezTo>
                    <a:cubicBezTo>
                      <a:pt x="2775" y="2120"/>
                      <a:pt x="2727" y="1680"/>
                      <a:pt x="2668" y="1263"/>
                    </a:cubicBezTo>
                    <a:cubicBezTo>
                      <a:pt x="2608" y="846"/>
                      <a:pt x="2549" y="418"/>
                      <a:pt x="264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6" name="Google Shape;916;p56"/>
              <p:cNvSpPr/>
              <p:nvPr/>
            </p:nvSpPr>
            <p:spPr>
              <a:xfrm>
                <a:off x="1596630" y="3283243"/>
                <a:ext cx="312410" cy="683620"/>
              </a:xfrm>
              <a:custGeom>
                <a:avLst/>
                <a:gdLst/>
                <a:ahLst/>
                <a:cxnLst/>
                <a:rect l="l" t="t" r="r" b="b"/>
                <a:pathLst>
                  <a:path w="4870" h="10657" extrusionOk="0">
                    <a:moveTo>
                      <a:pt x="1191" y="1"/>
                    </a:moveTo>
                    <a:lnTo>
                      <a:pt x="0" y="2144"/>
                    </a:lnTo>
                    <a:lnTo>
                      <a:pt x="1405" y="10657"/>
                    </a:lnTo>
                    <a:cubicBezTo>
                      <a:pt x="1405" y="10657"/>
                      <a:pt x="4227" y="9776"/>
                      <a:pt x="4560" y="9180"/>
                    </a:cubicBezTo>
                    <a:cubicBezTo>
                      <a:pt x="4870" y="8585"/>
                      <a:pt x="3334" y="1846"/>
                      <a:pt x="2953" y="1108"/>
                    </a:cubicBezTo>
                    <a:cubicBezTo>
                      <a:pt x="2560" y="382"/>
                      <a:pt x="1191" y="1"/>
                      <a:pt x="1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56"/>
              <p:cNvSpPr/>
              <p:nvPr/>
            </p:nvSpPr>
            <p:spPr>
              <a:xfrm>
                <a:off x="1220839" y="4124922"/>
                <a:ext cx="610323" cy="474563"/>
              </a:xfrm>
              <a:custGeom>
                <a:avLst/>
                <a:gdLst/>
                <a:ahLst/>
                <a:cxnLst/>
                <a:rect l="l" t="t" r="r" b="b"/>
                <a:pathLst>
                  <a:path w="9514" h="7398" extrusionOk="0">
                    <a:moveTo>
                      <a:pt x="9073" y="0"/>
                    </a:moveTo>
                    <a:cubicBezTo>
                      <a:pt x="8120" y="1119"/>
                      <a:pt x="6846" y="1977"/>
                      <a:pt x="5465" y="2477"/>
                    </a:cubicBezTo>
                    <a:cubicBezTo>
                      <a:pt x="4290" y="2893"/>
                      <a:pt x="3053" y="3074"/>
                      <a:pt x="1805" y="3074"/>
                    </a:cubicBezTo>
                    <a:cubicBezTo>
                      <a:pt x="1232" y="3074"/>
                      <a:pt x="657" y="3036"/>
                      <a:pt x="84" y="2965"/>
                    </a:cubicBezTo>
                    <a:lnTo>
                      <a:pt x="84" y="2965"/>
                    </a:lnTo>
                    <a:cubicBezTo>
                      <a:pt x="0" y="5108"/>
                      <a:pt x="12" y="6656"/>
                      <a:pt x="238" y="6834"/>
                    </a:cubicBezTo>
                    <a:cubicBezTo>
                      <a:pt x="711" y="7229"/>
                      <a:pt x="2381" y="7397"/>
                      <a:pt x="4168" y="7397"/>
                    </a:cubicBezTo>
                    <a:cubicBezTo>
                      <a:pt x="6479" y="7397"/>
                      <a:pt x="8984" y="7116"/>
                      <a:pt x="9347" y="6680"/>
                    </a:cubicBezTo>
                    <a:cubicBezTo>
                      <a:pt x="9513" y="6489"/>
                      <a:pt x="9347" y="3548"/>
                      <a:pt x="9073" y="0"/>
                    </a:cubicBezTo>
                    <a:close/>
                  </a:path>
                </a:pathLst>
              </a:custGeom>
              <a:solidFill>
                <a:srgbClr val="E4F3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56"/>
              <p:cNvSpPr/>
              <p:nvPr/>
            </p:nvSpPr>
            <p:spPr>
              <a:xfrm>
                <a:off x="1220839" y="3266436"/>
                <a:ext cx="610323" cy="1333049"/>
              </a:xfrm>
              <a:custGeom>
                <a:avLst/>
                <a:gdLst/>
                <a:ahLst/>
                <a:cxnLst/>
                <a:rect l="l" t="t" r="r" b="b"/>
                <a:pathLst>
                  <a:path w="9514" h="20781" extrusionOk="0">
                    <a:moveTo>
                      <a:pt x="4370" y="1"/>
                    </a:moveTo>
                    <a:cubicBezTo>
                      <a:pt x="3036" y="1"/>
                      <a:pt x="2132" y="536"/>
                      <a:pt x="2132" y="536"/>
                    </a:cubicBezTo>
                    <a:cubicBezTo>
                      <a:pt x="2132" y="536"/>
                      <a:pt x="322" y="10621"/>
                      <a:pt x="84" y="16348"/>
                    </a:cubicBezTo>
                    <a:cubicBezTo>
                      <a:pt x="0" y="18491"/>
                      <a:pt x="12" y="20039"/>
                      <a:pt x="238" y="20217"/>
                    </a:cubicBezTo>
                    <a:cubicBezTo>
                      <a:pt x="711" y="20612"/>
                      <a:pt x="2381" y="20780"/>
                      <a:pt x="4168" y="20780"/>
                    </a:cubicBezTo>
                    <a:cubicBezTo>
                      <a:pt x="6479" y="20780"/>
                      <a:pt x="8984" y="20499"/>
                      <a:pt x="9347" y="20063"/>
                    </a:cubicBezTo>
                    <a:cubicBezTo>
                      <a:pt x="9513" y="19872"/>
                      <a:pt x="9347" y="16931"/>
                      <a:pt x="9073" y="13383"/>
                    </a:cubicBezTo>
                    <a:cubicBezTo>
                      <a:pt x="8644" y="7799"/>
                      <a:pt x="7930" y="739"/>
                      <a:pt x="7751" y="560"/>
                    </a:cubicBezTo>
                    <a:cubicBezTo>
                      <a:pt x="7454" y="263"/>
                      <a:pt x="5715" y="1"/>
                      <a:pt x="4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56"/>
              <p:cNvSpPr/>
              <p:nvPr/>
            </p:nvSpPr>
            <p:spPr>
              <a:xfrm>
                <a:off x="1271261" y="3505514"/>
                <a:ext cx="164994" cy="410159"/>
              </a:xfrm>
              <a:custGeom>
                <a:avLst/>
                <a:gdLst/>
                <a:ahLst/>
                <a:cxnLst/>
                <a:rect l="l" t="t" r="r" b="b"/>
                <a:pathLst>
                  <a:path w="2572" h="6394" extrusionOk="0">
                    <a:moveTo>
                      <a:pt x="2429" y="0"/>
                    </a:moveTo>
                    <a:cubicBezTo>
                      <a:pt x="2381" y="0"/>
                      <a:pt x="2346" y="24"/>
                      <a:pt x="2346" y="72"/>
                    </a:cubicBezTo>
                    <a:cubicBezTo>
                      <a:pt x="2429" y="2096"/>
                      <a:pt x="1619" y="5263"/>
                      <a:pt x="1322" y="5596"/>
                    </a:cubicBezTo>
                    <a:cubicBezTo>
                      <a:pt x="1119" y="5822"/>
                      <a:pt x="429" y="6156"/>
                      <a:pt x="72" y="6251"/>
                    </a:cubicBezTo>
                    <a:cubicBezTo>
                      <a:pt x="36" y="6263"/>
                      <a:pt x="0" y="6299"/>
                      <a:pt x="12" y="6334"/>
                    </a:cubicBezTo>
                    <a:cubicBezTo>
                      <a:pt x="36" y="6370"/>
                      <a:pt x="60" y="6394"/>
                      <a:pt x="84" y="6394"/>
                    </a:cubicBezTo>
                    <a:lnTo>
                      <a:pt x="107" y="6394"/>
                    </a:lnTo>
                    <a:cubicBezTo>
                      <a:pt x="488" y="6311"/>
                      <a:pt x="1203" y="5953"/>
                      <a:pt x="1429" y="5703"/>
                    </a:cubicBezTo>
                    <a:cubicBezTo>
                      <a:pt x="1738" y="5358"/>
                      <a:pt x="2572" y="2131"/>
                      <a:pt x="2500" y="72"/>
                    </a:cubicBezTo>
                    <a:cubicBezTo>
                      <a:pt x="2500" y="24"/>
                      <a:pt x="2453"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0" name="Google Shape;920;p56"/>
              <p:cNvSpPr/>
              <p:nvPr/>
            </p:nvSpPr>
            <p:spPr>
              <a:xfrm>
                <a:off x="786993" y="3753316"/>
                <a:ext cx="285724" cy="183911"/>
              </a:xfrm>
              <a:custGeom>
                <a:avLst/>
                <a:gdLst/>
                <a:ahLst/>
                <a:cxnLst/>
                <a:rect l="l" t="t" r="r" b="b"/>
                <a:pathLst>
                  <a:path w="4454" h="2867" extrusionOk="0">
                    <a:moveTo>
                      <a:pt x="1521" y="0"/>
                    </a:moveTo>
                    <a:cubicBezTo>
                      <a:pt x="1205" y="0"/>
                      <a:pt x="820" y="328"/>
                      <a:pt x="536" y="590"/>
                    </a:cubicBezTo>
                    <a:cubicBezTo>
                      <a:pt x="477" y="626"/>
                      <a:pt x="417" y="709"/>
                      <a:pt x="394" y="781"/>
                    </a:cubicBezTo>
                    <a:cubicBezTo>
                      <a:pt x="358" y="864"/>
                      <a:pt x="358" y="971"/>
                      <a:pt x="441" y="1043"/>
                    </a:cubicBezTo>
                    <a:cubicBezTo>
                      <a:pt x="203" y="1162"/>
                      <a:pt x="60" y="1495"/>
                      <a:pt x="155" y="1745"/>
                    </a:cubicBezTo>
                    <a:cubicBezTo>
                      <a:pt x="24" y="1876"/>
                      <a:pt x="1" y="2138"/>
                      <a:pt x="84" y="2328"/>
                    </a:cubicBezTo>
                    <a:cubicBezTo>
                      <a:pt x="155" y="2519"/>
                      <a:pt x="298" y="2650"/>
                      <a:pt x="453" y="2793"/>
                    </a:cubicBezTo>
                    <a:cubicBezTo>
                      <a:pt x="496" y="2836"/>
                      <a:pt x="552" y="2867"/>
                      <a:pt x="602" y="2867"/>
                    </a:cubicBezTo>
                    <a:cubicBezTo>
                      <a:pt x="621" y="2867"/>
                      <a:pt x="639" y="2862"/>
                      <a:pt x="655" y="2852"/>
                    </a:cubicBezTo>
                    <a:cubicBezTo>
                      <a:pt x="715" y="2805"/>
                      <a:pt x="703" y="2698"/>
                      <a:pt x="691" y="2626"/>
                    </a:cubicBezTo>
                    <a:cubicBezTo>
                      <a:pt x="644" y="2436"/>
                      <a:pt x="584" y="2257"/>
                      <a:pt x="596" y="2043"/>
                    </a:cubicBezTo>
                    <a:cubicBezTo>
                      <a:pt x="715" y="1983"/>
                      <a:pt x="834" y="1924"/>
                      <a:pt x="1048" y="1852"/>
                    </a:cubicBezTo>
                    <a:cubicBezTo>
                      <a:pt x="1359" y="2222"/>
                      <a:pt x="1821" y="2432"/>
                      <a:pt x="2305" y="2432"/>
                    </a:cubicBezTo>
                    <a:cubicBezTo>
                      <a:pt x="2413" y="2432"/>
                      <a:pt x="2523" y="2422"/>
                      <a:pt x="2632" y="2400"/>
                    </a:cubicBezTo>
                    <a:cubicBezTo>
                      <a:pt x="2739" y="2388"/>
                      <a:pt x="2846" y="2352"/>
                      <a:pt x="2953" y="2305"/>
                    </a:cubicBezTo>
                    <a:cubicBezTo>
                      <a:pt x="3453" y="2328"/>
                      <a:pt x="3953" y="2340"/>
                      <a:pt x="4454" y="2352"/>
                    </a:cubicBezTo>
                    <a:cubicBezTo>
                      <a:pt x="4382" y="1757"/>
                      <a:pt x="4287" y="1185"/>
                      <a:pt x="4263" y="602"/>
                    </a:cubicBezTo>
                    <a:cubicBezTo>
                      <a:pt x="3811" y="816"/>
                      <a:pt x="3346" y="983"/>
                      <a:pt x="2977" y="983"/>
                    </a:cubicBezTo>
                    <a:cubicBezTo>
                      <a:pt x="2894" y="924"/>
                      <a:pt x="2787" y="864"/>
                      <a:pt x="2703" y="793"/>
                    </a:cubicBezTo>
                    <a:cubicBezTo>
                      <a:pt x="2299" y="495"/>
                      <a:pt x="1894" y="90"/>
                      <a:pt x="1644" y="19"/>
                    </a:cubicBezTo>
                    <a:cubicBezTo>
                      <a:pt x="1604" y="6"/>
                      <a:pt x="1563" y="0"/>
                      <a:pt x="1521"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1" name="Google Shape;921;p56"/>
              <p:cNvSpPr/>
              <p:nvPr/>
            </p:nvSpPr>
            <p:spPr>
              <a:xfrm>
                <a:off x="966485" y="3282986"/>
                <a:ext cx="471438" cy="662515"/>
              </a:xfrm>
              <a:custGeom>
                <a:avLst/>
                <a:gdLst/>
                <a:ahLst/>
                <a:cxnLst/>
                <a:rect l="l" t="t" r="r" b="b"/>
                <a:pathLst>
                  <a:path w="7349" h="10328" extrusionOk="0">
                    <a:moveTo>
                      <a:pt x="6720" y="0"/>
                    </a:moveTo>
                    <a:cubicBezTo>
                      <a:pt x="6703" y="0"/>
                      <a:pt x="6686" y="2"/>
                      <a:pt x="6668" y="5"/>
                    </a:cubicBezTo>
                    <a:cubicBezTo>
                      <a:pt x="6049" y="88"/>
                      <a:pt x="5108" y="612"/>
                      <a:pt x="4668" y="1862"/>
                    </a:cubicBezTo>
                    <a:cubicBezTo>
                      <a:pt x="4025" y="3695"/>
                      <a:pt x="3775" y="6077"/>
                      <a:pt x="3096" y="6982"/>
                    </a:cubicBezTo>
                    <a:cubicBezTo>
                      <a:pt x="2834" y="7351"/>
                      <a:pt x="1" y="8041"/>
                      <a:pt x="1" y="8041"/>
                    </a:cubicBezTo>
                    <a:lnTo>
                      <a:pt x="298" y="10327"/>
                    </a:lnTo>
                    <a:cubicBezTo>
                      <a:pt x="298" y="10327"/>
                      <a:pt x="4870" y="10161"/>
                      <a:pt x="5263" y="9446"/>
                    </a:cubicBezTo>
                    <a:cubicBezTo>
                      <a:pt x="5680" y="8732"/>
                      <a:pt x="6597" y="4743"/>
                      <a:pt x="6656" y="2981"/>
                    </a:cubicBezTo>
                    <a:cubicBezTo>
                      <a:pt x="6703" y="1971"/>
                      <a:pt x="7348" y="0"/>
                      <a:pt x="6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56"/>
              <p:cNvSpPr/>
              <p:nvPr/>
            </p:nvSpPr>
            <p:spPr>
              <a:xfrm>
                <a:off x="1304876" y="2814196"/>
                <a:ext cx="375021" cy="402718"/>
              </a:xfrm>
              <a:custGeom>
                <a:avLst/>
                <a:gdLst/>
                <a:ahLst/>
                <a:cxnLst/>
                <a:rect l="l" t="t" r="r" b="b"/>
                <a:pathLst>
                  <a:path w="5846" h="6278" extrusionOk="0">
                    <a:moveTo>
                      <a:pt x="3258" y="1"/>
                    </a:moveTo>
                    <a:cubicBezTo>
                      <a:pt x="3011" y="1"/>
                      <a:pt x="2764" y="35"/>
                      <a:pt x="2524" y="109"/>
                    </a:cubicBezTo>
                    <a:cubicBezTo>
                      <a:pt x="1881" y="300"/>
                      <a:pt x="1334" y="788"/>
                      <a:pt x="1107" y="1395"/>
                    </a:cubicBezTo>
                    <a:cubicBezTo>
                      <a:pt x="1036" y="1609"/>
                      <a:pt x="1012" y="1812"/>
                      <a:pt x="1012" y="2026"/>
                    </a:cubicBezTo>
                    <a:cubicBezTo>
                      <a:pt x="937" y="1978"/>
                      <a:pt x="856" y="1958"/>
                      <a:pt x="774" y="1958"/>
                    </a:cubicBezTo>
                    <a:cubicBezTo>
                      <a:pt x="569" y="1958"/>
                      <a:pt x="355" y="2084"/>
                      <a:pt x="202" y="2229"/>
                    </a:cubicBezTo>
                    <a:cubicBezTo>
                      <a:pt x="131" y="2312"/>
                      <a:pt x="60" y="2395"/>
                      <a:pt x="24" y="2514"/>
                    </a:cubicBezTo>
                    <a:cubicBezTo>
                      <a:pt x="0" y="2621"/>
                      <a:pt x="24" y="2752"/>
                      <a:pt x="119" y="2824"/>
                    </a:cubicBezTo>
                    <a:cubicBezTo>
                      <a:pt x="161" y="2866"/>
                      <a:pt x="223" y="2886"/>
                      <a:pt x="307" y="2886"/>
                    </a:cubicBezTo>
                    <a:cubicBezTo>
                      <a:pt x="390" y="2886"/>
                      <a:pt x="494" y="2866"/>
                      <a:pt x="619" y="2824"/>
                    </a:cubicBezTo>
                    <a:lnTo>
                      <a:pt x="619" y="2824"/>
                    </a:lnTo>
                    <a:cubicBezTo>
                      <a:pt x="238" y="3276"/>
                      <a:pt x="214" y="3943"/>
                      <a:pt x="452" y="4479"/>
                    </a:cubicBezTo>
                    <a:cubicBezTo>
                      <a:pt x="703" y="5015"/>
                      <a:pt x="1131" y="5431"/>
                      <a:pt x="1595" y="5789"/>
                    </a:cubicBezTo>
                    <a:cubicBezTo>
                      <a:pt x="1488" y="5919"/>
                      <a:pt x="1572" y="6062"/>
                      <a:pt x="1679" y="6134"/>
                    </a:cubicBezTo>
                    <a:cubicBezTo>
                      <a:pt x="1798" y="6217"/>
                      <a:pt x="1929" y="6241"/>
                      <a:pt x="2072" y="6241"/>
                    </a:cubicBezTo>
                    <a:cubicBezTo>
                      <a:pt x="2369" y="6241"/>
                      <a:pt x="2643" y="6086"/>
                      <a:pt x="2846" y="5860"/>
                    </a:cubicBezTo>
                    <a:lnTo>
                      <a:pt x="2846" y="5860"/>
                    </a:lnTo>
                    <a:cubicBezTo>
                      <a:pt x="2750" y="5979"/>
                      <a:pt x="2846" y="6181"/>
                      <a:pt x="2977" y="6241"/>
                    </a:cubicBezTo>
                    <a:cubicBezTo>
                      <a:pt x="3039" y="6267"/>
                      <a:pt x="3105" y="6277"/>
                      <a:pt x="3170" y="6277"/>
                    </a:cubicBezTo>
                    <a:cubicBezTo>
                      <a:pt x="3253" y="6277"/>
                      <a:pt x="3337" y="6261"/>
                      <a:pt x="3417" y="6241"/>
                    </a:cubicBezTo>
                    <a:cubicBezTo>
                      <a:pt x="4108" y="6027"/>
                      <a:pt x="4608" y="5312"/>
                      <a:pt x="4572" y="4598"/>
                    </a:cubicBezTo>
                    <a:cubicBezTo>
                      <a:pt x="4810" y="4241"/>
                      <a:pt x="5013" y="3812"/>
                      <a:pt x="5144" y="3348"/>
                    </a:cubicBezTo>
                    <a:cubicBezTo>
                      <a:pt x="5174" y="3352"/>
                      <a:pt x="5204" y="3354"/>
                      <a:pt x="5232" y="3354"/>
                    </a:cubicBezTo>
                    <a:cubicBezTo>
                      <a:pt x="5509" y="3354"/>
                      <a:pt x="5711" y="3156"/>
                      <a:pt x="5786" y="2919"/>
                    </a:cubicBezTo>
                    <a:cubicBezTo>
                      <a:pt x="5834" y="2788"/>
                      <a:pt x="5846" y="2633"/>
                      <a:pt x="5798" y="2490"/>
                    </a:cubicBezTo>
                    <a:cubicBezTo>
                      <a:pt x="5715" y="2074"/>
                      <a:pt x="5394" y="1752"/>
                      <a:pt x="5096" y="1478"/>
                    </a:cubicBezTo>
                    <a:lnTo>
                      <a:pt x="5096" y="1478"/>
                    </a:lnTo>
                    <a:cubicBezTo>
                      <a:pt x="5121" y="1486"/>
                      <a:pt x="5146" y="1490"/>
                      <a:pt x="5170" y="1490"/>
                    </a:cubicBezTo>
                    <a:cubicBezTo>
                      <a:pt x="5366" y="1490"/>
                      <a:pt x="5531" y="1252"/>
                      <a:pt x="5489" y="1062"/>
                    </a:cubicBezTo>
                    <a:cubicBezTo>
                      <a:pt x="5441" y="836"/>
                      <a:pt x="5239" y="669"/>
                      <a:pt x="5036" y="550"/>
                    </a:cubicBezTo>
                    <a:cubicBezTo>
                      <a:pt x="4508" y="217"/>
                      <a:pt x="3882" y="1"/>
                      <a:pt x="3258" y="1"/>
                    </a:cubicBezTo>
                    <a:close/>
                  </a:path>
                </a:pathLst>
              </a:custGeom>
              <a:solidFill>
                <a:srgbClr val="8543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56"/>
              <p:cNvSpPr/>
              <p:nvPr/>
            </p:nvSpPr>
            <p:spPr>
              <a:xfrm>
                <a:off x="1376660" y="2814196"/>
                <a:ext cx="303237" cy="187311"/>
              </a:xfrm>
              <a:custGeom>
                <a:avLst/>
                <a:gdLst/>
                <a:ahLst/>
                <a:cxnLst/>
                <a:rect l="l" t="t" r="r" b="b"/>
                <a:pathLst>
                  <a:path w="4727" h="2920" extrusionOk="0">
                    <a:moveTo>
                      <a:pt x="2145" y="1"/>
                    </a:moveTo>
                    <a:cubicBezTo>
                      <a:pt x="1897" y="1"/>
                      <a:pt x="1649" y="35"/>
                      <a:pt x="1405" y="109"/>
                    </a:cubicBezTo>
                    <a:cubicBezTo>
                      <a:pt x="774" y="300"/>
                      <a:pt x="215" y="788"/>
                      <a:pt x="0" y="1395"/>
                    </a:cubicBezTo>
                    <a:cubicBezTo>
                      <a:pt x="529" y="782"/>
                      <a:pt x="1354" y="430"/>
                      <a:pt x="2175" y="430"/>
                    </a:cubicBezTo>
                    <a:cubicBezTo>
                      <a:pt x="2518" y="430"/>
                      <a:pt x="2860" y="491"/>
                      <a:pt x="3179" y="621"/>
                    </a:cubicBezTo>
                    <a:cubicBezTo>
                      <a:pt x="3358" y="705"/>
                      <a:pt x="3524" y="788"/>
                      <a:pt x="3596" y="955"/>
                    </a:cubicBezTo>
                    <a:cubicBezTo>
                      <a:pt x="3691" y="1109"/>
                      <a:pt x="3608" y="1359"/>
                      <a:pt x="3429" y="1383"/>
                    </a:cubicBezTo>
                    <a:cubicBezTo>
                      <a:pt x="4084" y="1609"/>
                      <a:pt x="4560" y="2229"/>
                      <a:pt x="4667" y="2919"/>
                    </a:cubicBezTo>
                    <a:cubicBezTo>
                      <a:pt x="4715" y="2788"/>
                      <a:pt x="4727" y="2633"/>
                      <a:pt x="4679" y="2490"/>
                    </a:cubicBezTo>
                    <a:cubicBezTo>
                      <a:pt x="4596" y="2074"/>
                      <a:pt x="4286" y="1752"/>
                      <a:pt x="3989" y="1478"/>
                    </a:cubicBezTo>
                    <a:lnTo>
                      <a:pt x="3989" y="1478"/>
                    </a:lnTo>
                    <a:cubicBezTo>
                      <a:pt x="4013" y="1486"/>
                      <a:pt x="4036" y="1490"/>
                      <a:pt x="4060" y="1490"/>
                    </a:cubicBezTo>
                    <a:cubicBezTo>
                      <a:pt x="4247" y="1490"/>
                      <a:pt x="4412" y="1252"/>
                      <a:pt x="4370" y="1062"/>
                    </a:cubicBezTo>
                    <a:cubicBezTo>
                      <a:pt x="4322" y="836"/>
                      <a:pt x="4120" y="669"/>
                      <a:pt x="3929" y="550"/>
                    </a:cubicBezTo>
                    <a:cubicBezTo>
                      <a:pt x="3392" y="217"/>
                      <a:pt x="2770" y="1"/>
                      <a:pt x="2145" y="1"/>
                    </a:cubicBezTo>
                    <a:close/>
                  </a:path>
                </a:pathLst>
              </a:custGeom>
              <a:solidFill>
                <a:srgbClr val="B56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4" name="Google Shape;924;p56"/>
              <p:cNvSpPr/>
              <p:nvPr/>
            </p:nvSpPr>
            <p:spPr>
              <a:xfrm>
                <a:off x="1572189" y="3069375"/>
                <a:ext cx="53501" cy="64981"/>
              </a:xfrm>
              <a:custGeom>
                <a:avLst/>
                <a:gdLst/>
                <a:ahLst/>
                <a:cxnLst/>
                <a:rect l="l" t="t" r="r" b="b"/>
                <a:pathLst>
                  <a:path w="834" h="1013" extrusionOk="0">
                    <a:moveTo>
                      <a:pt x="417" y="1"/>
                    </a:moveTo>
                    <a:cubicBezTo>
                      <a:pt x="179" y="1"/>
                      <a:pt x="0" y="227"/>
                      <a:pt x="0" y="501"/>
                    </a:cubicBezTo>
                    <a:cubicBezTo>
                      <a:pt x="0" y="775"/>
                      <a:pt x="179" y="1013"/>
                      <a:pt x="417" y="1013"/>
                    </a:cubicBezTo>
                    <a:cubicBezTo>
                      <a:pt x="643" y="1013"/>
                      <a:pt x="834" y="775"/>
                      <a:pt x="834" y="501"/>
                    </a:cubicBezTo>
                    <a:cubicBezTo>
                      <a:pt x="834" y="227"/>
                      <a:pt x="643" y="1"/>
                      <a:pt x="4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5" name="Google Shape;925;p56"/>
              <p:cNvSpPr/>
              <p:nvPr/>
            </p:nvSpPr>
            <p:spPr>
              <a:xfrm>
                <a:off x="1438500" y="3180158"/>
                <a:ext cx="156654" cy="113092"/>
              </a:xfrm>
              <a:custGeom>
                <a:avLst/>
                <a:gdLst/>
                <a:ahLst/>
                <a:cxnLst/>
                <a:rect l="l" t="t" r="r" b="b"/>
                <a:pathLst>
                  <a:path w="2442" h="1763" extrusionOk="0">
                    <a:moveTo>
                      <a:pt x="203" y="0"/>
                    </a:moveTo>
                    <a:lnTo>
                      <a:pt x="1" y="1762"/>
                    </a:lnTo>
                    <a:lnTo>
                      <a:pt x="2441" y="1667"/>
                    </a:lnTo>
                    <a:lnTo>
                      <a:pt x="2370" y="24"/>
                    </a:lnTo>
                    <a:lnTo>
                      <a:pt x="203"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26" name="Google Shape;926;p56"/>
            <p:cNvGrpSpPr/>
            <p:nvPr/>
          </p:nvGrpSpPr>
          <p:grpSpPr>
            <a:xfrm>
              <a:off x="2264868" y="2056717"/>
              <a:ext cx="1476421" cy="195029"/>
              <a:chOff x="213125" y="197550"/>
              <a:chExt cx="1737375" cy="229500"/>
            </a:xfrm>
          </p:grpSpPr>
          <p:cxnSp>
            <p:nvCxnSpPr>
              <p:cNvPr id="927" name="Google Shape;927;p56"/>
              <p:cNvCxnSpPr/>
              <p:nvPr/>
            </p:nvCxnSpPr>
            <p:spPr>
              <a:xfrm flipH="1">
                <a:off x="21312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28" name="Google Shape;928;p56"/>
              <p:cNvCxnSpPr/>
              <p:nvPr/>
            </p:nvCxnSpPr>
            <p:spPr>
              <a:xfrm flipH="1">
                <a:off x="35901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29" name="Google Shape;929;p56"/>
              <p:cNvCxnSpPr/>
              <p:nvPr/>
            </p:nvCxnSpPr>
            <p:spPr>
              <a:xfrm flipH="1">
                <a:off x="504902"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0" name="Google Shape;930;p56"/>
              <p:cNvCxnSpPr/>
              <p:nvPr/>
            </p:nvCxnSpPr>
            <p:spPr>
              <a:xfrm flipH="1">
                <a:off x="65079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1" name="Google Shape;931;p56"/>
              <p:cNvCxnSpPr/>
              <p:nvPr/>
            </p:nvCxnSpPr>
            <p:spPr>
              <a:xfrm flipH="1">
                <a:off x="796680"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2" name="Google Shape;932;p56"/>
              <p:cNvCxnSpPr/>
              <p:nvPr/>
            </p:nvCxnSpPr>
            <p:spPr>
              <a:xfrm flipH="1">
                <a:off x="942568"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3" name="Google Shape;933;p56"/>
              <p:cNvCxnSpPr/>
              <p:nvPr/>
            </p:nvCxnSpPr>
            <p:spPr>
              <a:xfrm flipH="1">
                <a:off x="1088457"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4" name="Google Shape;934;p56"/>
              <p:cNvCxnSpPr/>
              <p:nvPr/>
            </p:nvCxnSpPr>
            <p:spPr>
              <a:xfrm flipH="1">
                <a:off x="123434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5" name="Google Shape;935;p56"/>
              <p:cNvCxnSpPr/>
              <p:nvPr/>
            </p:nvCxnSpPr>
            <p:spPr>
              <a:xfrm flipH="1">
                <a:off x="138023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6" name="Google Shape;936;p56"/>
              <p:cNvCxnSpPr/>
              <p:nvPr/>
            </p:nvCxnSpPr>
            <p:spPr>
              <a:xfrm flipH="1">
                <a:off x="1526123"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7" name="Google Shape;937;p56"/>
              <p:cNvCxnSpPr/>
              <p:nvPr/>
            </p:nvCxnSpPr>
            <p:spPr>
              <a:xfrm flipH="1">
                <a:off x="167201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8" name="Google Shape;938;p56"/>
              <p:cNvCxnSpPr/>
              <p:nvPr/>
            </p:nvCxnSpPr>
            <p:spPr>
              <a:xfrm flipH="1">
                <a:off x="1817900" y="197550"/>
                <a:ext cx="132600" cy="229500"/>
              </a:xfrm>
              <a:prstGeom prst="straightConnector1">
                <a:avLst/>
              </a:prstGeom>
              <a:noFill/>
              <a:ln w="19050" cap="flat" cmpd="sng">
                <a:solidFill>
                  <a:schemeClr val="dk2"/>
                </a:solidFill>
                <a:prstDash val="solid"/>
                <a:round/>
                <a:headEnd type="none" w="med" len="med"/>
                <a:tailEnd type="none" w="med" len="med"/>
              </a:ln>
            </p:spPr>
          </p:cxnSp>
        </p:grpSp>
        <p:grpSp>
          <p:nvGrpSpPr>
            <p:cNvPr id="939" name="Google Shape;939;p56"/>
            <p:cNvGrpSpPr/>
            <p:nvPr/>
          </p:nvGrpSpPr>
          <p:grpSpPr>
            <a:xfrm>
              <a:off x="4012757" y="2024994"/>
              <a:ext cx="2299447" cy="2871475"/>
              <a:chOff x="4995891" y="1783987"/>
              <a:chExt cx="2492356" cy="3112373"/>
            </a:xfrm>
          </p:grpSpPr>
          <p:sp>
            <p:nvSpPr>
              <p:cNvPr id="940" name="Google Shape;940;p56"/>
              <p:cNvSpPr/>
              <p:nvPr/>
            </p:nvSpPr>
            <p:spPr>
              <a:xfrm>
                <a:off x="5310611" y="1942111"/>
                <a:ext cx="1864456" cy="1966698"/>
              </a:xfrm>
              <a:custGeom>
                <a:avLst/>
                <a:gdLst/>
                <a:ahLst/>
                <a:cxnLst/>
                <a:rect l="l" t="t" r="r" b="b"/>
                <a:pathLst>
                  <a:path w="29064" h="30659" extrusionOk="0">
                    <a:moveTo>
                      <a:pt x="0" y="0"/>
                    </a:moveTo>
                    <a:lnTo>
                      <a:pt x="0" y="30659"/>
                    </a:lnTo>
                    <a:lnTo>
                      <a:pt x="29063" y="30659"/>
                    </a:lnTo>
                    <a:lnTo>
                      <a:pt x="290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1" name="Google Shape;941;p56"/>
              <p:cNvSpPr/>
              <p:nvPr/>
            </p:nvSpPr>
            <p:spPr>
              <a:xfrm>
                <a:off x="5374761" y="1942111"/>
                <a:ext cx="1734616" cy="1966698"/>
              </a:xfrm>
              <a:custGeom>
                <a:avLst/>
                <a:gdLst/>
                <a:ahLst/>
                <a:cxnLst/>
                <a:rect l="l" t="t" r="r" b="b"/>
                <a:pathLst>
                  <a:path w="27040" h="30659" extrusionOk="0">
                    <a:moveTo>
                      <a:pt x="0" y="0"/>
                    </a:moveTo>
                    <a:lnTo>
                      <a:pt x="0" y="30659"/>
                    </a:lnTo>
                    <a:lnTo>
                      <a:pt x="27040" y="30659"/>
                    </a:lnTo>
                    <a:lnTo>
                      <a:pt x="27040" y="0"/>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2" name="Google Shape;942;p56"/>
              <p:cNvSpPr/>
              <p:nvPr/>
            </p:nvSpPr>
            <p:spPr>
              <a:xfrm>
                <a:off x="5463353" y="1824849"/>
                <a:ext cx="1541396" cy="703570"/>
              </a:xfrm>
              <a:custGeom>
                <a:avLst/>
                <a:gdLst/>
                <a:ahLst/>
                <a:cxnLst/>
                <a:rect l="l" t="t" r="r" b="b"/>
                <a:pathLst>
                  <a:path w="24028" h="10968" extrusionOk="0">
                    <a:moveTo>
                      <a:pt x="10515" y="1"/>
                    </a:moveTo>
                    <a:cubicBezTo>
                      <a:pt x="7558" y="1"/>
                      <a:pt x="4695" y="186"/>
                      <a:pt x="1858" y="542"/>
                    </a:cubicBezTo>
                    <a:cubicBezTo>
                      <a:pt x="1203" y="614"/>
                      <a:pt x="429" y="792"/>
                      <a:pt x="155" y="1400"/>
                    </a:cubicBezTo>
                    <a:cubicBezTo>
                      <a:pt x="1" y="1757"/>
                      <a:pt x="72" y="2162"/>
                      <a:pt x="132" y="2543"/>
                    </a:cubicBezTo>
                    <a:cubicBezTo>
                      <a:pt x="322" y="3709"/>
                      <a:pt x="524" y="4852"/>
                      <a:pt x="727" y="5995"/>
                    </a:cubicBezTo>
                    <a:cubicBezTo>
                      <a:pt x="965" y="7365"/>
                      <a:pt x="1239" y="8829"/>
                      <a:pt x="2215" y="9829"/>
                    </a:cubicBezTo>
                    <a:cubicBezTo>
                      <a:pt x="2990" y="10631"/>
                      <a:pt x="4084" y="10968"/>
                      <a:pt x="5217" y="10968"/>
                    </a:cubicBezTo>
                    <a:cubicBezTo>
                      <a:pt x="6051" y="10968"/>
                      <a:pt x="6906" y="10785"/>
                      <a:pt x="7668" y="10472"/>
                    </a:cubicBezTo>
                    <a:cubicBezTo>
                      <a:pt x="9478" y="9722"/>
                      <a:pt x="10966" y="8400"/>
                      <a:pt x="12597" y="7341"/>
                    </a:cubicBezTo>
                    <a:cubicBezTo>
                      <a:pt x="14669" y="6019"/>
                      <a:pt x="17003" y="5126"/>
                      <a:pt x="19432" y="4733"/>
                    </a:cubicBezTo>
                    <a:cubicBezTo>
                      <a:pt x="20503" y="4555"/>
                      <a:pt x="21634" y="4471"/>
                      <a:pt x="22551" y="3876"/>
                    </a:cubicBezTo>
                    <a:cubicBezTo>
                      <a:pt x="23468" y="3281"/>
                      <a:pt x="24027" y="1971"/>
                      <a:pt x="23384" y="1078"/>
                    </a:cubicBezTo>
                    <a:cubicBezTo>
                      <a:pt x="18800" y="348"/>
                      <a:pt x="14569" y="1"/>
                      <a:pt x="10515"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3" name="Google Shape;943;p56"/>
              <p:cNvSpPr/>
              <p:nvPr/>
            </p:nvSpPr>
            <p:spPr>
              <a:xfrm>
                <a:off x="5965134" y="2204346"/>
                <a:ext cx="974695" cy="813262"/>
              </a:xfrm>
              <a:custGeom>
                <a:avLst/>
                <a:gdLst/>
                <a:ahLst/>
                <a:cxnLst/>
                <a:rect l="l" t="t" r="r" b="b"/>
                <a:pathLst>
                  <a:path w="15194" h="12678" extrusionOk="0">
                    <a:moveTo>
                      <a:pt x="12505" y="1"/>
                    </a:moveTo>
                    <a:cubicBezTo>
                      <a:pt x="10998" y="1"/>
                      <a:pt x="9468" y="844"/>
                      <a:pt x="8252" y="1830"/>
                    </a:cubicBezTo>
                    <a:cubicBezTo>
                      <a:pt x="6668" y="3092"/>
                      <a:pt x="5240" y="4663"/>
                      <a:pt x="3311" y="5247"/>
                    </a:cubicBezTo>
                    <a:cubicBezTo>
                      <a:pt x="2192" y="5592"/>
                      <a:pt x="763" y="5747"/>
                      <a:pt x="334" y="6830"/>
                    </a:cubicBezTo>
                    <a:cubicBezTo>
                      <a:pt x="1" y="7628"/>
                      <a:pt x="477" y="8580"/>
                      <a:pt x="1204" y="9057"/>
                    </a:cubicBezTo>
                    <a:cubicBezTo>
                      <a:pt x="1942" y="9533"/>
                      <a:pt x="2847" y="9640"/>
                      <a:pt x="3704" y="9652"/>
                    </a:cubicBezTo>
                    <a:cubicBezTo>
                      <a:pt x="4573" y="9688"/>
                      <a:pt x="5466" y="9640"/>
                      <a:pt x="6299" y="9890"/>
                    </a:cubicBezTo>
                    <a:cubicBezTo>
                      <a:pt x="8293" y="10494"/>
                      <a:pt x="9763" y="12678"/>
                      <a:pt x="11785" y="12678"/>
                    </a:cubicBezTo>
                    <a:cubicBezTo>
                      <a:pt x="11876" y="12678"/>
                      <a:pt x="11968" y="12674"/>
                      <a:pt x="12062" y="12664"/>
                    </a:cubicBezTo>
                    <a:cubicBezTo>
                      <a:pt x="13907" y="12486"/>
                      <a:pt x="15015" y="10414"/>
                      <a:pt x="15110" y="8557"/>
                    </a:cubicBezTo>
                    <a:cubicBezTo>
                      <a:pt x="15193" y="6687"/>
                      <a:pt x="14622" y="4866"/>
                      <a:pt x="14646" y="2996"/>
                    </a:cubicBezTo>
                    <a:cubicBezTo>
                      <a:pt x="14669" y="2008"/>
                      <a:pt x="14872" y="639"/>
                      <a:pt x="13812" y="234"/>
                    </a:cubicBezTo>
                    <a:cubicBezTo>
                      <a:pt x="13384" y="73"/>
                      <a:pt x="12946" y="1"/>
                      <a:pt x="12505"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4" name="Google Shape;944;p56"/>
              <p:cNvSpPr/>
              <p:nvPr/>
            </p:nvSpPr>
            <p:spPr>
              <a:xfrm>
                <a:off x="5451870" y="2981236"/>
                <a:ext cx="1536072" cy="980815"/>
              </a:xfrm>
              <a:custGeom>
                <a:avLst/>
                <a:gdLst/>
                <a:ahLst/>
                <a:cxnLst/>
                <a:rect l="l" t="t" r="r" b="b"/>
                <a:pathLst>
                  <a:path w="23945" h="15290" extrusionOk="0">
                    <a:moveTo>
                      <a:pt x="10129" y="1"/>
                    </a:moveTo>
                    <a:cubicBezTo>
                      <a:pt x="9976" y="1"/>
                      <a:pt x="9822" y="6"/>
                      <a:pt x="9669" y="17"/>
                    </a:cubicBezTo>
                    <a:cubicBezTo>
                      <a:pt x="7871" y="148"/>
                      <a:pt x="6073" y="1220"/>
                      <a:pt x="5490" y="2923"/>
                    </a:cubicBezTo>
                    <a:cubicBezTo>
                      <a:pt x="4942" y="4530"/>
                      <a:pt x="5502" y="6447"/>
                      <a:pt x="4656" y="7935"/>
                    </a:cubicBezTo>
                    <a:cubicBezTo>
                      <a:pt x="4061" y="8971"/>
                      <a:pt x="2918" y="9542"/>
                      <a:pt x="1930" y="10221"/>
                    </a:cubicBezTo>
                    <a:cubicBezTo>
                      <a:pt x="942" y="10912"/>
                      <a:pt x="1" y="11959"/>
                      <a:pt x="180" y="13138"/>
                    </a:cubicBezTo>
                    <a:cubicBezTo>
                      <a:pt x="311" y="14067"/>
                      <a:pt x="1120" y="14769"/>
                      <a:pt x="2001" y="15043"/>
                    </a:cubicBezTo>
                    <a:cubicBezTo>
                      <a:pt x="2574" y="15237"/>
                      <a:pt x="3177" y="15289"/>
                      <a:pt x="3785" y="15289"/>
                    </a:cubicBezTo>
                    <a:cubicBezTo>
                      <a:pt x="4111" y="15289"/>
                      <a:pt x="4439" y="15274"/>
                      <a:pt x="4763" y="15257"/>
                    </a:cubicBezTo>
                    <a:cubicBezTo>
                      <a:pt x="8215" y="15097"/>
                      <a:pt x="11672" y="14936"/>
                      <a:pt x="15627" y="14936"/>
                    </a:cubicBezTo>
                    <a:cubicBezTo>
                      <a:pt x="17539" y="14936"/>
                      <a:pt x="19566" y="14974"/>
                      <a:pt x="21766" y="15067"/>
                    </a:cubicBezTo>
                    <a:cubicBezTo>
                      <a:pt x="22563" y="13948"/>
                      <a:pt x="23278" y="12757"/>
                      <a:pt x="23599" y="11436"/>
                    </a:cubicBezTo>
                    <a:cubicBezTo>
                      <a:pt x="23944" y="10102"/>
                      <a:pt x="23861" y="8638"/>
                      <a:pt x="23182" y="7459"/>
                    </a:cubicBezTo>
                    <a:cubicBezTo>
                      <a:pt x="22337" y="6018"/>
                      <a:pt x="20730" y="5256"/>
                      <a:pt x="19301" y="4387"/>
                    </a:cubicBezTo>
                    <a:cubicBezTo>
                      <a:pt x="17765" y="3458"/>
                      <a:pt x="16348" y="2327"/>
                      <a:pt x="14789" y="1434"/>
                    </a:cubicBezTo>
                    <a:cubicBezTo>
                      <a:pt x="13363" y="618"/>
                      <a:pt x="11758" y="1"/>
                      <a:pt x="10129"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5" name="Google Shape;945;p56"/>
              <p:cNvSpPr/>
              <p:nvPr/>
            </p:nvSpPr>
            <p:spPr>
              <a:xfrm>
                <a:off x="5451870" y="2649786"/>
                <a:ext cx="450718" cy="663670"/>
              </a:xfrm>
              <a:custGeom>
                <a:avLst/>
                <a:gdLst/>
                <a:ahLst/>
                <a:cxnLst/>
                <a:rect l="l" t="t" r="r" b="b"/>
                <a:pathLst>
                  <a:path w="7026" h="10346" extrusionOk="0">
                    <a:moveTo>
                      <a:pt x="4692" y="0"/>
                    </a:moveTo>
                    <a:cubicBezTo>
                      <a:pt x="3945" y="0"/>
                      <a:pt x="3182" y="413"/>
                      <a:pt x="2858" y="1101"/>
                    </a:cubicBezTo>
                    <a:cubicBezTo>
                      <a:pt x="2454" y="1934"/>
                      <a:pt x="2692" y="2934"/>
                      <a:pt x="2513" y="3839"/>
                    </a:cubicBezTo>
                    <a:cubicBezTo>
                      <a:pt x="2180" y="5565"/>
                      <a:pt x="442" y="6756"/>
                      <a:pt x="132" y="8482"/>
                    </a:cubicBezTo>
                    <a:cubicBezTo>
                      <a:pt x="1" y="9185"/>
                      <a:pt x="215" y="10030"/>
                      <a:pt x="894" y="10280"/>
                    </a:cubicBezTo>
                    <a:cubicBezTo>
                      <a:pt x="1014" y="10325"/>
                      <a:pt x="1137" y="10346"/>
                      <a:pt x="1259" y="10346"/>
                    </a:cubicBezTo>
                    <a:cubicBezTo>
                      <a:pt x="1754" y="10346"/>
                      <a:pt x="2241" y="10010"/>
                      <a:pt x="2537" y="9590"/>
                    </a:cubicBezTo>
                    <a:cubicBezTo>
                      <a:pt x="2918" y="9066"/>
                      <a:pt x="3097" y="8423"/>
                      <a:pt x="3418" y="7875"/>
                    </a:cubicBezTo>
                    <a:cubicBezTo>
                      <a:pt x="4073" y="6732"/>
                      <a:pt x="5299" y="6006"/>
                      <a:pt x="5990" y="4887"/>
                    </a:cubicBezTo>
                    <a:cubicBezTo>
                      <a:pt x="6859" y="3458"/>
                      <a:pt x="7026" y="1136"/>
                      <a:pt x="5692" y="291"/>
                    </a:cubicBezTo>
                    <a:cubicBezTo>
                      <a:pt x="5394" y="92"/>
                      <a:pt x="5045" y="0"/>
                      <a:pt x="4692"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6" name="Google Shape;946;p56"/>
              <p:cNvSpPr/>
              <p:nvPr/>
            </p:nvSpPr>
            <p:spPr>
              <a:xfrm>
                <a:off x="6061038" y="2732729"/>
                <a:ext cx="200533" cy="940787"/>
              </a:xfrm>
              <a:custGeom>
                <a:avLst/>
                <a:gdLst/>
                <a:ahLst/>
                <a:cxnLst/>
                <a:rect l="l" t="t" r="r" b="b"/>
                <a:pathLst>
                  <a:path w="3126" h="14666" extrusionOk="0">
                    <a:moveTo>
                      <a:pt x="2314" y="1"/>
                    </a:moveTo>
                    <a:cubicBezTo>
                      <a:pt x="2258" y="1"/>
                      <a:pt x="2203" y="37"/>
                      <a:pt x="2209" y="105"/>
                    </a:cubicBezTo>
                    <a:cubicBezTo>
                      <a:pt x="2840" y="3963"/>
                      <a:pt x="3126" y="8059"/>
                      <a:pt x="1614" y="11750"/>
                    </a:cubicBezTo>
                    <a:cubicBezTo>
                      <a:pt x="1221" y="12726"/>
                      <a:pt x="685" y="13631"/>
                      <a:pt x="54" y="14500"/>
                    </a:cubicBezTo>
                    <a:cubicBezTo>
                      <a:pt x="1" y="14580"/>
                      <a:pt x="86" y="14666"/>
                      <a:pt x="162" y="14666"/>
                    </a:cubicBezTo>
                    <a:cubicBezTo>
                      <a:pt x="189" y="14666"/>
                      <a:pt x="214" y="14655"/>
                      <a:pt x="232" y="14631"/>
                    </a:cubicBezTo>
                    <a:cubicBezTo>
                      <a:pt x="1435" y="13143"/>
                      <a:pt x="2173" y="11285"/>
                      <a:pt x="2554" y="9440"/>
                    </a:cubicBezTo>
                    <a:cubicBezTo>
                      <a:pt x="2971" y="7487"/>
                      <a:pt x="3018" y="5487"/>
                      <a:pt x="2852" y="3487"/>
                    </a:cubicBezTo>
                    <a:cubicBezTo>
                      <a:pt x="2757" y="2356"/>
                      <a:pt x="2602" y="1224"/>
                      <a:pt x="2423" y="93"/>
                    </a:cubicBezTo>
                    <a:cubicBezTo>
                      <a:pt x="2417" y="31"/>
                      <a:pt x="2366" y="1"/>
                      <a:pt x="2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7" name="Google Shape;947;p56"/>
              <p:cNvSpPr/>
              <p:nvPr/>
            </p:nvSpPr>
            <p:spPr>
              <a:xfrm>
                <a:off x="6232511" y="2437779"/>
                <a:ext cx="517883" cy="588168"/>
              </a:xfrm>
              <a:custGeom>
                <a:avLst/>
                <a:gdLst/>
                <a:ahLst/>
                <a:cxnLst/>
                <a:rect l="l" t="t" r="r" b="b"/>
                <a:pathLst>
                  <a:path w="8073" h="9169" extrusionOk="0">
                    <a:moveTo>
                      <a:pt x="8073" y="0"/>
                    </a:moveTo>
                    <a:lnTo>
                      <a:pt x="8073" y="0"/>
                    </a:lnTo>
                    <a:cubicBezTo>
                      <a:pt x="5870" y="262"/>
                      <a:pt x="3763" y="1358"/>
                      <a:pt x="2298" y="3036"/>
                    </a:cubicBezTo>
                    <a:cubicBezTo>
                      <a:pt x="822" y="4727"/>
                      <a:pt x="0" y="6954"/>
                      <a:pt x="48" y="9168"/>
                    </a:cubicBezTo>
                    <a:cubicBezTo>
                      <a:pt x="4358" y="8156"/>
                      <a:pt x="7573" y="4287"/>
                      <a:pt x="80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8" name="Google Shape;948;p56"/>
              <p:cNvSpPr/>
              <p:nvPr/>
            </p:nvSpPr>
            <p:spPr>
              <a:xfrm>
                <a:off x="6233986" y="2490123"/>
                <a:ext cx="470540" cy="548269"/>
              </a:xfrm>
              <a:custGeom>
                <a:avLst/>
                <a:gdLst/>
                <a:ahLst/>
                <a:cxnLst/>
                <a:rect l="l" t="t" r="r" b="b"/>
                <a:pathLst>
                  <a:path w="7335" h="8547" extrusionOk="0">
                    <a:moveTo>
                      <a:pt x="7273" y="0"/>
                    </a:moveTo>
                    <a:cubicBezTo>
                      <a:pt x="7259" y="0"/>
                      <a:pt x="7244" y="5"/>
                      <a:pt x="7228" y="18"/>
                    </a:cubicBezTo>
                    <a:cubicBezTo>
                      <a:pt x="6716" y="434"/>
                      <a:pt x="6228" y="863"/>
                      <a:pt x="5752" y="1327"/>
                    </a:cubicBezTo>
                    <a:cubicBezTo>
                      <a:pt x="5752" y="935"/>
                      <a:pt x="5692" y="530"/>
                      <a:pt x="5573" y="137"/>
                    </a:cubicBezTo>
                    <a:cubicBezTo>
                      <a:pt x="5569" y="115"/>
                      <a:pt x="5554" y="106"/>
                      <a:pt x="5537" y="106"/>
                    </a:cubicBezTo>
                    <a:cubicBezTo>
                      <a:pt x="5508" y="106"/>
                      <a:pt x="5475" y="135"/>
                      <a:pt x="5490" y="173"/>
                    </a:cubicBezTo>
                    <a:cubicBezTo>
                      <a:pt x="5609" y="554"/>
                      <a:pt x="5668" y="970"/>
                      <a:pt x="5668" y="1375"/>
                    </a:cubicBezTo>
                    <a:cubicBezTo>
                      <a:pt x="5668" y="1387"/>
                      <a:pt x="5668" y="1387"/>
                      <a:pt x="5680" y="1399"/>
                    </a:cubicBezTo>
                    <a:cubicBezTo>
                      <a:pt x="5133" y="1923"/>
                      <a:pt x="4597" y="2459"/>
                      <a:pt x="4085" y="3006"/>
                    </a:cubicBezTo>
                    <a:lnTo>
                      <a:pt x="4025" y="3066"/>
                    </a:lnTo>
                    <a:cubicBezTo>
                      <a:pt x="3882" y="2530"/>
                      <a:pt x="3609" y="2018"/>
                      <a:pt x="3239" y="1613"/>
                    </a:cubicBezTo>
                    <a:cubicBezTo>
                      <a:pt x="3228" y="1602"/>
                      <a:pt x="3217" y="1597"/>
                      <a:pt x="3206" y="1597"/>
                    </a:cubicBezTo>
                    <a:cubicBezTo>
                      <a:pt x="3169" y="1597"/>
                      <a:pt x="3141" y="1648"/>
                      <a:pt x="3168" y="1685"/>
                    </a:cubicBezTo>
                    <a:cubicBezTo>
                      <a:pt x="3525" y="2137"/>
                      <a:pt x="3787" y="2613"/>
                      <a:pt x="3954" y="3161"/>
                    </a:cubicBezTo>
                    <a:cubicBezTo>
                      <a:pt x="3370" y="3804"/>
                      <a:pt x="2823" y="4471"/>
                      <a:pt x="2287" y="5149"/>
                    </a:cubicBezTo>
                    <a:cubicBezTo>
                      <a:pt x="2061" y="4768"/>
                      <a:pt x="1811" y="4399"/>
                      <a:pt x="1501" y="4066"/>
                    </a:cubicBezTo>
                    <a:cubicBezTo>
                      <a:pt x="1491" y="4056"/>
                      <a:pt x="1480" y="4052"/>
                      <a:pt x="1470" y="4052"/>
                    </a:cubicBezTo>
                    <a:cubicBezTo>
                      <a:pt x="1433" y="4052"/>
                      <a:pt x="1404" y="4109"/>
                      <a:pt x="1442" y="4137"/>
                    </a:cubicBezTo>
                    <a:cubicBezTo>
                      <a:pt x="1644" y="4364"/>
                      <a:pt x="1835" y="4602"/>
                      <a:pt x="2001" y="4875"/>
                    </a:cubicBezTo>
                    <a:cubicBezTo>
                      <a:pt x="2073" y="4995"/>
                      <a:pt x="2156" y="5114"/>
                      <a:pt x="2216" y="5233"/>
                    </a:cubicBezTo>
                    <a:cubicBezTo>
                      <a:pt x="2216" y="5245"/>
                      <a:pt x="2216" y="5245"/>
                      <a:pt x="2227" y="5245"/>
                    </a:cubicBezTo>
                    <a:cubicBezTo>
                      <a:pt x="1930" y="5626"/>
                      <a:pt x="1644" y="6007"/>
                      <a:pt x="1382" y="6399"/>
                    </a:cubicBezTo>
                    <a:cubicBezTo>
                      <a:pt x="1287" y="6519"/>
                      <a:pt x="1215" y="6638"/>
                      <a:pt x="1120" y="6757"/>
                    </a:cubicBezTo>
                    <a:lnTo>
                      <a:pt x="1108" y="6745"/>
                    </a:lnTo>
                    <a:cubicBezTo>
                      <a:pt x="1037" y="6626"/>
                      <a:pt x="965" y="6507"/>
                      <a:pt x="870" y="6399"/>
                    </a:cubicBezTo>
                    <a:cubicBezTo>
                      <a:pt x="787" y="6280"/>
                      <a:pt x="668" y="6197"/>
                      <a:pt x="549" y="6102"/>
                    </a:cubicBezTo>
                    <a:cubicBezTo>
                      <a:pt x="541" y="6098"/>
                      <a:pt x="533" y="6096"/>
                      <a:pt x="524" y="6096"/>
                    </a:cubicBezTo>
                    <a:cubicBezTo>
                      <a:pt x="481" y="6096"/>
                      <a:pt x="439" y="6141"/>
                      <a:pt x="489" y="6161"/>
                    </a:cubicBezTo>
                    <a:cubicBezTo>
                      <a:pt x="608" y="6257"/>
                      <a:pt x="727" y="6364"/>
                      <a:pt x="811" y="6483"/>
                    </a:cubicBezTo>
                    <a:cubicBezTo>
                      <a:pt x="858" y="6542"/>
                      <a:pt x="906" y="6602"/>
                      <a:pt x="942" y="6673"/>
                    </a:cubicBezTo>
                    <a:cubicBezTo>
                      <a:pt x="977" y="6733"/>
                      <a:pt x="1001" y="6804"/>
                      <a:pt x="1049" y="6852"/>
                    </a:cubicBezTo>
                    <a:cubicBezTo>
                      <a:pt x="692" y="7388"/>
                      <a:pt x="346" y="7923"/>
                      <a:pt x="25" y="8471"/>
                    </a:cubicBezTo>
                    <a:cubicBezTo>
                      <a:pt x="1" y="8511"/>
                      <a:pt x="36" y="8546"/>
                      <a:pt x="69" y="8546"/>
                    </a:cubicBezTo>
                    <a:cubicBezTo>
                      <a:pt x="85" y="8546"/>
                      <a:pt x="100" y="8538"/>
                      <a:pt x="108" y="8519"/>
                    </a:cubicBezTo>
                    <a:cubicBezTo>
                      <a:pt x="442" y="7971"/>
                      <a:pt x="787" y="7435"/>
                      <a:pt x="1144" y="6911"/>
                    </a:cubicBezTo>
                    <a:cubicBezTo>
                      <a:pt x="1227" y="6959"/>
                      <a:pt x="1358" y="6935"/>
                      <a:pt x="1454" y="6959"/>
                    </a:cubicBezTo>
                    <a:cubicBezTo>
                      <a:pt x="1632" y="6983"/>
                      <a:pt x="1811" y="7042"/>
                      <a:pt x="1954" y="7114"/>
                    </a:cubicBezTo>
                    <a:cubicBezTo>
                      <a:pt x="1963" y="7119"/>
                      <a:pt x="1972" y="7122"/>
                      <a:pt x="1980" y="7122"/>
                    </a:cubicBezTo>
                    <a:cubicBezTo>
                      <a:pt x="2025" y="7122"/>
                      <a:pt x="2052" y="7051"/>
                      <a:pt x="2001" y="7031"/>
                    </a:cubicBezTo>
                    <a:cubicBezTo>
                      <a:pt x="1858" y="6959"/>
                      <a:pt x="1704" y="6911"/>
                      <a:pt x="1561" y="6864"/>
                    </a:cubicBezTo>
                    <a:cubicBezTo>
                      <a:pt x="1477" y="6852"/>
                      <a:pt x="1394" y="6840"/>
                      <a:pt x="1323" y="6816"/>
                    </a:cubicBezTo>
                    <a:cubicBezTo>
                      <a:pt x="1275" y="6816"/>
                      <a:pt x="1227" y="6816"/>
                      <a:pt x="1180" y="6804"/>
                    </a:cubicBezTo>
                    <a:cubicBezTo>
                      <a:pt x="1537" y="6292"/>
                      <a:pt x="1918" y="5768"/>
                      <a:pt x="2299" y="5268"/>
                    </a:cubicBezTo>
                    <a:lnTo>
                      <a:pt x="2335" y="5268"/>
                    </a:lnTo>
                    <a:cubicBezTo>
                      <a:pt x="2418" y="5292"/>
                      <a:pt x="2489" y="5292"/>
                      <a:pt x="2585" y="5304"/>
                    </a:cubicBezTo>
                    <a:cubicBezTo>
                      <a:pt x="2906" y="5328"/>
                      <a:pt x="3239" y="5376"/>
                      <a:pt x="3561" y="5411"/>
                    </a:cubicBezTo>
                    <a:cubicBezTo>
                      <a:pt x="3894" y="5447"/>
                      <a:pt x="4240" y="5507"/>
                      <a:pt x="4561" y="5542"/>
                    </a:cubicBezTo>
                    <a:cubicBezTo>
                      <a:pt x="4564" y="5543"/>
                      <a:pt x="4567" y="5543"/>
                      <a:pt x="4570" y="5543"/>
                    </a:cubicBezTo>
                    <a:cubicBezTo>
                      <a:pt x="4624" y="5543"/>
                      <a:pt x="4653" y="5446"/>
                      <a:pt x="4597" y="5435"/>
                    </a:cubicBezTo>
                    <a:cubicBezTo>
                      <a:pt x="4204" y="5364"/>
                      <a:pt x="3799" y="5316"/>
                      <a:pt x="3418" y="5268"/>
                    </a:cubicBezTo>
                    <a:cubicBezTo>
                      <a:pt x="3073" y="5233"/>
                      <a:pt x="2716" y="5197"/>
                      <a:pt x="2370" y="5149"/>
                    </a:cubicBezTo>
                    <a:cubicBezTo>
                      <a:pt x="2454" y="5066"/>
                      <a:pt x="2513" y="4971"/>
                      <a:pt x="2585" y="4887"/>
                    </a:cubicBezTo>
                    <a:cubicBezTo>
                      <a:pt x="3049" y="4292"/>
                      <a:pt x="3537" y="3721"/>
                      <a:pt x="4037" y="3161"/>
                    </a:cubicBezTo>
                    <a:cubicBezTo>
                      <a:pt x="4668" y="3173"/>
                      <a:pt x="5323" y="3399"/>
                      <a:pt x="5859" y="3709"/>
                    </a:cubicBezTo>
                    <a:cubicBezTo>
                      <a:pt x="5868" y="3714"/>
                      <a:pt x="5877" y="3717"/>
                      <a:pt x="5885" y="3717"/>
                    </a:cubicBezTo>
                    <a:cubicBezTo>
                      <a:pt x="5931" y="3717"/>
                      <a:pt x="5957" y="3645"/>
                      <a:pt x="5906" y="3625"/>
                    </a:cubicBezTo>
                    <a:cubicBezTo>
                      <a:pt x="5609" y="3459"/>
                      <a:pt x="5311" y="3304"/>
                      <a:pt x="4978" y="3221"/>
                    </a:cubicBezTo>
                    <a:cubicBezTo>
                      <a:pt x="4692" y="3125"/>
                      <a:pt x="4418" y="3101"/>
                      <a:pt x="4121" y="3066"/>
                    </a:cubicBezTo>
                    <a:cubicBezTo>
                      <a:pt x="4561" y="2590"/>
                      <a:pt x="5014" y="2113"/>
                      <a:pt x="5490" y="1673"/>
                    </a:cubicBezTo>
                    <a:cubicBezTo>
                      <a:pt x="5585" y="1577"/>
                      <a:pt x="5680" y="1482"/>
                      <a:pt x="5787" y="1387"/>
                    </a:cubicBezTo>
                    <a:cubicBezTo>
                      <a:pt x="5905" y="1384"/>
                      <a:pt x="6023" y="1383"/>
                      <a:pt x="6140" y="1383"/>
                    </a:cubicBezTo>
                    <a:cubicBezTo>
                      <a:pt x="6519" y="1383"/>
                      <a:pt x="6896" y="1398"/>
                      <a:pt x="7288" y="1435"/>
                    </a:cubicBezTo>
                    <a:cubicBezTo>
                      <a:pt x="7294" y="1440"/>
                      <a:pt x="7300" y="1442"/>
                      <a:pt x="7305" y="1442"/>
                    </a:cubicBezTo>
                    <a:cubicBezTo>
                      <a:pt x="7334" y="1442"/>
                      <a:pt x="7327" y="1363"/>
                      <a:pt x="7276" y="1363"/>
                    </a:cubicBezTo>
                    <a:cubicBezTo>
                      <a:pt x="6921" y="1327"/>
                      <a:pt x="6566" y="1311"/>
                      <a:pt x="6212" y="1311"/>
                    </a:cubicBezTo>
                    <a:cubicBezTo>
                      <a:pt x="6102" y="1311"/>
                      <a:pt x="5992" y="1313"/>
                      <a:pt x="5883" y="1316"/>
                    </a:cubicBezTo>
                    <a:cubicBezTo>
                      <a:pt x="6347" y="887"/>
                      <a:pt x="6811" y="482"/>
                      <a:pt x="7300" y="77"/>
                    </a:cubicBezTo>
                    <a:cubicBezTo>
                      <a:pt x="7335" y="42"/>
                      <a:pt x="7311" y="0"/>
                      <a:pt x="7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9" name="Google Shape;949;p56"/>
              <p:cNvSpPr/>
              <p:nvPr/>
            </p:nvSpPr>
            <p:spPr>
              <a:xfrm>
                <a:off x="6204221" y="2967445"/>
                <a:ext cx="653881" cy="459424"/>
              </a:xfrm>
              <a:custGeom>
                <a:avLst/>
                <a:gdLst/>
                <a:ahLst/>
                <a:cxnLst/>
                <a:rect l="l" t="t" r="r" b="b"/>
                <a:pathLst>
                  <a:path w="10193" h="7162" extrusionOk="0">
                    <a:moveTo>
                      <a:pt x="9012" y="0"/>
                    </a:moveTo>
                    <a:cubicBezTo>
                      <a:pt x="7134" y="0"/>
                      <a:pt x="5250" y="577"/>
                      <a:pt x="3715" y="1649"/>
                    </a:cubicBezTo>
                    <a:cubicBezTo>
                      <a:pt x="1858" y="2935"/>
                      <a:pt x="501" y="4947"/>
                      <a:pt x="1" y="7162"/>
                    </a:cubicBezTo>
                    <a:cubicBezTo>
                      <a:pt x="4716" y="6614"/>
                      <a:pt x="8645" y="3888"/>
                      <a:pt x="10192" y="78"/>
                    </a:cubicBezTo>
                    <a:cubicBezTo>
                      <a:pt x="9801" y="26"/>
                      <a:pt x="9407" y="0"/>
                      <a:pt x="9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0" name="Google Shape;950;p56"/>
              <p:cNvSpPr/>
              <p:nvPr/>
            </p:nvSpPr>
            <p:spPr>
              <a:xfrm>
                <a:off x="6211919" y="2991243"/>
                <a:ext cx="605704" cy="433252"/>
              </a:xfrm>
              <a:custGeom>
                <a:avLst/>
                <a:gdLst/>
                <a:ahLst/>
                <a:cxnLst/>
                <a:rect l="l" t="t" r="r" b="b"/>
                <a:pathLst>
                  <a:path w="9442" h="6754" extrusionOk="0">
                    <a:moveTo>
                      <a:pt x="9358" y="0"/>
                    </a:moveTo>
                    <a:cubicBezTo>
                      <a:pt x="9351" y="0"/>
                      <a:pt x="9343" y="1"/>
                      <a:pt x="9334" y="4"/>
                    </a:cubicBezTo>
                    <a:cubicBezTo>
                      <a:pt x="8703" y="290"/>
                      <a:pt x="8096" y="623"/>
                      <a:pt x="7477" y="945"/>
                    </a:cubicBezTo>
                    <a:cubicBezTo>
                      <a:pt x="7513" y="695"/>
                      <a:pt x="7513" y="421"/>
                      <a:pt x="7453" y="171"/>
                    </a:cubicBezTo>
                    <a:cubicBezTo>
                      <a:pt x="7444" y="150"/>
                      <a:pt x="7428" y="140"/>
                      <a:pt x="7411" y="140"/>
                    </a:cubicBezTo>
                    <a:cubicBezTo>
                      <a:pt x="7381" y="140"/>
                      <a:pt x="7350" y="169"/>
                      <a:pt x="7358" y="207"/>
                    </a:cubicBezTo>
                    <a:cubicBezTo>
                      <a:pt x="7417" y="469"/>
                      <a:pt x="7417" y="743"/>
                      <a:pt x="7370" y="1004"/>
                    </a:cubicBezTo>
                    <a:cubicBezTo>
                      <a:pt x="6703" y="1374"/>
                      <a:pt x="6036" y="1766"/>
                      <a:pt x="5393" y="2183"/>
                    </a:cubicBezTo>
                    <a:lnTo>
                      <a:pt x="4857" y="2540"/>
                    </a:lnTo>
                    <a:cubicBezTo>
                      <a:pt x="4786" y="2088"/>
                      <a:pt x="4691" y="1659"/>
                      <a:pt x="4596" y="1231"/>
                    </a:cubicBezTo>
                    <a:cubicBezTo>
                      <a:pt x="4586" y="1207"/>
                      <a:pt x="4567" y="1196"/>
                      <a:pt x="4548" y="1196"/>
                    </a:cubicBezTo>
                    <a:cubicBezTo>
                      <a:pt x="4520" y="1196"/>
                      <a:pt x="4493" y="1219"/>
                      <a:pt x="4500" y="1254"/>
                    </a:cubicBezTo>
                    <a:cubicBezTo>
                      <a:pt x="4619" y="1695"/>
                      <a:pt x="4715" y="2136"/>
                      <a:pt x="4786" y="2588"/>
                    </a:cubicBezTo>
                    <a:lnTo>
                      <a:pt x="4786" y="2600"/>
                    </a:lnTo>
                    <a:cubicBezTo>
                      <a:pt x="4000" y="3136"/>
                      <a:pt x="3238" y="3719"/>
                      <a:pt x="2512" y="4326"/>
                    </a:cubicBezTo>
                    <a:cubicBezTo>
                      <a:pt x="2452" y="4195"/>
                      <a:pt x="2393" y="4076"/>
                      <a:pt x="2345" y="3933"/>
                    </a:cubicBezTo>
                    <a:cubicBezTo>
                      <a:pt x="2226" y="3671"/>
                      <a:pt x="2119" y="3398"/>
                      <a:pt x="2036" y="3136"/>
                    </a:cubicBezTo>
                    <a:cubicBezTo>
                      <a:pt x="2026" y="3112"/>
                      <a:pt x="2005" y="3101"/>
                      <a:pt x="1984" y="3101"/>
                    </a:cubicBezTo>
                    <a:cubicBezTo>
                      <a:pt x="1954" y="3101"/>
                      <a:pt x="1926" y="3124"/>
                      <a:pt x="1940" y="3159"/>
                    </a:cubicBezTo>
                    <a:cubicBezTo>
                      <a:pt x="2048" y="3433"/>
                      <a:pt x="2155" y="3707"/>
                      <a:pt x="2274" y="3981"/>
                    </a:cubicBezTo>
                    <a:lnTo>
                      <a:pt x="2452" y="4386"/>
                    </a:lnTo>
                    <a:lnTo>
                      <a:pt x="2452" y="4398"/>
                    </a:lnTo>
                    <a:cubicBezTo>
                      <a:pt x="2250" y="4564"/>
                      <a:pt x="2059" y="4719"/>
                      <a:pt x="1869" y="4898"/>
                    </a:cubicBezTo>
                    <a:cubicBezTo>
                      <a:pt x="1571" y="5160"/>
                      <a:pt x="1286" y="5422"/>
                      <a:pt x="1000" y="5696"/>
                    </a:cubicBezTo>
                    <a:lnTo>
                      <a:pt x="964" y="5600"/>
                    </a:lnTo>
                    <a:lnTo>
                      <a:pt x="726" y="5184"/>
                    </a:lnTo>
                    <a:cubicBezTo>
                      <a:pt x="716" y="5166"/>
                      <a:pt x="701" y="5159"/>
                      <a:pt x="686" y="5159"/>
                    </a:cubicBezTo>
                    <a:cubicBezTo>
                      <a:pt x="651" y="5159"/>
                      <a:pt x="614" y="5201"/>
                      <a:pt x="631" y="5243"/>
                    </a:cubicBezTo>
                    <a:lnTo>
                      <a:pt x="905" y="5696"/>
                    </a:lnTo>
                    <a:cubicBezTo>
                      <a:pt x="916" y="5707"/>
                      <a:pt x="928" y="5731"/>
                      <a:pt x="940" y="5767"/>
                    </a:cubicBezTo>
                    <a:cubicBezTo>
                      <a:pt x="631" y="6065"/>
                      <a:pt x="333" y="6362"/>
                      <a:pt x="35" y="6672"/>
                    </a:cubicBezTo>
                    <a:cubicBezTo>
                      <a:pt x="1" y="6707"/>
                      <a:pt x="36" y="6754"/>
                      <a:pt x="71" y="6754"/>
                    </a:cubicBezTo>
                    <a:cubicBezTo>
                      <a:pt x="84" y="6754"/>
                      <a:pt x="97" y="6747"/>
                      <a:pt x="107" y="6731"/>
                    </a:cubicBezTo>
                    <a:lnTo>
                      <a:pt x="1000" y="5838"/>
                    </a:lnTo>
                    <a:lnTo>
                      <a:pt x="1024" y="5850"/>
                    </a:lnTo>
                    <a:cubicBezTo>
                      <a:pt x="1059" y="5898"/>
                      <a:pt x="1143" y="5910"/>
                      <a:pt x="1178" y="5946"/>
                    </a:cubicBezTo>
                    <a:cubicBezTo>
                      <a:pt x="1500" y="6077"/>
                      <a:pt x="1774" y="6243"/>
                      <a:pt x="2071" y="6386"/>
                    </a:cubicBezTo>
                    <a:cubicBezTo>
                      <a:pt x="2081" y="6392"/>
                      <a:pt x="2090" y="6394"/>
                      <a:pt x="2098" y="6394"/>
                    </a:cubicBezTo>
                    <a:cubicBezTo>
                      <a:pt x="2143" y="6394"/>
                      <a:pt x="2169" y="6323"/>
                      <a:pt x="2119" y="6303"/>
                    </a:cubicBezTo>
                    <a:cubicBezTo>
                      <a:pt x="1869" y="6136"/>
                      <a:pt x="1571" y="6005"/>
                      <a:pt x="1286" y="5886"/>
                    </a:cubicBezTo>
                    <a:cubicBezTo>
                      <a:pt x="1226" y="5850"/>
                      <a:pt x="1119" y="5838"/>
                      <a:pt x="1083" y="5791"/>
                    </a:cubicBezTo>
                    <a:lnTo>
                      <a:pt x="1059" y="5779"/>
                    </a:lnTo>
                    <a:cubicBezTo>
                      <a:pt x="1524" y="5338"/>
                      <a:pt x="2000" y="4898"/>
                      <a:pt x="2488" y="4505"/>
                    </a:cubicBezTo>
                    <a:cubicBezTo>
                      <a:pt x="2488" y="4505"/>
                      <a:pt x="2512" y="4517"/>
                      <a:pt x="2524" y="4517"/>
                    </a:cubicBezTo>
                    <a:cubicBezTo>
                      <a:pt x="2583" y="4541"/>
                      <a:pt x="2655" y="4541"/>
                      <a:pt x="2714" y="4564"/>
                    </a:cubicBezTo>
                    <a:cubicBezTo>
                      <a:pt x="3000" y="4624"/>
                      <a:pt x="3262" y="4719"/>
                      <a:pt x="3524" y="4838"/>
                    </a:cubicBezTo>
                    <a:cubicBezTo>
                      <a:pt x="3774" y="4957"/>
                      <a:pt x="4012" y="5112"/>
                      <a:pt x="4250" y="5255"/>
                    </a:cubicBezTo>
                    <a:cubicBezTo>
                      <a:pt x="4259" y="5262"/>
                      <a:pt x="4269" y="5265"/>
                      <a:pt x="4278" y="5265"/>
                    </a:cubicBezTo>
                    <a:cubicBezTo>
                      <a:pt x="4317" y="5265"/>
                      <a:pt x="4348" y="5212"/>
                      <a:pt x="4310" y="5184"/>
                    </a:cubicBezTo>
                    <a:cubicBezTo>
                      <a:pt x="3893" y="4874"/>
                      <a:pt x="3381" y="4648"/>
                      <a:pt x="2893" y="4517"/>
                    </a:cubicBezTo>
                    <a:cubicBezTo>
                      <a:pt x="2833" y="4505"/>
                      <a:pt x="2762" y="4481"/>
                      <a:pt x="2702" y="4469"/>
                    </a:cubicBezTo>
                    <a:cubicBezTo>
                      <a:pt x="2655" y="4457"/>
                      <a:pt x="2631" y="4457"/>
                      <a:pt x="2595" y="4445"/>
                    </a:cubicBezTo>
                    <a:cubicBezTo>
                      <a:pt x="2881" y="4207"/>
                      <a:pt x="3167" y="3981"/>
                      <a:pt x="3464" y="3755"/>
                    </a:cubicBezTo>
                    <a:cubicBezTo>
                      <a:pt x="3941" y="3386"/>
                      <a:pt x="4429" y="3040"/>
                      <a:pt x="4929" y="2695"/>
                    </a:cubicBezTo>
                    <a:cubicBezTo>
                      <a:pt x="5619" y="2802"/>
                      <a:pt x="6239" y="3136"/>
                      <a:pt x="6715" y="3636"/>
                    </a:cubicBezTo>
                    <a:cubicBezTo>
                      <a:pt x="6726" y="3647"/>
                      <a:pt x="6738" y="3651"/>
                      <a:pt x="6748" y="3651"/>
                    </a:cubicBezTo>
                    <a:cubicBezTo>
                      <a:pt x="6784" y="3651"/>
                      <a:pt x="6811" y="3601"/>
                      <a:pt x="6774" y="3564"/>
                    </a:cubicBezTo>
                    <a:cubicBezTo>
                      <a:pt x="6334" y="3052"/>
                      <a:pt x="5691" y="2731"/>
                      <a:pt x="5036" y="2612"/>
                    </a:cubicBezTo>
                    <a:cubicBezTo>
                      <a:pt x="5739" y="2136"/>
                      <a:pt x="6453" y="1683"/>
                      <a:pt x="7191" y="1266"/>
                    </a:cubicBezTo>
                    <a:cubicBezTo>
                      <a:pt x="7286" y="1207"/>
                      <a:pt x="7393" y="1171"/>
                      <a:pt x="7477" y="1112"/>
                    </a:cubicBezTo>
                    <a:cubicBezTo>
                      <a:pt x="7644" y="1171"/>
                      <a:pt x="7786" y="1243"/>
                      <a:pt x="7941" y="1314"/>
                    </a:cubicBezTo>
                    <a:cubicBezTo>
                      <a:pt x="8108" y="1409"/>
                      <a:pt x="8251" y="1505"/>
                      <a:pt x="8417" y="1612"/>
                    </a:cubicBezTo>
                    <a:cubicBezTo>
                      <a:pt x="8426" y="1618"/>
                      <a:pt x="8434" y="1620"/>
                      <a:pt x="8442" y="1620"/>
                    </a:cubicBezTo>
                    <a:cubicBezTo>
                      <a:pt x="8482" y="1620"/>
                      <a:pt x="8516" y="1560"/>
                      <a:pt x="8477" y="1540"/>
                    </a:cubicBezTo>
                    <a:cubicBezTo>
                      <a:pt x="8203" y="1326"/>
                      <a:pt x="7905" y="1183"/>
                      <a:pt x="7596" y="1052"/>
                    </a:cubicBezTo>
                    <a:cubicBezTo>
                      <a:pt x="8203" y="719"/>
                      <a:pt x="8822" y="409"/>
                      <a:pt x="9441" y="123"/>
                    </a:cubicBezTo>
                    <a:cubicBezTo>
                      <a:pt x="9441" y="71"/>
                      <a:pt x="9414" y="0"/>
                      <a:pt x="9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1" name="Google Shape;951;p56"/>
              <p:cNvSpPr/>
              <p:nvPr/>
            </p:nvSpPr>
            <p:spPr>
              <a:xfrm>
                <a:off x="5881931" y="2055909"/>
                <a:ext cx="421658" cy="709600"/>
              </a:xfrm>
              <a:custGeom>
                <a:avLst/>
                <a:gdLst/>
                <a:ahLst/>
                <a:cxnLst/>
                <a:rect l="l" t="t" r="r" b="b"/>
                <a:pathLst>
                  <a:path w="6573" h="11062" extrusionOk="0">
                    <a:moveTo>
                      <a:pt x="0" y="0"/>
                    </a:moveTo>
                    <a:lnTo>
                      <a:pt x="0" y="0"/>
                    </a:lnTo>
                    <a:cubicBezTo>
                      <a:pt x="60" y="1989"/>
                      <a:pt x="119" y="3977"/>
                      <a:pt x="596" y="5894"/>
                    </a:cubicBezTo>
                    <a:cubicBezTo>
                      <a:pt x="1107" y="7823"/>
                      <a:pt x="2060" y="9680"/>
                      <a:pt x="5108" y="11061"/>
                    </a:cubicBezTo>
                    <a:cubicBezTo>
                      <a:pt x="6394" y="9025"/>
                      <a:pt x="6572" y="6334"/>
                      <a:pt x="5560" y="4155"/>
                    </a:cubicBezTo>
                    <a:cubicBezTo>
                      <a:pt x="4548" y="1965"/>
                      <a:pt x="2381" y="35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2" name="Google Shape;952;p56"/>
              <p:cNvSpPr/>
              <p:nvPr/>
            </p:nvSpPr>
            <p:spPr>
              <a:xfrm>
                <a:off x="5907720" y="2082017"/>
                <a:ext cx="355712" cy="680797"/>
              </a:xfrm>
              <a:custGeom>
                <a:avLst/>
                <a:gdLst/>
                <a:ahLst/>
                <a:cxnLst/>
                <a:rect l="l" t="t" r="r" b="b"/>
                <a:pathLst>
                  <a:path w="5545" h="10613" extrusionOk="0">
                    <a:moveTo>
                      <a:pt x="82" y="0"/>
                    </a:moveTo>
                    <a:cubicBezTo>
                      <a:pt x="40" y="0"/>
                      <a:pt x="0" y="55"/>
                      <a:pt x="39" y="93"/>
                    </a:cubicBezTo>
                    <a:cubicBezTo>
                      <a:pt x="479" y="570"/>
                      <a:pt x="908" y="1058"/>
                      <a:pt x="1313" y="1582"/>
                    </a:cubicBezTo>
                    <a:cubicBezTo>
                      <a:pt x="944" y="1617"/>
                      <a:pt x="575" y="1724"/>
                      <a:pt x="229" y="1855"/>
                    </a:cubicBezTo>
                    <a:cubicBezTo>
                      <a:pt x="176" y="1877"/>
                      <a:pt x="189" y="1954"/>
                      <a:pt x="235" y="1954"/>
                    </a:cubicBezTo>
                    <a:cubicBezTo>
                      <a:pt x="240" y="1954"/>
                      <a:pt x="247" y="1953"/>
                      <a:pt x="253" y="1951"/>
                    </a:cubicBezTo>
                    <a:cubicBezTo>
                      <a:pt x="610" y="1796"/>
                      <a:pt x="1003" y="1713"/>
                      <a:pt x="1384" y="1665"/>
                    </a:cubicBezTo>
                    <a:cubicBezTo>
                      <a:pt x="1896" y="2320"/>
                      <a:pt x="2372" y="3022"/>
                      <a:pt x="2789" y="3748"/>
                    </a:cubicBezTo>
                    <a:cubicBezTo>
                      <a:pt x="2980" y="4094"/>
                      <a:pt x="3158" y="4451"/>
                      <a:pt x="3337" y="4808"/>
                    </a:cubicBezTo>
                    <a:cubicBezTo>
                      <a:pt x="3337" y="4820"/>
                      <a:pt x="3337" y="4820"/>
                      <a:pt x="3325" y="4832"/>
                    </a:cubicBezTo>
                    <a:cubicBezTo>
                      <a:pt x="3286" y="4831"/>
                      <a:pt x="3248" y="4831"/>
                      <a:pt x="3209" y="4831"/>
                    </a:cubicBezTo>
                    <a:cubicBezTo>
                      <a:pt x="2474" y="4831"/>
                      <a:pt x="1741" y="4940"/>
                      <a:pt x="1051" y="5177"/>
                    </a:cubicBezTo>
                    <a:cubicBezTo>
                      <a:pt x="997" y="5188"/>
                      <a:pt x="1011" y="5276"/>
                      <a:pt x="1058" y="5276"/>
                    </a:cubicBezTo>
                    <a:cubicBezTo>
                      <a:pt x="1063" y="5276"/>
                      <a:pt x="1069" y="5275"/>
                      <a:pt x="1075" y="5272"/>
                    </a:cubicBezTo>
                    <a:cubicBezTo>
                      <a:pt x="1730" y="5036"/>
                      <a:pt x="2443" y="4936"/>
                      <a:pt x="3135" y="4936"/>
                    </a:cubicBezTo>
                    <a:cubicBezTo>
                      <a:pt x="3211" y="4936"/>
                      <a:pt x="3286" y="4937"/>
                      <a:pt x="3361" y="4939"/>
                    </a:cubicBezTo>
                    <a:cubicBezTo>
                      <a:pt x="3384" y="4939"/>
                      <a:pt x="3384" y="4939"/>
                      <a:pt x="3384" y="4927"/>
                    </a:cubicBezTo>
                    <a:cubicBezTo>
                      <a:pt x="3825" y="5904"/>
                      <a:pt x="4170" y="6939"/>
                      <a:pt x="4396" y="7987"/>
                    </a:cubicBezTo>
                    <a:cubicBezTo>
                      <a:pt x="4396" y="8011"/>
                      <a:pt x="4385" y="8011"/>
                      <a:pt x="4385" y="8023"/>
                    </a:cubicBezTo>
                    <a:cubicBezTo>
                      <a:pt x="4140" y="8002"/>
                      <a:pt x="3895" y="7991"/>
                      <a:pt x="3650" y="7991"/>
                    </a:cubicBezTo>
                    <a:cubicBezTo>
                      <a:pt x="3192" y="7991"/>
                      <a:pt x="2735" y="8029"/>
                      <a:pt x="2277" y="8106"/>
                    </a:cubicBezTo>
                    <a:cubicBezTo>
                      <a:pt x="2221" y="8128"/>
                      <a:pt x="2249" y="8203"/>
                      <a:pt x="2301" y="8203"/>
                    </a:cubicBezTo>
                    <a:cubicBezTo>
                      <a:pt x="2305" y="8203"/>
                      <a:pt x="2309" y="8202"/>
                      <a:pt x="2313" y="8201"/>
                    </a:cubicBezTo>
                    <a:cubicBezTo>
                      <a:pt x="2774" y="8121"/>
                      <a:pt x="3252" y="8073"/>
                      <a:pt x="3727" y="8073"/>
                    </a:cubicBezTo>
                    <a:cubicBezTo>
                      <a:pt x="3951" y="8073"/>
                      <a:pt x="4175" y="8083"/>
                      <a:pt x="4396" y="8106"/>
                    </a:cubicBezTo>
                    <a:lnTo>
                      <a:pt x="4408" y="8106"/>
                    </a:lnTo>
                    <a:cubicBezTo>
                      <a:pt x="4575" y="8916"/>
                      <a:pt x="4646" y="9737"/>
                      <a:pt x="4646" y="10547"/>
                    </a:cubicBezTo>
                    <a:cubicBezTo>
                      <a:pt x="4653" y="10592"/>
                      <a:pt x="4687" y="10613"/>
                      <a:pt x="4718" y="10613"/>
                    </a:cubicBezTo>
                    <a:cubicBezTo>
                      <a:pt x="4743" y="10613"/>
                      <a:pt x="4766" y="10598"/>
                      <a:pt x="4766" y="10571"/>
                    </a:cubicBezTo>
                    <a:cubicBezTo>
                      <a:pt x="4766" y="9714"/>
                      <a:pt x="4682" y="8868"/>
                      <a:pt x="4504" y="8035"/>
                    </a:cubicBezTo>
                    <a:cubicBezTo>
                      <a:pt x="4623" y="7797"/>
                      <a:pt x="4742" y="7547"/>
                      <a:pt x="4920" y="7332"/>
                    </a:cubicBezTo>
                    <a:cubicBezTo>
                      <a:pt x="5099" y="7094"/>
                      <a:pt x="5301" y="6892"/>
                      <a:pt x="5516" y="6701"/>
                    </a:cubicBezTo>
                    <a:cubicBezTo>
                      <a:pt x="5545" y="6663"/>
                      <a:pt x="5503" y="6608"/>
                      <a:pt x="5461" y="6608"/>
                    </a:cubicBezTo>
                    <a:cubicBezTo>
                      <a:pt x="5451" y="6608"/>
                      <a:pt x="5441" y="6611"/>
                      <a:pt x="5432" y="6618"/>
                    </a:cubicBezTo>
                    <a:cubicBezTo>
                      <a:pt x="5039" y="6951"/>
                      <a:pt x="4682" y="7380"/>
                      <a:pt x="4456" y="7856"/>
                    </a:cubicBezTo>
                    <a:cubicBezTo>
                      <a:pt x="4325" y="7249"/>
                      <a:pt x="4158" y="6654"/>
                      <a:pt x="3944" y="6058"/>
                    </a:cubicBezTo>
                    <a:cubicBezTo>
                      <a:pt x="3801" y="5642"/>
                      <a:pt x="3623" y="5225"/>
                      <a:pt x="3444" y="4820"/>
                    </a:cubicBezTo>
                    <a:cubicBezTo>
                      <a:pt x="3623" y="4106"/>
                      <a:pt x="3968" y="3439"/>
                      <a:pt x="4444" y="2891"/>
                    </a:cubicBezTo>
                    <a:cubicBezTo>
                      <a:pt x="4472" y="2844"/>
                      <a:pt x="4434" y="2797"/>
                      <a:pt x="4393" y="2797"/>
                    </a:cubicBezTo>
                    <a:cubicBezTo>
                      <a:pt x="4382" y="2797"/>
                      <a:pt x="4371" y="2800"/>
                      <a:pt x="4361" y="2808"/>
                    </a:cubicBezTo>
                    <a:cubicBezTo>
                      <a:pt x="3908" y="3344"/>
                      <a:pt x="3563" y="3987"/>
                      <a:pt x="3372" y="4677"/>
                    </a:cubicBezTo>
                    <a:cubicBezTo>
                      <a:pt x="2920" y="3737"/>
                      <a:pt x="2384" y="2844"/>
                      <a:pt x="1777" y="2010"/>
                    </a:cubicBezTo>
                    <a:cubicBezTo>
                      <a:pt x="1670" y="1879"/>
                      <a:pt x="1587" y="1736"/>
                      <a:pt x="1479" y="1605"/>
                    </a:cubicBezTo>
                    <a:cubicBezTo>
                      <a:pt x="1527" y="1427"/>
                      <a:pt x="1563" y="1248"/>
                      <a:pt x="1658" y="1070"/>
                    </a:cubicBezTo>
                    <a:cubicBezTo>
                      <a:pt x="1741" y="891"/>
                      <a:pt x="1848" y="748"/>
                      <a:pt x="1968" y="593"/>
                    </a:cubicBezTo>
                    <a:cubicBezTo>
                      <a:pt x="2002" y="559"/>
                      <a:pt x="1974" y="511"/>
                      <a:pt x="1937" y="511"/>
                    </a:cubicBezTo>
                    <a:cubicBezTo>
                      <a:pt x="1924" y="511"/>
                      <a:pt x="1909" y="518"/>
                      <a:pt x="1896" y="534"/>
                    </a:cubicBezTo>
                    <a:cubicBezTo>
                      <a:pt x="1646" y="784"/>
                      <a:pt x="1467" y="1165"/>
                      <a:pt x="1384" y="1498"/>
                    </a:cubicBezTo>
                    <a:cubicBezTo>
                      <a:pt x="991" y="986"/>
                      <a:pt x="551" y="486"/>
                      <a:pt x="110" y="10"/>
                    </a:cubicBezTo>
                    <a:cubicBezTo>
                      <a:pt x="101" y="3"/>
                      <a:pt x="91" y="0"/>
                      <a:pt x="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3" name="Google Shape;953;p56"/>
              <p:cNvSpPr/>
              <p:nvPr/>
            </p:nvSpPr>
            <p:spPr>
              <a:xfrm>
                <a:off x="5694806" y="2684490"/>
                <a:ext cx="581263" cy="578226"/>
              </a:xfrm>
              <a:custGeom>
                <a:avLst/>
                <a:gdLst/>
                <a:ahLst/>
                <a:cxnLst/>
                <a:rect l="l" t="t" r="r" b="b"/>
                <a:pathLst>
                  <a:path w="9061" h="9014" extrusionOk="0">
                    <a:moveTo>
                      <a:pt x="0" y="0"/>
                    </a:moveTo>
                    <a:lnTo>
                      <a:pt x="0" y="0"/>
                    </a:lnTo>
                    <a:cubicBezTo>
                      <a:pt x="631" y="4072"/>
                      <a:pt x="3632" y="7691"/>
                      <a:pt x="8489" y="9013"/>
                    </a:cubicBezTo>
                    <a:cubicBezTo>
                      <a:pt x="9061" y="6751"/>
                      <a:pt x="8061" y="4298"/>
                      <a:pt x="6334" y="2727"/>
                    </a:cubicBezTo>
                    <a:cubicBezTo>
                      <a:pt x="4596" y="1143"/>
                      <a:pt x="2310" y="35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4" name="Google Shape;954;p56"/>
              <p:cNvSpPr/>
              <p:nvPr/>
            </p:nvSpPr>
            <p:spPr>
              <a:xfrm>
                <a:off x="5722711" y="2707840"/>
                <a:ext cx="521026" cy="557442"/>
              </a:xfrm>
              <a:custGeom>
                <a:avLst/>
                <a:gdLst/>
                <a:ahLst/>
                <a:cxnLst/>
                <a:rect l="l" t="t" r="r" b="b"/>
                <a:pathLst>
                  <a:path w="8122" h="8690" extrusionOk="0">
                    <a:moveTo>
                      <a:pt x="70" y="0"/>
                    </a:moveTo>
                    <a:cubicBezTo>
                      <a:pt x="30" y="0"/>
                      <a:pt x="0" y="59"/>
                      <a:pt x="41" y="100"/>
                    </a:cubicBezTo>
                    <a:cubicBezTo>
                      <a:pt x="506" y="434"/>
                      <a:pt x="970" y="791"/>
                      <a:pt x="1399" y="1172"/>
                    </a:cubicBezTo>
                    <a:cubicBezTo>
                      <a:pt x="1101" y="1231"/>
                      <a:pt x="803" y="1303"/>
                      <a:pt x="506" y="1362"/>
                    </a:cubicBezTo>
                    <a:cubicBezTo>
                      <a:pt x="438" y="1374"/>
                      <a:pt x="456" y="1471"/>
                      <a:pt x="519" y="1471"/>
                    </a:cubicBezTo>
                    <a:cubicBezTo>
                      <a:pt x="522" y="1471"/>
                      <a:pt x="526" y="1470"/>
                      <a:pt x="530" y="1470"/>
                    </a:cubicBezTo>
                    <a:cubicBezTo>
                      <a:pt x="708" y="1422"/>
                      <a:pt x="875" y="1386"/>
                      <a:pt x="1053" y="1339"/>
                    </a:cubicBezTo>
                    <a:cubicBezTo>
                      <a:pt x="1149" y="1327"/>
                      <a:pt x="1220" y="1315"/>
                      <a:pt x="1303" y="1279"/>
                    </a:cubicBezTo>
                    <a:cubicBezTo>
                      <a:pt x="1363" y="1267"/>
                      <a:pt x="1446" y="1267"/>
                      <a:pt x="1506" y="1243"/>
                    </a:cubicBezTo>
                    <a:cubicBezTo>
                      <a:pt x="2065" y="1732"/>
                      <a:pt x="2601" y="2232"/>
                      <a:pt x="3125" y="2767"/>
                    </a:cubicBezTo>
                    <a:cubicBezTo>
                      <a:pt x="2994" y="2803"/>
                      <a:pt x="2851" y="2815"/>
                      <a:pt x="2732" y="2851"/>
                    </a:cubicBezTo>
                    <a:cubicBezTo>
                      <a:pt x="2601" y="2875"/>
                      <a:pt x="2470" y="2910"/>
                      <a:pt x="2339" y="2946"/>
                    </a:cubicBezTo>
                    <a:cubicBezTo>
                      <a:pt x="2065" y="3041"/>
                      <a:pt x="1804" y="3148"/>
                      <a:pt x="1542" y="3267"/>
                    </a:cubicBezTo>
                    <a:cubicBezTo>
                      <a:pt x="1491" y="3288"/>
                      <a:pt x="1526" y="3359"/>
                      <a:pt x="1574" y="3359"/>
                    </a:cubicBezTo>
                    <a:cubicBezTo>
                      <a:pt x="1583" y="3359"/>
                      <a:pt x="1592" y="3356"/>
                      <a:pt x="1601" y="3351"/>
                    </a:cubicBezTo>
                    <a:cubicBezTo>
                      <a:pt x="1887" y="3220"/>
                      <a:pt x="2173" y="3113"/>
                      <a:pt x="2470" y="3029"/>
                    </a:cubicBezTo>
                    <a:cubicBezTo>
                      <a:pt x="2613" y="2982"/>
                      <a:pt x="2756" y="2946"/>
                      <a:pt x="2899" y="2922"/>
                    </a:cubicBezTo>
                    <a:cubicBezTo>
                      <a:pt x="2970" y="2910"/>
                      <a:pt x="3066" y="2898"/>
                      <a:pt x="3137" y="2875"/>
                    </a:cubicBezTo>
                    <a:cubicBezTo>
                      <a:pt x="3173" y="2875"/>
                      <a:pt x="3197" y="2863"/>
                      <a:pt x="3232" y="2863"/>
                    </a:cubicBezTo>
                    <a:cubicBezTo>
                      <a:pt x="3304" y="2934"/>
                      <a:pt x="3375" y="3029"/>
                      <a:pt x="3470" y="3101"/>
                    </a:cubicBezTo>
                    <a:cubicBezTo>
                      <a:pt x="4101" y="3767"/>
                      <a:pt x="4721" y="4470"/>
                      <a:pt x="5292" y="5184"/>
                    </a:cubicBezTo>
                    <a:cubicBezTo>
                      <a:pt x="4697" y="5351"/>
                      <a:pt x="4137" y="5565"/>
                      <a:pt x="3613" y="5863"/>
                    </a:cubicBezTo>
                    <a:cubicBezTo>
                      <a:pt x="3561" y="5894"/>
                      <a:pt x="3601" y="5962"/>
                      <a:pt x="3651" y="5962"/>
                    </a:cubicBezTo>
                    <a:cubicBezTo>
                      <a:pt x="3658" y="5962"/>
                      <a:pt x="3666" y="5961"/>
                      <a:pt x="3673" y="5958"/>
                    </a:cubicBezTo>
                    <a:cubicBezTo>
                      <a:pt x="4209" y="5661"/>
                      <a:pt x="4780" y="5422"/>
                      <a:pt x="5375" y="5268"/>
                    </a:cubicBezTo>
                    <a:cubicBezTo>
                      <a:pt x="5733" y="5708"/>
                      <a:pt x="6090" y="6137"/>
                      <a:pt x="6423" y="6577"/>
                    </a:cubicBezTo>
                    <a:cubicBezTo>
                      <a:pt x="6649" y="6863"/>
                      <a:pt x="6876" y="7161"/>
                      <a:pt x="7102" y="7447"/>
                    </a:cubicBezTo>
                    <a:cubicBezTo>
                      <a:pt x="7066" y="7458"/>
                      <a:pt x="7007" y="7470"/>
                      <a:pt x="6983" y="7470"/>
                    </a:cubicBezTo>
                    <a:cubicBezTo>
                      <a:pt x="6923" y="7494"/>
                      <a:pt x="6876" y="7506"/>
                      <a:pt x="6828" y="7518"/>
                    </a:cubicBezTo>
                    <a:lnTo>
                      <a:pt x="6507" y="7613"/>
                    </a:lnTo>
                    <a:cubicBezTo>
                      <a:pt x="6453" y="7624"/>
                      <a:pt x="6467" y="7712"/>
                      <a:pt x="6514" y="7712"/>
                    </a:cubicBezTo>
                    <a:cubicBezTo>
                      <a:pt x="6519" y="7712"/>
                      <a:pt x="6524" y="7711"/>
                      <a:pt x="6530" y="7708"/>
                    </a:cubicBezTo>
                    <a:cubicBezTo>
                      <a:pt x="6649" y="7685"/>
                      <a:pt x="6757" y="7649"/>
                      <a:pt x="6876" y="7625"/>
                    </a:cubicBezTo>
                    <a:cubicBezTo>
                      <a:pt x="6959" y="7589"/>
                      <a:pt x="7078" y="7589"/>
                      <a:pt x="7173" y="7530"/>
                    </a:cubicBezTo>
                    <a:cubicBezTo>
                      <a:pt x="7459" y="7887"/>
                      <a:pt x="7721" y="8256"/>
                      <a:pt x="7995" y="8601"/>
                    </a:cubicBezTo>
                    <a:cubicBezTo>
                      <a:pt x="8022" y="8667"/>
                      <a:pt x="8054" y="8690"/>
                      <a:pt x="8078" y="8690"/>
                    </a:cubicBezTo>
                    <a:cubicBezTo>
                      <a:pt x="8106" y="8690"/>
                      <a:pt x="8121" y="8658"/>
                      <a:pt x="8102" y="8625"/>
                    </a:cubicBezTo>
                    <a:cubicBezTo>
                      <a:pt x="7816" y="8256"/>
                      <a:pt x="7530" y="7875"/>
                      <a:pt x="7233" y="7506"/>
                    </a:cubicBezTo>
                    <a:cubicBezTo>
                      <a:pt x="7233" y="7482"/>
                      <a:pt x="7245" y="7447"/>
                      <a:pt x="7245" y="7423"/>
                    </a:cubicBezTo>
                    <a:cubicBezTo>
                      <a:pt x="7269" y="7280"/>
                      <a:pt x="7280" y="7161"/>
                      <a:pt x="7292" y="7030"/>
                    </a:cubicBezTo>
                    <a:cubicBezTo>
                      <a:pt x="7352" y="6554"/>
                      <a:pt x="7459" y="6089"/>
                      <a:pt x="7578" y="5637"/>
                    </a:cubicBezTo>
                    <a:cubicBezTo>
                      <a:pt x="7585" y="5588"/>
                      <a:pt x="7551" y="5564"/>
                      <a:pt x="7520" y="5564"/>
                    </a:cubicBezTo>
                    <a:cubicBezTo>
                      <a:pt x="7497" y="5564"/>
                      <a:pt x="7476" y="5576"/>
                      <a:pt x="7471" y="5601"/>
                    </a:cubicBezTo>
                    <a:cubicBezTo>
                      <a:pt x="7340" y="6018"/>
                      <a:pt x="7245" y="6446"/>
                      <a:pt x="7185" y="6887"/>
                    </a:cubicBezTo>
                    <a:lnTo>
                      <a:pt x="7149" y="7196"/>
                    </a:lnTo>
                    <a:cubicBezTo>
                      <a:pt x="7149" y="7244"/>
                      <a:pt x="7126" y="7280"/>
                      <a:pt x="7126" y="7327"/>
                    </a:cubicBezTo>
                    <a:lnTo>
                      <a:pt x="7126" y="7387"/>
                    </a:lnTo>
                    <a:cubicBezTo>
                      <a:pt x="6566" y="6661"/>
                      <a:pt x="5983" y="5934"/>
                      <a:pt x="5399" y="5220"/>
                    </a:cubicBezTo>
                    <a:cubicBezTo>
                      <a:pt x="5447" y="4410"/>
                      <a:pt x="5494" y="3589"/>
                      <a:pt x="5828" y="2863"/>
                    </a:cubicBezTo>
                    <a:cubicBezTo>
                      <a:pt x="5853" y="2821"/>
                      <a:pt x="5807" y="2778"/>
                      <a:pt x="5773" y="2778"/>
                    </a:cubicBezTo>
                    <a:cubicBezTo>
                      <a:pt x="5760" y="2778"/>
                      <a:pt x="5748" y="2786"/>
                      <a:pt x="5745" y="2803"/>
                    </a:cubicBezTo>
                    <a:cubicBezTo>
                      <a:pt x="5411" y="3517"/>
                      <a:pt x="5340" y="4303"/>
                      <a:pt x="5292" y="5077"/>
                    </a:cubicBezTo>
                    <a:cubicBezTo>
                      <a:pt x="5268" y="5053"/>
                      <a:pt x="5256" y="5018"/>
                      <a:pt x="5221" y="4994"/>
                    </a:cubicBezTo>
                    <a:cubicBezTo>
                      <a:pt x="4602" y="4244"/>
                      <a:pt x="3959" y="3529"/>
                      <a:pt x="3292" y="2839"/>
                    </a:cubicBezTo>
                    <a:cubicBezTo>
                      <a:pt x="3351" y="2744"/>
                      <a:pt x="3328" y="2601"/>
                      <a:pt x="3328" y="2494"/>
                    </a:cubicBezTo>
                    <a:cubicBezTo>
                      <a:pt x="3351" y="2327"/>
                      <a:pt x="3363" y="2148"/>
                      <a:pt x="3387" y="1982"/>
                    </a:cubicBezTo>
                    <a:cubicBezTo>
                      <a:pt x="3447" y="1660"/>
                      <a:pt x="3542" y="1351"/>
                      <a:pt x="3649" y="1029"/>
                    </a:cubicBezTo>
                    <a:cubicBezTo>
                      <a:pt x="3656" y="994"/>
                      <a:pt x="3621" y="971"/>
                      <a:pt x="3589" y="971"/>
                    </a:cubicBezTo>
                    <a:cubicBezTo>
                      <a:pt x="3567" y="971"/>
                      <a:pt x="3547" y="981"/>
                      <a:pt x="3542" y="1005"/>
                    </a:cubicBezTo>
                    <a:cubicBezTo>
                      <a:pt x="3435" y="1303"/>
                      <a:pt x="3351" y="1612"/>
                      <a:pt x="3304" y="1910"/>
                    </a:cubicBezTo>
                    <a:cubicBezTo>
                      <a:pt x="3268" y="2065"/>
                      <a:pt x="3256" y="2196"/>
                      <a:pt x="3244" y="2339"/>
                    </a:cubicBezTo>
                    <a:cubicBezTo>
                      <a:pt x="3244" y="2422"/>
                      <a:pt x="3232" y="2482"/>
                      <a:pt x="3232" y="2553"/>
                    </a:cubicBezTo>
                    <a:cubicBezTo>
                      <a:pt x="3232" y="2613"/>
                      <a:pt x="3232" y="2684"/>
                      <a:pt x="3208" y="2732"/>
                    </a:cubicBezTo>
                    <a:cubicBezTo>
                      <a:pt x="2839" y="2363"/>
                      <a:pt x="2470" y="1982"/>
                      <a:pt x="2077" y="1624"/>
                    </a:cubicBezTo>
                    <a:cubicBezTo>
                      <a:pt x="1935" y="1481"/>
                      <a:pt x="1768" y="1351"/>
                      <a:pt x="1601" y="1208"/>
                    </a:cubicBezTo>
                    <a:cubicBezTo>
                      <a:pt x="1625" y="1184"/>
                      <a:pt x="1637" y="1148"/>
                      <a:pt x="1637" y="1124"/>
                    </a:cubicBezTo>
                    <a:lnTo>
                      <a:pt x="1684" y="850"/>
                    </a:lnTo>
                    <a:cubicBezTo>
                      <a:pt x="1708" y="672"/>
                      <a:pt x="1744" y="493"/>
                      <a:pt x="1756" y="315"/>
                    </a:cubicBezTo>
                    <a:cubicBezTo>
                      <a:pt x="1763" y="273"/>
                      <a:pt x="1726" y="248"/>
                      <a:pt x="1691" y="248"/>
                    </a:cubicBezTo>
                    <a:cubicBezTo>
                      <a:pt x="1666" y="248"/>
                      <a:pt x="1642" y="261"/>
                      <a:pt x="1637" y="291"/>
                    </a:cubicBezTo>
                    <a:cubicBezTo>
                      <a:pt x="1625" y="434"/>
                      <a:pt x="1589" y="600"/>
                      <a:pt x="1565" y="755"/>
                    </a:cubicBezTo>
                    <a:cubicBezTo>
                      <a:pt x="1542" y="827"/>
                      <a:pt x="1530" y="910"/>
                      <a:pt x="1530" y="993"/>
                    </a:cubicBezTo>
                    <a:cubicBezTo>
                      <a:pt x="1530" y="1029"/>
                      <a:pt x="1530" y="1077"/>
                      <a:pt x="1518" y="1112"/>
                    </a:cubicBezTo>
                    <a:cubicBezTo>
                      <a:pt x="1518" y="1124"/>
                      <a:pt x="1518" y="1124"/>
                      <a:pt x="1506" y="1124"/>
                    </a:cubicBezTo>
                    <a:cubicBezTo>
                      <a:pt x="1042" y="731"/>
                      <a:pt x="577" y="362"/>
                      <a:pt x="89" y="5"/>
                    </a:cubicBezTo>
                    <a:cubicBezTo>
                      <a:pt x="83" y="2"/>
                      <a:pt x="7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5" name="Google Shape;955;p56"/>
              <p:cNvSpPr/>
              <p:nvPr/>
            </p:nvSpPr>
            <p:spPr>
              <a:xfrm>
                <a:off x="6781635" y="3518472"/>
                <a:ext cx="154345" cy="155109"/>
              </a:xfrm>
              <a:custGeom>
                <a:avLst/>
                <a:gdLst/>
                <a:ahLst/>
                <a:cxnLst/>
                <a:rect l="l" t="t" r="r" b="b"/>
                <a:pathLst>
                  <a:path w="2406" h="2418" extrusionOk="0">
                    <a:moveTo>
                      <a:pt x="1203" y="1"/>
                    </a:moveTo>
                    <a:cubicBezTo>
                      <a:pt x="537" y="1"/>
                      <a:pt x="1" y="548"/>
                      <a:pt x="1" y="1203"/>
                    </a:cubicBezTo>
                    <a:cubicBezTo>
                      <a:pt x="1" y="1870"/>
                      <a:pt x="537" y="2418"/>
                      <a:pt x="1203" y="2418"/>
                    </a:cubicBezTo>
                    <a:cubicBezTo>
                      <a:pt x="1870" y="2418"/>
                      <a:pt x="2406" y="1870"/>
                      <a:pt x="2406" y="1203"/>
                    </a:cubicBezTo>
                    <a:cubicBezTo>
                      <a:pt x="2406" y="548"/>
                      <a:pt x="1870" y="1"/>
                      <a:pt x="1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6" name="Google Shape;956;p56"/>
              <p:cNvSpPr/>
              <p:nvPr/>
            </p:nvSpPr>
            <p:spPr>
              <a:xfrm>
                <a:off x="5772684" y="3654400"/>
                <a:ext cx="154345" cy="154339"/>
              </a:xfrm>
              <a:custGeom>
                <a:avLst/>
                <a:gdLst/>
                <a:ahLst/>
                <a:cxnLst/>
                <a:rect l="l" t="t" r="r" b="b"/>
                <a:pathLst>
                  <a:path w="2406" h="2406" extrusionOk="0">
                    <a:moveTo>
                      <a:pt x="1203" y="1"/>
                    </a:moveTo>
                    <a:cubicBezTo>
                      <a:pt x="536" y="1"/>
                      <a:pt x="1" y="537"/>
                      <a:pt x="1" y="1203"/>
                    </a:cubicBezTo>
                    <a:cubicBezTo>
                      <a:pt x="1" y="1870"/>
                      <a:pt x="536" y="2406"/>
                      <a:pt x="1203" y="2406"/>
                    </a:cubicBezTo>
                    <a:cubicBezTo>
                      <a:pt x="1870" y="2406"/>
                      <a:pt x="2406" y="1870"/>
                      <a:pt x="2406" y="1203"/>
                    </a:cubicBezTo>
                    <a:cubicBezTo>
                      <a:pt x="2406" y="537"/>
                      <a:pt x="1870" y="1"/>
                      <a:pt x="1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7" name="Google Shape;957;p56"/>
              <p:cNvSpPr/>
              <p:nvPr/>
            </p:nvSpPr>
            <p:spPr>
              <a:xfrm>
                <a:off x="5506910" y="2815800"/>
                <a:ext cx="154345" cy="155109"/>
              </a:xfrm>
              <a:custGeom>
                <a:avLst/>
                <a:gdLst/>
                <a:ahLst/>
                <a:cxnLst/>
                <a:rect l="l" t="t" r="r" b="b"/>
                <a:pathLst>
                  <a:path w="2406" h="2418" extrusionOk="0">
                    <a:moveTo>
                      <a:pt x="1203" y="1"/>
                    </a:moveTo>
                    <a:cubicBezTo>
                      <a:pt x="536" y="1"/>
                      <a:pt x="0" y="549"/>
                      <a:pt x="0" y="1215"/>
                    </a:cubicBezTo>
                    <a:cubicBezTo>
                      <a:pt x="0" y="1870"/>
                      <a:pt x="536" y="2418"/>
                      <a:pt x="1203" y="2418"/>
                    </a:cubicBezTo>
                    <a:cubicBezTo>
                      <a:pt x="1870" y="2418"/>
                      <a:pt x="2405" y="1870"/>
                      <a:pt x="2405" y="1215"/>
                    </a:cubicBezTo>
                    <a:cubicBezTo>
                      <a:pt x="2405" y="549"/>
                      <a:pt x="1870" y="1"/>
                      <a:pt x="1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8" name="Google Shape;958;p56"/>
              <p:cNvSpPr/>
              <p:nvPr/>
            </p:nvSpPr>
            <p:spPr>
              <a:xfrm>
                <a:off x="6858807" y="3070915"/>
                <a:ext cx="118421" cy="118480"/>
              </a:xfrm>
              <a:custGeom>
                <a:avLst/>
                <a:gdLst/>
                <a:ahLst/>
                <a:cxnLst/>
                <a:rect l="l" t="t" r="r" b="b"/>
                <a:pathLst>
                  <a:path w="1846" h="1847" extrusionOk="0">
                    <a:moveTo>
                      <a:pt x="929" y="1"/>
                    </a:moveTo>
                    <a:cubicBezTo>
                      <a:pt x="417" y="1"/>
                      <a:pt x="0" y="417"/>
                      <a:pt x="0" y="929"/>
                    </a:cubicBezTo>
                    <a:cubicBezTo>
                      <a:pt x="0" y="1429"/>
                      <a:pt x="417" y="1846"/>
                      <a:pt x="929" y="1846"/>
                    </a:cubicBezTo>
                    <a:cubicBezTo>
                      <a:pt x="1429" y="1846"/>
                      <a:pt x="1846" y="1429"/>
                      <a:pt x="1846" y="929"/>
                    </a:cubicBezTo>
                    <a:cubicBezTo>
                      <a:pt x="1846" y="417"/>
                      <a:pt x="1429" y="1"/>
                      <a:pt x="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9" name="Google Shape;959;p56"/>
              <p:cNvSpPr/>
              <p:nvPr/>
            </p:nvSpPr>
            <p:spPr>
              <a:xfrm>
                <a:off x="6918339" y="2592823"/>
                <a:ext cx="118485" cy="118416"/>
              </a:xfrm>
              <a:custGeom>
                <a:avLst/>
                <a:gdLst/>
                <a:ahLst/>
                <a:cxnLst/>
                <a:rect l="l" t="t" r="r" b="b"/>
                <a:pathLst>
                  <a:path w="1847" h="1846" extrusionOk="0">
                    <a:moveTo>
                      <a:pt x="918" y="0"/>
                    </a:moveTo>
                    <a:cubicBezTo>
                      <a:pt x="406" y="0"/>
                      <a:pt x="1" y="405"/>
                      <a:pt x="1" y="917"/>
                    </a:cubicBezTo>
                    <a:cubicBezTo>
                      <a:pt x="1" y="1429"/>
                      <a:pt x="406" y="1846"/>
                      <a:pt x="918" y="1846"/>
                    </a:cubicBezTo>
                    <a:cubicBezTo>
                      <a:pt x="1430" y="1846"/>
                      <a:pt x="1846" y="1429"/>
                      <a:pt x="1846" y="917"/>
                    </a:cubicBezTo>
                    <a:cubicBezTo>
                      <a:pt x="1846" y="405"/>
                      <a:pt x="1430" y="0"/>
                      <a:pt x="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0" name="Google Shape;960;p56"/>
              <p:cNvSpPr/>
              <p:nvPr/>
            </p:nvSpPr>
            <p:spPr>
              <a:xfrm>
                <a:off x="6353947" y="2134554"/>
                <a:ext cx="118421" cy="118480"/>
              </a:xfrm>
              <a:custGeom>
                <a:avLst/>
                <a:gdLst/>
                <a:ahLst/>
                <a:cxnLst/>
                <a:rect l="l" t="t" r="r" b="b"/>
                <a:pathLst>
                  <a:path w="1846" h="1847" extrusionOk="0">
                    <a:moveTo>
                      <a:pt x="917" y="1"/>
                    </a:moveTo>
                    <a:cubicBezTo>
                      <a:pt x="405" y="1"/>
                      <a:pt x="0" y="405"/>
                      <a:pt x="0" y="917"/>
                    </a:cubicBezTo>
                    <a:cubicBezTo>
                      <a:pt x="0" y="1429"/>
                      <a:pt x="405" y="1846"/>
                      <a:pt x="917" y="1846"/>
                    </a:cubicBezTo>
                    <a:cubicBezTo>
                      <a:pt x="1429" y="1846"/>
                      <a:pt x="1846" y="1429"/>
                      <a:pt x="1846" y="917"/>
                    </a:cubicBezTo>
                    <a:cubicBezTo>
                      <a:pt x="1846" y="405"/>
                      <a:pt x="1429" y="1"/>
                      <a:pt x="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1" name="Google Shape;961;p56"/>
              <p:cNvSpPr/>
              <p:nvPr/>
            </p:nvSpPr>
            <p:spPr>
              <a:xfrm>
                <a:off x="6472304" y="3596411"/>
                <a:ext cx="58890" cy="58823"/>
              </a:xfrm>
              <a:custGeom>
                <a:avLst/>
                <a:gdLst/>
                <a:ahLst/>
                <a:cxnLst/>
                <a:rect l="l" t="t" r="r" b="b"/>
                <a:pathLst>
                  <a:path w="918" h="917" extrusionOk="0">
                    <a:moveTo>
                      <a:pt x="453" y="0"/>
                    </a:moveTo>
                    <a:cubicBezTo>
                      <a:pt x="203" y="0"/>
                      <a:pt x="1" y="202"/>
                      <a:pt x="1" y="453"/>
                    </a:cubicBezTo>
                    <a:cubicBezTo>
                      <a:pt x="1" y="714"/>
                      <a:pt x="203" y="917"/>
                      <a:pt x="453" y="917"/>
                    </a:cubicBezTo>
                    <a:cubicBezTo>
                      <a:pt x="715" y="917"/>
                      <a:pt x="918" y="714"/>
                      <a:pt x="918" y="453"/>
                    </a:cubicBezTo>
                    <a:cubicBezTo>
                      <a:pt x="918" y="202"/>
                      <a:pt x="715" y="0"/>
                      <a:pt x="4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2" name="Google Shape;962;p56"/>
              <p:cNvSpPr/>
              <p:nvPr/>
            </p:nvSpPr>
            <p:spPr>
              <a:xfrm>
                <a:off x="5613848" y="3488707"/>
                <a:ext cx="58826" cy="59593"/>
              </a:xfrm>
              <a:custGeom>
                <a:avLst/>
                <a:gdLst/>
                <a:ahLst/>
                <a:cxnLst/>
                <a:rect l="l" t="t" r="r" b="b"/>
                <a:pathLst>
                  <a:path w="917" h="929" extrusionOk="0">
                    <a:moveTo>
                      <a:pt x="464" y="0"/>
                    </a:moveTo>
                    <a:cubicBezTo>
                      <a:pt x="203" y="0"/>
                      <a:pt x="0" y="215"/>
                      <a:pt x="0" y="465"/>
                    </a:cubicBezTo>
                    <a:cubicBezTo>
                      <a:pt x="0" y="727"/>
                      <a:pt x="203" y="929"/>
                      <a:pt x="464" y="929"/>
                    </a:cubicBezTo>
                    <a:cubicBezTo>
                      <a:pt x="714" y="929"/>
                      <a:pt x="917" y="727"/>
                      <a:pt x="917" y="465"/>
                    </a:cubicBezTo>
                    <a:cubicBezTo>
                      <a:pt x="917" y="215"/>
                      <a:pt x="714" y="0"/>
                      <a:pt x="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3" name="Google Shape;963;p56"/>
              <p:cNvSpPr/>
              <p:nvPr/>
            </p:nvSpPr>
            <p:spPr>
              <a:xfrm>
                <a:off x="5820027" y="2533230"/>
                <a:ext cx="59660" cy="59657"/>
              </a:xfrm>
              <a:custGeom>
                <a:avLst/>
                <a:gdLst/>
                <a:ahLst/>
                <a:cxnLst/>
                <a:rect l="l" t="t" r="r" b="b"/>
                <a:pathLst>
                  <a:path w="930" h="930" extrusionOk="0">
                    <a:moveTo>
                      <a:pt x="465" y="1"/>
                    </a:moveTo>
                    <a:cubicBezTo>
                      <a:pt x="203" y="1"/>
                      <a:pt x="1" y="215"/>
                      <a:pt x="1" y="465"/>
                    </a:cubicBezTo>
                    <a:cubicBezTo>
                      <a:pt x="1" y="715"/>
                      <a:pt x="203" y="929"/>
                      <a:pt x="465" y="929"/>
                    </a:cubicBezTo>
                    <a:cubicBezTo>
                      <a:pt x="715" y="929"/>
                      <a:pt x="929" y="715"/>
                      <a:pt x="929" y="465"/>
                    </a:cubicBezTo>
                    <a:cubicBezTo>
                      <a:pt x="929" y="215"/>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4" name="Google Shape;964;p56"/>
              <p:cNvSpPr/>
              <p:nvPr/>
            </p:nvSpPr>
            <p:spPr>
              <a:xfrm>
                <a:off x="5584019" y="2179649"/>
                <a:ext cx="59660" cy="58823"/>
              </a:xfrm>
              <a:custGeom>
                <a:avLst/>
                <a:gdLst/>
                <a:ahLst/>
                <a:cxnLst/>
                <a:rect l="l" t="t" r="r" b="b"/>
                <a:pathLst>
                  <a:path w="930" h="917" extrusionOk="0">
                    <a:moveTo>
                      <a:pt x="465" y="0"/>
                    </a:moveTo>
                    <a:cubicBezTo>
                      <a:pt x="215" y="0"/>
                      <a:pt x="1" y="202"/>
                      <a:pt x="1" y="452"/>
                    </a:cubicBezTo>
                    <a:cubicBezTo>
                      <a:pt x="1" y="714"/>
                      <a:pt x="215" y="917"/>
                      <a:pt x="465" y="917"/>
                    </a:cubicBezTo>
                    <a:cubicBezTo>
                      <a:pt x="715" y="917"/>
                      <a:pt x="929" y="714"/>
                      <a:pt x="929" y="452"/>
                    </a:cubicBezTo>
                    <a:cubicBezTo>
                      <a:pt x="929" y="202"/>
                      <a:pt x="715" y="0"/>
                      <a:pt x="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5" name="Google Shape;965;p56"/>
              <p:cNvSpPr/>
              <p:nvPr/>
            </p:nvSpPr>
            <p:spPr>
              <a:xfrm>
                <a:off x="6698368" y="2104789"/>
                <a:ext cx="58890" cy="59593"/>
              </a:xfrm>
              <a:custGeom>
                <a:avLst/>
                <a:gdLst/>
                <a:ahLst/>
                <a:cxnLst/>
                <a:rect l="l" t="t" r="r" b="b"/>
                <a:pathLst>
                  <a:path w="918" h="929" extrusionOk="0">
                    <a:moveTo>
                      <a:pt x="465" y="0"/>
                    </a:moveTo>
                    <a:cubicBezTo>
                      <a:pt x="203" y="0"/>
                      <a:pt x="1" y="203"/>
                      <a:pt x="1" y="465"/>
                    </a:cubicBezTo>
                    <a:cubicBezTo>
                      <a:pt x="1" y="715"/>
                      <a:pt x="203" y="929"/>
                      <a:pt x="465" y="929"/>
                    </a:cubicBezTo>
                    <a:cubicBezTo>
                      <a:pt x="715" y="929"/>
                      <a:pt x="918" y="715"/>
                      <a:pt x="918" y="465"/>
                    </a:cubicBezTo>
                    <a:cubicBezTo>
                      <a:pt x="918" y="203"/>
                      <a:pt x="715" y="0"/>
                      <a:pt x="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6" name="Google Shape;966;p56"/>
              <p:cNvSpPr/>
              <p:nvPr/>
            </p:nvSpPr>
            <p:spPr>
              <a:xfrm>
                <a:off x="5272442" y="1783987"/>
                <a:ext cx="1938549" cy="158188"/>
              </a:xfrm>
              <a:custGeom>
                <a:avLst/>
                <a:gdLst/>
                <a:ahLst/>
                <a:cxnLst/>
                <a:rect l="l" t="t" r="r" b="b"/>
                <a:pathLst>
                  <a:path w="30219" h="2466" extrusionOk="0">
                    <a:moveTo>
                      <a:pt x="0" y="1"/>
                    </a:moveTo>
                    <a:lnTo>
                      <a:pt x="0" y="2465"/>
                    </a:lnTo>
                    <a:lnTo>
                      <a:pt x="30218" y="2465"/>
                    </a:lnTo>
                    <a:lnTo>
                      <a:pt x="30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7" name="Google Shape;967;p56"/>
              <p:cNvSpPr/>
              <p:nvPr/>
            </p:nvSpPr>
            <p:spPr>
              <a:xfrm>
                <a:off x="5864354" y="1783987"/>
                <a:ext cx="36694" cy="158188"/>
              </a:xfrm>
              <a:custGeom>
                <a:avLst/>
                <a:gdLst/>
                <a:ahLst/>
                <a:cxnLst/>
                <a:rect l="l" t="t" r="r" b="b"/>
                <a:pathLst>
                  <a:path w="572" h="2466" extrusionOk="0">
                    <a:moveTo>
                      <a:pt x="0" y="1"/>
                    </a:moveTo>
                    <a:lnTo>
                      <a:pt x="0" y="2465"/>
                    </a:lnTo>
                    <a:lnTo>
                      <a:pt x="572" y="2465"/>
                    </a:lnTo>
                    <a:lnTo>
                      <a:pt x="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8" name="Google Shape;968;p56"/>
              <p:cNvSpPr/>
              <p:nvPr/>
            </p:nvSpPr>
            <p:spPr>
              <a:xfrm>
                <a:off x="5365588" y="1783987"/>
                <a:ext cx="428522" cy="158188"/>
              </a:xfrm>
              <a:custGeom>
                <a:avLst/>
                <a:gdLst/>
                <a:ahLst/>
                <a:cxnLst/>
                <a:rect l="l" t="t" r="r" b="b"/>
                <a:pathLst>
                  <a:path w="6680" h="2466" extrusionOk="0">
                    <a:moveTo>
                      <a:pt x="1" y="1"/>
                    </a:moveTo>
                    <a:lnTo>
                      <a:pt x="1" y="2465"/>
                    </a:lnTo>
                    <a:lnTo>
                      <a:pt x="6680" y="2465"/>
                    </a:lnTo>
                    <a:lnTo>
                      <a:pt x="66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9" name="Google Shape;969;p56"/>
              <p:cNvSpPr/>
              <p:nvPr/>
            </p:nvSpPr>
            <p:spPr>
              <a:xfrm>
                <a:off x="5272442" y="3881996"/>
                <a:ext cx="1938549" cy="158958"/>
              </a:xfrm>
              <a:custGeom>
                <a:avLst/>
                <a:gdLst/>
                <a:ahLst/>
                <a:cxnLst/>
                <a:rect l="l" t="t" r="r" b="b"/>
                <a:pathLst>
                  <a:path w="30219" h="2478" extrusionOk="0">
                    <a:moveTo>
                      <a:pt x="0" y="1"/>
                    </a:moveTo>
                    <a:lnTo>
                      <a:pt x="0" y="2477"/>
                    </a:lnTo>
                    <a:lnTo>
                      <a:pt x="30218" y="2477"/>
                    </a:lnTo>
                    <a:lnTo>
                      <a:pt x="30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0" name="Google Shape;970;p56"/>
              <p:cNvSpPr/>
              <p:nvPr/>
            </p:nvSpPr>
            <p:spPr>
              <a:xfrm>
                <a:off x="5864354" y="3881996"/>
                <a:ext cx="36694" cy="158958"/>
              </a:xfrm>
              <a:custGeom>
                <a:avLst/>
                <a:gdLst/>
                <a:ahLst/>
                <a:cxnLst/>
                <a:rect l="l" t="t" r="r" b="b"/>
                <a:pathLst>
                  <a:path w="572" h="2478" extrusionOk="0">
                    <a:moveTo>
                      <a:pt x="0" y="1"/>
                    </a:moveTo>
                    <a:lnTo>
                      <a:pt x="0" y="2477"/>
                    </a:lnTo>
                    <a:lnTo>
                      <a:pt x="572" y="2477"/>
                    </a:lnTo>
                    <a:lnTo>
                      <a:pt x="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1" name="Google Shape;971;p56"/>
              <p:cNvSpPr/>
              <p:nvPr/>
            </p:nvSpPr>
            <p:spPr>
              <a:xfrm>
                <a:off x="5365588" y="3881996"/>
                <a:ext cx="428522" cy="158958"/>
              </a:xfrm>
              <a:custGeom>
                <a:avLst/>
                <a:gdLst/>
                <a:ahLst/>
                <a:cxnLst/>
                <a:rect l="l" t="t" r="r" b="b"/>
                <a:pathLst>
                  <a:path w="6680" h="2478" extrusionOk="0">
                    <a:moveTo>
                      <a:pt x="1" y="1"/>
                    </a:moveTo>
                    <a:lnTo>
                      <a:pt x="1" y="2477"/>
                    </a:lnTo>
                    <a:lnTo>
                      <a:pt x="6680" y="2477"/>
                    </a:lnTo>
                    <a:lnTo>
                      <a:pt x="66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2" name="Google Shape;972;p56"/>
              <p:cNvSpPr/>
              <p:nvPr/>
            </p:nvSpPr>
            <p:spPr>
              <a:xfrm>
                <a:off x="4995891" y="4021003"/>
                <a:ext cx="2492356" cy="146705"/>
              </a:xfrm>
              <a:custGeom>
                <a:avLst/>
                <a:gdLst/>
                <a:ahLst/>
                <a:cxnLst/>
                <a:rect l="l" t="t" r="r" b="b"/>
                <a:pathLst>
                  <a:path w="38852" h="2287" extrusionOk="0">
                    <a:moveTo>
                      <a:pt x="1192" y="1"/>
                    </a:moveTo>
                    <a:lnTo>
                      <a:pt x="1" y="2287"/>
                    </a:lnTo>
                    <a:lnTo>
                      <a:pt x="38851" y="2287"/>
                    </a:lnTo>
                    <a:lnTo>
                      <a:pt x="376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3" name="Google Shape;973;p56"/>
              <p:cNvSpPr/>
              <p:nvPr/>
            </p:nvSpPr>
            <p:spPr>
              <a:xfrm>
                <a:off x="4995891" y="4167644"/>
                <a:ext cx="2492356" cy="728716"/>
              </a:xfrm>
              <a:custGeom>
                <a:avLst/>
                <a:gdLst/>
                <a:ahLst/>
                <a:cxnLst/>
                <a:rect l="l" t="t" r="r" b="b"/>
                <a:pathLst>
                  <a:path w="38852" h="11360" extrusionOk="0">
                    <a:moveTo>
                      <a:pt x="1" y="1"/>
                    </a:moveTo>
                    <a:lnTo>
                      <a:pt x="1" y="11359"/>
                    </a:lnTo>
                    <a:lnTo>
                      <a:pt x="38851" y="11359"/>
                    </a:lnTo>
                    <a:lnTo>
                      <a:pt x="388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4" name="Google Shape;974;p56"/>
              <p:cNvSpPr/>
              <p:nvPr/>
            </p:nvSpPr>
            <p:spPr>
              <a:xfrm>
                <a:off x="6717485" y="1783987"/>
                <a:ext cx="74927" cy="158188"/>
              </a:xfrm>
              <a:custGeom>
                <a:avLst/>
                <a:gdLst/>
                <a:ahLst/>
                <a:cxnLst/>
                <a:rect l="l" t="t" r="r" b="b"/>
                <a:pathLst>
                  <a:path w="1168" h="2466" extrusionOk="0">
                    <a:moveTo>
                      <a:pt x="1" y="1"/>
                    </a:moveTo>
                    <a:lnTo>
                      <a:pt x="1" y="2465"/>
                    </a:lnTo>
                    <a:lnTo>
                      <a:pt x="1167" y="2465"/>
                    </a:lnTo>
                    <a:lnTo>
                      <a:pt x="1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5" name="Google Shape;975;p56"/>
              <p:cNvSpPr/>
              <p:nvPr/>
            </p:nvSpPr>
            <p:spPr>
              <a:xfrm>
                <a:off x="6856498" y="1783987"/>
                <a:ext cx="280400" cy="158188"/>
              </a:xfrm>
              <a:custGeom>
                <a:avLst/>
                <a:gdLst/>
                <a:ahLst/>
                <a:cxnLst/>
                <a:rect l="l" t="t" r="r" b="b"/>
                <a:pathLst>
                  <a:path w="4371" h="2466" extrusionOk="0">
                    <a:moveTo>
                      <a:pt x="1" y="1"/>
                    </a:moveTo>
                    <a:lnTo>
                      <a:pt x="1" y="2465"/>
                    </a:lnTo>
                    <a:lnTo>
                      <a:pt x="4370" y="2465"/>
                    </a:lnTo>
                    <a:lnTo>
                      <a:pt x="43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6" name="Google Shape;976;p56"/>
              <p:cNvSpPr/>
              <p:nvPr/>
            </p:nvSpPr>
            <p:spPr>
              <a:xfrm>
                <a:off x="6856499" y="3882002"/>
                <a:ext cx="280400" cy="118417"/>
              </a:xfrm>
              <a:custGeom>
                <a:avLst/>
                <a:gdLst/>
                <a:ahLst/>
                <a:cxnLst/>
                <a:rect l="l" t="t" r="r" b="b"/>
                <a:pathLst>
                  <a:path w="4371" h="2478" extrusionOk="0">
                    <a:moveTo>
                      <a:pt x="1" y="1"/>
                    </a:moveTo>
                    <a:lnTo>
                      <a:pt x="1" y="2477"/>
                    </a:lnTo>
                    <a:lnTo>
                      <a:pt x="4370" y="2477"/>
                    </a:lnTo>
                    <a:lnTo>
                      <a:pt x="43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7" name="Google Shape;977;p56"/>
              <p:cNvSpPr/>
              <p:nvPr/>
            </p:nvSpPr>
            <p:spPr>
              <a:xfrm>
                <a:off x="6717486" y="3882002"/>
                <a:ext cx="74927" cy="118417"/>
              </a:xfrm>
              <a:custGeom>
                <a:avLst/>
                <a:gdLst/>
                <a:ahLst/>
                <a:cxnLst/>
                <a:rect l="l" t="t" r="r" b="b"/>
                <a:pathLst>
                  <a:path w="1168" h="2478" extrusionOk="0">
                    <a:moveTo>
                      <a:pt x="1" y="1"/>
                    </a:moveTo>
                    <a:lnTo>
                      <a:pt x="1" y="2477"/>
                    </a:lnTo>
                    <a:lnTo>
                      <a:pt x="1167" y="2477"/>
                    </a:lnTo>
                    <a:lnTo>
                      <a:pt x="1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51" name="Google Shape;1925;p32"/>
          <p:cNvSpPr txBox="1"/>
          <p:nvPr/>
        </p:nvSpPr>
        <p:spPr>
          <a:xfrm>
            <a:off x="780665" y="290150"/>
            <a:ext cx="7704000" cy="19934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7200"/>
              <a:buFont typeface="Nunito Black"/>
              <a:buNone/>
              <a:defRPr sz="4000" b="1" i="0" u="none" strike="noStrike" cap="none">
                <a:solidFill>
                  <a:schemeClr val="dk2"/>
                </a:solidFill>
                <a:latin typeface="Nunito Black"/>
                <a:ea typeface="Nunito Black"/>
                <a:cs typeface="Nunito Black"/>
                <a:sym typeface="Nunito Black"/>
              </a:defRPr>
            </a:lvl1pPr>
            <a:lvl2pPr marR="0" lvl="1"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2pPr>
            <a:lvl3pPr marR="0" lvl="2"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3pPr>
            <a:lvl4pPr marR="0" lvl="3"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4pPr>
            <a:lvl5pPr marR="0" lvl="4"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5pPr>
            <a:lvl6pPr marR="0" lvl="5"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6pPr>
            <a:lvl7pPr marR="0" lvl="6"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7pPr>
            <a:lvl8pPr marR="0" lvl="7"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8pPr>
            <a:lvl9pPr marR="0" lvl="8"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9pPr>
          </a:lstStyle>
          <a:p>
            <a:pPr algn="ctr">
              <a:lnSpc>
                <a:spcPct val="150000"/>
              </a:lnSpc>
            </a:pPr>
            <a:r>
              <a:rPr lang="en-US">
                <a:solidFill>
                  <a:schemeClr val="tx1">
                    <a:lumMod val="90000"/>
                    <a:lumOff val="10000"/>
                  </a:schemeClr>
                </a:solidFill>
                <a:latin typeface="+mn-lt"/>
              </a:rPr>
              <a:t>CHÀO MỪNG CÁC EM ĐẾN VỚI BÀI HỌC HÔM NAY!</a:t>
            </a:r>
            <a:endParaRPr lang="en-US" dirty="0">
              <a:solidFill>
                <a:schemeClr val="tx1">
                  <a:lumMod val="90000"/>
                  <a:lumOff val="10000"/>
                </a:schemeClr>
              </a:solidFill>
              <a:latin typeface="+mn-lt"/>
            </a:endParaRPr>
          </a:p>
        </p:txBody>
      </p:sp>
    </p:spTree>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15" name="Google Shape;1315;p64"/>
          <p:cNvGrpSpPr/>
          <p:nvPr/>
        </p:nvGrpSpPr>
        <p:grpSpPr>
          <a:xfrm rot="10800000">
            <a:off x="8162701" y="544376"/>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0" name="Google Shape;48;p2"/>
          <p:cNvSpPr/>
          <p:nvPr/>
        </p:nvSpPr>
        <p:spPr>
          <a:xfrm>
            <a:off x="133269" y="349125"/>
            <a:ext cx="2896908" cy="2213974"/>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Cho liên tục muối ăn vào cốc rồi khuấy đều. Hiện tượng gì xảy ra? </a:t>
            </a:r>
            <a:endParaRPr lang="en-US" sz="1800">
              <a:latin typeface="Arial" panose="020B0604020202020204" pitchFamily="34" charset="0"/>
              <a:cs typeface="Arial" panose="020B0604020202020204" pitchFamily="34" charset="0"/>
            </a:endParaRPr>
          </a:p>
        </p:txBody>
      </p:sp>
      <p:sp>
        <p:nvSpPr>
          <p:cNvPr id="51" name="Google Shape;48;p2"/>
          <p:cNvSpPr/>
          <p:nvPr/>
        </p:nvSpPr>
        <p:spPr>
          <a:xfrm>
            <a:off x="3550574" y="349125"/>
            <a:ext cx="2478060" cy="2213974"/>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Muối ăn không tan hết trong nước</a:t>
            </a:r>
            <a:endParaRPr lang="en-US" sz="1800">
              <a:latin typeface="Arial" panose="020B0604020202020204" pitchFamily="34" charset="0"/>
              <a:cs typeface="Arial" panose="020B0604020202020204" pitchFamily="34" charset="0"/>
            </a:endParaRPr>
          </a:p>
        </p:txBody>
      </p:sp>
      <p:sp>
        <p:nvSpPr>
          <p:cNvPr id="52" name="Right Arrow 51"/>
          <p:cNvSpPr/>
          <p:nvPr/>
        </p:nvSpPr>
        <p:spPr>
          <a:xfrm>
            <a:off x="3103741" y="1189412"/>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56" name="Google Shape;48;p2"/>
          <p:cNvSpPr/>
          <p:nvPr/>
        </p:nvSpPr>
        <p:spPr>
          <a:xfrm>
            <a:off x="6549031" y="349125"/>
            <a:ext cx="2478060" cy="2213974"/>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Hỗn hợp lỏng đồng nhất (không tính phần muối lắng ở đấy cốc), gọi là dung dịch bão hòa</a:t>
            </a:r>
            <a:endParaRPr lang="en-US" sz="1800">
              <a:latin typeface="Arial" panose="020B0604020202020204" pitchFamily="34" charset="0"/>
              <a:cs typeface="Arial" panose="020B0604020202020204" pitchFamily="34" charset="0"/>
            </a:endParaRPr>
          </a:p>
        </p:txBody>
      </p:sp>
      <p:sp>
        <p:nvSpPr>
          <p:cNvPr id="57" name="Right Arrow 56"/>
          <p:cNvSpPr/>
          <p:nvPr/>
        </p:nvSpPr>
        <p:spPr>
          <a:xfrm>
            <a:off x="6104127" y="1184070"/>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nvGrpSpPr>
          <p:cNvPr id="3" name="Group 2"/>
          <p:cNvGrpSpPr/>
          <p:nvPr/>
        </p:nvGrpSpPr>
        <p:grpSpPr>
          <a:xfrm>
            <a:off x="2616992" y="2874317"/>
            <a:ext cx="4345223" cy="2121853"/>
            <a:chOff x="2616992" y="2805044"/>
            <a:chExt cx="4345223" cy="2121853"/>
          </a:xfrm>
        </p:grpSpPr>
        <p:pic>
          <p:nvPicPr>
            <p:cNvPr id="34" name="Picture 5"/>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616992" y="2805044"/>
              <a:ext cx="4345223" cy="2121853"/>
            </a:xfrm>
            <a:prstGeom prst="rect">
              <a:avLst/>
            </a:prstGeom>
          </p:spPr>
        </p:pic>
        <p:sp>
          <p:nvSpPr>
            <p:cNvPr id="2" name="Rectangle 1"/>
            <p:cNvSpPr/>
            <p:nvPr/>
          </p:nvSpPr>
          <p:spPr>
            <a:xfrm>
              <a:off x="3166889" y="3308971"/>
              <a:ext cx="3245428" cy="923330"/>
            </a:xfrm>
            <a:prstGeom prst="rect">
              <a:avLst/>
            </a:prstGeom>
          </p:spPr>
          <p:txBody>
            <a:bodyPr wrap="square" anchor="ctr">
              <a:spAutoFit/>
            </a:bodyPr>
            <a:lstStyle/>
            <a:p>
              <a:pPr algn="ctr">
                <a:lnSpc>
                  <a:spcPct val="150000"/>
                </a:lnSpc>
              </a:pPr>
              <a:r>
                <a:rPr lang="fr-FR" sz="1800" b="1">
                  <a:solidFill>
                    <a:srgbClr val="FF0000"/>
                  </a:solidFill>
                  <a:latin typeface="+mj-lt"/>
                  <a:ea typeface="Calibri" panose="020F0502020204030204" pitchFamily="34" charset="0"/>
                </a:rPr>
                <a:t>Khái niệm và kí hiệu độ tan của một chất trong nước?</a:t>
              </a:r>
              <a:endParaRPr lang="en-US" sz="1800" b="1">
                <a:solidFill>
                  <a:srgbClr val="FF0000"/>
                </a:solidFill>
                <a:latin typeface="+mj-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arn(inVertical)">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6" grpId="0" animBg="1"/>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15" name="Google Shape;1315;p64"/>
          <p:cNvGrpSpPr/>
          <p:nvPr/>
        </p:nvGrpSpPr>
        <p:grpSpPr>
          <a:xfrm rot="10800000">
            <a:off x="8162701" y="544376"/>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7" name="Google Shape;983;p57"/>
          <p:cNvSpPr txBox="1">
            <a:spLocks noGrp="1"/>
          </p:cNvSpPr>
          <p:nvPr>
            <p:ph type="title"/>
          </p:nvPr>
        </p:nvSpPr>
        <p:spPr>
          <a:xfrm>
            <a:off x="713100" y="348419"/>
            <a:ext cx="7717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1. Định nghĩa độ tan</a:t>
            </a:r>
            <a:endParaRPr sz="3200" b="1">
              <a:latin typeface="+mj-lt"/>
            </a:endParaRPr>
          </a:p>
        </p:txBody>
      </p:sp>
      <p:grpSp>
        <p:nvGrpSpPr>
          <p:cNvPr id="39" name="Group 38"/>
          <p:cNvGrpSpPr/>
          <p:nvPr/>
        </p:nvGrpSpPr>
        <p:grpSpPr>
          <a:xfrm>
            <a:off x="948327" y="1289736"/>
            <a:ext cx="4829571" cy="2775588"/>
            <a:chOff x="400049" y="2966522"/>
            <a:chExt cx="9659141" cy="5696641"/>
          </a:xfrm>
        </p:grpSpPr>
        <p:sp>
          <p:nvSpPr>
            <p:cNvPr id="41" name="Rectangle 40"/>
            <p:cNvSpPr/>
            <p:nvPr/>
          </p:nvSpPr>
          <p:spPr>
            <a:xfrm>
              <a:off x="400049" y="3317933"/>
              <a:ext cx="9659141" cy="5345230"/>
            </a:xfrm>
            <a:prstGeom prst="rect">
              <a:avLst/>
            </a:prstGeom>
            <a:solidFill>
              <a:schemeClr val="bg1"/>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solidFill>
                  <a:srgbClr val="000000"/>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1"/>
            <a:stretch>
              <a:fillRect/>
            </a:stretch>
          </p:blipFill>
          <p:spPr>
            <a:xfrm>
              <a:off x="4822699" y="2966522"/>
              <a:ext cx="813840" cy="782536"/>
            </a:xfrm>
            <a:prstGeom prst="rect">
              <a:avLst/>
            </a:prstGeom>
          </p:spPr>
        </p:pic>
      </p:grpSp>
      <p:sp>
        <p:nvSpPr>
          <p:cNvPr id="40" name="Rectangle 39"/>
          <p:cNvSpPr/>
          <p:nvPr/>
        </p:nvSpPr>
        <p:spPr>
          <a:xfrm>
            <a:off x="1115504" y="1920611"/>
            <a:ext cx="4495216" cy="1754326"/>
          </a:xfrm>
          <a:prstGeom prst="rect">
            <a:avLst/>
          </a:prstGeom>
        </p:spPr>
        <p:txBody>
          <a:bodyPr wrap="square">
            <a:spAutoFit/>
          </a:bodyPr>
          <a:lstStyle/>
          <a:p>
            <a:pPr algn="just">
              <a:lnSpc>
                <a:spcPct val="150000"/>
              </a:lnSpc>
            </a:pPr>
            <a:r>
              <a:rPr lang="fr-FR" sz="1800"/>
              <a:t>Độ tan (kí hiệu là S) của một chất trong nước là số gam chất đó hòa tan trong 100 gam nước để tạo thành dung dịch bão hòa ở một nhiệt độ, áp suất xác định</a:t>
            </a:r>
            <a:r>
              <a:rPr lang="fr-FR" sz="1800" i="1"/>
              <a:t>.</a:t>
            </a:r>
            <a:endParaRPr lang="en-US" sz="1800"/>
          </a:p>
        </p:txBody>
      </p:sp>
      <p:sp>
        <p:nvSpPr>
          <p:cNvPr id="43" name="Freeform 10"/>
          <p:cNvSpPr/>
          <p:nvPr/>
        </p:nvSpPr>
        <p:spPr>
          <a:xfrm flipH="1">
            <a:off x="6291617" y="2112818"/>
            <a:ext cx="1871085" cy="3030682"/>
          </a:xfrm>
          <a:custGeom>
            <a:avLst/>
            <a:gdLst/>
            <a:ahLst/>
            <a:cxnLst/>
            <a:rect l="l" t="t" r="r" b="b"/>
            <a:pathLst>
              <a:path w="2582216" h="4178907">
                <a:moveTo>
                  <a:pt x="0" y="0"/>
                </a:moveTo>
                <a:lnTo>
                  <a:pt x="2582217" y="0"/>
                </a:lnTo>
                <a:lnTo>
                  <a:pt x="2582217" y="4178906"/>
                </a:lnTo>
                <a:lnTo>
                  <a:pt x="0" y="4178906"/>
                </a:lnTo>
                <a:lnTo>
                  <a:pt x="0" y="0"/>
                </a:lnTo>
                <a:close/>
              </a:path>
            </a:pathLst>
          </a:custGeom>
          <a:blipFill>
            <a:blip r:embed="rId2"/>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par>
                                <p:cTn id="8" presetID="9"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5" name="Google Shape;1285;p64"/>
          <p:cNvGrpSpPr/>
          <p:nvPr/>
        </p:nvGrpSpPr>
        <p:grpSpPr>
          <a:xfrm>
            <a:off x="352339" y="1437021"/>
            <a:ext cx="3157836" cy="2542512"/>
            <a:chOff x="713564" y="1448130"/>
            <a:chExt cx="3157836" cy="2542512"/>
          </a:xfrm>
        </p:grpSpPr>
        <p:grpSp>
          <p:nvGrpSpPr>
            <p:cNvPr id="1286" name="Google Shape;1286;p64"/>
            <p:cNvGrpSpPr/>
            <p:nvPr/>
          </p:nvGrpSpPr>
          <p:grpSpPr>
            <a:xfrm>
              <a:off x="1818902" y="1522148"/>
              <a:ext cx="1766919" cy="1806023"/>
              <a:chOff x="7168139" y="2668132"/>
              <a:chExt cx="1597143" cy="1632490"/>
            </a:xfrm>
          </p:grpSpPr>
          <p:sp>
            <p:nvSpPr>
              <p:cNvPr id="1287" name="Google Shape;1287;p64"/>
              <p:cNvSpPr/>
              <p:nvPr/>
            </p:nvSpPr>
            <p:spPr>
              <a:xfrm>
                <a:off x="8039616" y="2668132"/>
                <a:ext cx="725665" cy="163249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8" name="Google Shape;1288;p64"/>
              <p:cNvSpPr/>
              <p:nvPr/>
            </p:nvSpPr>
            <p:spPr>
              <a:xfrm>
                <a:off x="743012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9" name="Google Shape;1289;p64"/>
              <p:cNvSpPr/>
              <p:nvPr/>
            </p:nvSpPr>
            <p:spPr>
              <a:xfrm>
                <a:off x="716813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90" name="Google Shape;1290;p64"/>
            <p:cNvGrpSpPr/>
            <p:nvPr/>
          </p:nvGrpSpPr>
          <p:grpSpPr>
            <a:xfrm>
              <a:off x="1655815" y="2629352"/>
              <a:ext cx="2215586" cy="1357729"/>
              <a:chOff x="7020722" y="3595000"/>
              <a:chExt cx="2002699" cy="1227270"/>
            </a:xfrm>
          </p:grpSpPr>
          <p:sp>
            <p:nvSpPr>
              <p:cNvPr id="1291" name="Google Shape;1291;p64"/>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2" name="Google Shape;1292;p64"/>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3" name="Google Shape;1293;p64"/>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94" name="Google Shape;1294;p64"/>
            <p:cNvGrpSpPr/>
            <p:nvPr/>
          </p:nvGrpSpPr>
          <p:grpSpPr>
            <a:xfrm>
              <a:off x="713564" y="1448130"/>
              <a:ext cx="1633426" cy="2542512"/>
              <a:chOff x="7199444" y="2601227"/>
              <a:chExt cx="1476476" cy="2298212"/>
            </a:xfrm>
          </p:grpSpPr>
          <p:sp>
            <p:nvSpPr>
              <p:cNvPr id="1295" name="Google Shape;1295;p64"/>
              <p:cNvSpPr/>
              <p:nvPr/>
            </p:nvSpPr>
            <p:spPr>
              <a:xfrm>
                <a:off x="7199444" y="2601227"/>
                <a:ext cx="1476476" cy="2298212"/>
              </a:xfrm>
              <a:custGeom>
                <a:avLst/>
                <a:gdLst/>
                <a:ahLst/>
                <a:cxnLst/>
                <a:rect l="l" t="t" r="r" b="b"/>
                <a:pathLst>
                  <a:path w="23016" h="35827" extrusionOk="0">
                    <a:moveTo>
                      <a:pt x="7954" y="0"/>
                    </a:moveTo>
                    <a:cubicBezTo>
                      <a:pt x="7323" y="0"/>
                      <a:pt x="6823" y="512"/>
                      <a:pt x="6823" y="1131"/>
                    </a:cubicBezTo>
                    <a:lnTo>
                      <a:pt x="6823" y="1477"/>
                    </a:lnTo>
                    <a:cubicBezTo>
                      <a:pt x="6823" y="2096"/>
                      <a:pt x="7323" y="2608"/>
                      <a:pt x="7954" y="2608"/>
                    </a:cubicBezTo>
                    <a:lnTo>
                      <a:pt x="8787" y="2608"/>
                    </a:lnTo>
                    <a:lnTo>
                      <a:pt x="8787" y="16228"/>
                    </a:lnTo>
                    <a:lnTo>
                      <a:pt x="1120" y="31064"/>
                    </a:lnTo>
                    <a:cubicBezTo>
                      <a:pt x="0" y="33231"/>
                      <a:pt x="1572" y="35826"/>
                      <a:pt x="4025" y="35826"/>
                    </a:cubicBezTo>
                    <a:lnTo>
                      <a:pt x="18991" y="35826"/>
                    </a:lnTo>
                    <a:cubicBezTo>
                      <a:pt x="21456" y="35826"/>
                      <a:pt x="23015" y="33231"/>
                      <a:pt x="21896" y="31064"/>
                    </a:cubicBezTo>
                    <a:lnTo>
                      <a:pt x="14228" y="16228"/>
                    </a:lnTo>
                    <a:lnTo>
                      <a:pt x="14228" y="2608"/>
                    </a:lnTo>
                    <a:lnTo>
                      <a:pt x="15062" y="2608"/>
                    </a:lnTo>
                    <a:cubicBezTo>
                      <a:pt x="15693" y="2608"/>
                      <a:pt x="16193" y="2096"/>
                      <a:pt x="16193" y="1477"/>
                    </a:cubicBezTo>
                    <a:lnTo>
                      <a:pt x="16193" y="1131"/>
                    </a:lnTo>
                    <a:cubicBezTo>
                      <a:pt x="16193" y="512"/>
                      <a:pt x="15693" y="0"/>
                      <a:pt x="1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6" name="Google Shape;1296;p64"/>
              <p:cNvSpPr/>
              <p:nvPr/>
            </p:nvSpPr>
            <p:spPr>
              <a:xfrm>
                <a:off x="7336917" y="4337250"/>
                <a:ext cx="1201529" cy="466673"/>
              </a:xfrm>
              <a:custGeom>
                <a:avLst/>
                <a:gdLst/>
                <a:ahLst/>
                <a:cxnLst/>
                <a:rect l="l" t="t" r="r" b="b"/>
                <a:pathLst>
                  <a:path w="18730" h="7275" extrusionOk="0">
                    <a:moveTo>
                      <a:pt x="2727" y="0"/>
                    </a:moveTo>
                    <a:lnTo>
                      <a:pt x="298" y="4679"/>
                    </a:lnTo>
                    <a:cubicBezTo>
                      <a:pt x="1" y="5251"/>
                      <a:pt x="36" y="5870"/>
                      <a:pt x="358" y="6429"/>
                    </a:cubicBezTo>
                    <a:cubicBezTo>
                      <a:pt x="691" y="6965"/>
                      <a:pt x="1239" y="7275"/>
                      <a:pt x="1882" y="7275"/>
                    </a:cubicBezTo>
                    <a:lnTo>
                      <a:pt x="16848" y="7275"/>
                    </a:lnTo>
                    <a:cubicBezTo>
                      <a:pt x="17491" y="7275"/>
                      <a:pt x="18039" y="6953"/>
                      <a:pt x="18372" y="6429"/>
                    </a:cubicBezTo>
                    <a:cubicBezTo>
                      <a:pt x="18693" y="5894"/>
                      <a:pt x="18729" y="5251"/>
                      <a:pt x="18431" y="4679"/>
                    </a:cubicBezTo>
                    <a:lnTo>
                      <a:pt x="160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7" name="Google Shape;1297;p64"/>
              <p:cNvSpPr/>
              <p:nvPr/>
            </p:nvSpPr>
            <p:spPr>
              <a:xfrm>
                <a:off x="7630981" y="4463685"/>
                <a:ext cx="191039" cy="177945"/>
              </a:xfrm>
              <a:custGeom>
                <a:avLst/>
                <a:gdLst/>
                <a:ahLst/>
                <a:cxnLst/>
                <a:rect l="l" t="t" r="r" b="b"/>
                <a:pathLst>
                  <a:path w="2978" h="2774" extrusionOk="0">
                    <a:moveTo>
                      <a:pt x="1495" y="0"/>
                    </a:moveTo>
                    <a:cubicBezTo>
                      <a:pt x="822" y="0"/>
                      <a:pt x="238" y="483"/>
                      <a:pt x="120" y="1160"/>
                    </a:cubicBezTo>
                    <a:cubicBezTo>
                      <a:pt x="1" y="1922"/>
                      <a:pt x="512" y="2637"/>
                      <a:pt x="1263" y="2756"/>
                    </a:cubicBezTo>
                    <a:cubicBezTo>
                      <a:pt x="1337" y="2767"/>
                      <a:pt x="1410" y="2773"/>
                      <a:pt x="1483" y="2773"/>
                    </a:cubicBezTo>
                    <a:cubicBezTo>
                      <a:pt x="2156" y="2773"/>
                      <a:pt x="2740" y="2290"/>
                      <a:pt x="2858" y="1613"/>
                    </a:cubicBezTo>
                    <a:cubicBezTo>
                      <a:pt x="2977" y="851"/>
                      <a:pt x="2465" y="148"/>
                      <a:pt x="1715" y="17"/>
                    </a:cubicBezTo>
                    <a:cubicBezTo>
                      <a:pt x="1641" y="6"/>
                      <a:pt x="1567" y="0"/>
                      <a:pt x="1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8" name="Google Shape;1298;p64"/>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9" name="Google Shape;1299;p64"/>
              <p:cNvSpPr/>
              <p:nvPr/>
            </p:nvSpPr>
            <p:spPr>
              <a:xfrm>
                <a:off x="8065597" y="4583898"/>
                <a:ext cx="141322" cy="141381"/>
              </a:xfrm>
              <a:custGeom>
                <a:avLst/>
                <a:gdLst/>
                <a:ahLst/>
                <a:cxnLst/>
                <a:rect l="l" t="t" r="r" b="b"/>
                <a:pathLst>
                  <a:path w="2203" h="2204" extrusionOk="0">
                    <a:moveTo>
                      <a:pt x="1096" y="1"/>
                    </a:moveTo>
                    <a:cubicBezTo>
                      <a:pt x="488" y="1"/>
                      <a:pt x="0" y="501"/>
                      <a:pt x="0" y="1108"/>
                    </a:cubicBezTo>
                    <a:cubicBezTo>
                      <a:pt x="0" y="1715"/>
                      <a:pt x="488" y="2203"/>
                      <a:pt x="1096" y="2203"/>
                    </a:cubicBezTo>
                    <a:cubicBezTo>
                      <a:pt x="1715" y="2203"/>
                      <a:pt x="2203" y="1715"/>
                      <a:pt x="2203" y="1108"/>
                    </a:cubicBezTo>
                    <a:cubicBezTo>
                      <a:pt x="2203" y="501"/>
                      <a:pt x="1715" y="1"/>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0" name="Google Shape;1300;p64"/>
              <p:cNvSpPr/>
              <p:nvPr/>
            </p:nvSpPr>
            <p:spPr>
              <a:xfrm>
                <a:off x="7961674" y="4428853"/>
                <a:ext cx="68833" cy="68830"/>
              </a:xfrm>
              <a:custGeom>
                <a:avLst/>
                <a:gdLst/>
                <a:ahLst/>
                <a:cxnLst/>
                <a:rect l="l" t="t" r="r" b="b"/>
                <a:pathLst>
                  <a:path w="1073" h="1073" extrusionOk="0">
                    <a:moveTo>
                      <a:pt x="537" y="1"/>
                    </a:moveTo>
                    <a:cubicBezTo>
                      <a:pt x="239" y="1"/>
                      <a:pt x="1" y="239"/>
                      <a:pt x="1" y="537"/>
                    </a:cubicBezTo>
                    <a:cubicBezTo>
                      <a:pt x="1" y="822"/>
                      <a:pt x="239" y="1072"/>
                      <a:pt x="537" y="1072"/>
                    </a:cubicBezTo>
                    <a:cubicBezTo>
                      <a:pt x="834" y="1072"/>
                      <a:pt x="1072" y="822"/>
                      <a:pt x="1072" y="537"/>
                    </a:cubicBezTo>
                    <a:cubicBezTo>
                      <a:pt x="1072" y="239"/>
                      <a:pt x="834" y="1"/>
                      <a:pt x="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1" name="Google Shape;1301;p64"/>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2" name="Google Shape;1302;p64"/>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3" name="Google Shape;1303;p64"/>
              <p:cNvSpPr/>
              <p:nvPr/>
            </p:nvSpPr>
            <p:spPr>
              <a:xfrm>
                <a:off x="7857815" y="3472670"/>
                <a:ext cx="68063" cy="68766"/>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4" name="Google Shape;1304;p64"/>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8" name="Google Shape;1305;p64"/>
          <p:cNvGrpSpPr/>
          <p:nvPr/>
        </p:nvGrpSpPr>
        <p:grpSpPr>
          <a:xfrm>
            <a:off x="350930" y="4232301"/>
            <a:ext cx="869457" cy="694597"/>
            <a:chOff x="2027956" y="1873070"/>
            <a:chExt cx="1161755" cy="928109"/>
          </a:xfrm>
        </p:grpSpPr>
        <p:cxnSp>
          <p:nvCxnSpPr>
            <p:cNvPr id="49"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50"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51"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52"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53"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 name="Google Shape;1315;p64"/>
          <p:cNvGrpSpPr/>
          <p:nvPr/>
        </p:nvGrpSpPr>
        <p:grpSpPr>
          <a:xfrm rot="10800000">
            <a:off x="8162701" y="544376"/>
            <a:ext cx="869457" cy="694597"/>
            <a:chOff x="2027956" y="1873070"/>
            <a:chExt cx="1161755" cy="928109"/>
          </a:xfrm>
        </p:grpSpPr>
        <p:cxnSp>
          <p:nvCxnSpPr>
            <p:cNvPr id="59"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60"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61"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62"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63"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8"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Rectangle 3"/>
          <p:cNvSpPr/>
          <p:nvPr/>
        </p:nvSpPr>
        <p:spPr>
          <a:xfrm>
            <a:off x="3985166" y="1218930"/>
            <a:ext cx="4592053" cy="2369303"/>
          </a:xfrm>
          <a:prstGeom prst="rect">
            <a:avLst/>
          </a:prstGeom>
        </p:spPr>
        <p:txBody>
          <a:bodyPr wrap="square">
            <a:spAutoFit/>
          </a:bodyPr>
          <a:lstStyle/>
          <a:p>
            <a:pPr indent="-7620" algn="just">
              <a:lnSpc>
                <a:spcPct val="150000"/>
              </a:lnSpc>
              <a:spcBef>
                <a:spcPts val="100"/>
              </a:spcBef>
              <a:spcAft>
                <a:spcPts val="100"/>
              </a:spcAft>
            </a:pPr>
            <a:r>
              <a:rPr lang="fr-FR" sz="2000" b="1" dirty="0" err="1">
                <a:solidFill>
                  <a:srgbClr val="FF0000"/>
                </a:solidFill>
                <a:cs typeface="Times New Roman" panose="02020603050405020304" pitchFamily="18" charset="0"/>
              </a:rPr>
              <a:t>Câu</a:t>
            </a:r>
            <a:r>
              <a:rPr lang="fr-FR" sz="2000" b="1" dirty="0">
                <a:solidFill>
                  <a:srgbClr val="FF0000"/>
                </a:solidFill>
                <a:cs typeface="Times New Roman" panose="02020603050405020304" pitchFamily="18" charset="0"/>
              </a:rPr>
              <a:t> </a:t>
            </a:r>
            <a:r>
              <a:rPr lang="fr-FR" sz="2000" b="1" dirty="0" err="1">
                <a:solidFill>
                  <a:srgbClr val="FF0000"/>
                </a:solidFill>
                <a:cs typeface="Times New Roman" panose="02020603050405020304" pitchFamily="18" charset="0"/>
              </a:rPr>
              <a:t>hỏi</a:t>
            </a:r>
            <a:r>
              <a:rPr lang="fr-FR" sz="2000" b="1" dirty="0">
                <a:solidFill>
                  <a:srgbClr val="FF0000"/>
                </a:solidFill>
                <a:cs typeface="Times New Roman" panose="02020603050405020304" pitchFamily="18" charset="0"/>
              </a:rPr>
              <a:t>  2 (SGK tr.36):</a:t>
            </a:r>
            <a:endParaRPr lang="en-US" sz="2000" b="1" dirty="0">
              <a:solidFill>
                <a:srgbClr val="FF0000"/>
              </a:solidFill>
            </a:endParaRPr>
          </a:p>
          <a:p>
            <a:pPr indent="-7620" algn="just">
              <a:lnSpc>
                <a:spcPct val="150000"/>
              </a:lnSpc>
              <a:spcBef>
                <a:spcPts val="100"/>
              </a:spcBef>
              <a:spcAft>
                <a:spcPts val="100"/>
              </a:spcAft>
            </a:pPr>
            <a:r>
              <a:rPr lang="fr-FR" sz="2000" dirty="0">
                <a:cs typeface="Times New Roman" panose="02020603050405020304" pitchFamily="18" charset="0"/>
              </a:rPr>
              <a:t>2. </a:t>
            </a:r>
            <a:r>
              <a:rPr lang="fr-FR" sz="2000" dirty="0" err="1">
                <a:cs typeface="Times New Roman" panose="02020603050405020304" pitchFamily="18" charset="0"/>
              </a:rPr>
              <a:t>Tính</a:t>
            </a:r>
            <a:r>
              <a:rPr lang="fr-FR" sz="2000" dirty="0">
                <a:cs typeface="Times New Roman" panose="02020603050405020304" pitchFamily="18" charset="0"/>
              </a:rPr>
              <a:t> </a:t>
            </a:r>
            <a:r>
              <a:rPr lang="fr-FR" sz="2000" dirty="0" err="1">
                <a:cs typeface="Times New Roman" panose="02020603050405020304" pitchFamily="18" charset="0"/>
              </a:rPr>
              <a:t>khối</a:t>
            </a:r>
            <a:r>
              <a:rPr lang="fr-FR" sz="2000" dirty="0">
                <a:cs typeface="Times New Roman" panose="02020603050405020304" pitchFamily="18" charset="0"/>
              </a:rPr>
              <a:t> </a:t>
            </a:r>
            <a:r>
              <a:rPr lang="fr-FR" sz="2000" dirty="0" err="1">
                <a:cs typeface="Times New Roman" panose="02020603050405020304" pitchFamily="18" charset="0"/>
              </a:rPr>
              <a:t>lượng</a:t>
            </a:r>
            <a:r>
              <a:rPr lang="fr-FR" sz="2000" dirty="0">
                <a:cs typeface="Times New Roman" panose="02020603050405020304" pitchFamily="18" charset="0"/>
              </a:rPr>
              <a:t> sodium </a:t>
            </a:r>
            <a:r>
              <a:rPr lang="fr-FR" sz="2000" dirty="0" err="1">
                <a:cs typeface="Times New Roman" panose="02020603050405020304" pitchFamily="18" charset="0"/>
              </a:rPr>
              <a:t>chloride</a:t>
            </a:r>
            <a:r>
              <a:rPr lang="fr-FR" sz="2000" dirty="0">
                <a:cs typeface="Times New Roman" panose="02020603050405020304" pitchFamily="18" charset="0"/>
              </a:rPr>
              <a:t> </a:t>
            </a:r>
            <a:r>
              <a:rPr lang="fr-FR" sz="2000" dirty="0" err="1">
                <a:cs typeface="Times New Roman" panose="02020603050405020304" pitchFamily="18" charset="0"/>
              </a:rPr>
              <a:t>cần</a:t>
            </a:r>
            <a:r>
              <a:rPr lang="fr-FR" sz="2000" dirty="0">
                <a:cs typeface="Times New Roman" panose="02020603050405020304" pitchFamily="18" charset="0"/>
              </a:rPr>
              <a:t> </a:t>
            </a:r>
            <a:r>
              <a:rPr lang="fr-FR" sz="2000" dirty="0" err="1">
                <a:cs typeface="Times New Roman" panose="02020603050405020304" pitchFamily="18" charset="0"/>
              </a:rPr>
              <a:t>hòa</a:t>
            </a:r>
            <a:r>
              <a:rPr lang="fr-FR" sz="2000" dirty="0">
                <a:cs typeface="Times New Roman" panose="02020603050405020304" pitchFamily="18" charset="0"/>
              </a:rPr>
              <a:t> tan </a:t>
            </a:r>
            <a:r>
              <a:rPr lang="fr-FR" sz="2000" dirty="0" err="1">
                <a:cs typeface="Times New Roman" panose="02020603050405020304" pitchFamily="18" charset="0"/>
              </a:rPr>
              <a:t>trong</a:t>
            </a:r>
            <a:r>
              <a:rPr lang="fr-FR" sz="2000" dirty="0">
                <a:cs typeface="Times New Roman" panose="02020603050405020304" pitchFamily="18" charset="0"/>
              </a:rPr>
              <a:t> 200 </a:t>
            </a:r>
            <a:r>
              <a:rPr lang="fr-FR" sz="2000" dirty="0" err="1">
                <a:cs typeface="Times New Roman" panose="02020603050405020304" pitchFamily="18" charset="0"/>
              </a:rPr>
              <a:t>gam</a:t>
            </a:r>
            <a:r>
              <a:rPr lang="fr-FR" sz="2000" dirty="0">
                <a:cs typeface="Times New Roman" panose="02020603050405020304" pitchFamily="18" charset="0"/>
              </a:rPr>
              <a:t> </a:t>
            </a:r>
            <a:r>
              <a:rPr lang="fr-FR" sz="2000" dirty="0" err="1">
                <a:cs typeface="Times New Roman" panose="02020603050405020304" pitchFamily="18" charset="0"/>
              </a:rPr>
              <a:t>nước</a:t>
            </a:r>
            <a:r>
              <a:rPr lang="fr-FR" sz="2000" dirty="0">
                <a:cs typeface="Times New Roman" panose="02020603050405020304" pitchFamily="18" charset="0"/>
              </a:rPr>
              <a:t> ở 20</a:t>
            </a:r>
            <a:r>
              <a:rPr lang="fr-FR" sz="2000" baseline="30000" dirty="0">
                <a:cs typeface="Times New Roman" panose="02020603050405020304" pitchFamily="18" charset="0"/>
              </a:rPr>
              <a:t>o</a:t>
            </a:r>
            <a:r>
              <a:rPr lang="fr-FR" sz="2000" dirty="0">
                <a:cs typeface="Times New Roman" panose="02020603050405020304" pitchFamily="18" charset="0"/>
              </a:rPr>
              <a:t>C </a:t>
            </a:r>
            <a:r>
              <a:rPr lang="fr-FR" sz="2000" dirty="0" err="1">
                <a:cs typeface="Times New Roman" panose="02020603050405020304" pitchFamily="18" charset="0"/>
              </a:rPr>
              <a:t>để</a:t>
            </a:r>
            <a:r>
              <a:rPr lang="fr-FR" sz="2000" dirty="0">
                <a:cs typeface="Times New Roman" panose="02020603050405020304" pitchFamily="18" charset="0"/>
              </a:rPr>
              <a:t> </a:t>
            </a:r>
            <a:r>
              <a:rPr lang="fr-FR" sz="2000" dirty="0" err="1">
                <a:cs typeface="Times New Roman" panose="02020603050405020304" pitchFamily="18" charset="0"/>
              </a:rPr>
              <a:t>thu</a:t>
            </a:r>
            <a:r>
              <a:rPr lang="fr-FR" sz="2000" dirty="0">
                <a:cs typeface="Times New Roman" panose="02020603050405020304" pitchFamily="18" charset="0"/>
              </a:rPr>
              <a:t> </a:t>
            </a:r>
            <a:r>
              <a:rPr lang="fr-FR" sz="2000" dirty="0" err="1">
                <a:cs typeface="Times New Roman" panose="02020603050405020304" pitchFamily="18" charset="0"/>
              </a:rPr>
              <a:t>được</a:t>
            </a:r>
            <a:r>
              <a:rPr lang="fr-FR" sz="2000" dirty="0">
                <a:cs typeface="Times New Roman" panose="02020603050405020304" pitchFamily="18" charset="0"/>
              </a:rPr>
              <a:t> </a:t>
            </a:r>
            <a:r>
              <a:rPr lang="fr-FR" sz="2000" dirty="0" err="1">
                <a:cs typeface="Times New Roman" panose="02020603050405020304" pitchFamily="18" charset="0"/>
              </a:rPr>
              <a:t>dung</a:t>
            </a:r>
            <a:r>
              <a:rPr lang="fr-FR" sz="2000" dirty="0">
                <a:cs typeface="Times New Roman" panose="02020603050405020304" pitchFamily="18" charset="0"/>
              </a:rPr>
              <a:t> </a:t>
            </a:r>
            <a:r>
              <a:rPr lang="fr-FR" sz="2000" dirty="0" err="1">
                <a:cs typeface="Times New Roman" panose="02020603050405020304" pitchFamily="18" charset="0"/>
              </a:rPr>
              <a:t>dịch</a:t>
            </a:r>
            <a:r>
              <a:rPr lang="fr-FR" sz="2000" dirty="0">
                <a:cs typeface="Times New Roman" panose="02020603050405020304" pitchFamily="18" charset="0"/>
              </a:rPr>
              <a:t> sodium </a:t>
            </a:r>
            <a:r>
              <a:rPr lang="fr-FR" sz="2000" dirty="0" err="1">
                <a:cs typeface="Times New Roman" panose="02020603050405020304" pitchFamily="18" charset="0"/>
              </a:rPr>
              <a:t>chloride</a:t>
            </a:r>
            <a:r>
              <a:rPr lang="fr-FR" sz="2000" dirty="0">
                <a:cs typeface="Times New Roman" panose="02020603050405020304" pitchFamily="18" charset="0"/>
              </a:rPr>
              <a:t> </a:t>
            </a:r>
            <a:r>
              <a:rPr lang="fr-FR" sz="2000" dirty="0" err="1">
                <a:cs typeface="Times New Roman" panose="02020603050405020304" pitchFamily="18" charset="0"/>
              </a:rPr>
              <a:t>bão</a:t>
            </a:r>
            <a:r>
              <a:rPr lang="fr-FR" sz="2000" dirty="0">
                <a:cs typeface="Times New Roman" panose="02020603050405020304" pitchFamily="18" charset="0"/>
              </a:rPr>
              <a:t> </a:t>
            </a:r>
            <a:r>
              <a:rPr lang="fr-FR" sz="2000" dirty="0" err="1">
                <a:cs typeface="Times New Roman" panose="02020603050405020304" pitchFamily="18" charset="0"/>
              </a:rPr>
              <a:t>hòa</a:t>
            </a:r>
            <a:r>
              <a:rPr lang="fr-FR" sz="2000" dirty="0">
                <a:cs typeface="Times New Roman" panose="02020603050405020304" pitchFamily="18" charset="0"/>
              </a:rPr>
              <a:t>. </a:t>
            </a:r>
            <a:endParaRPr lang="en-US" sz="2000" dirty="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15" name="Google Shape;1315;p64"/>
          <p:cNvGrpSpPr/>
          <p:nvPr/>
        </p:nvGrpSpPr>
        <p:grpSpPr>
          <a:xfrm rot="10800000">
            <a:off x="8162701" y="544376"/>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7" name="Google Shape;983;p57"/>
          <p:cNvSpPr txBox="1">
            <a:spLocks noGrp="1"/>
          </p:cNvSpPr>
          <p:nvPr>
            <p:ph type="title"/>
          </p:nvPr>
        </p:nvSpPr>
        <p:spPr>
          <a:xfrm>
            <a:off x="713100" y="348419"/>
            <a:ext cx="7717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1. Định nghĩa độ tan</a:t>
            </a:r>
            <a:endParaRPr sz="3200" b="1">
              <a:latin typeface="+mj-lt"/>
            </a:endParaRPr>
          </a:p>
        </p:txBody>
      </p:sp>
      <p:grpSp>
        <p:nvGrpSpPr>
          <p:cNvPr id="2" name="Group 1"/>
          <p:cNvGrpSpPr/>
          <p:nvPr/>
        </p:nvGrpSpPr>
        <p:grpSpPr>
          <a:xfrm>
            <a:off x="302439" y="1438212"/>
            <a:ext cx="3279348" cy="2900044"/>
            <a:chOff x="302439" y="1438212"/>
            <a:chExt cx="3279348" cy="2900044"/>
          </a:xfrm>
        </p:grpSpPr>
        <p:grpSp>
          <p:nvGrpSpPr>
            <p:cNvPr id="48" name="Group 47"/>
            <p:cNvGrpSpPr/>
            <p:nvPr/>
          </p:nvGrpSpPr>
          <p:grpSpPr>
            <a:xfrm>
              <a:off x="302439" y="1438212"/>
              <a:ext cx="3279348" cy="2900044"/>
              <a:chOff x="1747104" y="2842586"/>
              <a:chExt cx="6558696" cy="5800087"/>
            </a:xfrm>
          </p:grpSpPr>
          <p:grpSp>
            <p:nvGrpSpPr>
              <p:cNvPr id="49" name="Group 6"/>
              <p:cNvGrpSpPr/>
              <p:nvPr/>
            </p:nvGrpSpPr>
            <p:grpSpPr>
              <a:xfrm>
                <a:off x="1747104" y="3241541"/>
                <a:ext cx="6558696" cy="5401132"/>
                <a:chOff x="0" y="-38100"/>
                <a:chExt cx="1468735" cy="1001381"/>
              </a:xfrm>
            </p:grpSpPr>
            <p:sp>
              <p:nvSpPr>
                <p:cNvPr id="51" name="Freeform 7"/>
                <p:cNvSpPr/>
                <p:nvPr/>
              </p:nvSpPr>
              <p:spPr>
                <a:xfrm>
                  <a:off x="0" y="0"/>
                  <a:ext cx="1468735" cy="963281"/>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6">
                    <a:lumMod val="60000"/>
                    <a:lumOff val="40000"/>
                  </a:schemeClr>
                </a:solidFill>
                <a:ln w="19050">
                  <a:solidFill>
                    <a:srgbClr val="FFFFFF"/>
                  </a:solidFill>
                </a:ln>
              </p:spPr>
              <p:txBody>
                <a:bodyPr/>
                <a:lstStyle/>
                <a:p>
                  <a:endParaRPr lang="en-US"/>
                </a:p>
              </p:txBody>
            </p:sp>
            <p:sp>
              <p:nvSpPr>
                <p:cNvPr id="52" name="TextBox 8"/>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700"/>
                </a:p>
              </p:txBody>
            </p:sp>
          </p:grpSp>
          <p:pic>
            <p:nvPicPr>
              <p:cNvPr id="50" name="Picture 4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29992" y="2842586"/>
                <a:ext cx="1392919" cy="1392919"/>
              </a:xfrm>
              <a:prstGeom prst="rect">
                <a:avLst/>
              </a:prstGeom>
            </p:spPr>
          </p:pic>
        </p:grpSp>
        <p:sp>
          <p:nvSpPr>
            <p:cNvPr id="58" name="Rectangle 57"/>
            <p:cNvSpPr/>
            <p:nvPr/>
          </p:nvSpPr>
          <p:spPr>
            <a:xfrm>
              <a:off x="521233" y="2182037"/>
              <a:ext cx="2880908" cy="1703030"/>
            </a:xfrm>
            <a:prstGeom prst="rect">
              <a:avLst/>
            </a:prstGeom>
          </p:spPr>
          <p:txBody>
            <a:bodyPr wrap="square">
              <a:spAutoFit/>
            </a:bodyPr>
            <a:lstStyle/>
            <a:p>
              <a:pPr algn="just">
                <a:lnSpc>
                  <a:spcPct val="150000"/>
                </a:lnSpc>
              </a:pPr>
              <a:r>
                <a:rPr lang="fr-FR" sz="1800"/>
                <a:t>Dung dịch bão hòa là dung dịch không thể hòa tan thêm chất tan ở nhiệt độ, áp suất xác định.</a:t>
              </a:r>
              <a:endParaRPr lang="en-US" sz="1800">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59" name="Rectangle 58"/>
              <p:cNvSpPr/>
              <p:nvPr/>
            </p:nvSpPr>
            <p:spPr>
              <a:xfrm>
                <a:off x="3858409" y="1983274"/>
                <a:ext cx="4955632" cy="2169825"/>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fr-FR" sz="1800"/>
                  <a:t>Lượng sodium chloride hòa tan tối đa trong 100 gam nước tạo thành dung dịch bão hòa ở 20 </a:t>
                </a:r>
                <a:r>
                  <a:rPr lang="fr-FR" sz="1800" baseline="30000"/>
                  <a:t>o</a:t>
                </a:r>
                <a:r>
                  <a:rPr lang="fr-FR" sz="1800"/>
                  <a:t>C là 35,9 gam. </a:t>
                </a:r>
                <a:endParaRPr lang="fr-FR" sz="1800"/>
              </a:p>
              <a:p>
                <a:pPr marL="285750" indent="-285750" algn="just">
                  <a:lnSpc>
                    <a:spcPct val="150000"/>
                  </a:lnSpc>
                  <a:buFont typeface="Arial" panose="020B0604020202020204" pitchFamily="34" charset="0"/>
                  <a:buChar char="•"/>
                </a:pPr>
                <a:r>
                  <a:rPr lang="fr-FR" sz="1800"/>
                  <a:t>Vậy 200 gam nước sẽ hòa tan tối đa được: </a:t>
                </a:r>
                <a:endParaRPr lang="fr-FR" sz="1800"/>
              </a:p>
              <a:p>
                <a:pPr algn="ctr">
                  <a:lnSpc>
                    <a:spcPct val="150000"/>
                  </a:lnSpc>
                </a:pPr>
                <a:r>
                  <a:rPr lang="fr-FR" sz="1800"/>
                  <a:t>35,9 </a:t>
                </a:r>
                <a14:m>
                  <m:oMath xmlns:m="http://schemas.openxmlformats.org/officeDocument/2006/math">
                    <m:r>
                      <a:rPr lang="fr-FR" sz="1800" i="1">
                        <a:latin typeface="Cambria Math" panose="02040503050406030204" pitchFamily="18" charset="0"/>
                      </a:rPr>
                      <m:t>×</m:t>
                    </m:r>
                  </m:oMath>
                </a14:m>
                <a:r>
                  <a:rPr lang="fr-FR" sz="1800"/>
                  <a:t> 2 =  </a:t>
                </a:r>
                <a:r>
                  <a:rPr lang="fr-FR" sz="1800" b="1"/>
                  <a:t>71,8</a:t>
                </a:r>
                <a:r>
                  <a:rPr lang="fr-FR" sz="1800"/>
                  <a:t> (gam) sodium chloride</a:t>
                </a:r>
                <a:endParaRPr lang="en-US" sz="1800">
                  <a:latin typeface="Arial" panose="020B0604020202020204" pitchFamily="34" charset="0"/>
                  <a:cs typeface="Arial" panose="020B0604020202020204" pitchFamily="34" charset="0"/>
                </a:endParaRPr>
              </a:p>
            </p:txBody>
          </p:sp>
        </mc:Choice>
        <mc:Fallback>
          <p:sp>
            <p:nvSpPr>
              <p:cNvPr id="59" name="Rectangle 58"/>
              <p:cNvSpPr>
                <a:spLocks noRot="1" noChangeAspect="1" noMove="1" noResize="1" noEditPoints="1" noAdjustHandles="1" noChangeArrowheads="1" noChangeShapeType="1" noTextEdit="1"/>
              </p:cNvSpPr>
              <p:nvPr/>
            </p:nvSpPr>
            <p:spPr>
              <a:xfrm>
                <a:off x="3858409" y="1983274"/>
                <a:ext cx="4955632" cy="2169825"/>
              </a:xfrm>
              <a:prstGeom prst="rect">
                <a:avLst/>
              </a:prstGeom>
              <a:blipFill rotWithShape="1">
                <a:blip r:embed="rId2"/>
                <a:stretch>
                  <a:fillRect l="-3" t="-8" r="5" b="9"/>
                </a:stretch>
              </a:blipFill>
            </p:spPr>
            <p:txBody>
              <a:bodyPr/>
              <a:lstStyle/>
              <a:p>
                <a:r>
                  <a:rPr lang="en-US" alt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randombar(horizontal)">
                                      <p:cBhvr>
                                        <p:cTn id="12" dur="500"/>
                                        <p:tgtEl>
                                          <p:spTgt spid="59">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9">
                                            <p:txEl>
                                              <p:pRg st="1" end="1"/>
                                            </p:txEl>
                                          </p:spTgt>
                                        </p:tgtEl>
                                        <p:attrNameLst>
                                          <p:attrName>style.visibility</p:attrName>
                                        </p:attrNameLst>
                                      </p:cBhvr>
                                      <p:to>
                                        <p:strVal val="visible"/>
                                      </p:to>
                                    </p:set>
                                    <p:animEffect transition="in" filter="randombar(horizontal)">
                                      <p:cBhvr>
                                        <p:cTn id="16" dur="500"/>
                                        <p:tgtEl>
                                          <p:spTgt spid="59">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9">
                                            <p:txEl>
                                              <p:pRg st="2" end="2"/>
                                            </p:txEl>
                                          </p:spTgt>
                                        </p:tgtEl>
                                        <p:attrNameLst>
                                          <p:attrName>style.visibility</p:attrName>
                                        </p:attrNameLst>
                                      </p:cBhvr>
                                      <p:to>
                                        <p:strVal val="visible"/>
                                      </p:to>
                                    </p:set>
                                    <p:animEffect transition="in" filter="fade">
                                      <p:cBhvr>
                                        <p:cTn id="20" dur="500"/>
                                        <p:tgtEl>
                                          <p:spTgt spid="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983;p57"/>
          <p:cNvSpPr txBox="1">
            <a:spLocks noGrp="1"/>
          </p:cNvSpPr>
          <p:nvPr>
            <p:ph type="title"/>
          </p:nvPr>
        </p:nvSpPr>
        <p:spPr>
          <a:xfrm>
            <a:off x="0" y="348419"/>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latin typeface="+mj-lt"/>
              </a:rPr>
              <a:t>2. Các tính độ tan của một chất trong nước</a:t>
            </a:r>
            <a:endParaRPr b="1">
              <a:latin typeface="+mj-lt"/>
            </a:endParaRPr>
          </a:p>
        </p:txBody>
      </p:sp>
      <mc:AlternateContent xmlns:mc="http://schemas.openxmlformats.org/markup-compatibility/2006">
        <mc:Choice xmlns:a14="http://schemas.microsoft.com/office/drawing/2010/main" Requires="a14">
          <p:sp>
            <p:nvSpPr>
              <p:cNvPr id="36" name="Google Shape;48;p2"/>
              <p:cNvSpPr/>
              <p:nvPr/>
            </p:nvSpPr>
            <p:spPr>
              <a:xfrm>
                <a:off x="1410096" y="1331349"/>
                <a:ext cx="6323806" cy="1392382"/>
              </a:xfrm>
              <a:prstGeom prst="roundRect">
                <a:avLst>
                  <a:gd name="adj" fmla="val 11614"/>
                </a:avLst>
              </a:prstGeom>
              <a:solidFill>
                <a:srgbClr val="F79646"/>
              </a:solidFill>
              <a:ln>
                <a:solidFill>
                  <a:srgbClr val="B66D31"/>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72000" tIns="36000" rIns="72000" bIns="72000" anchor="ctr" anchorCtr="0">
                <a:noAutofit/>
              </a:bodyPr>
              <a:lstStyle/>
              <a:p>
                <a:pPr algn="just">
                  <a:lnSpc>
                    <a:spcPct val="150000"/>
                  </a:lnSpc>
                </a:pPr>
                <a:r>
                  <a:rPr lang="fr-FR" sz="1800"/>
                  <a:t>Công thức tính độ tan của một chất ở nhiệt độ xác định là:</a:t>
                </a:r>
                <a:endParaRPr lang="en-US" sz="1800"/>
              </a:p>
              <a:p>
                <a:pPr algn="ctr">
                  <a:lnSpc>
                    <a:spcPct val="150000"/>
                  </a:lnSpc>
                </a:pPr>
                <a14:m>
                  <m:oMath xmlns:m="http://schemas.openxmlformats.org/officeDocument/2006/math">
                    <m:r>
                      <a:rPr lang="fr-FR" sz="1800" i="1">
                        <a:latin typeface="Cambria Math" panose="02040503050406030204" pitchFamily="18" charset="0"/>
                      </a:rPr>
                      <m:t>𝑆</m:t>
                    </m:r>
                    <m:r>
                      <a:rPr lang="fr-FR"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𝑐𝑡</m:t>
                            </m:r>
                          </m:sub>
                        </m:sSub>
                        <m:r>
                          <a:rPr lang="fr-FR" sz="1800" i="1">
                            <a:latin typeface="Cambria Math" panose="02040503050406030204" pitchFamily="18" charset="0"/>
                          </a:rPr>
                          <m:t>×</m:t>
                        </m:r>
                        <m:r>
                          <a:rPr lang="fr-FR" sz="1800" i="1">
                            <a:latin typeface="Cambria Math" panose="02040503050406030204" pitchFamily="18" charset="0"/>
                          </a:rPr>
                          <m:t>100</m:t>
                        </m:r>
                      </m:num>
                      <m:den>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𝑛</m:t>
                            </m:r>
                            <m:r>
                              <a:rPr lang="fr-FR" sz="1800" i="1">
                                <a:latin typeface="Cambria Math" panose="02040503050406030204" pitchFamily="18" charset="0"/>
                              </a:rPr>
                              <m:t>ướ</m:t>
                            </m:r>
                            <m:r>
                              <a:rPr lang="fr-FR" sz="1800" i="1">
                                <a:latin typeface="Cambria Math" panose="02040503050406030204" pitchFamily="18" charset="0"/>
                              </a:rPr>
                              <m:t>𝑐</m:t>
                            </m:r>
                          </m:sub>
                        </m:sSub>
                      </m:den>
                    </m:f>
                    <m:r>
                      <a:rPr lang="fr-FR" sz="1800" i="1">
                        <a:latin typeface="Cambria Math" panose="02040503050406030204" pitchFamily="18" charset="0"/>
                      </a:rPr>
                      <m:t> </m:t>
                    </m:r>
                  </m:oMath>
                </a14:m>
                <a:r>
                  <a:rPr lang="fr-FR" sz="1800"/>
                  <a:t> (gam/100 gam H</a:t>
                </a:r>
                <a:r>
                  <a:rPr lang="fr-FR" sz="1800" baseline="-25000"/>
                  <a:t>2</a:t>
                </a:r>
                <a:r>
                  <a:rPr lang="fr-FR" sz="1800"/>
                  <a:t>O)</a:t>
                </a:r>
                <a:endParaRPr lang="en-US" sz="1800"/>
              </a:p>
            </p:txBody>
          </p:sp>
        </mc:Choice>
        <mc:Fallback>
          <p:sp>
            <p:nvSpPr>
              <p:cNvPr id="36" name="Google Shape;48;p2"/>
              <p:cNvSpPr>
                <a:spLocks noRot="1" noChangeAspect="1" noMove="1" noResize="1" noEditPoints="1" noAdjustHandles="1" noChangeArrowheads="1" noChangeShapeType="1" noTextEdit="1"/>
              </p:cNvSpPr>
              <p:nvPr/>
            </p:nvSpPr>
            <p:spPr>
              <a:xfrm>
                <a:off x="1410096" y="1331349"/>
                <a:ext cx="6323806" cy="1392382"/>
              </a:xfrm>
              <a:prstGeom prst="roundRect">
                <a:avLst>
                  <a:gd name="adj" fmla="val 11614"/>
                </a:avLst>
              </a:prstGeom>
              <a:blipFill rotWithShape="1">
                <a:blip r:embed="rId1"/>
                <a:stretch>
                  <a:fillRect l="-207" t="-940" r="-197" b="-897"/>
                </a:stretch>
              </a:blipFill>
              <a:ln>
                <a:solidFill>
                  <a:srgbClr val="B66D31"/>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a:lstStyle/>
              <a:p>
                <a:r>
                  <a:rPr lang="en-US" altLang="en-US">
                    <a:noFill/>
                  </a:rPr>
                  <a:t> </a:t>
                </a:r>
              </a:p>
            </p:txBody>
          </p:sp>
        </mc:Fallback>
      </mc:AlternateContent>
      <p:sp>
        <p:nvSpPr>
          <p:cNvPr id="38" name="Google Shape;48;p2"/>
          <p:cNvSpPr/>
          <p:nvPr/>
        </p:nvSpPr>
        <p:spPr>
          <a:xfrm>
            <a:off x="601733" y="3234649"/>
            <a:ext cx="4182190" cy="1600200"/>
          </a:xfrm>
          <a:prstGeom prst="roundRect">
            <a:avLst>
              <a:gd name="adj" fmla="val 11614"/>
            </a:avLst>
          </a:prstGeom>
          <a:solidFill>
            <a:schemeClr val="bg1"/>
          </a:solidFill>
          <a:ln>
            <a:solidFill>
              <a:srgbClr val="B66D31"/>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72000" tIns="36000" rIns="72000" bIns="72000" anchor="ctr" anchorCtr="0">
            <a:noAutofit/>
          </a:bodyPr>
          <a:lstStyle/>
          <a:p>
            <a:pPr algn="ctr" defTabSz="457200">
              <a:lnSpc>
                <a:spcPct val="150000"/>
              </a:lnSpc>
              <a:buClr>
                <a:srgbClr val="1F497D">
                  <a:lumMod val="50000"/>
                </a:srgbClr>
              </a:buClr>
            </a:pPr>
            <a:r>
              <a:rPr lang="fr-FR" sz="1800" dirty="0" err="1">
                <a:solidFill>
                  <a:schemeClr val="tx1"/>
                </a:solidFill>
              </a:rPr>
              <a:t>m</a:t>
            </a:r>
            <a:r>
              <a:rPr lang="fr-FR" sz="1800" baseline="-25000" dirty="0" err="1">
                <a:solidFill>
                  <a:schemeClr val="tx1"/>
                </a:solidFill>
              </a:rPr>
              <a:t>ct</a:t>
            </a:r>
            <a:r>
              <a:rPr lang="fr-FR" sz="1800" dirty="0">
                <a:solidFill>
                  <a:schemeClr val="tx1"/>
                </a:solidFill>
              </a:rPr>
              <a:t>: </a:t>
            </a:r>
            <a:r>
              <a:rPr lang="fr-FR" sz="1800" dirty="0" err="1">
                <a:solidFill>
                  <a:schemeClr val="tx1"/>
                </a:solidFill>
              </a:rPr>
              <a:t>khối</a:t>
            </a:r>
            <a:r>
              <a:rPr lang="fr-FR" sz="1800" dirty="0">
                <a:solidFill>
                  <a:schemeClr val="tx1"/>
                </a:solidFill>
              </a:rPr>
              <a:t> </a:t>
            </a:r>
            <a:r>
              <a:rPr lang="fr-FR" sz="1800" dirty="0" err="1">
                <a:solidFill>
                  <a:schemeClr val="tx1"/>
                </a:solidFill>
              </a:rPr>
              <a:t>lượng</a:t>
            </a:r>
            <a:r>
              <a:rPr lang="fr-FR" sz="1800" dirty="0">
                <a:solidFill>
                  <a:schemeClr val="tx1"/>
                </a:solidFill>
              </a:rPr>
              <a:t> </a:t>
            </a:r>
            <a:r>
              <a:rPr lang="fr-FR" sz="1800" dirty="0" err="1">
                <a:solidFill>
                  <a:schemeClr val="tx1"/>
                </a:solidFill>
              </a:rPr>
              <a:t>của</a:t>
            </a:r>
            <a:r>
              <a:rPr lang="fr-FR" sz="1800" dirty="0">
                <a:solidFill>
                  <a:schemeClr val="tx1"/>
                </a:solidFill>
              </a:rPr>
              <a:t> </a:t>
            </a:r>
            <a:r>
              <a:rPr lang="fr-FR" sz="1800" dirty="0" err="1">
                <a:solidFill>
                  <a:schemeClr val="tx1"/>
                </a:solidFill>
              </a:rPr>
              <a:t>chất</a:t>
            </a:r>
            <a:r>
              <a:rPr lang="fr-FR" sz="1800" dirty="0">
                <a:solidFill>
                  <a:schemeClr val="tx1"/>
                </a:solidFill>
              </a:rPr>
              <a:t> tan </a:t>
            </a:r>
            <a:r>
              <a:rPr lang="fr-FR" sz="1800" dirty="0" err="1">
                <a:solidFill>
                  <a:schemeClr val="tx1"/>
                </a:solidFill>
              </a:rPr>
              <a:t>được</a:t>
            </a:r>
            <a:r>
              <a:rPr lang="fr-FR" sz="1800" dirty="0">
                <a:solidFill>
                  <a:schemeClr val="tx1"/>
                </a:solidFill>
              </a:rPr>
              <a:t> </a:t>
            </a:r>
            <a:r>
              <a:rPr lang="fr-FR" sz="1800" dirty="0" err="1">
                <a:solidFill>
                  <a:schemeClr val="tx1"/>
                </a:solidFill>
              </a:rPr>
              <a:t>hòa</a:t>
            </a:r>
            <a:r>
              <a:rPr lang="fr-FR" sz="1800" dirty="0">
                <a:solidFill>
                  <a:schemeClr val="tx1"/>
                </a:solidFill>
              </a:rPr>
              <a:t> tan </a:t>
            </a:r>
            <a:r>
              <a:rPr lang="fr-FR" sz="1800" dirty="0" err="1">
                <a:solidFill>
                  <a:schemeClr val="tx1"/>
                </a:solidFill>
              </a:rPr>
              <a:t>trong</a:t>
            </a:r>
            <a:r>
              <a:rPr lang="fr-FR" sz="1800" dirty="0">
                <a:solidFill>
                  <a:schemeClr val="tx1"/>
                </a:solidFill>
              </a:rPr>
              <a:t> </a:t>
            </a:r>
            <a:r>
              <a:rPr lang="fr-FR" sz="1800" dirty="0" err="1">
                <a:solidFill>
                  <a:schemeClr val="tx1"/>
                </a:solidFill>
              </a:rPr>
              <a:t>nước</a:t>
            </a:r>
            <a:r>
              <a:rPr lang="fr-FR" sz="1800" dirty="0">
                <a:solidFill>
                  <a:schemeClr val="tx1"/>
                </a:solidFill>
              </a:rPr>
              <a:t> </a:t>
            </a:r>
            <a:r>
              <a:rPr lang="fr-FR" sz="1800" dirty="0" err="1">
                <a:solidFill>
                  <a:schemeClr val="tx1"/>
                </a:solidFill>
              </a:rPr>
              <a:t>để</a:t>
            </a:r>
            <a:r>
              <a:rPr lang="fr-FR" sz="1800" dirty="0">
                <a:solidFill>
                  <a:schemeClr val="tx1"/>
                </a:solidFill>
              </a:rPr>
              <a:t> </a:t>
            </a:r>
            <a:r>
              <a:rPr lang="fr-FR" sz="1800" dirty="0" err="1">
                <a:solidFill>
                  <a:schemeClr val="tx1"/>
                </a:solidFill>
              </a:rPr>
              <a:t>tạo</a:t>
            </a:r>
            <a:r>
              <a:rPr lang="fr-FR" sz="1800" dirty="0">
                <a:solidFill>
                  <a:schemeClr val="tx1"/>
                </a:solidFill>
              </a:rPr>
              <a:t> </a:t>
            </a:r>
            <a:r>
              <a:rPr lang="fr-FR" sz="1800" dirty="0" err="1">
                <a:solidFill>
                  <a:schemeClr val="tx1"/>
                </a:solidFill>
              </a:rPr>
              <a:t>thành</a:t>
            </a:r>
            <a:r>
              <a:rPr lang="fr-FR" sz="1800" dirty="0">
                <a:solidFill>
                  <a:schemeClr val="tx1"/>
                </a:solidFill>
              </a:rPr>
              <a:t> </a:t>
            </a:r>
            <a:r>
              <a:rPr lang="fr-FR" sz="1800" dirty="0" err="1">
                <a:solidFill>
                  <a:schemeClr val="tx1"/>
                </a:solidFill>
              </a:rPr>
              <a:t>dung</a:t>
            </a:r>
            <a:r>
              <a:rPr lang="fr-FR" sz="1800" dirty="0">
                <a:solidFill>
                  <a:schemeClr val="tx1"/>
                </a:solidFill>
              </a:rPr>
              <a:t> </a:t>
            </a:r>
            <a:r>
              <a:rPr lang="fr-FR" sz="1800" dirty="0" err="1">
                <a:solidFill>
                  <a:schemeClr val="tx1"/>
                </a:solidFill>
              </a:rPr>
              <a:t>dịch</a:t>
            </a:r>
            <a:r>
              <a:rPr lang="fr-FR" sz="1800" dirty="0">
                <a:solidFill>
                  <a:schemeClr val="tx1"/>
                </a:solidFill>
              </a:rPr>
              <a:t> </a:t>
            </a:r>
            <a:r>
              <a:rPr lang="fr-FR" sz="1800" dirty="0" err="1">
                <a:solidFill>
                  <a:schemeClr val="tx1"/>
                </a:solidFill>
              </a:rPr>
              <a:t>bão</a:t>
            </a:r>
            <a:r>
              <a:rPr lang="fr-FR" sz="1800" dirty="0">
                <a:solidFill>
                  <a:schemeClr val="tx1"/>
                </a:solidFill>
              </a:rPr>
              <a:t> </a:t>
            </a:r>
            <a:r>
              <a:rPr lang="fr-FR" sz="1800" dirty="0" err="1">
                <a:solidFill>
                  <a:schemeClr val="tx1"/>
                </a:solidFill>
              </a:rPr>
              <a:t>hòa</a:t>
            </a:r>
            <a:r>
              <a:rPr lang="fr-FR" sz="1800" dirty="0">
                <a:solidFill>
                  <a:schemeClr val="tx1"/>
                </a:solidFill>
              </a:rPr>
              <a:t>, </a:t>
            </a:r>
            <a:r>
              <a:rPr lang="fr-FR" sz="1800" dirty="0" err="1">
                <a:solidFill>
                  <a:schemeClr val="tx1"/>
                </a:solidFill>
              </a:rPr>
              <a:t>đơn</a:t>
            </a:r>
            <a:r>
              <a:rPr lang="fr-FR" sz="1800" dirty="0">
                <a:solidFill>
                  <a:schemeClr val="tx1"/>
                </a:solidFill>
              </a:rPr>
              <a:t> </a:t>
            </a:r>
            <a:r>
              <a:rPr lang="fr-FR" sz="1800" dirty="0" err="1">
                <a:solidFill>
                  <a:schemeClr val="tx1"/>
                </a:solidFill>
              </a:rPr>
              <a:t>vị</a:t>
            </a:r>
            <a:r>
              <a:rPr lang="fr-FR" sz="1800" dirty="0">
                <a:solidFill>
                  <a:schemeClr val="tx1"/>
                </a:solidFill>
              </a:rPr>
              <a:t> là </a:t>
            </a:r>
            <a:r>
              <a:rPr lang="fr-FR" sz="1800" dirty="0" err="1">
                <a:solidFill>
                  <a:schemeClr val="tx1"/>
                </a:solidFill>
              </a:rPr>
              <a:t>gam</a:t>
            </a:r>
            <a:endParaRPr lang="en-US" sz="1800" b="1" kern="1200" dirty="0">
              <a:solidFill>
                <a:schemeClr val="tx1"/>
              </a:solidFill>
              <a:latin typeface="Arial" panose="020B0604020202020204" pitchFamily="34" charset="0"/>
              <a:cs typeface="Arial" panose="020B0604020202020204" pitchFamily="34" charset="0"/>
            </a:endParaRPr>
          </a:p>
        </p:txBody>
      </p:sp>
      <p:sp>
        <p:nvSpPr>
          <p:cNvPr id="39" name="Google Shape;48;p2"/>
          <p:cNvSpPr/>
          <p:nvPr/>
        </p:nvSpPr>
        <p:spPr>
          <a:xfrm>
            <a:off x="5282523" y="3234649"/>
            <a:ext cx="3238021" cy="1600200"/>
          </a:xfrm>
          <a:prstGeom prst="roundRect">
            <a:avLst>
              <a:gd name="adj" fmla="val 11614"/>
            </a:avLst>
          </a:prstGeom>
          <a:solidFill>
            <a:schemeClr val="bg1"/>
          </a:solidFill>
          <a:ln>
            <a:solidFill>
              <a:srgbClr val="B66D31"/>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72000" tIns="36000" rIns="72000" bIns="72000" anchor="ctr" anchorCtr="0">
            <a:noAutofit/>
          </a:bodyPr>
          <a:lstStyle/>
          <a:p>
            <a:pPr algn="ctr">
              <a:lnSpc>
                <a:spcPct val="150000"/>
              </a:lnSpc>
            </a:pPr>
            <a:r>
              <a:rPr lang="fr-FR" sz="1800">
                <a:solidFill>
                  <a:schemeClr val="tx1"/>
                </a:solidFill>
              </a:rPr>
              <a:t>m</a:t>
            </a:r>
            <a:r>
              <a:rPr lang="fr-FR" sz="1800" baseline="-25000">
                <a:solidFill>
                  <a:schemeClr val="tx1"/>
                </a:solidFill>
              </a:rPr>
              <a:t>nước</a:t>
            </a:r>
            <a:r>
              <a:rPr lang="fr-FR" sz="1800">
                <a:solidFill>
                  <a:schemeClr val="tx1"/>
                </a:solidFill>
              </a:rPr>
              <a:t>: khối lượng của nước, đơn vị là gam</a:t>
            </a:r>
            <a:endParaRPr lang="en-US" sz="1800">
              <a:solidFill>
                <a:schemeClr val="tx1"/>
              </a:solidFill>
            </a:endParaRPr>
          </a:p>
        </p:txBody>
      </p:sp>
      <p:cxnSp>
        <p:nvCxnSpPr>
          <p:cNvPr id="41" name="Straight Arrow Connector 40"/>
          <p:cNvCxnSpPr>
            <a:stCxn id="36" idx="2"/>
            <a:endCxn id="38" idx="0"/>
          </p:cNvCxnSpPr>
          <p:nvPr/>
        </p:nvCxnSpPr>
        <p:spPr>
          <a:xfrm flipH="1">
            <a:off x="2692828" y="2723731"/>
            <a:ext cx="1879171" cy="510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6" idx="2"/>
            <a:endCxn id="39" idx="0"/>
          </p:cNvCxnSpPr>
          <p:nvPr/>
        </p:nvCxnSpPr>
        <p:spPr>
          <a:xfrm>
            <a:off x="4571999" y="2723731"/>
            <a:ext cx="2329535" cy="510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par>
                          <p:cTn id="18" fill="hold">
                            <p:stCondLst>
                              <p:cond delay="500"/>
                            </p:stCondLst>
                            <p:childTnLst>
                              <p:par>
                                <p:cTn id="19" presetID="20" presetClass="entr" presetSubtype="0" fill="hold" grpId="0" nodeType="afterEffect">
                                  <p:stCondLst>
                                    <p:cond delay="0"/>
                                  </p:stCondLst>
                                  <p:childTnLst>
                                    <p:set>
                                      <p:cBhvr>
                                        <p:cTn id="20" dur="1" fill="hold">
                                          <p:stCondLst>
                                            <p:cond delay="0"/>
                                          </p:stCondLst>
                                        </p:cTn>
                                        <p:tgtEl>
                                          <p:spTgt spid="38">
                                            <p:bg/>
                                          </p:spTgt>
                                        </p:tgtEl>
                                        <p:attrNameLst>
                                          <p:attrName>style.visibility</p:attrName>
                                        </p:attrNameLst>
                                      </p:cBhvr>
                                      <p:to>
                                        <p:strVal val="visible"/>
                                      </p:to>
                                    </p:set>
                                    <p:animEffect transition="in" filter="wedge">
                                      <p:cBhvr>
                                        <p:cTn id="21" dur="500"/>
                                        <p:tgtEl>
                                          <p:spTgt spid="38">
                                            <p:bg/>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8">
                                            <p:txEl>
                                              <p:pRg st="0" end="0"/>
                                            </p:txEl>
                                          </p:spTgt>
                                        </p:tgtEl>
                                        <p:attrNameLst>
                                          <p:attrName>style.visibility</p:attrName>
                                        </p:attrNameLst>
                                      </p:cBhvr>
                                      <p:to>
                                        <p:strVal val="visible"/>
                                      </p:to>
                                    </p:set>
                                    <p:animEffect transition="in" filter="dissolve">
                                      <p:cBhvr>
                                        <p:cTn id="26" dur="500"/>
                                        <p:tgtEl>
                                          <p:spTgt spid="3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500"/>
                                        <p:tgtEl>
                                          <p:spTgt spid="42"/>
                                        </p:tgtEl>
                                      </p:cBhvr>
                                    </p:animEffect>
                                  </p:childTnLst>
                                </p:cTn>
                              </p:par>
                            </p:childTnLst>
                          </p:cTn>
                        </p:par>
                        <p:par>
                          <p:cTn id="32" fill="hold">
                            <p:stCondLst>
                              <p:cond delay="500"/>
                            </p:stCondLst>
                            <p:childTnLst>
                              <p:par>
                                <p:cTn id="33" presetID="20" presetClass="entr" presetSubtype="0" fill="hold" grpId="0" nodeType="afterEffect">
                                  <p:stCondLst>
                                    <p:cond delay="0"/>
                                  </p:stCondLst>
                                  <p:childTnLst>
                                    <p:set>
                                      <p:cBhvr>
                                        <p:cTn id="34" dur="1" fill="hold">
                                          <p:stCondLst>
                                            <p:cond delay="0"/>
                                          </p:stCondLst>
                                        </p:cTn>
                                        <p:tgtEl>
                                          <p:spTgt spid="39">
                                            <p:bg/>
                                          </p:spTgt>
                                        </p:tgtEl>
                                        <p:attrNameLst>
                                          <p:attrName>style.visibility</p:attrName>
                                        </p:attrNameLst>
                                      </p:cBhvr>
                                      <p:to>
                                        <p:strVal val="visible"/>
                                      </p:to>
                                    </p:set>
                                    <p:animEffect transition="in" filter="wedge">
                                      <p:cBhvr>
                                        <p:cTn id="35" dur="500"/>
                                        <p:tgtEl>
                                          <p:spTgt spid="39">
                                            <p:bg/>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9">
                                            <p:txEl>
                                              <p:pRg st="0" end="0"/>
                                            </p:txEl>
                                          </p:spTgt>
                                        </p:tgtEl>
                                        <p:attrNameLst>
                                          <p:attrName>style.visibility</p:attrName>
                                        </p:attrNameLst>
                                      </p:cBhvr>
                                      <p:to>
                                        <p:strVal val="visible"/>
                                      </p:to>
                                    </p:set>
                                    <p:animEffect transition="in" filter="dissolve">
                                      <p:cBhvr>
                                        <p:cTn id="40"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6" grpId="0" animBg="1"/>
      <p:bldP spid="38" grpId="0" animBg="1" uiExpand="1" build="p"/>
      <p:bldP spid="39"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983;p57"/>
          <p:cNvSpPr txBox="1">
            <a:spLocks noGrp="1"/>
          </p:cNvSpPr>
          <p:nvPr>
            <p:ph type="title"/>
          </p:nvPr>
        </p:nvSpPr>
        <p:spPr>
          <a:xfrm>
            <a:off x="0" y="348419"/>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mj-lt"/>
              </a:rPr>
              <a:t>2. </a:t>
            </a:r>
            <a:r>
              <a:rPr lang="en-US" b="1" dirty="0" err="1">
                <a:latin typeface="+mj-lt"/>
              </a:rPr>
              <a:t>Cách</a:t>
            </a:r>
            <a:r>
              <a:rPr lang="en-US" b="1" dirty="0">
                <a:latin typeface="+mj-lt"/>
              </a:rPr>
              <a:t> </a:t>
            </a:r>
            <a:r>
              <a:rPr lang="en-US" b="1" dirty="0" err="1">
                <a:latin typeface="+mj-lt"/>
              </a:rPr>
              <a:t>tính</a:t>
            </a:r>
            <a:r>
              <a:rPr lang="en-US" b="1" dirty="0">
                <a:latin typeface="+mj-lt"/>
              </a:rPr>
              <a:t> </a:t>
            </a:r>
            <a:r>
              <a:rPr lang="en-US" b="1" dirty="0" err="1">
                <a:latin typeface="+mj-lt"/>
              </a:rPr>
              <a:t>độ</a:t>
            </a:r>
            <a:r>
              <a:rPr lang="en-US" b="1" dirty="0">
                <a:latin typeface="+mj-lt"/>
              </a:rPr>
              <a:t> tan </a:t>
            </a:r>
            <a:r>
              <a:rPr lang="en-US" b="1" dirty="0" err="1">
                <a:latin typeface="+mj-lt"/>
              </a:rPr>
              <a:t>của</a:t>
            </a:r>
            <a:r>
              <a:rPr lang="en-US" b="1" dirty="0">
                <a:latin typeface="+mj-lt"/>
              </a:rPr>
              <a:t> </a:t>
            </a:r>
            <a:r>
              <a:rPr lang="en-US" b="1" dirty="0" err="1">
                <a:latin typeface="+mj-lt"/>
              </a:rPr>
              <a:t>một</a:t>
            </a:r>
            <a:r>
              <a:rPr lang="en-US" b="1" dirty="0">
                <a:latin typeface="+mj-lt"/>
              </a:rPr>
              <a:t> </a:t>
            </a:r>
            <a:r>
              <a:rPr lang="en-US" b="1" dirty="0" err="1">
                <a:latin typeface="+mj-lt"/>
              </a:rPr>
              <a:t>chất</a:t>
            </a:r>
            <a:r>
              <a:rPr lang="en-US" b="1" dirty="0">
                <a:latin typeface="+mj-lt"/>
              </a:rPr>
              <a:t> </a:t>
            </a:r>
            <a:r>
              <a:rPr lang="en-US" b="1" dirty="0" err="1">
                <a:latin typeface="+mj-lt"/>
              </a:rPr>
              <a:t>trong</a:t>
            </a:r>
            <a:r>
              <a:rPr lang="en-US" b="1" dirty="0">
                <a:latin typeface="+mj-lt"/>
              </a:rPr>
              <a:t> </a:t>
            </a:r>
            <a:r>
              <a:rPr lang="en-US" b="1" dirty="0" err="1">
                <a:latin typeface="+mj-lt"/>
              </a:rPr>
              <a:t>nước</a:t>
            </a:r>
            <a:endParaRPr b="1" dirty="0">
              <a:latin typeface="+mj-lt"/>
            </a:endParaRPr>
          </a:p>
        </p:txBody>
      </p:sp>
      <p:pic>
        <p:nvPicPr>
          <p:cNvPr id="19" name="Picture 16"/>
          <p:cNvPicPr>
            <a:picLocks noChangeAspect="1"/>
          </p:cNvPicPr>
          <p:nvPr/>
        </p:nvPicPr>
        <p:blipFill>
          <a:blip r:embed="rId1"/>
          <a:srcRect/>
          <a:stretch>
            <a:fillRect/>
          </a:stretch>
        </p:blipFill>
        <p:spPr>
          <a:xfrm>
            <a:off x="714295" y="1274015"/>
            <a:ext cx="4996752" cy="3417433"/>
          </a:xfrm>
          <a:prstGeom prst="rect">
            <a:avLst/>
          </a:prstGeom>
        </p:spPr>
      </p:pic>
      <p:sp>
        <p:nvSpPr>
          <p:cNvPr id="20" name="Rectangle 19"/>
          <p:cNvSpPr/>
          <p:nvPr/>
        </p:nvSpPr>
        <p:spPr>
          <a:xfrm>
            <a:off x="1236139" y="1939360"/>
            <a:ext cx="3953064" cy="1015663"/>
          </a:xfrm>
          <a:prstGeom prst="rect">
            <a:avLst/>
          </a:prstGeom>
        </p:spPr>
        <p:txBody>
          <a:bodyPr wrap="square">
            <a:spAutoFit/>
          </a:bodyPr>
          <a:lstStyle/>
          <a:p>
            <a:pPr algn="just">
              <a:lnSpc>
                <a:spcPct val="150000"/>
              </a:lnSpc>
              <a:spcBef>
                <a:spcPts val="150"/>
              </a:spcBef>
            </a:pPr>
            <a:r>
              <a:rPr lang="en-US" sz="2000" b="1">
                <a:solidFill>
                  <a:srgbClr val="FFFF00"/>
                </a:solidFill>
                <a:latin typeface="Arial" panose="020B0604020202020204" pitchFamily="34" charset="0"/>
                <a:cs typeface="Arial" panose="020B0604020202020204" pitchFamily="34" charset="0"/>
              </a:rPr>
              <a:t>Lưu ý: </a:t>
            </a:r>
            <a:r>
              <a:rPr lang="fr-FR" sz="2000">
                <a:solidFill>
                  <a:schemeClr val="bg1"/>
                </a:solidFill>
              </a:rPr>
              <a:t>Có một số chất khi tăng nhiệt độ, độ tan lại giảm.</a:t>
            </a:r>
            <a:endParaRPr lang="en-US" sz="2000">
              <a:solidFill>
                <a:schemeClr val="bg1"/>
              </a:solidFill>
              <a:latin typeface="Arial" panose="020B0604020202020204" pitchFamily="34" charset="0"/>
              <a:cs typeface="Arial" panose="020B0604020202020204" pitchFamily="34" charset="0"/>
            </a:endParaRPr>
          </a:p>
        </p:txBody>
      </p:sp>
      <p:pic>
        <p:nvPicPr>
          <p:cNvPr id="21"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940401" y="1842654"/>
            <a:ext cx="2438499" cy="33008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983;p57"/>
          <p:cNvSpPr txBox="1">
            <a:spLocks noGrp="1"/>
          </p:cNvSpPr>
          <p:nvPr>
            <p:ph type="title"/>
          </p:nvPr>
        </p:nvSpPr>
        <p:spPr>
          <a:xfrm>
            <a:off x="0" y="348419"/>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latin typeface="+mj-lt"/>
              </a:rPr>
              <a:t>2. Các tính độ tan của một chất trong nước</a:t>
            </a:r>
            <a:endParaRPr b="1">
              <a:latin typeface="+mj-lt"/>
            </a:endParaRPr>
          </a:p>
        </p:txBody>
      </p:sp>
      <p:sp>
        <p:nvSpPr>
          <p:cNvPr id="2" name="Rectangle 1"/>
          <p:cNvSpPr/>
          <p:nvPr/>
        </p:nvSpPr>
        <p:spPr>
          <a:xfrm>
            <a:off x="493086" y="936166"/>
            <a:ext cx="7815190" cy="1728678"/>
          </a:xfrm>
          <a:prstGeom prst="rect">
            <a:avLst/>
          </a:prstGeom>
        </p:spPr>
        <p:txBody>
          <a:bodyPr wrap="square">
            <a:spAutoFit/>
          </a:bodyPr>
          <a:lstStyle/>
          <a:p>
            <a:pPr algn="just">
              <a:lnSpc>
                <a:spcPct val="150000"/>
              </a:lnSpc>
              <a:spcBef>
                <a:spcPts val="100"/>
              </a:spcBef>
              <a:spcAft>
                <a:spcPts val="100"/>
              </a:spcAft>
            </a:pPr>
            <a:r>
              <a:rPr lang="fr-FR" sz="1800" b="1" dirty="0" err="1">
                <a:solidFill>
                  <a:srgbClr val="FF0000"/>
                </a:solidFill>
                <a:cs typeface="Times New Roman" panose="02020603050405020304" pitchFamily="18" charset="0"/>
              </a:rPr>
              <a:t>Luyện</a:t>
            </a:r>
            <a:r>
              <a:rPr lang="fr-FR" sz="1800" b="1" dirty="0">
                <a:solidFill>
                  <a:srgbClr val="FF0000"/>
                </a:solidFill>
                <a:cs typeface="Times New Roman" panose="02020603050405020304" pitchFamily="18" charset="0"/>
              </a:rPr>
              <a:t> </a:t>
            </a:r>
            <a:r>
              <a:rPr lang="fr-FR" sz="1800" b="1" dirty="0" err="1">
                <a:solidFill>
                  <a:srgbClr val="FF0000"/>
                </a:solidFill>
                <a:cs typeface="Times New Roman" panose="02020603050405020304" pitchFamily="18" charset="0"/>
              </a:rPr>
              <a:t>tập</a:t>
            </a:r>
            <a:r>
              <a:rPr lang="fr-FR" sz="1800" b="1" dirty="0">
                <a:solidFill>
                  <a:srgbClr val="FF0000"/>
                </a:solidFill>
                <a:cs typeface="Times New Roman" panose="02020603050405020304" pitchFamily="18" charset="0"/>
              </a:rPr>
              <a:t> 1 (SGK tr.37):</a:t>
            </a:r>
            <a:endParaRPr lang="en-US" sz="1800" b="1" dirty="0">
              <a:solidFill>
                <a:srgbClr val="FF0000"/>
              </a:solidFill>
            </a:endParaRPr>
          </a:p>
          <a:p>
            <a:pPr algn="just">
              <a:lnSpc>
                <a:spcPct val="150000"/>
              </a:lnSpc>
              <a:spcBef>
                <a:spcPts val="100"/>
              </a:spcBef>
              <a:spcAft>
                <a:spcPts val="100"/>
              </a:spcAft>
            </a:pPr>
            <a:r>
              <a:rPr lang="fr-FR" sz="1800" dirty="0" err="1">
                <a:cs typeface="Times New Roman" panose="02020603050405020304" pitchFamily="18" charset="0"/>
              </a:rPr>
              <a:t>Tính</a:t>
            </a:r>
            <a:r>
              <a:rPr lang="fr-FR" sz="1800" dirty="0">
                <a:cs typeface="Times New Roman" panose="02020603050405020304" pitchFamily="18" charset="0"/>
              </a:rPr>
              <a:t> </a:t>
            </a:r>
            <a:r>
              <a:rPr lang="fr-FR" sz="1800" dirty="0" err="1">
                <a:cs typeface="Times New Roman" panose="02020603050405020304" pitchFamily="18" charset="0"/>
              </a:rPr>
              <a:t>độ</a:t>
            </a:r>
            <a:r>
              <a:rPr lang="fr-FR" sz="1800" dirty="0">
                <a:cs typeface="Times New Roman" panose="02020603050405020304" pitchFamily="18" charset="0"/>
              </a:rPr>
              <a:t> tan </a:t>
            </a:r>
            <a:r>
              <a:rPr lang="fr-FR" sz="1800" dirty="0" err="1">
                <a:cs typeface="Times New Roman" panose="02020603050405020304" pitchFamily="18" charset="0"/>
              </a:rPr>
              <a:t>của</a:t>
            </a:r>
            <a:r>
              <a:rPr lang="fr-FR" sz="1800" dirty="0">
                <a:cs typeface="Times New Roman" panose="02020603050405020304" pitchFamily="18" charset="0"/>
              </a:rPr>
              <a:t> </a:t>
            </a:r>
            <a:r>
              <a:rPr lang="fr-FR" sz="1800" dirty="0" err="1">
                <a:cs typeface="Times New Roman" panose="02020603050405020304" pitchFamily="18" charset="0"/>
              </a:rPr>
              <a:t>muối</a:t>
            </a:r>
            <a:r>
              <a:rPr lang="fr-FR" sz="1800" dirty="0">
                <a:cs typeface="Times New Roman" panose="02020603050405020304" pitchFamily="18" charset="0"/>
              </a:rPr>
              <a:t> sodium nitrate (NaNO</a:t>
            </a:r>
            <a:r>
              <a:rPr lang="fr-FR" sz="1800" baseline="-25000" dirty="0">
                <a:cs typeface="Times New Roman" panose="02020603050405020304" pitchFamily="18" charset="0"/>
              </a:rPr>
              <a:t>3</a:t>
            </a:r>
            <a:r>
              <a:rPr lang="fr-FR" sz="1800" dirty="0">
                <a:cs typeface="Times New Roman" panose="02020603050405020304" pitchFamily="18" charset="0"/>
              </a:rPr>
              <a:t>) ở 0</a:t>
            </a:r>
            <a:r>
              <a:rPr lang="fr-FR" sz="1800" baseline="30000" dirty="0">
                <a:cs typeface="Times New Roman" panose="02020603050405020304" pitchFamily="18" charset="0"/>
              </a:rPr>
              <a:t>o</a:t>
            </a:r>
            <a:r>
              <a:rPr lang="fr-FR" sz="1800" dirty="0">
                <a:cs typeface="Times New Roman" panose="02020603050405020304" pitchFamily="18" charset="0"/>
              </a:rPr>
              <a:t>C, </a:t>
            </a:r>
            <a:r>
              <a:rPr lang="fr-FR" sz="1800" dirty="0" err="1">
                <a:cs typeface="Times New Roman" panose="02020603050405020304" pitchFamily="18" charset="0"/>
              </a:rPr>
              <a:t>biết</a:t>
            </a:r>
            <a:r>
              <a:rPr lang="fr-FR" sz="1800" dirty="0">
                <a:cs typeface="Times New Roman" panose="02020603050405020304" pitchFamily="18" charset="0"/>
              </a:rPr>
              <a:t> </a:t>
            </a:r>
            <a:r>
              <a:rPr lang="fr-FR" sz="1800" dirty="0" err="1">
                <a:cs typeface="Times New Roman" panose="02020603050405020304" pitchFamily="18" charset="0"/>
              </a:rPr>
              <a:t>để</a:t>
            </a:r>
            <a:r>
              <a:rPr lang="fr-FR" sz="1800" dirty="0">
                <a:cs typeface="Times New Roman" panose="02020603050405020304" pitchFamily="18" charset="0"/>
              </a:rPr>
              <a:t> </a:t>
            </a:r>
            <a:r>
              <a:rPr lang="fr-FR" sz="1800" dirty="0" err="1">
                <a:cs typeface="Times New Roman" panose="02020603050405020304" pitchFamily="18" charset="0"/>
              </a:rPr>
              <a:t>tạo</a:t>
            </a:r>
            <a:r>
              <a:rPr lang="fr-FR" sz="1800" dirty="0">
                <a:cs typeface="Times New Roman" panose="02020603050405020304" pitchFamily="18" charset="0"/>
              </a:rPr>
              <a:t> ra </a:t>
            </a:r>
            <a:r>
              <a:rPr lang="fr-FR" sz="1800" dirty="0" err="1">
                <a:cs typeface="Times New Roman" panose="02020603050405020304" pitchFamily="18" charset="0"/>
              </a:rPr>
              <a:t>dung</a:t>
            </a:r>
            <a:r>
              <a:rPr lang="fr-FR" sz="1800" dirty="0">
                <a:cs typeface="Times New Roman" panose="02020603050405020304" pitchFamily="18" charset="0"/>
              </a:rPr>
              <a:t> </a:t>
            </a:r>
            <a:r>
              <a:rPr lang="fr-FR" sz="1800" dirty="0" err="1">
                <a:cs typeface="Times New Roman" panose="02020603050405020304" pitchFamily="18" charset="0"/>
              </a:rPr>
              <a:t>dịch</a:t>
            </a:r>
            <a:r>
              <a:rPr lang="fr-FR" sz="1800" dirty="0">
                <a:cs typeface="Times New Roman" panose="02020603050405020304" pitchFamily="18" charset="0"/>
              </a:rPr>
              <a:t> NaNO</a:t>
            </a:r>
            <a:r>
              <a:rPr lang="fr-FR" sz="1800" baseline="-25000" dirty="0">
                <a:cs typeface="Times New Roman" panose="02020603050405020304" pitchFamily="18" charset="0"/>
              </a:rPr>
              <a:t>3</a:t>
            </a:r>
            <a:r>
              <a:rPr lang="fr-FR" sz="1800" dirty="0">
                <a:cs typeface="Times New Roman" panose="02020603050405020304" pitchFamily="18" charset="0"/>
              </a:rPr>
              <a:t> </a:t>
            </a:r>
            <a:r>
              <a:rPr lang="fr-FR" sz="1800" dirty="0" err="1">
                <a:cs typeface="Times New Roman" panose="02020603050405020304" pitchFamily="18" charset="0"/>
              </a:rPr>
              <a:t>bão</a:t>
            </a:r>
            <a:r>
              <a:rPr lang="fr-FR" sz="1800" dirty="0">
                <a:cs typeface="Times New Roman" panose="02020603050405020304" pitchFamily="18" charset="0"/>
              </a:rPr>
              <a:t> </a:t>
            </a:r>
            <a:r>
              <a:rPr lang="fr-FR" sz="1800" dirty="0" err="1">
                <a:cs typeface="Times New Roman" panose="02020603050405020304" pitchFamily="18" charset="0"/>
              </a:rPr>
              <a:t>hòa</a:t>
            </a:r>
            <a:r>
              <a:rPr lang="fr-FR" sz="1800" dirty="0">
                <a:cs typeface="Times New Roman" panose="02020603050405020304" pitchFamily="18" charset="0"/>
              </a:rPr>
              <a:t> ở </a:t>
            </a:r>
            <a:r>
              <a:rPr lang="fr-FR" sz="1800" dirty="0" err="1">
                <a:cs typeface="Times New Roman" panose="02020603050405020304" pitchFamily="18" charset="0"/>
              </a:rPr>
              <a:t>nhiệt</a:t>
            </a:r>
            <a:r>
              <a:rPr lang="fr-FR" sz="1800" dirty="0">
                <a:cs typeface="Times New Roman" panose="02020603050405020304" pitchFamily="18" charset="0"/>
              </a:rPr>
              <a:t> </a:t>
            </a:r>
            <a:r>
              <a:rPr lang="fr-FR" sz="1800" dirty="0" err="1">
                <a:cs typeface="Times New Roman" panose="02020603050405020304" pitchFamily="18" charset="0"/>
              </a:rPr>
              <a:t>độ</a:t>
            </a:r>
            <a:r>
              <a:rPr lang="fr-FR" sz="1800" dirty="0">
                <a:cs typeface="Times New Roman" panose="02020603050405020304" pitchFamily="18" charset="0"/>
              </a:rPr>
              <a:t> </a:t>
            </a:r>
            <a:r>
              <a:rPr lang="fr-FR" sz="1800" dirty="0" err="1">
                <a:cs typeface="Times New Roman" panose="02020603050405020304" pitchFamily="18" charset="0"/>
              </a:rPr>
              <a:t>này</a:t>
            </a:r>
            <a:r>
              <a:rPr lang="fr-FR" sz="1800" dirty="0">
                <a:cs typeface="Times New Roman" panose="02020603050405020304" pitchFamily="18" charset="0"/>
              </a:rPr>
              <a:t>, </a:t>
            </a:r>
            <a:r>
              <a:rPr lang="fr-FR" sz="1800" dirty="0" err="1">
                <a:cs typeface="Times New Roman" panose="02020603050405020304" pitchFamily="18" charset="0"/>
              </a:rPr>
              <a:t>người</a:t>
            </a:r>
            <a:r>
              <a:rPr lang="fr-FR" sz="1800" dirty="0">
                <a:cs typeface="Times New Roman" panose="02020603050405020304" pitchFamily="18" charset="0"/>
              </a:rPr>
              <a:t> ta </a:t>
            </a:r>
            <a:r>
              <a:rPr lang="fr-FR" sz="1800" dirty="0" err="1">
                <a:cs typeface="Times New Roman" panose="02020603050405020304" pitchFamily="18" charset="0"/>
              </a:rPr>
              <a:t>cần</a:t>
            </a:r>
            <a:r>
              <a:rPr lang="fr-FR" sz="1800" dirty="0">
                <a:cs typeface="Times New Roman" panose="02020603050405020304" pitchFamily="18" charset="0"/>
              </a:rPr>
              <a:t> </a:t>
            </a:r>
            <a:r>
              <a:rPr lang="fr-FR" sz="1800" dirty="0" err="1">
                <a:cs typeface="Times New Roman" panose="02020603050405020304" pitchFamily="18" charset="0"/>
              </a:rPr>
              <a:t>hòa</a:t>
            </a:r>
            <a:r>
              <a:rPr lang="fr-FR" sz="1800" dirty="0">
                <a:cs typeface="Times New Roman" panose="02020603050405020304" pitchFamily="18" charset="0"/>
              </a:rPr>
              <a:t> tan 14,2 </a:t>
            </a:r>
            <a:r>
              <a:rPr lang="fr-FR" sz="1800" dirty="0" err="1">
                <a:cs typeface="Times New Roman" panose="02020603050405020304" pitchFamily="18" charset="0"/>
              </a:rPr>
              <a:t>gam</a:t>
            </a:r>
            <a:r>
              <a:rPr lang="fr-FR" sz="1800" dirty="0">
                <a:cs typeface="Times New Roman" panose="02020603050405020304" pitchFamily="18" charset="0"/>
              </a:rPr>
              <a:t> </a:t>
            </a:r>
            <a:r>
              <a:rPr lang="fr-FR" sz="1800" dirty="0" err="1">
                <a:cs typeface="Times New Roman" panose="02020603050405020304" pitchFamily="18" charset="0"/>
              </a:rPr>
              <a:t>muối</a:t>
            </a:r>
            <a:r>
              <a:rPr lang="fr-FR" sz="1800" dirty="0">
                <a:cs typeface="Times New Roman" panose="02020603050405020304" pitchFamily="18" charset="0"/>
              </a:rPr>
              <a:t> </a:t>
            </a:r>
            <a:r>
              <a:rPr lang="fr-FR" sz="1800" dirty="0" err="1">
                <a:cs typeface="Times New Roman" panose="02020603050405020304" pitchFamily="18" charset="0"/>
              </a:rPr>
              <a:t>trong</a:t>
            </a:r>
            <a:r>
              <a:rPr lang="fr-FR" sz="1800" dirty="0">
                <a:cs typeface="Times New Roman" panose="02020603050405020304" pitchFamily="18" charset="0"/>
              </a:rPr>
              <a:t> 20 </a:t>
            </a:r>
            <a:r>
              <a:rPr lang="fr-FR" sz="1800" dirty="0" err="1">
                <a:cs typeface="Times New Roman" panose="02020603050405020304" pitchFamily="18" charset="0"/>
              </a:rPr>
              <a:t>gam</a:t>
            </a:r>
            <a:r>
              <a:rPr lang="fr-FR" sz="1800" dirty="0">
                <a:cs typeface="Times New Roman" panose="02020603050405020304" pitchFamily="18" charset="0"/>
              </a:rPr>
              <a:t> </a:t>
            </a:r>
            <a:r>
              <a:rPr lang="fr-FR" sz="1800" dirty="0" err="1">
                <a:cs typeface="Times New Roman" panose="02020603050405020304" pitchFamily="18" charset="0"/>
              </a:rPr>
              <a:t>nước</a:t>
            </a:r>
            <a:r>
              <a:rPr lang="fr-FR" sz="1800" dirty="0">
                <a:cs typeface="Times New Roman" panose="02020603050405020304" pitchFamily="18" charset="0"/>
              </a:rPr>
              <a:t>. </a:t>
            </a:r>
            <a:endParaRPr lang="en-US" sz="1800" dirty="0">
              <a:effectLst/>
            </a:endParaRPr>
          </a:p>
        </p:txBody>
      </p:sp>
      <p:grpSp>
        <p:nvGrpSpPr>
          <p:cNvPr id="6" name="Group 5"/>
          <p:cNvGrpSpPr/>
          <p:nvPr/>
        </p:nvGrpSpPr>
        <p:grpSpPr>
          <a:xfrm>
            <a:off x="2599439" y="2869311"/>
            <a:ext cx="5621436" cy="1923472"/>
            <a:chOff x="2599439" y="2869311"/>
            <a:chExt cx="5621436" cy="1923472"/>
          </a:xfrm>
        </p:grpSpPr>
        <p:sp>
          <p:nvSpPr>
            <p:cNvPr id="4" name="Rectangle 3"/>
            <p:cNvSpPr/>
            <p:nvPr/>
          </p:nvSpPr>
          <p:spPr>
            <a:xfrm>
              <a:off x="2599439" y="2869311"/>
              <a:ext cx="5621436" cy="19234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Rectangle 4"/>
                <p:cNvSpPr/>
                <p:nvPr/>
              </p:nvSpPr>
              <p:spPr>
                <a:xfrm>
                  <a:off x="2771084" y="3039777"/>
                  <a:ext cx="5280821" cy="1614481"/>
                </a:xfrm>
                <a:prstGeom prst="rect">
                  <a:avLst/>
                </a:prstGeom>
              </p:spPr>
              <p:txBody>
                <a:bodyPr wrap="square" anchor="ctr">
                  <a:spAutoFit/>
                </a:bodyPr>
                <a:lstStyle/>
                <a:p>
                  <a:pPr algn="just">
                    <a:lnSpc>
                      <a:spcPct val="150000"/>
                    </a:lnSpc>
                    <a:spcBef>
                      <a:spcPts val="100"/>
                    </a:spcBef>
                    <a:spcAft>
                      <a:spcPts val="100"/>
                    </a:spcAft>
                  </a:pPr>
                  <a:r>
                    <a:rPr lang="fr-FR" sz="1800" b="1">
                      <a:solidFill>
                        <a:srgbClr val="FF0000"/>
                      </a:solidFill>
                      <a:latin typeface="+mj-lt"/>
                      <a:ea typeface="Calibri" panose="020F0502020204030204" pitchFamily="34" charset="0"/>
                      <a:cs typeface="Times New Roman" panose="02020603050405020304" pitchFamily="18" charset="0"/>
                    </a:rPr>
                    <a:t>Lời giải:</a:t>
                  </a:r>
                  <a:endParaRPr lang="fr-FR" sz="1800" b="1">
                    <a:solidFill>
                      <a:srgbClr val="FF0000"/>
                    </a:solidFill>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a:latin typeface="+mj-lt"/>
                      <a:ea typeface="Calibri" panose="020F0502020204030204" pitchFamily="34" charset="0"/>
                      <a:cs typeface="Times New Roman" panose="02020603050405020304" pitchFamily="18" charset="0"/>
                    </a:rPr>
                    <a:t>Độ tan của muối sodium nitrate (NaNO</a:t>
                  </a:r>
                  <a:r>
                    <a:rPr lang="fr-FR" sz="1800" baseline="-25000">
                      <a:latin typeface="+mj-lt"/>
                      <a:ea typeface="Calibri" panose="020F0502020204030204" pitchFamily="34" charset="0"/>
                      <a:cs typeface="Times New Roman" panose="02020603050405020304" pitchFamily="18" charset="0"/>
                    </a:rPr>
                    <a:t>3</a:t>
                  </a:r>
                  <a:r>
                    <a:rPr lang="fr-FR" sz="1800">
                      <a:latin typeface="+mj-lt"/>
                      <a:ea typeface="Calibri" panose="020F0502020204030204" pitchFamily="34" charset="0"/>
                      <a:cs typeface="Times New Roman" panose="02020603050405020304" pitchFamily="18" charset="0"/>
                    </a:rPr>
                    <a:t>) ở 0</a:t>
                  </a:r>
                  <a:r>
                    <a:rPr lang="fr-FR" sz="1800" baseline="30000">
                      <a:latin typeface="+mj-lt"/>
                      <a:ea typeface="Calibri" panose="020F0502020204030204" pitchFamily="34" charset="0"/>
                      <a:cs typeface="Times New Roman" panose="02020603050405020304" pitchFamily="18" charset="0"/>
                    </a:rPr>
                    <a:t>o</a:t>
                  </a:r>
                  <a:r>
                    <a:rPr lang="fr-FR" sz="1800">
                      <a:latin typeface="+mj-lt"/>
                      <a:ea typeface="Calibri" panose="020F0502020204030204" pitchFamily="34" charset="0"/>
                      <a:cs typeface="Times New Roman" panose="02020603050405020304" pitchFamily="18" charset="0"/>
                    </a:rPr>
                    <a:t>C là:</a:t>
                  </a:r>
                  <a:endParaRPr lang="en-US" sz="1800">
                    <a:effectLst/>
                    <a:latin typeface="+mj-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𝑆</m:t>
                      </m:r>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sSub>
                            <m:sSubPr>
                              <m:ctrlPr>
                                <a:rPr lang="en-US" sz="1800" i="1">
                                  <a:latin typeface="Cambria Math" panose="02040503050406030204" pitchFamily="18" charset="0"/>
                                  <a:cs typeface="Times New Roman" panose="02020603050405020304" pitchFamily="18" charset="0"/>
                                </a:rPr>
                              </m:ctrlPr>
                            </m:sSubPr>
                            <m:e>
                              <m:r>
                                <a:rPr lang="fr-FR" sz="1800" i="1">
                                  <a:latin typeface="Cambria Math" panose="02040503050406030204" pitchFamily="18" charset="0"/>
                                  <a:ea typeface="Calibri" panose="020F0502020204030204" pitchFamily="34" charset="0"/>
                                  <a:cs typeface="Times New Roman" panose="02020603050405020304" pitchFamily="18" charset="0"/>
                                </a:rPr>
                                <m:t>𝑚</m:t>
                              </m:r>
                            </m:e>
                            <m:sub>
                              <m:r>
                                <a:rPr lang="fr-FR" sz="1800" i="1">
                                  <a:latin typeface="Cambria Math" panose="02040503050406030204" pitchFamily="18" charset="0"/>
                                  <a:ea typeface="Calibri" panose="020F0502020204030204" pitchFamily="34" charset="0"/>
                                  <a:cs typeface="Times New Roman" panose="02020603050405020304" pitchFamily="18" charset="0"/>
                                </a:rPr>
                                <m:t>𝑐𝑡</m:t>
                              </m:r>
                            </m:sub>
                          </m:sSub>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i="1">
                              <a:latin typeface="Cambria Math" panose="02040503050406030204" pitchFamily="18" charset="0"/>
                              <a:ea typeface="Calibri" panose="020F0502020204030204" pitchFamily="34" charset="0"/>
                              <a:cs typeface="Times New Roman" panose="02020603050405020304" pitchFamily="18" charset="0"/>
                            </a:rPr>
                            <m:t>100</m:t>
                          </m:r>
                        </m:num>
                        <m:den>
                          <m:sSub>
                            <m:sSubPr>
                              <m:ctrlPr>
                                <a:rPr lang="en-US" sz="1800" i="1">
                                  <a:latin typeface="Cambria Math" panose="02040503050406030204" pitchFamily="18" charset="0"/>
                                  <a:cs typeface="Times New Roman" panose="02020603050405020304" pitchFamily="18" charset="0"/>
                                </a:rPr>
                              </m:ctrlPr>
                            </m:sSubPr>
                            <m:e>
                              <m:r>
                                <a:rPr lang="fr-FR" sz="1800" i="1">
                                  <a:latin typeface="Cambria Math" panose="02040503050406030204" pitchFamily="18" charset="0"/>
                                  <a:ea typeface="Calibri" panose="020F0502020204030204" pitchFamily="34" charset="0"/>
                                  <a:cs typeface="Times New Roman" panose="02020603050405020304" pitchFamily="18" charset="0"/>
                                </a:rPr>
                                <m:t>𝑚</m:t>
                              </m:r>
                            </m:e>
                            <m:sub>
                              <m:r>
                                <a:rPr lang="fr-FR" sz="1800" i="1">
                                  <a:latin typeface="Cambria Math" panose="02040503050406030204" pitchFamily="18" charset="0"/>
                                  <a:ea typeface="Calibri" panose="020F0502020204030204" pitchFamily="34" charset="0"/>
                                  <a:cs typeface="Times New Roman" panose="02020603050405020304" pitchFamily="18" charset="0"/>
                                </a:rPr>
                                <m:t>𝑛</m:t>
                              </m:r>
                              <m:r>
                                <a:rPr lang="fr-FR" sz="1800" i="1">
                                  <a:latin typeface="Cambria Math" panose="02040503050406030204" pitchFamily="18" charset="0"/>
                                  <a:ea typeface="Calibri" panose="020F0502020204030204" pitchFamily="34" charset="0"/>
                                  <a:cs typeface="Times New Roman" panose="02020603050405020304" pitchFamily="18" charset="0"/>
                                </a:rPr>
                                <m:t>ướ</m:t>
                              </m:r>
                              <m:r>
                                <a:rPr lang="fr-FR" sz="1800" i="1">
                                  <a:latin typeface="Cambria Math" panose="02040503050406030204" pitchFamily="18" charset="0"/>
                                  <a:ea typeface="Calibri" panose="020F0502020204030204" pitchFamily="34" charset="0"/>
                                  <a:cs typeface="Times New Roman" panose="02020603050405020304" pitchFamily="18" charset="0"/>
                                </a:rPr>
                                <m:t>𝑐</m:t>
                              </m:r>
                            </m:sub>
                          </m:sSub>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14</m:t>
                          </m:r>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i="1">
                              <a:latin typeface="Cambria Math" panose="02040503050406030204" pitchFamily="18" charset="0"/>
                              <a:ea typeface="Calibri" panose="020F0502020204030204" pitchFamily="34" charset="0"/>
                              <a:cs typeface="Times New Roman" panose="02020603050405020304" pitchFamily="18" charset="0"/>
                            </a:rPr>
                            <m:t>100</m:t>
                          </m:r>
                        </m:num>
                        <m:den>
                          <m:r>
                            <a:rPr lang="fr-FR" sz="1800" i="1">
                              <a:latin typeface="Cambria Math" panose="02040503050406030204" pitchFamily="18" charset="0"/>
                              <a:ea typeface="Calibri" panose="020F0502020204030204" pitchFamily="34" charset="0"/>
                              <a:cs typeface="Times New Roman" panose="02020603050405020304" pitchFamily="18" charset="0"/>
                            </a:rPr>
                            <m:t>20</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i="1">
                          <a:latin typeface="Cambria Math" panose="02040503050406030204" pitchFamily="18" charset="0"/>
                          <a:ea typeface="Calibri" panose="020F0502020204030204" pitchFamily="34" charset="0"/>
                          <a:cs typeface="Times New Roman" panose="02020603050405020304" pitchFamily="18" charset="0"/>
                        </a:rPr>
                        <m:t>71</m:t>
                      </m:r>
                    </m:oMath>
                  </a14:m>
                  <a:r>
                    <a:rPr lang="fr-FR" sz="1800">
                      <a:latin typeface="+mj-lt"/>
                      <a:ea typeface="Times New Roman" panose="02020603050405020304" pitchFamily="18" charset="0"/>
                    </a:rPr>
                    <a:t> (gam/100 gam H</a:t>
                  </a:r>
                  <a:r>
                    <a:rPr lang="fr-FR" sz="1800" baseline="-25000">
                      <a:latin typeface="+mj-lt"/>
                      <a:ea typeface="Times New Roman" panose="02020603050405020304" pitchFamily="18" charset="0"/>
                    </a:rPr>
                    <a:t>2</a:t>
                  </a:r>
                  <a:r>
                    <a:rPr lang="fr-FR" sz="1800">
                      <a:latin typeface="+mj-lt"/>
                      <a:ea typeface="Times New Roman" panose="02020603050405020304" pitchFamily="18" charset="0"/>
                    </a:rPr>
                    <a:t>O)</a:t>
                  </a:r>
                  <a:endParaRPr lang="en-US" sz="1800">
                    <a:latin typeface="+mj-lt"/>
                  </a:endParaRPr>
                </a:p>
              </p:txBody>
            </p:sp>
          </mc:Choice>
          <mc:Fallback>
            <p:sp>
              <p:nvSpPr>
                <p:cNvPr id="5" name="Rectangle 4"/>
                <p:cNvSpPr>
                  <a:spLocks noRot="1" noChangeAspect="1" noMove="1" noResize="1" noEditPoints="1" noAdjustHandles="1" noChangeArrowheads="1" noChangeShapeType="1" noTextEdit="1"/>
                </p:cNvSpPr>
                <p:nvPr/>
              </p:nvSpPr>
              <p:spPr>
                <a:xfrm>
                  <a:off x="2771084" y="3039777"/>
                  <a:ext cx="5280821" cy="1614481"/>
                </a:xfrm>
                <a:prstGeom prst="rect">
                  <a:avLst/>
                </a:prstGeom>
                <a:blipFill rotWithShape="1">
                  <a:blip r:embed="rId1"/>
                </a:blipFill>
              </p:spPr>
              <p:txBody>
                <a:bodyPr/>
                <a:lstStyle/>
                <a:p>
                  <a:r>
                    <a:rPr lang="en-US" altLang="en-US">
                      <a:noFill/>
                    </a:rPr>
                    <a:t> </a:t>
                  </a:r>
                </a:p>
              </p:txBody>
            </p:sp>
          </mc:Fallback>
        </mc:AlternateContent>
      </p:grpSp>
      <p:pic>
        <p:nvPicPr>
          <p:cNvPr id="2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7568">
            <a:off x="1044518" y="2985572"/>
            <a:ext cx="1383244" cy="6864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8" name="Picture 4" descr="Rửa mặt bằng nước muối có thật sự tốt cho da của bạ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2483" y="2201253"/>
            <a:ext cx="3590861" cy="23923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4716455" y="1979865"/>
            <a:ext cx="4031390" cy="2664725"/>
            <a:chOff x="-508810" y="1340821"/>
            <a:chExt cx="4031390" cy="2664725"/>
          </a:xfrm>
        </p:grpSpPr>
        <p:sp>
          <p:nvSpPr>
            <p:cNvPr id="30" name="Oval Callout 29"/>
            <p:cNvSpPr/>
            <p:nvPr/>
          </p:nvSpPr>
          <p:spPr>
            <a:xfrm>
              <a:off x="-508810" y="1340821"/>
              <a:ext cx="4031390" cy="2664725"/>
            </a:xfrm>
            <a:prstGeom prst="wedgeEllipseCallout">
              <a:avLst>
                <a:gd name="adj1" fmla="val -59857"/>
                <a:gd name="adj2" fmla="val 18510"/>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96784" y="1948844"/>
              <a:ext cx="3443215" cy="1420325"/>
            </a:xfrm>
            <a:prstGeom prst="rect">
              <a:avLst/>
            </a:prstGeom>
          </p:spPr>
          <p:txBody>
            <a:bodyPr wrap="square" anchor="ctr">
              <a:spAutoFit/>
            </a:bodyPr>
            <a:lstStyle/>
            <a:p>
              <a:pPr algn="just">
                <a:lnSpc>
                  <a:spcPct val="150000"/>
                </a:lnSpc>
              </a:pPr>
              <a:r>
                <a:rPr lang="fr-FR" sz="2000"/>
                <a:t>Có những cách nào làm cho chất rắn hòa tan trong nước nhiều hơn?</a:t>
              </a:r>
              <a:endParaRPr lang="en-US" sz="2000">
                <a:latin typeface="Arial" panose="020B0604020202020204" pitchFamily="34" charset="0"/>
                <a:cs typeface="Arial" panose="020B0604020202020204" pitchFamily="34" charset="0"/>
              </a:endParaRPr>
            </a:p>
          </p:txBody>
        </p:sp>
      </p:grpSp>
      <p:sp>
        <p:nvSpPr>
          <p:cNvPr id="32" name="Google Shape;983;p57"/>
          <p:cNvSpPr txBox="1"/>
          <p:nvPr/>
        </p:nvSpPr>
        <p:spPr>
          <a:xfrm>
            <a:off x="0" y="228600"/>
            <a:ext cx="9144000" cy="1246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1pPr>
            <a:lvl2pPr marR="0" lvl="1"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2pPr>
            <a:lvl3pPr marR="0" lvl="2"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3pPr>
            <a:lvl4pPr marR="0" lvl="3"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4pPr>
            <a:lvl5pPr marR="0" lvl="4"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5pPr>
            <a:lvl6pPr marR="0" lvl="5"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6pPr>
            <a:lvl7pPr marR="0" lvl="6"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7pPr>
            <a:lvl8pPr marR="0" lvl="7"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8pPr>
            <a:lvl9pPr marR="0" lvl="8"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9pPr>
          </a:lstStyle>
          <a:p>
            <a:pPr algn="ctr">
              <a:lnSpc>
                <a:spcPct val="130000"/>
              </a:lnSpc>
            </a:pPr>
            <a:r>
              <a:rPr lang="vi-VN" b="1">
                <a:latin typeface="+mn-lt"/>
              </a:rPr>
              <a:t>3. Ảnh hưởng của nhiệt độ đến độ tan của </a:t>
            </a:r>
            <a:br>
              <a:rPr lang="vi-VN" b="1">
                <a:latin typeface="+mn-lt"/>
              </a:rPr>
            </a:br>
            <a:r>
              <a:rPr lang="vi-VN" b="1">
                <a:latin typeface="+mn-lt"/>
              </a:rPr>
              <a:t>chất rắn trong nước</a:t>
            </a:r>
            <a:endParaRPr lang="vi-VN" b="1">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 calcmode="lin" valueType="num">
                                      <p:cBhvr>
                                        <p:cTn id="14" dur="500" fill="hold"/>
                                        <p:tgtEl>
                                          <p:spTgt spid="28"/>
                                        </p:tgtEl>
                                        <p:attrNameLst>
                                          <p:attrName>style.rotation</p:attrName>
                                        </p:attrNameLst>
                                      </p:cBhvr>
                                      <p:tavLst>
                                        <p:tav tm="0">
                                          <p:val>
                                            <p:fltVal val="90"/>
                                          </p:val>
                                        </p:tav>
                                        <p:tav tm="100000">
                                          <p:val>
                                            <p:fltVal val="0"/>
                                          </p:val>
                                        </p:tav>
                                      </p:tavLst>
                                    </p:anim>
                                    <p:animEffect transition="in" filter="fade">
                                      <p:cBhvr>
                                        <p:cTn id="15" dur="500"/>
                                        <p:tgtEl>
                                          <p:spTgt spid="28"/>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050" name="Picture 2" descr="Có thể làm nước sôi bằng cách khuấy nước thật nhanh hay không?"/>
          <p:cNvPicPr>
            <a:picLocks noChangeAspect="1" noChangeArrowheads="1"/>
          </p:cNvPicPr>
          <p:nvPr/>
        </p:nvPicPr>
        <p:blipFill rotWithShape="1">
          <a:blip r:embed="rId1">
            <a:extLst>
              <a:ext uri="{28A0092B-C50C-407E-A947-70E740481C1C}">
                <a14:useLocalDpi xmlns:a14="http://schemas.microsoft.com/office/drawing/2010/main" val="0"/>
              </a:ext>
            </a:extLst>
          </a:blip>
          <a:srcRect l="12842" r="17406"/>
          <a:stretch>
            <a:fillRect/>
          </a:stretch>
        </p:blipFill>
        <p:spPr bwMode="auto">
          <a:xfrm>
            <a:off x="228694" y="644744"/>
            <a:ext cx="2804558" cy="26805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Top 5 Địa chỉ xay bột cho bé uy tín nhất tại Tp. HCM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73" y="644744"/>
            <a:ext cx="2694941" cy="26805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Uống nước đun sôi như thế nào là chuẩn nhất?"/>
          <p:cNvPicPr>
            <a:picLocks noChangeAspect="1" noChangeArrowheads="1"/>
          </p:cNvPicPr>
          <p:nvPr/>
        </p:nvPicPr>
        <p:blipFill rotWithShape="1">
          <a:blip r:embed="rId3">
            <a:extLst>
              <a:ext uri="{28A0092B-C50C-407E-A947-70E740481C1C}">
                <a14:useLocalDpi xmlns:a14="http://schemas.microsoft.com/office/drawing/2010/main" val="0"/>
              </a:ext>
            </a:extLst>
          </a:blip>
          <a:srcRect l="4877" t="12611" r="8856"/>
          <a:stretch>
            <a:fillRect/>
          </a:stretch>
        </p:blipFill>
        <p:spPr bwMode="auto">
          <a:xfrm>
            <a:off x="6335535" y="644744"/>
            <a:ext cx="2605808" cy="26805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05298" y="3769077"/>
            <a:ext cx="2651350" cy="86778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800">
                <a:solidFill>
                  <a:schemeClr val="tx1"/>
                </a:solidFill>
              </a:rPr>
              <a:t>Khuấy dung dịch</a:t>
            </a:r>
            <a:endParaRPr lang="en-US" sz="1800">
              <a:solidFill>
                <a:schemeClr val="tx1"/>
              </a:solidFill>
            </a:endParaRPr>
          </a:p>
        </p:txBody>
      </p:sp>
      <p:sp>
        <p:nvSpPr>
          <p:cNvPr id="23" name="Rounded Rectangle 22"/>
          <p:cNvSpPr/>
          <p:nvPr/>
        </p:nvSpPr>
        <p:spPr>
          <a:xfrm>
            <a:off x="3339669" y="3769076"/>
            <a:ext cx="2651350" cy="86778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800">
                <a:solidFill>
                  <a:schemeClr val="tx1"/>
                </a:solidFill>
              </a:rPr>
              <a:t>Nghiền nhỏ chất rắn</a:t>
            </a:r>
            <a:endParaRPr lang="en-US" sz="1800">
              <a:solidFill>
                <a:schemeClr val="tx1"/>
              </a:solidFill>
            </a:endParaRPr>
          </a:p>
        </p:txBody>
      </p:sp>
      <p:sp>
        <p:nvSpPr>
          <p:cNvPr id="24" name="Rounded Rectangle 23"/>
          <p:cNvSpPr/>
          <p:nvPr/>
        </p:nvSpPr>
        <p:spPr>
          <a:xfrm>
            <a:off x="6312764" y="3769076"/>
            <a:ext cx="2651350" cy="86778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800">
                <a:solidFill>
                  <a:schemeClr val="tx1"/>
                </a:solidFill>
              </a:rPr>
              <a:t>Đun nóng dung dịch</a:t>
            </a:r>
            <a:endParaRPr lang="en-US" sz="180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barn(inVertical)">
                                      <p:cBhvr>
                                        <p:cTn id="23" dur="500"/>
                                        <p:tgtEl>
                                          <p:spTgt spid="205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Freeform 3"/>
          <p:cNvSpPr/>
          <p:nvPr/>
        </p:nvSpPr>
        <p:spPr>
          <a:xfrm>
            <a:off x="562694" y="609600"/>
            <a:ext cx="5586646" cy="3984413"/>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5DF"/>
          </a:solidFill>
          <a:ln>
            <a:noFill/>
          </a:ln>
          <a:effectLst>
            <a:outerShdw blurRad="50800" dist="38100" dir="2700000" algn="tl" rotWithShape="0">
              <a:prstClr val="black">
                <a:alpha val="40000"/>
              </a:prstClr>
            </a:outerShdw>
          </a:effectLst>
        </p:spPr>
        <p:txBody>
          <a:bodyPr/>
          <a:lstStyle/>
          <a:p>
            <a:endParaRPr lang="en-US"/>
          </a:p>
        </p:txBody>
      </p:sp>
      <p:pic>
        <p:nvPicPr>
          <p:cNvPr id="19" name="Picture 19"/>
          <p:cNvPicPr>
            <a:picLocks noChangeAspect="1"/>
          </p:cNvPicPr>
          <p:nvPr/>
        </p:nvPicPr>
        <p:blipFill>
          <a:blip r:embed="rId1"/>
          <a:srcRect/>
          <a:stretch>
            <a:fillRect/>
          </a:stretch>
        </p:blipFill>
        <p:spPr>
          <a:xfrm>
            <a:off x="5371254" y="2744119"/>
            <a:ext cx="3188546" cy="2399381"/>
          </a:xfrm>
          <a:prstGeom prst="rect">
            <a:avLst/>
          </a:prstGeom>
        </p:spPr>
      </p:pic>
      <p:sp>
        <p:nvSpPr>
          <p:cNvPr id="20" name="Rectangle 19"/>
          <p:cNvSpPr/>
          <p:nvPr/>
        </p:nvSpPr>
        <p:spPr>
          <a:xfrm>
            <a:off x="772629" y="1459186"/>
            <a:ext cx="5157890" cy="2285241"/>
          </a:xfrm>
          <a:prstGeom prst="rect">
            <a:avLst/>
          </a:prstGeom>
        </p:spPr>
        <p:txBody>
          <a:bodyPr wrap="square" anchor="ctr">
            <a:spAutoFit/>
          </a:bodyPr>
          <a:lstStyle/>
          <a:p>
            <a:pPr marL="285750" indent="-285750" algn="just">
              <a:lnSpc>
                <a:spcPct val="150000"/>
              </a:lnSpc>
              <a:buFont typeface="Wingdings" panose="05000000000000000000" pitchFamily="2" charset="2"/>
              <a:buChar char="§"/>
            </a:pPr>
            <a:r>
              <a:rPr lang="fr-FR" sz="1900"/>
              <a:t>Khi tăng nhiệt độ, độ tan của hầu hết các chất rắn đều tăng.</a:t>
            </a:r>
            <a:endParaRPr lang="en-US" sz="1900"/>
          </a:p>
          <a:p>
            <a:pPr marL="285750" indent="-285750" algn="just">
              <a:lnSpc>
                <a:spcPct val="150000"/>
              </a:lnSpc>
              <a:buFont typeface="Wingdings" panose="05000000000000000000" pitchFamily="2" charset="2"/>
              <a:buChar char="§"/>
            </a:pPr>
            <a:r>
              <a:rPr lang="fr-FR" sz="1900"/>
              <a:t>Ví dụ: Độ tan của đường ăn trong nước ở:</a:t>
            </a:r>
            <a:endParaRPr lang="fr-FR" sz="1900"/>
          </a:p>
          <a:p>
            <a:pPr marL="285750" indent="-285750" algn="just">
              <a:lnSpc>
                <a:spcPct val="150000"/>
              </a:lnSpc>
              <a:buFont typeface="Wingdings" panose="05000000000000000000" pitchFamily="2" charset="2"/>
              <a:buChar char="ü"/>
            </a:pPr>
            <a:r>
              <a:rPr lang="fr-FR" sz="1900"/>
              <a:t>30 </a:t>
            </a:r>
            <a:r>
              <a:rPr lang="fr-FR" sz="1900" baseline="30000"/>
              <a:t>o</a:t>
            </a:r>
            <a:r>
              <a:rPr lang="fr-FR" sz="1900"/>
              <a:t>C là 216,7 gam/100 gam H</a:t>
            </a:r>
            <a:r>
              <a:rPr lang="fr-FR" sz="1900" baseline="-25000"/>
              <a:t>2</a:t>
            </a:r>
            <a:r>
              <a:rPr lang="fr-FR" sz="1900"/>
              <a:t>O. </a:t>
            </a:r>
            <a:endParaRPr lang="fr-FR" sz="1900"/>
          </a:p>
          <a:p>
            <a:pPr marL="285750" indent="-285750" algn="just">
              <a:lnSpc>
                <a:spcPct val="150000"/>
              </a:lnSpc>
              <a:buFont typeface="Wingdings" panose="05000000000000000000" pitchFamily="2" charset="2"/>
              <a:buChar char="ü"/>
            </a:pPr>
            <a:r>
              <a:rPr lang="fr-FR" sz="1900"/>
              <a:t>60 </a:t>
            </a:r>
            <a:r>
              <a:rPr lang="fr-FR" sz="1900" baseline="30000"/>
              <a:t>o</a:t>
            </a:r>
            <a:r>
              <a:rPr lang="fr-FR" sz="1900"/>
              <a:t>C là 288,8 gam/100 gam H</a:t>
            </a:r>
            <a:r>
              <a:rPr lang="fr-FR" sz="1900" baseline="-25000"/>
              <a:t>2</a:t>
            </a:r>
            <a:r>
              <a:rPr lang="fr-FR" sz="1900"/>
              <a:t>O.</a:t>
            </a:r>
            <a:endParaRPr lang="en-US" sz="190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2" dur="500"/>
                                        <p:tgtEl>
                                          <p:spTgt spid="20">
                                            <p:txEl>
                                              <p:pRg st="1" end="1"/>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0">
                                            <p:txEl>
                                              <p:pRg st="2" end="2"/>
                                            </p:txEl>
                                          </p:spTgt>
                                        </p:tgtEl>
                                        <p:attrNameLst>
                                          <p:attrName>style.visibility</p:attrName>
                                        </p:attrNameLst>
                                      </p:cBhvr>
                                      <p:to>
                                        <p:strVal val="visible"/>
                                      </p:to>
                                    </p:set>
                                    <p:animEffect transition="in" filter="wipe(down)">
                                      <p:cBhvr>
                                        <p:cTn id="16" dur="500"/>
                                        <p:tgtEl>
                                          <p:spTgt spid="20">
                                            <p:txEl>
                                              <p:pRg st="2" end="2"/>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0">
                                            <p:txEl>
                                              <p:pRg st="3" end="3"/>
                                            </p:txEl>
                                          </p:spTgt>
                                        </p:tgtEl>
                                        <p:attrNameLst>
                                          <p:attrName>style.visibility</p:attrName>
                                        </p:attrNameLst>
                                      </p:cBhvr>
                                      <p:to>
                                        <p:strVal val="visible"/>
                                      </p:to>
                                    </p:set>
                                    <p:animEffect transition="in" filter="wipe(down)">
                                      <p:cBhvr>
                                        <p:cTn id="20"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57"/>
          <p:cNvSpPr txBox="1">
            <a:spLocks noGrp="1"/>
          </p:cNvSpPr>
          <p:nvPr>
            <p:ph type="title"/>
          </p:nvPr>
        </p:nvSpPr>
        <p:spPr>
          <a:xfrm>
            <a:off x="713100" y="291672"/>
            <a:ext cx="7717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KHỞI ĐỘNG</a:t>
            </a:r>
            <a:endParaRPr sz="3200" b="1">
              <a:latin typeface="+mj-lt"/>
            </a:endParaRPr>
          </a:p>
        </p:txBody>
      </p:sp>
      <p:grpSp>
        <p:nvGrpSpPr>
          <p:cNvPr id="2" name="Group 1"/>
          <p:cNvGrpSpPr/>
          <p:nvPr/>
        </p:nvGrpSpPr>
        <p:grpSpPr>
          <a:xfrm>
            <a:off x="713100" y="864373"/>
            <a:ext cx="5908087" cy="4135384"/>
            <a:chOff x="713100" y="1142999"/>
            <a:chExt cx="5215577" cy="3856757"/>
          </a:xfrm>
        </p:grpSpPr>
        <p:sp>
          <p:nvSpPr>
            <p:cNvPr id="9" name="Freeform 2"/>
            <p:cNvSpPr/>
            <p:nvPr/>
          </p:nvSpPr>
          <p:spPr>
            <a:xfrm>
              <a:off x="713100" y="1142999"/>
              <a:ext cx="5215577" cy="3856757"/>
            </a:xfrm>
            <a:custGeom>
              <a:avLst/>
              <a:gdLst/>
              <a:ahLst/>
              <a:cxnLst/>
              <a:rect l="l" t="t" r="r" b="b"/>
              <a:pathLst>
                <a:path w="6887332" h="7706106">
                  <a:moveTo>
                    <a:pt x="0" y="0"/>
                  </a:moveTo>
                  <a:lnTo>
                    <a:pt x="6887332" y="0"/>
                  </a:lnTo>
                  <a:lnTo>
                    <a:pt x="6887332" y="7706106"/>
                  </a:lnTo>
                  <a:lnTo>
                    <a:pt x="0" y="770610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Rectangle 6"/>
            <p:cNvSpPr/>
            <p:nvPr/>
          </p:nvSpPr>
          <p:spPr>
            <a:xfrm>
              <a:off x="1072256" y="1278976"/>
              <a:ext cx="4497263" cy="2805320"/>
            </a:xfrm>
            <a:prstGeom prst="rect">
              <a:avLst/>
            </a:prstGeom>
          </p:spPr>
          <p:txBody>
            <a:bodyPr wrap="square" anchor="ctr">
              <a:spAutoFit/>
            </a:bodyPr>
            <a:lstStyle/>
            <a:p>
              <a:pPr algn="just">
                <a:lnSpc>
                  <a:spcPct val="150000"/>
                </a:lnSpc>
              </a:pPr>
              <a:r>
                <a:rPr lang="fr-FR" sz="2000" dirty="0"/>
                <a:t>Khi </a:t>
              </a:r>
              <a:r>
                <a:rPr lang="fr-FR" sz="2000" dirty="0" err="1"/>
                <a:t>hòa</a:t>
              </a:r>
              <a:r>
                <a:rPr lang="fr-FR" sz="2000" dirty="0"/>
                <a:t> </a:t>
              </a:r>
              <a:r>
                <a:rPr lang="fr-FR" sz="2000" dirty="0" err="1"/>
                <a:t>chất</a:t>
              </a:r>
              <a:r>
                <a:rPr lang="fr-FR" sz="2000" dirty="0"/>
                <a:t> </a:t>
              </a:r>
              <a:r>
                <a:rPr lang="fr-FR" sz="2000" dirty="0" err="1"/>
                <a:t>rắn</a:t>
              </a:r>
              <a:r>
                <a:rPr lang="fr-FR" sz="2000" dirty="0"/>
                <a:t> </a:t>
              </a:r>
              <a:r>
                <a:rPr lang="fr-FR" sz="2000" dirty="0" err="1"/>
                <a:t>vào</a:t>
              </a:r>
              <a:r>
                <a:rPr lang="fr-FR" sz="2000" dirty="0"/>
                <a:t> </a:t>
              </a:r>
              <a:r>
                <a:rPr lang="fr-FR" sz="2000" dirty="0" err="1"/>
                <a:t>nước</a:t>
              </a:r>
              <a:r>
                <a:rPr lang="fr-FR" sz="2000" dirty="0"/>
                <a:t>, </a:t>
              </a:r>
              <a:r>
                <a:rPr lang="fr-FR" sz="2000" dirty="0" err="1"/>
                <a:t>có</a:t>
              </a:r>
              <a:r>
                <a:rPr lang="fr-FR" sz="2000" dirty="0"/>
                <a:t> </a:t>
              </a:r>
              <a:r>
                <a:rPr lang="fr-FR" sz="2000" dirty="0" err="1"/>
                <a:t>chất</a:t>
              </a:r>
              <a:r>
                <a:rPr lang="fr-FR" sz="2000" dirty="0"/>
                <a:t> tan </a:t>
              </a:r>
              <a:r>
                <a:rPr lang="fr-FR" sz="2000" dirty="0" err="1"/>
                <a:t>nhiều</a:t>
              </a:r>
              <a:r>
                <a:rPr lang="fr-FR" sz="2000" dirty="0"/>
                <a:t>, </a:t>
              </a:r>
              <a:r>
                <a:rPr lang="fr-FR" sz="2000" dirty="0" err="1"/>
                <a:t>có</a:t>
              </a:r>
              <a:r>
                <a:rPr lang="fr-FR" sz="2000" dirty="0"/>
                <a:t> </a:t>
              </a:r>
              <a:r>
                <a:rPr lang="fr-FR" sz="2000" dirty="0" err="1"/>
                <a:t>chất</a:t>
              </a:r>
              <a:r>
                <a:rPr lang="fr-FR" sz="2000" dirty="0"/>
                <a:t> tan </a:t>
              </a:r>
              <a:r>
                <a:rPr lang="fr-FR" sz="2000" dirty="0" err="1"/>
                <a:t>ít</a:t>
              </a:r>
              <a:r>
                <a:rPr lang="fr-FR" sz="2000" dirty="0"/>
                <a:t>, </a:t>
              </a:r>
              <a:r>
                <a:rPr lang="fr-FR" sz="2000" dirty="0" err="1"/>
                <a:t>có</a:t>
              </a:r>
              <a:r>
                <a:rPr lang="fr-FR" sz="2000" dirty="0"/>
                <a:t> </a:t>
              </a:r>
              <a:r>
                <a:rPr lang="fr-FR" sz="2000" dirty="0" err="1"/>
                <a:t>chất</a:t>
              </a:r>
              <a:r>
                <a:rPr lang="fr-FR" sz="2000" dirty="0"/>
                <a:t> </a:t>
              </a:r>
              <a:r>
                <a:rPr lang="fr-FR" sz="2000" dirty="0" err="1"/>
                <a:t>không</a:t>
              </a:r>
              <a:r>
                <a:rPr lang="fr-FR" sz="2000" dirty="0"/>
                <a:t> tan. </a:t>
              </a:r>
              <a:r>
                <a:rPr lang="fr-FR" sz="2000" dirty="0" err="1"/>
                <a:t>Làm</a:t>
              </a:r>
              <a:r>
                <a:rPr lang="fr-FR" sz="2000" dirty="0"/>
                <a:t> </a:t>
              </a:r>
              <a:r>
                <a:rPr lang="fr-FR" sz="2000" dirty="0" err="1"/>
                <a:t>thế</a:t>
              </a:r>
              <a:r>
                <a:rPr lang="fr-FR" sz="2000" dirty="0"/>
                <a:t> </a:t>
              </a:r>
              <a:r>
                <a:rPr lang="fr-FR" sz="2000" dirty="0" err="1"/>
                <a:t>nào</a:t>
              </a:r>
              <a:r>
                <a:rPr lang="fr-FR" sz="2000" dirty="0"/>
                <a:t> </a:t>
              </a:r>
              <a:r>
                <a:rPr lang="fr-FR" sz="2000" dirty="0" err="1"/>
                <a:t>để</a:t>
              </a:r>
              <a:r>
                <a:rPr lang="fr-FR" sz="2000" dirty="0"/>
                <a:t> </a:t>
              </a:r>
              <a:r>
                <a:rPr lang="fr-FR" sz="2000" dirty="0" err="1"/>
                <a:t>so</a:t>
              </a:r>
              <a:r>
                <a:rPr lang="fr-FR" sz="2000" dirty="0"/>
                <a:t> </a:t>
              </a:r>
              <a:r>
                <a:rPr lang="fr-FR" sz="2000" dirty="0" err="1"/>
                <a:t>sánh</a:t>
              </a:r>
              <a:r>
                <a:rPr lang="fr-FR" sz="2000" dirty="0"/>
                <a:t> </a:t>
              </a:r>
              <a:r>
                <a:rPr lang="fr-FR" sz="2000" dirty="0" err="1"/>
                <a:t>khả</a:t>
              </a:r>
              <a:r>
                <a:rPr lang="fr-FR" sz="2000" dirty="0"/>
                <a:t> </a:t>
              </a:r>
              <a:r>
                <a:rPr lang="fr-FR" sz="2000" dirty="0" err="1"/>
                <a:t>năng</a:t>
              </a:r>
              <a:r>
                <a:rPr lang="fr-FR" sz="2000" dirty="0"/>
                <a:t> </a:t>
              </a:r>
              <a:r>
                <a:rPr lang="fr-FR" sz="2000" dirty="0" err="1"/>
                <a:t>hòa</a:t>
              </a:r>
              <a:r>
                <a:rPr lang="fr-FR" sz="2000" dirty="0"/>
                <a:t> tan </a:t>
              </a:r>
              <a:r>
                <a:rPr lang="fr-FR" sz="2000" dirty="0" err="1"/>
                <a:t>trong</a:t>
              </a:r>
              <a:r>
                <a:rPr lang="fr-FR" sz="2000" dirty="0"/>
                <a:t> </a:t>
              </a:r>
              <a:r>
                <a:rPr lang="fr-FR" sz="2000" dirty="0" err="1"/>
                <a:t>nước</a:t>
              </a:r>
              <a:r>
                <a:rPr lang="fr-FR" sz="2000" dirty="0"/>
                <a:t> </a:t>
              </a:r>
              <a:r>
                <a:rPr lang="fr-FR" sz="2000" dirty="0" err="1"/>
                <a:t>của</a:t>
              </a:r>
              <a:r>
                <a:rPr lang="fr-FR" sz="2000" dirty="0"/>
                <a:t> </a:t>
              </a:r>
              <a:r>
                <a:rPr lang="fr-FR" sz="2000" dirty="0" err="1"/>
                <a:t>các</a:t>
              </a:r>
              <a:r>
                <a:rPr lang="fr-FR" sz="2000" dirty="0"/>
                <a:t> </a:t>
              </a:r>
              <a:r>
                <a:rPr lang="fr-FR" sz="2000" dirty="0" err="1"/>
                <a:t>chất</a:t>
              </a:r>
              <a:r>
                <a:rPr lang="fr-FR" sz="2000" dirty="0"/>
                <a:t> </a:t>
              </a:r>
              <a:r>
                <a:rPr lang="fr-FR" sz="2000" dirty="0" err="1"/>
                <a:t>và</a:t>
              </a:r>
              <a:r>
                <a:rPr lang="fr-FR" sz="2000" dirty="0"/>
                <a:t> </a:t>
              </a:r>
              <a:r>
                <a:rPr lang="fr-FR" sz="2000" dirty="0" err="1"/>
                <a:t>xác</a:t>
              </a:r>
              <a:r>
                <a:rPr lang="fr-FR" sz="2000" dirty="0"/>
                <a:t> </a:t>
              </a:r>
              <a:r>
                <a:rPr lang="fr-FR" sz="2000" dirty="0" err="1"/>
                <a:t>định</a:t>
              </a:r>
              <a:r>
                <a:rPr lang="fr-FR" sz="2000" dirty="0"/>
                <a:t> </a:t>
              </a:r>
              <a:r>
                <a:rPr lang="fr-FR" sz="2000" dirty="0" err="1"/>
                <a:t>khối</a:t>
              </a:r>
              <a:r>
                <a:rPr lang="fr-FR" sz="2000" dirty="0"/>
                <a:t> </a:t>
              </a:r>
              <a:r>
                <a:rPr lang="fr-FR" sz="2000" dirty="0" err="1"/>
                <a:t>lượng</a:t>
              </a:r>
              <a:r>
                <a:rPr lang="fr-FR" sz="2000" dirty="0"/>
                <a:t> </a:t>
              </a:r>
              <a:r>
                <a:rPr lang="fr-FR" sz="2000" dirty="0" err="1"/>
                <a:t>chất</a:t>
              </a:r>
              <a:r>
                <a:rPr lang="fr-FR" sz="2000" dirty="0"/>
                <a:t> tan </a:t>
              </a:r>
              <a:r>
                <a:rPr lang="fr-FR" sz="2000" dirty="0" err="1"/>
                <a:t>có</a:t>
              </a:r>
              <a:r>
                <a:rPr lang="fr-FR" sz="2000" dirty="0"/>
                <a:t> </a:t>
              </a:r>
              <a:r>
                <a:rPr lang="fr-FR" sz="2000" dirty="0" err="1"/>
                <a:t>trong</a:t>
              </a:r>
              <a:r>
                <a:rPr lang="fr-FR" sz="2000" dirty="0"/>
                <a:t> </a:t>
              </a:r>
              <a:r>
                <a:rPr lang="fr-FR" sz="2000" dirty="0" err="1"/>
                <a:t>một</a:t>
              </a:r>
              <a:r>
                <a:rPr lang="fr-FR" sz="2000" dirty="0"/>
                <a:t> </a:t>
              </a:r>
              <a:r>
                <a:rPr lang="fr-FR" sz="2000" dirty="0" err="1"/>
                <a:t>dung</a:t>
              </a:r>
              <a:r>
                <a:rPr lang="fr-FR" sz="2000" dirty="0"/>
                <a:t> </a:t>
              </a:r>
              <a:r>
                <a:rPr lang="fr-FR" sz="2000" dirty="0" err="1"/>
                <a:t>dịch</a:t>
              </a:r>
              <a:r>
                <a:rPr lang="fr-FR" sz="2000" dirty="0"/>
                <a:t>?</a:t>
              </a:r>
              <a:endParaRPr lang="en-US" sz="2000" dirty="0"/>
            </a:p>
          </p:txBody>
        </p:sp>
      </p:grpSp>
      <p:sp>
        <p:nvSpPr>
          <p:cNvPr id="8" name="Freeform 14"/>
          <p:cNvSpPr/>
          <p:nvPr/>
        </p:nvSpPr>
        <p:spPr>
          <a:xfrm>
            <a:off x="6865027" y="1539571"/>
            <a:ext cx="1477229" cy="3460186"/>
          </a:xfrm>
          <a:custGeom>
            <a:avLst/>
            <a:gdLst/>
            <a:ahLst/>
            <a:cxnLst/>
            <a:rect l="l" t="t" r="r" b="b"/>
            <a:pathLst>
              <a:path w="1911668" h="4114800">
                <a:moveTo>
                  <a:pt x="0" y="0"/>
                </a:moveTo>
                <a:lnTo>
                  <a:pt x="1911667" y="0"/>
                </a:lnTo>
                <a:lnTo>
                  <a:pt x="1911667" y="4114800"/>
                </a:lnTo>
                <a:lnTo>
                  <a:pt x="0" y="4114800"/>
                </a:lnTo>
                <a:lnTo>
                  <a:pt x="0" y="0"/>
                </a:lnTo>
                <a:close/>
              </a:path>
            </a:pathLst>
          </a:custGeom>
          <a:blipFill>
            <a:blip r:embed="rId3"/>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3"/>
                                        </p:tgtEl>
                                        <p:attrNameLst>
                                          <p:attrName>style.visibility</p:attrName>
                                        </p:attrNameLst>
                                      </p:cBhvr>
                                      <p:to>
                                        <p:strVal val="visible"/>
                                      </p:to>
                                    </p:set>
                                    <p:animEffect transition="in" filter="fade">
                                      <p:cBhvr>
                                        <p:cTn id="7" dur="500"/>
                                        <p:tgtEl>
                                          <p:spTgt spid="9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grpSp>
        <p:nvGrpSpPr>
          <p:cNvPr id="21" name="Group 20"/>
          <p:cNvGrpSpPr/>
          <p:nvPr/>
        </p:nvGrpSpPr>
        <p:grpSpPr>
          <a:xfrm>
            <a:off x="5730870" y="559280"/>
            <a:ext cx="2617850" cy="4173898"/>
            <a:chOff x="6084161" y="420735"/>
            <a:chExt cx="2617850" cy="4173898"/>
          </a:xfrm>
        </p:grpSpPr>
        <p:grpSp>
          <p:nvGrpSpPr>
            <p:cNvPr id="1823" name="Google Shape;1823;p73"/>
            <p:cNvGrpSpPr/>
            <p:nvPr/>
          </p:nvGrpSpPr>
          <p:grpSpPr>
            <a:xfrm>
              <a:off x="7162837" y="3313559"/>
              <a:ext cx="345109" cy="711348"/>
              <a:chOff x="7058293" y="3115191"/>
              <a:chExt cx="398463" cy="821323"/>
            </a:xfrm>
          </p:grpSpPr>
          <p:sp>
            <p:nvSpPr>
              <p:cNvPr id="1824" name="Google Shape;1824;p73"/>
              <p:cNvSpPr/>
              <p:nvPr/>
            </p:nvSpPr>
            <p:spPr>
              <a:xfrm flipH="1">
                <a:off x="7186151" y="3160820"/>
                <a:ext cx="82366" cy="246351"/>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5" name="Google Shape;1825;p73"/>
              <p:cNvSpPr/>
              <p:nvPr/>
            </p:nvSpPr>
            <p:spPr>
              <a:xfrm flipH="1">
                <a:off x="7058293" y="3115191"/>
                <a:ext cx="398463" cy="821323"/>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26" name="Google Shape;1826;p73"/>
            <p:cNvGrpSpPr/>
            <p:nvPr/>
          </p:nvGrpSpPr>
          <p:grpSpPr>
            <a:xfrm flipH="1">
              <a:off x="6601919" y="3748747"/>
              <a:ext cx="1380345" cy="845886"/>
              <a:chOff x="7020722" y="3595000"/>
              <a:chExt cx="2002699" cy="1227270"/>
            </a:xfrm>
          </p:grpSpPr>
          <p:sp>
            <p:nvSpPr>
              <p:cNvPr id="1827" name="Google Shape;1827;p73"/>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8" name="Google Shape;1828;p73"/>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9" name="Google Shape;1829;p73"/>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30" name="Google Shape;1830;p73"/>
            <p:cNvGrpSpPr/>
            <p:nvPr/>
          </p:nvGrpSpPr>
          <p:grpSpPr>
            <a:xfrm>
              <a:off x="6726502" y="1021137"/>
              <a:ext cx="1146967" cy="1212699"/>
              <a:chOff x="6479425" y="427899"/>
              <a:chExt cx="1324290" cy="1400183"/>
            </a:xfrm>
          </p:grpSpPr>
          <p:sp>
            <p:nvSpPr>
              <p:cNvPr id="1831" name="Google Shape;1831;p73"/>
              <p:cNvSpPr/>
              <p:nvPr/>
            </p:nvSpPr>
            <p:spPr>
              <a:xfrm>
                <a:off x="6479425" y="427899"/>
                <a:ext cx="1324290" cy="1400183"/>
              </a:xfrm>
              <a:custGeom>
                <a:avLst/>
                <a:gdLst/>
                <a:ahLst/>
                <a:cxnLst/>
                <a:rect l="l" t="t" r="r" b="b"/>
                <a:pathLst>
                  <a:path w="16550" h="27350" extrusionOk="0">
                    <a:moveTo>
                      <a:pt x="0" y="1"/>
                    </a:moveTo>
                    <a:lnTo>
                      <a:pt x="0" y="27350"/>
                    </a:lnTo>
                    <a:lnTo>
                      <a:pt x="16550" y="27350"/>
                    </a:lnTo>
                    <a:lnTo>
                      <a:pt x="16550" y="1"/>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32" name="Google Shape;1832;p73"/>
              <p:cNvGrpSpPr/>
              <p:nvPr/>
            </p:nvGrpSpPr>
            <p:grpSpPr>
              <a:xfrm>
                <a:off x="6695081" y="632962"/>
                <a:ext cx="893845" cy="390751"/>
                <a:chOff x="6695081" y="632962"/>
                <a:chExt cx="893845" cy="390751"/>
              </a:xfrm>
            </p:grpSpPr>
            <p:sp>
              <p:nvSpPr>
                <p:cNvPr id="1833" name="Google Shape;1833;p73"/>
                <p:cNvSpPr/>
                <p:nvPr/>
              </p:nvSpPr>
              <p:spPr>
                <a:xfrm>
                  <a:off x="6695081" y="632962"/>
                  <a:ext cx="893845" cy="390751"/>
                </a:xfrm>
                <a:custGeom>
                  <a:avLst/>
                  <a:gdLst/>
                  <a:ahLst/>
                  <a:cxnLst/>
                  <a:rect l="l" t="t" r="r" b="b"/>
                  <a:pathLst>
                    <a:path w="12396" h="5419" extrusionOk="0">
                      <a:moveTo>
                        <a:pt x="7859" y="513"/>
                      </a:moveTo>
                      <a:cubicBezTo>
                        <a:pt x="8002" y="525"/>
                        <a:pt x="8156" y="572"/>
                        <a:pt x="8299" y="644"/>
                      </a:cubicBezTo>
                      <a:cubicBezTo>
                        <a:pt x="8276" y="668"/>
                        <a:pt x="8240" y="715"/>
                        <a:pt x="8228" y="751"/>
                      </a:cubicBezTo>
                      <a:cubicBezTo>
                        <a:pt x="8109" y="953"/>
                        <a:pt x="8180" y="1120"/>
                        <a:pt x="8395" y="1120"/>
                      </a:cubicBezTo>
                      <a:cubicBezTo>
                        <a:pt x="8490" y="1120"/>
                        <a:pt x="8597" y="1072"/>
                        <a:pt x="8704" y="1013"/>
                      </a:cubicBezTo>
                      <a:cubicBezTo>
                        <a:pt x="8764" y="1120"/>
                        <a:pt x="8823" y="1251"/>
                        <a:pt x="8871" y="1418"/>
                      </a:cubicBezTo>
                      <a:cubicBezTo>
                        <a:pt x="8764" y="1489"/>
                        <a:pt x="8657" y="1584"/>
                        <a:pt x="8597" y="1680"/>
                      </a:cubicBezTo>
                      <a:cubicBezTo>
                        <a:pt x="8478" y="1894"/>
                        <a:pt x="8549" y="2061"/>
                        <a:pt x="8764" y="2061"/>
                      </a:cubicBezTo>
                      <a:cubicBezTo>
                        <a:pt x="8823" y="2061"/>
                        <a:pt x="8883" y="2037"/>
                        <a:pt x="8942" y="2025"/>
                      </a:cubicBezTo>
                      <a:lnTo>
                        <a:pt x="8942" y="2025"/>
                      </a:lnTo>
                      <a:cubicBezTo>
                        <a:pt x="8942" y="2132"/>
                        <a:pt x="8942" y="2251"/>
                        <a:pt x="8930" y="2370"/>
                      </a:cubicBezTo>
                      <a:lnTo>
                        <a:pt x="8930" y="2513"/>
                      </a:lnTo>
                      <a:cubicBezTo>
                        <a:pt x="8907" y="2537"/>
                        <a:pt x="8883" y="2549"/>
                        <a:pt x="8871" y="2561"/>
                      </a:cubicBezTo>
                      <a:lnTo>
                        <a:pt x="8847" y="2573"/>
                      </a:lnTo>
                      <a:cubicBezTo>
                        <a:pt x="8835" y="2596"/>
                        <a:pt x="8811" y="2608"/>
                        <a:pt x="8787" y="2620"/>
                      </a:cubicBezTo>
                      <a:lnTo>
                        <a:pt x="8776" y="2632"/>
                      </a:lnTo>
                      <a:cubicBezTo>
                        <a:pt x="8764" y="2656"/>
                        <a:pt x="8752" y="2680"/>
                        <a:pt x="8728" y="2692"/>
                      </a:cubicBezTo>
                      <a:lnTo>
                        <a:pt x="8716" y="2715"/>
                      </a:lnTo>
                      <a:cubicBezTo>
                        <a:pt x="8704" y="2739"/>
                        <a:pt x="8668" y="2751"/>
                        <a:pt x="8657" y="2787"/>
                      </a:cubicBezTo>
                      <a:cubicBezTo>
                        <a:pt x="8645" y="2811"/>
                        <a:pt x="8633" y="2846"/>
                        <a:pt x="8609" y="2858"/>
                      </a:cubicBezTo>
                      <a:lnTo>
                        <a:pt x="8609" y="2870"/>
                      </a:lnTo>
                      <a:cubicBezTo>
                        <a:pt x="8609" y="2894"/>
                        <a:pt x="8597" y="2918"/>
                        <a:pt x="8597" y="2930"/>
                      </a:cubicBezTo>
                      <a:lnTo>
                        <a:pt x="8597" y="2954"/>
                      </a:lnTo>
                      <a:lnTo>
                        <a:pt x="8597" y="2989"/>
                      </a:lnTo>
                      <a:lnTo>
                        <a:pt x="8597" y="3013"/>
                      </a:lnTo>
                      <a:cubicBezTo>
                        <a:pt x="8597" y="2989"/>
                        <a:pt x="8597" y="2980"/>
                        <a:pt x="8600" y="2980"/>
                      </a:cubicBezTo>
                      <a:cubicBezTo>
                        <a:pt x="8603" y="2980"/>
                        <a:pt x="8609" y="2989"/>
                        <a:pt x="8621" y="3001"/>
                      </a:cubicBezTo>
                      <a:cubicBezTo>
                        <a:pt x="8549" y="3037"/>
                        <a:pt x="8514" y="3084"/>
                        <a:pt x="8454" y="3144"/>
                      </a:cubicBezTo>
                      <a:cubicBezTo>
                        <a:pt x="8323" y="3263"/>
                        <a:pt x="8204" y="3370"/>
                        <a:pt x="8085" y="3489"/>
                      </a:cubicBezTo>
                      <a:cubicBezTo>
                        <a:pt x="8049" y="3465"/>
                        <a:pt x="8002" y="3454"/>
                        <a:pt x="7942" y="3454"/>
                      </a:cubicBezTo>
                      <a:cubicBezTo>
                        <a:pt x="7740" y="3454"/>
                        <a:pt x="7466" y="3620"/>
                        <a:pt x="7347" y="3823"/>
                      </a:cubicBezTo>
                      <a:cubicBezTo>
                        <a:pt x="7287" y="3930"/>
                        <a:pt x="7275" y="4025"/>
                        <a:pt x="7311" y="4097"/>
                      </a:cubicBezTo>
                      <a:cubicBezTo>
                        <a:pt x="7085" y="4263"/>
                        <a:pt x="6871" y="4382"/>
                        <a:pt x="6680" y="4501"/>
                      </a:cubicBezTo>
                      <a:cubicBezTo>
                        <a:pt x="6656" y="4442"/>
                        <a:pt x="6573" y="4394"/>
                        <a:pt x="6490" y="4394"/>
                      </a:cubicBezTo>
                      <a:cubicBezTo>
                        <a:pt x="6275" y="4394"/>
                        <a:pt x="6013" y="4561"/>
                        <a:pt x="5894" y="4763"/>
                      </a:cubicBezTo>
                      <a:cubicBezTo>
                        <a:pt x="5882" y="4799"/>
                        <a:pt x="5859" y="4835"/>
                        <a:pt x="5847" y="4870"/>
                      </a:cubicBezTo>
                      <a:cubicBezTo>
                        <a:pt x="5620" y="4942"/>
                        <a:pt x="5430" y="4978"/>
                        <a:pt x="5251" y="5001"/>
                      </a:cubicBezTo>
                      <a:cubicBezTo>
                        <a:pt x="5323" y="4823"/>
                        <a:pt x="5239" y="4692"/>
                        <a:pt x="5061" y="4692"/>
                      </a:cubicBezTo>
                      <a:cubicBezTo>
                        <a:pt x="4882" y="4692"/>
                        <a:pt x="4644" y="4823"/>
                        <a:pt x="4513" y="5001"/>
                      </a:cubicBezTo>
                      <a:cubicBezTo>
                        <a:pt x="4358" y="4989"/>
                        <a:pt x="4215" y="4942"/>
                        <a:pt x="4073" y="4882"/>
                      </a:cubicBezTo>
                      <a:cubicBezTo>
                        <a:pt x="4108" y="4859"/>
                        <a:pt x="4132" y="4811"/>
                        <a:pt x="4156" y="4775"/>
                      </a:cubicBezTo>
                      <a:cubicBezTo>
                        <a:pt x="4275" y="4573"/>
                        <a:pt x="4192" y="4406"/>
                        <a:pt x="3989" y="4406"/>
                      </a:cubicBezTo>
                      <a:cubicBezTo>
                        <a:pt x="3882" y="4406"/>
                        <a:pt x="3763" y="4454"/>
                        <a:pt x="3656" y="4513"/>
                      </a:cubicBezTo>
                      <a:cubicBezTo>
                        <a:pt x="3596" y="4418"/>
                        <a:pt x="3561" y="4299"/>
                        <a:pt x="3513" y="4168"/>
                      </a:cubicBezTo>
                      <a:cubicBezTo>
                        <a:pt x="3620" y="4097"/>
                        <a:pt x="3715" y="4001"/>
                        <a:pt x="3775" y="3906"/>
                      </a:cubicBezTo>
                      <a:cubicBezTo>
                        <a:pt x="3894" y="3692"/>
                        <a:pt x="3823" y="3537"/>
                        <a:pt x="3620" y="3537"/>
                      </a:cubicBezTo>
                      <a:cubicBezTo>
                        <a:pt x="3561" y="3537"/>
                        <a:pt x="3501" y="3549"/>
                        <a:pt x="3418" y="3573"/>
                      </a:cubicBezTo>
                      <a:cubicBezTo>
                        <a:pt x="3418" y="3454"/>
                        <a:pt x="3418" y="3323"/>
                        <a:pt x="3442" y="3168"/>
                      </a:cubicBezTo>
                      <a:lnTo>
                        <a:pt x="3442" y="3073"/>
                      </a:lnTo>
                      <a:cubicBezTo>
                        <a:pt x="3561" y="2989"/>
                        <a:pt x="3680" y="2894"/>
                        <a:pt x="3739" y="2787"/>
                      </a:cubicBezTo>
                      <a:cubicBezTo>
                        <a:pt x="3739" y="2775"/>
                        <a:pt x="3739" y="2775"/>
                        <a:pt x="3751" y="2751"/>
                      </a:cubicBezTo>
                      <a:cubicBezTo>
                        <a:pt x="3751" y="2739"/>
                        <a:pt x="3763" y="2739"/>
                        <a:pt x="3763" y="2727"/>
                      </a:cubicBezTo>
                      <a:cubicBezTo>
                        <a:pt x="3834" y="2608"/>
                        <a:pt x="3834" y="2501"/>
                        <a:pt x="3787" y="2442"/>
                      </a:cubicBezTo>
                      <a:cubicBezTo>
                        <a:pt x="3834" y="2418"/>
                        <a:pt x="3882" y="2370"/>
                        <a:pt x="3906" y="2334"/>
                      </a:cubicBezTo>
                      <a:cubicBezTo>
                        <a:pt x="4073" y="2192"/>
                        <a:pt x="4227" y="2061"/>
                        <a:pt x="4370" y="1941"/>
                      </a:cubicBezTo>
                      <a:cubicBezTo>
                        <a:pt x="4406" y="1965"/>
                        <a:pt x="4466" y="1977"/>
                        <a:pt x="4525" y="1977"/>
                      </a:cubicBezTo>
                      <a:cubicBezTo>
                        <a:pt x="4727" y="1977"/>
                        <a:pt x="5001" y="1822"/>
                        <a:pt x="5120" y="1608"/>
                      </a:cubicBezTo>
                      <a:cubicBezTo>
                        <a:pt x="5180" y="1501"/>
                        <a:pt x="5192" y="1418"/>
                        <a:pt x="5156" y="1346"/>
                      </a:cubicBezTo>
                      <a:cubicBezTo>
                        <a:pt x="5358" y="1203"/>
                        <a:pt x="5537" y="1108"/>
                        <a:pt x="5692" y="1001"/>
                      </a:cubicBezTo>
                      <a:cubicBezTo>
                        <a:pt x="5728" y="1060"/>
                        <a:pt x="5799" y="1108"/>
                        <a:pt x="5894" y="1108"/>
                      </a:cubicBezTo>
                      <a:cubicBezTo>
                        <a:pt x="6097" y="1108"/>
                        <a:pt x="6371" y="941"/>
                        <a:pt x="6490" y="727"/>
                      </a:cubicBezTo>
                      <a:cubicBezTo>
                        <a:pt x="6501" y="703"/>
                        <a:pt x="6513" y="656"/>
                        <a:pt x="6525" y="632"/>
                      </a:cubicBezTo>
                      <a:cubicBezTo>
                        <a:pt x="6752" y="548"/>
                        <a:pt x="6942" y="525"/>
                        <a:pt x="7109" y="513"/>
                      </a:cubicBezTo>
                      <a:lnTo>
                        <a:pt x="7109" y="513"/>
                      </a:lnTo>
                      <a:cubicBezTo>
                        <a:pt x="7037" y="691"/>
                        <a:pt x="7121" y="822"/>
                        <a:pt x="7299" y="822"/>
                      </a:cubicBezTo>
                      <a:cubicBezTo>
                        <a:pt x="7478" y="822"/>
                        <a:pt x="7716" y="691"/>
                        <a:pt x="7859" y="513"/>
                      </a:cubicBezTo>
                      <a:close/>
                      <a:moveTo>
                        <a:pt x="7764" y="1"/>
                      </a:moveTo>
                      <a:cubicBezTo>
                        <a:pt x="7573" y="1"/>
                        <a:pt x="7335" y="132"/>
                        <a:pt x="7204" y="334"/>
                      </a:cubicBezTo>
                      <a:cubicBezTo>
                        <a:pt x="7025" y="346"/>
                        <a:pt x="6811" y="394"/>
                        <a:pt x="6561" y="465"/>
                      </a:cubicBezTo>
                      <a:cubicBezTo>
                        <a:pt x="6549" y="370"/>
                        <a:pt x="6478" y="310"/>
                        <a:pt x="6359" y="310"/>
                      </a:cubicBezTo>
                      <a:cubicBezTo>
                        <a:pt x="6144" y="310"/>
                        <a:pt x="5882" y="477"/>
                        <a:pt x="5763" y="691"/>
                      </a:cubicBezTo>
                      <a:cubicBezTo>
                        <a:pt x="5728" y="751"/>
                        <a:pt x="5704" y="810"/>
                        <a:pt x="5704" y="846"/>
                      </a:cubicBezTo>
                      <a:cubicBezTo>
                        <a:pt x="5525" y="953"/>
                        <a:pt x="5323" y="1072"/>
                        <a:pt x="5120" y="1227"/>
                      </a:cubicBezTo>
                      <a:cubicBezTo>
                        <a:pt x="5085" y="1191"/>
                        <a:pt x="5025" y="1191"/>
                        <a:pt x="4989" y="1191"/>
                      </a:cubicBezTo>
                      <a:cubicBezTo>
                        <a:pt x="4775" y="1191"/>
                        <a:pt x="4513" y="1358"/>
                        <a:pt x="4394" y="1560"/>
                      </a:cubicBezTo>
                      <a:cubicBezTo>
                        <a:pt x="4335" y="1668"/>
                        <a:pt x="4311" y="1763"/>
                        <a:pt x="4346" y="1834"/>
                      </a:cubicBezTo>
                      <a:cubicBezTo>
                        <a:pt x="4192" y="1965"/>
                        <a:pt x="4037" y="2096"/>
                        <a:pt x="3870" y="2251"/>
                      </a:cubicBezTo>
                      <a:cubicBezTo>
                        <a:pt x="3823" y="2275"/>
                        <a:pt x="3799" y="2322"/>
                        <a:pt x="3751" y="2358"/>
                      </a:cubicBezTo>
                      <a:cubicBezTo>
                        <a:pt x="3715" y="2334"/>
                        <a:pt x="3680" y="2322"/>
                        <a:pt x="3632" y="2322"/>
                      </a:cubicBezTo>
                      <a:cubicBezTo>
                        <a:pt x="3561" y="2322"/>
                        <a:pt x="3465" y="2358"/>
                        <a:pt x="3382" y="2382"/>
                      </a:cubicBezTo>
                      <a:cubicBezTo>
                        <a:pt x="3334" y="2251"/>
                        <a:pt x="3275" y="2132"/>
                        <a:pt x="3203" y="2025"/>
                      </a:cubicBezTo>
                      <a:cubicBezTo>
                        <a:pt x="3263" y="1977"/>
                        <a:pt x="3299" y="1918"/>
                        <a:pt x="3334" y="1858"/>
                      </a:cubicBezTo>
                      <a:cubicBezTo>
                        <a:pt x="3453" y="1656"/>
                        <a:pt x="3382" y="1489"/>
                        <a:pt x="3168" y="1489"/>
                      </a:cubicBezTo>
                      <a:cubicBezTo>
                        <a:pt x="3037" y="1489"/>
                        <a:pt x="2858" y="1560"/>
                        <a:pt x="2739" y="1680"/>
                      </a:cubicBezTo>
                      <a:cubicBezTo>
                        <a:pt x="2549" y="1608"/>
                        <a:pt x="2346" y="1560"/>
                        <a:pt x="2191" y="1560"/>
                      </a:cubicBezTo>
                      <a:cubicBezTo>
                        <a:pt x="2275" y="1382"/>
                        <a:pt x="2203" y="1239"/>
                        <a:pt x="2013" y="1239"/>
                      </a:cubicBezTo>
                      <a:cubicBezTo>
                        <a:pt x="1799" y="1239"/>
                        <a:pt x="1537" y="1406"/>
                        <a:pt x="1418" y="1608"/>
                      </a:cubicBezTo>
                      <a:cubicBezTo>
                        <a:pt x="1298" y="1822"/>
                        <a:pt x="1370" y="1977"/>
                        <a:pt x="1572" y="1977"/>
                      </a:cubicBezTo>
                      <a:cubicBezTo>
                        <a:pt x="1751" y="1977"/>
                        <a:pt x="1989" y="1846"/>
                        <a:pt x="2132" y="1668"/>
                      </a:cubicBezTo>
                      <a:cubicBezTo>
                        <a:pt x="2275" y="1680"/>
                        <a:pt x="2465" y="1715"/>
                        <a:pt x="2644" y="1787"/>
                      </a:cubicBezTo>
                      <a:cubicBezTo>
                        <a:pt x="2632" y="1822"/>
                        <a:pt x="2608" y="1834"/>
                        <a:pt x="2584" y="1858"/>
                      </a:cubicBezTo>
                      <a:cubicBezTo>
                        <a:pt x="2465" y="2072"/>
                        <a:pt x="2549" y="2239"/>
                        <a:pt x="2751" y="2239"/>
                      </a:cubicBezTo>
                      <a:cubicBezTo>
                        <a:pt x="2858" y="2239"/>
                        <a:pt x="2977" y="2192"/>
                        <a:pt x="3096" y="2120"/>
                      </a:cubicBezTo>
                      <a:cubicBezTo>
                        <a:pt x="3168" y="2203"/>
                        <a:pt x="3227" y="2322"/>
                        <a:pt x="3275" y="2453"/>
                      </a:cubicBezTo>
                      <a:cubicBezTo>
                        <a:pt x="3180" y="2513"/>
                        <a:pt x="3108" y="2596"/>
                        <a:pt x="3061" y="2680"/>
                      </a:cubicBezTo>
                      <a:cubicBezTo>
                        <a:pt x="3061" y="2692"/>
                        <a:pt x="3061" y="2692"/>
                        <a:pt x="3049" y="2715"/>
                      </a:cubicBezTo>
                      <a:cubicBezTo>
                        <a:pt x="3049" y="2727"/>
                        <a:pt x="3037" y="2727"/>
                        <a:pt x="3037" y="2739"/>
                      </a:cubicBezTo>
                      <a:cubicBezTo>
                        <a:pt x="2989" y="2834"/>
                        <a:pt x="2977" y="2906"/>
                        <a:pt x="2977" y="2965"/>
                      </a:cubicBezTo>
                      <a:cubicBezTo>
                        <a:pt x="2763" y="3096"/>
                        <a:pt x="2584" y="3215"/>
                        <a:pt x="2394" y="3311"/>
                      </a:cubicBezTo>
                      <a:cubicBezTo>
                        <a:pt x="2358" y="3227"/>
                        <a:pt x="2287" y="3192"/>
                        <a:pt x="2180" y="3192"/>
                      </a:cubicBezTo>
                      <a:cubicBezTo>
                        <a:pt x="1977" y="3192"/>
                        <a:pt x="1703" y="3346"/>
                        <a:pt x="1584" y="3561"/>
                      </a:cubicBezTo>
                      <a:cubicBezTo>
                        <a:pt x="1572" y="3585"/>
                        <a:pt x="1560" y="3620"/>
                        <a:pt x="1560" y="3632"/>
                      </a:cubicBezTo>
                      <a:cubicBezTo>
                        <a:pt x="1287" y="3704"/>
                        <a:pt x="1072" y="3739"/>
                        <a:pt x="906" y="3751"/>
                      </a:cubicBezTo>
                      <a:cubicBezTo>
                        <a:pt x="977" y="3573"/>
                        <a:pt x="894" y="3442"/>
                        <a:pt x="715" y="3442"/>
                      </a:cubicBezTo>
                      <a:cubicBezTo>
                        <a:pt x="501" y="3442"/>
                        <a:pt x="239" y="3608"/>
                        <a:pt x="120" y="3811"/>
                      </a:cubicBezTo>
                      <a:cubicBezTo>
                        <a:pt x="1" y="4025"/>
                        <a:pt x="72" y="4180"/>
                        <a:pt x="275" y="4180"/>
                      </a:cubicBezTo>
                      <a:cubicBezTo>
                        <a:pt x="477" y="4180"/>
                        <a:pt x="715" y="4037"/>
                        <a:pt x="846" y="3858"/>
                      </a:cubicBezTo>
                      <a:cubicBezTo>
                        <a:pt x="1025" y="3846"/>
                        <a:pt x="1263" y="3811"/>
                        <a:pt x="1548" y="3739"/>
                      </a:cubicBezTo>
                      <a:cubicBezTo>
                        <a:pt x="1548" y="3858"/>
                        <a:pt x="1620" y="3930"/>
                        <a:pt x="1763" y="3930"/>
                      </a:cubicBezTo>
                      <a:cubicBezTo>
                        <a:pt x="1977" y="3930"/>
                        <a:pt x="2239" y="3763"/>
                        <a:pt x="2358" y="3561"/>
                      </a:cubicBezTo>
                      <a:cubicBezTo>
                        <a:pt x="2394" y="3501"/>
                        <a:pt x="2418" y="3442"/>
                        <a:pt x="2418" y="3394"/>
                      </a:cubicBezTo>
                      <a:cubicBezTo>
                        <a:pt x="2620" y="3287"/>
                        <a:pt x="2811" y="3168"/>
                        <a:pt x="3013" y="3037"/>
                      </a:cubicBezTo>
                      <a:cubicBezTo>
                        <a:pt x="3049" y="3084"/>
                        <a:pt x="3108" y="3096"/>
                        <a:pt x="3192" y="3096"/>
                      </a:cubicBezTo>
                      <a:cubicBezTo>
                        <a:pt x="3239" y="3096"/>
                        <a:pt x="3299" y="3084"/>
                        <a:pt x="3346" y="3073"/>
                      </a:cubicBezTo>
                      <a:lnTo>
                        <a:pt x="3346" y="3168"/>
                      </a:lnTo>
                      <a:cubicBezTo>
                        <a:pt x="3334" y="3323"/>
                        <a:pt x="3334" y="3465"/>
                        <a:pt x="3334" y="3585"/>
                      </a:cubicBezTo>
                      <a:cubicBezTo>
                        <a:pt x="3227" y="3668"/>
                        <a:pt x="3120" y="3751"/>
                        <a:pt x="3061" y="3858"/>
                      </a:cubicBezTo>
                      <a:cubicBezTo>
                        <a:pt x="2942" y="4061"/>
                        <a:pt x="3013" y="4227"/>
                        <a:pt x="3227" y="4227"/>
                      </a:cubicBezTo>
                      <a:cubicBezTo>
                        <a:pt x="3287" y="4227"/>
                        <a:pt x="3346" y="4216"/>
                        <a:pt x="3406" y="4204"/>
                      </a:cubicBezTo>
                      <a:cubicBezTo>
                        <a:pt x="3453" y="4347"/>
                        <a:pt x="3489" y="4466"/>
                        <a:pt x="3549" y="4573"/>
                      </a:cubicBezTo>
                      <a:cubicBezTo>
                        <a:pt x="3489" y="4620"/>
                        <a:pt x="3453" y="4680"/>
                        <a:pt x="3418" y="4739"/>
                      </a:cubicBezTo>
                      <a:cubicBezTo>
                        <a:pt x="3299" y="4942"/>
                        <a:pt x="3370" y="5109"/>
                        <a:pt x="3584" y="5109"/>
                      </a:cubicBezTo>
                      <a:cubicBezTo>
                        <a:pt x="3704" y="5109"/>
                        <a:pt x="3846" y="5049"/>
                        <a:pt x="3989" y="4954"/>
                      </a:cubicBezTo>
                      <a:cubicBezTo>
                        <a:pt x="4132" y="5037"/>
                        <a:pt x="4311" y="5073"/>
                        <a:pt x="4466" y="5097"/>
                      </a:cubicBezTo>
                      <a:cubicBezTo>
                        <a:pt x="4382" y="5275"/>
                        <a:pt x="4466" y="5418"/>
                        <a:pt x="4644" y="5418"/>
                      </a:cubicBezTo>
                      <a:cubicBezTo>
                        <a:pt x="4835" y="5418"/>
                        <a:pt x="5073" y="5287"/>
                        <a:pt x="5204" y="5097"/>
                      </a:cubicBezTo>
                      <a:cubicBezTo>
                        <a:pt x="5382" y="5073"/>
                        <a:pt x="5609" y="5037"/>
                        <a:pt x="5859" y="4954"/>
                      </a:cubicBezTo>
                      <a:cubicBezTo>
                        <a:pt x="5870" y="5049"/>
                        <a:pt x="5954" y="5120"/>
                        <a:pt x="6073" y="5120"/>
                      </a:cubicBezTo>
                      <a:cubicBezTo>
                        <a:pt x="6275" y="5120"/>
                        <a:pt x="6549" y="4954"/>
                        <a:pt x="6668" y="4751"/>
                      </a:cubicBezTo>
                      <a:cubicBezTo>
                        <a:pt x="6692" y="4692"/>
                        <a:pt x="6728" y="4632"/>
                        <a:pt x="6728" y="4573"/>
                      </a:cubicBezTo>
                      <a:cubicBezTo>
                        <a:pt x="6930" y="4454"/>
                        <a:pt x="7156" y="4323"/>
                        <a:pt x="7394" y="4144"/>
                      </a:cubicBezTo>
                      <a:cubicBezTo>
                        <a:pt x="7430" y="4168"/>
                        <a:pt x="7466" y="4168"/>
                        <a:pt x="7525" y="4168"/>
                      </a:cubicBezTo>
                      <a:cubicBezTo>
                        <a:pt x="7740" y="4168"/>
                        <a:pt x="8002" y="4001"/>
                        <a:pt x="8121" y="3799"/>
                      </a:cubicBezTo>
                      <a:cubicBezTo>
                        <a:pt x="8180" y="3692"/>
                        <a:pt x="8204" y="3585"/>
                        <a:pt x="8168" y="3525"/>
                      </a:cubicBezTo>
                      <a:cubicBezTo>
                        <a:pt x="8299" y="3430"/>
                        <a:pt x="8418" y="3311"/>
                        <a:pt x="8549" y="3192"/>
                      </a:cubicBezTo>
                      <a:cubicBezTo>
                        <a:pt x="8597" y="3144"/>
                        <a:pt x="8657" y="3096"/>
                        <a:pt x="8704" y="3049"/>
                      </a:cubicBezTo>
                      <a:cubicBezTo>
                        <a:pt x="8740" y="3073"/>
                        <a:pt x="8776" y="3084"/>
                        <a:pt x="8835" y="3084"/>
                      </a:cubicBezTo>
                      <a:lnTo>
                        <a:pt x="8847" y="3084"/>
                      </a:lnTo>
                      <a:cubicBezTo>
                        <a:pt x="8883" y="3084"/>
                        <a:pt x="8918" y="3084"/>
                        <a:pt x="8942" y="3073"/>
                      </a:cubicBezTo>
                      <a:cubicBezTo>
                        <a:pt x="8954" y="3073"/>
                        <a:pt x="8954" y="3073"/>
                        <a:pt x="8966" y="3049"/>
                      </a:cubicBezTo>
                      <a:cubicBezTo>
                        <a:pt x="8990" y="3049"/>
                        <a:pt x="9014" y="3037"/>
                        <a:pt x="9038" y="3037"/>
                      </a:cubicBezTo>
                      <a:lnTo>
                        <a:pt x="9049" y="3037"/>
                      </a:lnTo>
                      <a:cubicBezTo>
                        <a:pt x="9085" y="3192"/>
                        <a:pt x="9168" y="3311"/>
                        <a:pt x="9240" y="3406"/>
                      </a:cubicBezTo>
                      <a:cubicBezTo>
                        <a:pt x="9192" y="3454"/>
                        <a:pt x="9145" y="3513"/>
                        <a:pt x="9121" y="3561"/>
                      </a:cubicBezTo>
                      <a:cubicBezTo>
                        <a:pt x="9002" y="3763"/>
                        <a:pt x="9073" y="3930"/>
                        <a:pt x="9288" y="3930"/>
                      </a:cubicBezTo>
                      <a:cubicBezTo>
                        <a:pt x="9419" y="3930"/>
                        <a:pt x="9585" y="3858"/>
                        <a:pt x="9716" y="3739"/>
                      </a:cubicBezTo>
                      <a:cubicBezTo>
                        <a:pt x="9895" y="3811"/>
                        <a:pt x="10085" y="3846"/>
                        <a:pt x="10240" y="3858"/>
                      </a:cubicBezTo>
                      <a:cubicBezTo>
                        <a:pt x="10157" y="4037"/>
                        <a:pt x="10240" y="4168"/>
                        <a:pt x="10431" y="4168"/>
                      </a:cubicBezTo>
                      <a:cubicBezTo>
                        <a:pt x="10633" y="4168"/>
                        <a:pt x="10907" y="4001"/>
                        <a:pt x="11026" y="3799"/>
                      </a:cubicBezTo>
                      <a:cubicBezTo>
                        <a:pt x="11097" y="3620"/>
                        <a:pt x="11026" y="3454"/>
                        <a:pt x="10823" y="3454"/>
                      </a:cubicBezTo>
                      <a:cubicBezTo>
                        <a:pt x="10621" y="3454"/>
                        <a:pt x="10407" y="3596"/>
                        <a:pt x="10264" y="3775"/>
                      </a:cubicBezTo>
                      <a:cubicBezTo>
                        <a:pt x="10121" y="3751"/>
                        <a:pt x="9954" y="3727"/>
                        <a:pt x="9776" y="3668"/>
                      </a:cubicBezTo>
                      <a:cubicBezTo>
                        <a:pt x="9788" y="3632"/>
                        <a:pt x="9823" y="3608"/>
                        <a:pt x="9835" y="3573"/>
                      </a:cubicBezTo>
                      <a:cubicBezTo>
                        <a:pt x="9954" y="3370"/>
                        <a:pt x="9883" y="3204"/>
                        <a:pt x="9669" y="3204"/>
                      </a:cubicBezTo>
                      <a:cubicBezTo>
                        <a:pt x="9573" y="3204"/>
                        <a:pt x="9430" y="3251"/>
                        <a:pt x="9335" y="3323"/>
                      </a:cubicBezTo>
                      <a:cubicBezTo>
                        <a:pt x="9252" y="3227"/>
                        <a:pt x="9192" y="3108"/>
                        <a:pt x="9157" y="2977"/>
                      </a:cubicBezTo>
                      <a:cubicBezTo>
                        <a:pt x="9168" y="2977"/>
                        <a:pt x="9168" y="2965"/>
                        <a:pt x="9180" y="2965"/>
                      </a:cubicBezTo>
                      <a:cubicBezTo>
                        <a:pt x="9192" y="2954"/>
                        <a:pt x="9216" y="2954"/>
                        <a:pt x="9228" y="2930"/>
                      </a:cubicBezTo>
                      <a:lnTo>
                        <a:pt x="9252" y="2906"/>
                      </a:lnTo>
                      <a:cubicBezTo>
                        <a:pt x="9276" y="2894"/>
                        <a:pt x="9288" y="2894"/>
                        <a:pt x="9288" y="2870"/>
                      </a:cubicBezTo>
                      <a:cubicBezTo>
                        <a:pt x="9299" y="2858"/>
                        <a:pt x="9311" y="2846"/>
                        <a:pt x="9311" y="2834"/>
                      </a:cubicBezTo>
                      <a:lnTo>
                        <a:pt x="9347" y="2799"/>
                      </a:lnTo>
                      <a:cubicBezTo>
                        <a:pt x="9359" y="2775"/>
                        <a:pt x="9371" y="2751"/>
                        <a:pt x="9395" y="2727"/>
                      </a:cubicBezTo>
                      <a:cubicBezTo>
                        <a:pt x="9407" y="2692"/>
                        <a:pt x="9419" y="2680"/>
                        <a:pt x="9419" y="2656"/>
                      </a:cubicBezTo>
                      <a:cubicBezTo>
                        <a:pt x="9419" y="2632"/>
                        <a:pt x="9419" y="2632"/>
                        <a:pt x="9430" y="2620"/>
                      </a:cubicBezTo>
                      <a:cubicBezTo>
                        <a:pt x="9430" y="2608"/>
                        <a:pt x="9454" y="2596"/>
                        <a:pt x="9454" y="2573"/>
                      </a:cubicBezTo>
                      <a:lnTo>
                        <a:pt x="9454" y="2549"/>
                      </a:lnTo>
                      <a:lnTo>
                        <a:pt x="9454" y="2513"/>
                      </a:lnTo>
                      <a:lnTo>
                        <a:pt x="9454" y="2489"/>
                      </a:lnTo>
                      <a:lnTo>
                        <a:pt x="9454" y="2477"/>
                      </a:lnTo>
                      <a:cubicBezTo>
                        <a:pt x="9657" y="2334"/>
                        <a:pt x="9847" y="2215"/>
                        <a:pt x="10026" y="2132"/>
                      </a:cubicBezTo>
                      <a:cubicBezTo>
                        <a:pt x="10061" y="2203"/>
                        <a:pt x="10121" y="2251"/>
                        <a:pt x="10240" y="2251"/>
                      </a:cubicBezTo>
                      <a:cubicBezTo>
                        <a:pt x="10442" y="2251"/>
                        <a:pt x="10716" y="2084"/>
                        <a:pt x="10835" y="1882"/>
                      </a:cubicBezTo>
                      <a:lnTo>
                        <a:pt x="10883" y="1787"/>
                      </a:lnTo>
                      <a:cubicBezTo>
                        <a:pt x="11133" y="1715"/>
                        <a:pt x="11335" y="1680"/>
                        <a:pt x="11490" y="1680"/>
                      </a:cubicBezTo>
                      <a:cubicBezTo>
                        <a:pt x="11419" y="1858"/>
                        <a:pt x="11490" y="2001"/>
                        <a:pt x="11681" y="2001"/>
                      </a:cubicBezTo>
                      <a:cubicBezTo>
                        <a:pt x="11895" y="2001"/>
                        <a:pt x="12157" y="1834"/>
                        <a:pt x="12276" y="1620"/>
                      </a:cubicBezTo>
                      <a:cubicBezTo>
                        <a:pt x="12395" y="1418"/>
                        <a:pt x="12324" y="1251"/>
                        <a:pt x="12109" y="1251"/>
                      </a:cubicBezTo>
                      <a:cubicBezTo>
                        <a:pt x="11919" y="1251"/>
                        <a:pt x="11693" y="1382"/>
                        <a:pt x="11562" y="1560"/>
                      </a:cubicBezTo>
                      <a:cubicBezTo>
                        <a:pt x="11395" y="1584"/>
                        <a:pt x="11181" y="1608"/>
                        <a:pt x="10907" y="1680"/>
                      </a:cubicBezTo>
                      <a:cubicBezTo>
                        <a:pt x="10907" y="1584"/>
                        <a:pt x="10835" y="1489"/>
                        <a:pt x="10681" y="1489"/>
                      </a:cubicBezTo>
                      <a:cubicBezTo>
                        <a:pt x="10478" y="1489"/>
                        <a:pt x="10204" y="1656"/>
                        <a:pt x="10085" y="1858"/>
                      </a:cubicBezTo>
                      <a:cubicBezTo>
                        <a:pt x="10061" y="1918"/>
                        <a:pt x="10050" y="1965"/>
                        <a:pt x="10026" y="2013"/>
                      </a:cubicBezTo>
                      <a:cubicBezTo>
                        <a:pt x="9835" y="2120"/>
                        <a:pt x="9633" y="2239"/>
                        <a:pt x="9407" y="2382"/>
                      </a:cubicBezTo>
                      <a:lnTo>
                        <a:pt x="9395" y="2382"/>
                      </a:lnTo>
                      <a:cubicBezTo>
                        <a:pt x="9371" y="2370"/>
                        <a:pt x="9359" y="2370"/>
                        <a:pt x="9347" y="2370"/>
                      </a:cubicBezTo>
                      <a:cubicBezTo>
                        <a:pt x="9335" y="2370"/>
                        <a:pt x="9335" y="2370"/>
                        <a:pt x="9311" y="2358"/>
                      </a:cubicBezTo>
                      <a:cubicBezTo>
                        <a:pt x="9299" y="2358"/>
                        <a:pt x="9276" y="2334"/>
                        <a:pt x="9240" y="2334"/>
                      </a:cubicBezTo>
                      <a:cubicBezTo>
                        <a:pt x="9180" y="2334"/>
                        <a:pt x="9133" y="2358"/>
                        <a:pt x="9073" y="2370"/>
                      </a:cubicBezTo>
                      <a:lnTo>
                        <a:pt x="9073" y="2239"/>
                      </a:lnTo>
                      <a:cubicBezTo>
                        <a:pt x="9097" y="2120"/>
                        <a:pt x="9097" y="2001"/>
                        <a:pt x="9097" y="1894"/>
                      </a:cubicBezTo>
                      <a:cubicBezTo>
                        <a:pt x="9192" y="1822"/>
                        <a:pt x="9299" y="1727"/>
                        <a:pt x="9359" y="1620"/>
                      </a:cubicBezTo>
                      <a:cubicBezTo>
                        <a:pt x="9478" y="1418"/>
                        <a:pt x="9407" y="1251"/>
                        <a:pt x="9192" y="1251"/>
                      </a:cubicBezTo>
                      <a:cubicBezTo>
                        <a:pt x="9133" y="1251"/>
                        <a:pt x="9073" y="1263"/>
                        <a:pt x="9014" y="1287"/>
                      </a:cubicBezTo>
                      <a:cubicBezTo>
                        <a:pt x="8978" y="1120"/>
                        <a:pt x="8918" y="965"/>
                        <a:pt x="8859" y="846"/>
                      </a:cubicBezTo>
                      <a:cubicBezTo>
                        <a:pt x="8918" y="810"/>
                        <a:pt x="8954" y="751"/>
                        <a:pt x="9002" y="668"/>
                      </a:cubicBezTo>
                      <a:cubicBezTo>
                        <a:pt x="9121" y="465"/>
                        <a:pt x="9049" y="298"/>
                        <a:pt x="8835" y="298"/>
                      </a:cubicBezTo>
                      <a:cubicBezTo>
                        <a:pt x="8704" y="298"/>
                        <a:pt x="8573" y="358"/>
                        <a:pt x="8442" y="465"/>
                      </a:cubicBezTo>
                      <a:cubicBezTo>
                        <a:pt x="8276" y="394"/>
                        <a:pt x="8109" y="346"/>
                        <a:pt x="7942" y="334"/>
                      </a:cubicBezTo>
                      <a:cubicBezTo>
                        <a:pt x="8025" y="156"/>
                        <a:pt x="7942" y="1"/>
                        <a:pt x="77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4" name="Google Shape;1834;p73"/>
                <p:cNvSpPr/>
                <p:nvPr/>
              </p:nvSpPr>
              <p:spPr>
                <a:xfrm>
                  <a:off x="7479755" y="786623"/>
                  <a:ext cx="54225" cy="87683"/>
                </a:xfrm>
                <a:custGeom>
                  <a:avLst/>
                  <a:gdLst/>
                  <a:ahLst/>
                  <a:cxnLst/>
                  <a:rect l="l" t="t" r="r" b="b"/>
                  <a:pathLst>
                    <a:path w="752" h="1216" extrusionOk="0">
                      <a:moveTo>
                        <a:pt x="727" y="1"/>
                      </a:moveTo>
                      <a:cubicBezTo>
                        <a:pt x="715" y="1"/>
                        <a:pt x="680" y="13"/>
                        <a:pt x="680" y="25"/>
                      </a:cubicBezTo>
                      <a:lnTo>
                        <a:pt x="13" y="1192"/>
                      </a:lnTo>
                      <a:cubicBezTo>
                        <a:pt x="1" y="1204"/>
                        <a:pt x="13" y="1215"/>
                        <a:pt x="25" y="1215"/>
                      </a:cubicBezTo>
                      <a:cubicBezTo>
                        <a:pt x="37" y="1215"/>
                        <a:pt x="72" y="1204"/>
                        <a:pt x="72" y="1192"/>
                      </a:cubicBezTo>
                      <a:lnTo>
                        <a:pt x="739" y="25"/>
                      </a:lnTo>
                      <a:cubicBezTo>
                        <a:pt x="751" y="13"/>
                        <a:pt x="739" y="1"/>
                        <a:pt x="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5" name="Google Shape;1835;p73"/>
                <p:cNvSpPr/>
                <p:nvPr/>
              </p:nvSpPr>
              <p:spPr>
                <a:xfrm>
                  <a:off x="7261702" y="786623"/>
                  <a:ext cx="53287" cy="88548"/>
                </a:xfrm>
                <a:custGeom>
                  <a:avLst/>
                  <a:gdLst/>
                  <a:ahLst/>
                  <a:cxnLst/>
                  <a:rect l="l" t="t" r="r" b="b"/>
                  <a:pathLst>
                    <a:path w="739" h="1228" extrusionOk="0">
                      <a:moveTo>
                        <a:pt x="727" y="1"/>
                      </a:moveTo>
                      <a:cubicBezTo>
                        <a:pt x="715" y="1"/>
                        <a:pt x="679" y="13"/>
                        <a:pt x="679" y="37"/>
                      </a:cubicBezTo>
                      <a:lnTo>
                        <a:pt x="13" y="1192"/>
                      </a:lnTo>
                      <a:cubicBezTo>
                        <a:pt x="1" y="1204"/>
                        <a:pt x="13" y="1227"/>
                        <a:pt x="25" y="1227"/>
                      </a:cubicBezTo>
                      <a:cubicBezTo>
                        <a:pt x="48" y="1227"/>
                        <a:pt x="72" y="1204"/>
                        <a:pt x="72" y="1192"/>
                      </a:cubicBezTo>
                      <a:lnTo>
                        <a:pt x="739" y="37"/>
                      </a:lnTo>
                      <a:cubicBezTo>
                        <a:pt x="739" y="13"/>
                        <a:pt x="739" y="1"/>
                        <a:pt x="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6" name="Google Shape;1836;p73"/>
                <p:cNvSpPr/>
                <p:nvPr/>
              </p:nvSpPr>
              <p:spPr>
                <a:xfrm>
                  <a:off x="6964691" y="786623"/>
                  <a:ext cx="53287" cy="88548"/>
                </a:xfrm>
                <a:custGeom>
                  <a:avLst/>
                  <a:gdLst/>
                  <a:ahLst/>
                  <a:cxnLst/>
                  <a:rect l="l" t="t" r="r" b="b"/>
                  <a:pathLst>
                    <a:path w="739" h="1228" extrusionOk="0">
                      <a:moveTo>
                        <a:pt x="727" y="1"/>
                      </a:moveTo>
                      <a:cubicBezTo>
                        <a:pt x="715" y="1"/>
                        <a:pt x="679" y="13"/>
                        <a:pt x="679" y="37"/>
                      </a:cubicBezTo>
                      <a:lnTo>
                        <a:pt x="12" y="1192"/>
                      </a:lnTo>
                      <a:cubicBezTo>
                        <a:pt x="0" y="1204"/>
                        <a:pt x="12" y="1227"/>
                        <a:pt x="24" y="1227"/>
                      </a:cubicBezTo>
                      <a:cubicBezTo>
                        <a:pt x="36" y="1227"/>
                        <a:pt x="72" y="1204"/>
                        <a:pt x="72" y="1192"/>
                      </a:cubicBezTo>
                      <a:lnTo>
                        <a:pt x="738" y="37"/>
                      </a:lnTo>
                      <a:cubicBezTo>
                        <a:pt x="738" y="13"/>
                        <a:pt x="738" y="1"/>
                        <a:pt x="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7" name="Google Shape;1837;p73"/>
                <p:cNvSpPr/>
                <p:nvPr/>
              </p:nvSpPr>
              <p:spPr>
                <a:xfrm>
                  <a:off x="6987838" y="717976"/>
                  <a:ext cx="131452" cy="218125"/>
                </a:xfrm>
                <a:custGeom>
                  <a:avLst/>
                  <a:gdLst/>
                  <a:ahLst/>
                  <a:cxnLst/>
                  <a:rect l="l" t="t" r="r" b="b"/>
                  <a:pathLst>
                    <a:path w="1823" h="3025" extrusionOk="0">
                      <a:moveTo>
                        <a:pt x="1787" y="0"/>
                      </a:moveTo>
                      <a:cubicBezTo>
                        <a:pt x="1775" y="0"/>
                        <a:pt x="1739" y="12"/>
                        <a:pt x="1739" y="36"/>
                      </a:cubicBezTo>
                      <a:lnTo>
                        <a:pt x="13" y="2989"/>
                      </a:lnTo>
                      <a:cubicBezTo>
                        <a:pt x="1" y="3013"/>
                        <a:pt x="13" y="3025"/>
                        <a:pt x="36" y="3025"/>
                      </a:cubicBezTo>
                      <a:cubicBezTo>
                        <a:pt x="48" y="3025"/>
                        <a:pt x="72" y="3013"/>
                        <a:pt x="72" y="2989"/>
                      </a:cubicBezTo>
                      <a:lnTo>
                        <a:pt x="1799" y="36"/>
                      </a:lnTo>
                      <a:cubicBezTo>
                        <a:pt x="1822" y="12"/>
                        <a:pt x="1799"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8" name="Google Shape;1838;p73"/>
                <p:cNvSpPr/>
                <p:nvPr/>
              </p:nvSpPr>
              <p:spPr>
                <a:xfrm>
                  <a:off x="7160391" y="717976"/>
                  <a:ext cx="131452" cy="218125"/>
                </a:xfrm>
                <a:custGeom>
                  <a:avLst/>
                  <a:gdLst/>
                  <a:ahLst/>
                  <a:cxnLst/>
                  <a:rect l="l" t="t" r="r" b="b"/>
                  <a:pathLst>
                    <a:path w="1823" h="3025" extrusionOk="0">
                      <a:moveTo>
                        <a:pt x="1787" y="0"/>
                      </a:moveTo>
                      <a:cubicBezTo>
                        <a:pt x="1775" y="0"/>
                        <a:pt x="1751" y="12"/>
                        <a:pt x="1751" y="36"/>
                      </a:cubicBezTo>
                      <a:lnTo>
                        <a:pt x="25" y="2989"/>
                      </a:lnTo>
                      <a:cubicBezTo>
                        <a:pt x="1" y="3013"/>
                        <a:pt x="25" y="3025"/>
                        <a:pt x="37" y="3025"/>
                      </a:cubicBezTo>
                      <a:cubicBezTo>
                        <a:pt x="48" y="3025"/>
                        <a:pt x="84" y="3013"/>
                        <a:pt x="84" y="2989"/>
                      </a:cubicBezTo>
                      <a:lnTo>
                        <a:pt x="1799" y="36"/>
                      </a:lnTo>
                      <a:cubicBezTo>
                        <a:pt x="1823" y="12"/>
                        <a:pt x="1811"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9" name="Google Shape;1839;p73"/>
                <p:cNvSpPr/>
                <p:nvPr/>
              </p:nvSpPr>
              <p:spPr>
                <a:xfrm>
                  <a:off x="7068526" y="709396"/>
                  <a:ext cx="143494" cy="243002"/>
                </a:xfrm>
                <a:custGeom>
                  <a:avLst/>
                  <a:gdLst/>
                  <a:ahLst/>
                  <a:cxnLst/>
                  <a:rect l="l" t="t" r="r" b="b"/>
                  <a:pathLst>
                    <a:path w="1990" h="3370" extrusionOk="0">
                      <a:moveTo>
                        <a:pt x="1977" y="0"/>
                      </a:moveTo>
                      <a:cubicBezTo>
                        <a:pt x="1965" y="0"/>
                        <a:pt x="1930" y="12"/>
                        <a:pt x="1930" y="36"/>
                      </a:cubicBezTo>
                      <a:lnTo>
                        <a:pt x="13" y="3334"/>
                      </a:lnTo>
                      <a:cubicBezTo>
                        <a:pt x="1" y="3346"/>
                        <a:pt x="13" y="3370"/>
                        <a:pt x="25" y="3370"/>
                      </a:cubicBezTo>
                      <a:cubicBezTo>
                        <a:pt x="37" y="3370"/>
                        <a:pt x="72" y="3346"/>
                        <a:pt x="72" y="3334"/>
                      </a:cubicBezTo>
                      <a:lnTo>
                        <a:pt x="1989" y="36"/>
                      </a:lnTo>
                      <a:cubicBezTo>
                        <a:pt x="1989" y="12"/>
                        <a:pt x="1989" y="0"/>
                        <a:pt x="19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0" name="Google Shape;1840;p73"/>
                <p:cNvSpPr/>
                <p:nvPr/>
              </p:nvSpPr>
              <p:spPr>
                <a:xfrm>
                  <a:off x="7393947" y="800395"/>
                  <a:ext cx="38722" cy="60138"/>
                </a:xfrm>
                <a:custGeom>
                  <a:avLst/>
                  <a:gdLst/>
                  <a:ahLst/>
                  <a:cxnLst/>
                  <a:rect l="l" t="t" r="r" b="b"/>
                  <a:pathLst>
                    <a:path w="537" h="834" extrusionOk="0">
                      <a:moveTo>
                        <a:pt x="500" y="0"/>
                      </a:moveTo>
                      <a:cubicBezTo>
                        <a:pt x="489" y="0"/>
                        <a:pt x="477" y="24"/>
                        <a:pt x="453" y="36"/>
                      </a:cubicBezTo>
                      <a:lnTo>
                        <a:pt x="12" y="810"/>
                      </a:lnTo>
                      <a:cubicBezTo>
                        <a:pt x="0" y="822"/>
                        <a:pt x="12" y="834"/>
                        <a:pt x="24" y="834"/>
                      </a:cubicBezTo>
                      <a:cubicBezTo>
                        <a:pt x="36" y="834"/>
                        <a:pt x="72" y="822"/>
                        <a:pt x="72" y="810"/>
                      </a:cubicBezTo>
                      <a:lnTo>
                        <a:pt x="512" y="36"/>
                      </a:lnTo>
                      <a:cubicBezTo>
                        <a:pt x="536" y="24"/>
                        <a:pt x="512"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1" name="Google Shape;1841;p73"/>
                <p:cNvSpPr/>
                <p:nvPr/>
              </p:nvSpPr>
              <p:spPr>
                <a:xfrm>
                  <a:off x="6741447" y="786623"/>
                  <a:ext cx="54153" cy="88548"/>
                </a:xfrm>
                <a:custGeom>
                  <a:avLst/>
                  <a:gdLst/>
                  <a:ahLst/>
                  <a:cxnLst/>
                  <a:rect l="l" t="t" r="r" b="b"/>
                  <a:pathLst>
                    <a:path w="751" h="1228" extrusionOk="0">
                      <a:moveTo>
                        <a:pt x="727" y="1"/>
                      </a:moveTo>
                      <a:cubicBezTo>
                        <a:pt x="715" y="1"/>
                        <a:pt x="679" y="13"/>
                        <a:pt x="679" y="37"/>
                      </a:cubicBezTo>
                      <a:lnTo>
                        <a:pt x="13" y="1192"/>
                      </a:lnTo>
                      <a:cubicBezTo>
                        <a:pt x="1" y="1204"/>
                        <a:pt x="13" y="1227"/>
                        <a:pt x="24" y="1227"/>
                      </a:cubicBezTo>
                      <a:cubicBezTo>
                        <a:pt x="36" y="1227"/>
                        <a:pt x="72" y="1215"/>
                        <a:pt x="72" y="1192"/>
                      </a:cubicBezTo>
                      <a:lnTo>
                        <a:pt x="739" y="37"/>
                      </a:lnTo>
                      <a:cubicBezTo>
                        <a:pt x="751" y="13"/>
                        <a:pt x="739" y="1"/>
                        <a:pt x="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2" name="Google Shape;1842;p73"/>
                <p:cNvSpPr/>
                <p:nvPr/>
              </p:nvSpPr>
              <p:spPr>
                <a:xfrm>
                  <a:off x="6842758" y="800395"/>
                  <a:ext cx="38722" cy="60138"/>
                </a:xfrm>
                <a:custGeom>
                  <a:avLst/>
                  <a:gdLst/>
                  <a:ahLst/>
                  <a:cxnLst/>
                  <a:rect l="l" t="t" r="r" b="b"/>
                  <a:pathLst>
                    <a:path w="537" h="834" extrusionOk="0">
                      <a:moveTo>
                        <a:pt x="513" y="0"/>
                      </a:moveTo>
                      <a:cubicBezTo>
                        <a:pt x="501" y="0"/>
                        <a:pt x="465" y="12"/>
                        <a:pt x="465" y="36"/>
                      </a:cubicBezTo>
                      <a:lnTo>
                        <a:pt x="24" y="810"/>
                      </a:lnTo>
                      <a:cubicBezTo>
                        <a:pt x="1" y="822"/>
                        <a:pt x="24" y="834"/>
                        <a:pt x="36" y="834"/>
                      </a:cubicBezTo>
                      <a:cubicBezTo>
                        <a:pt x="48" y="834"/>
                        <a:pt x="84" y="822"/>
                        <a:pt x="84" y="810"/>
                      </a:cubicBezTo>
                      <a:lnTo>
                        <a:pt x="524" y="36"/>
                      </a:lnTo>
                      <a:cubicBezTo>
                        <a:pt x="536" y="12"/>
                        <a:pt x="524"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43" name="Google Shape;1843;p73"/>
              <p:cNvGrpSpPr/>
              <p:nvPr/>
            </p:nvGrpSpPr>
            <p:grpSpPr>
              <a:xfrm>
                <a:off x="6604947" y="1255394"/>
                <a:ext cx="1072383" cy="444831"/>
                <a:chOff x="6604947" y="1255394"/>
                <a:chExt cx="1072383" cy="444831"/>
              </a:xfrm>
            </p:grpSpPr>
            <p:sp>
              <p:nvSpPr>
                <p:cNvPr id="1844" name="Google Shape;1844;p73"/>
                <p:cNvSpPr/>
                <p:nvPr/>
              </p:nvSpPr>
              <p:spPr>
                <a:xfrm>
                  <a:off x="6604947" y="1255394"/>
                  <a:ext cx="660288" cy="47303"/>
                </a:xfrm>
                <a:custGeom>
                  <a:avLst/>
                  <a:gdLst/>
                  <a:ahLst/>
                  <a:cxnLst/>
                  <a:rect l="l" t="t" r="r" b="b"/>
                  <a:pathLst>
                    <a:path w="9157" h="656" extrusionOk="0">
                      <a:moveTo>
                        <a:pt x="1" y="1"/>
                      </a:moveTo>
                      <a:lnTo>
                        <a:pt x="1" y="656"/>
                      </a:lnTo>
                      <a:lnTo>
                        <a:pt x="9156" y="656"/>
                      </a:lnTo>
                      <a:lnTo>
                        <a:pt x="91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5" name="Google Shape;1845;p73"/>
                <p:cNvSpPr/>
                <p:nvPr/>
              </p:nvSpPr>
              <p:spPr>
                <a:xfrm>
                  <a:off x="6604947" y="1354974"/>
                  <a:ext cx="1072383" cy="47303"/>
                </a:xfrm>
                <a:custGeom>
                  <a:avLst/>
                  <a:gdLst/>
                  <a:ahLst/>
                  <a:cxnLst/>
                  <a:rect l="l" t="t" r="r" b="b"/>
                  <a:pathLst>
                    <a:path w="14872" h="656" extrusionOk="0">
                      <a:moveTo>
                        <a:pt x="1" y="1"/>
                      </a:moveTo>
                      <a:lnTo>
                        <a:pt x="1" y="656"/>
                      </a:lnTo>
                      <a:lnTo>
                        <a:pt x="14871" y="656"/>
                      </a:lnTo>
                      <a:lnTo>
                        <a:pt x="148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6" name="Google Shape;1846;p73"/>
                <p:cNvSpPr/>
                <p:nvPr/>
              </p:nvSpPr>
              <p:spPr>
                <a:xfrm>
                  <a:off x="6604947" y="1554207"/>
                  <a:ext cx="1072383" cy="47230"/>
                </a:xfrm>
                <a:custGeom>
                  <a:avLst/>
                  <a:gdLst/>
                  <a:ahLst/>
                  <a:cxnLst/>
                  <a:rect l="l" t="t" r="r" b="b"/>
                  <a:pathLst>
                    <a:path w="14872" h="655" extrusionOk="0">
                      <a:moveTo>
                        <a:pt x="1" y="0"/>
                      </a:moveTo>
                      <a:lnTo>
                        <a:pt x="1" y="655"/>
                      </a:lnTo>
                      <a:lnTo>
                        <a:pt x="14871" y="655"/>
                      </a:lnTo>
                      <a:lnTo>
                        <a:pt x="148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7" name="Google Shape;1847;p73"/>
                <p:cNvSpPr/>
                <p:nvPr/>
              </p:nvSpPr>
              <p:spPr>
                <a:xfrm>
                  <a:off x="6604947" y="1652922"/>
                  <a:ext cx="1072383" cy="47303"/>
                </a:xfrm>
                <a:custGeom>
                  <a:avLst/>
                  <a:gdLst/>
                  <a:ahLst/>
                  <a:cxnLst/>
                  <a:rect l="l" t="t" r="r" b="b"/>
                  <a:pathLst>
                    <a:path w="14872" h="656" extrusionOk="0">
                      <a:moveTo>
                        <a:pt x="1" y="0"/>
                      </a:moveTo>
                      <a:lnTo>
                        <a:pt x="1" y="655"/>
                      </a:lnTo>
                      <a:lnTo>
                        <a:pt x="14871" y="655"/>
                      </a:lnTo>
                      <a:lnTo>
                        <a:pt x="148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8" name="Google Shape;1848;p73"/>
                <p:cNvSpPr/>
                <p:nvPr/>
              </p:nvSpPr>
              <p:spPr>
                <a:xfrm>
                  <a:off x="6604947" y="1453761"/>
                  <a:ext cx="639666" cy="47230"/>
                </a:xfrm>
                <a:custGeom>
                  <a:avLst/>
                  <a:gdLst/>
                  <a:ahLst/>
                  <a:cxnLst/>
                  <a:rect l="l" t="t" r="r" b="b"/>
                  <a:pathLst>
                    <a:path w="8871" h="655" extrusionOk="0">
                      <a:moveTo>
                        <a:pt x="1" y="0"/>
                      </a:moveTo>
                      <a:lnTo>
                        <a:pt x="1" y="655"/>
                      </a:lnTo>
                      <a:lnTo>
                        <a:pt x="8871" y="655"/>
                      </a:lnTo>
                      <a:lnTo>
                        <a:pt x="88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9" name="Google Shape;1849;p73"/>
                <p:cNvSpPr/>
                <p:nvPr/>
              </p:nvSpPr>
              <p:spPr>
                <a:xfrm>
                  <a:off x="7294367" y="1453761"/>
                  <a:ext cx="380367" cy="47230"/>
                </a:xfrm>
                <a:custGeom>
                  <a:avLst/>
                  <a:gdLst/>
                  <a:ahLst/>
                  <a:cxnLst/>
                  <a:rect l="l" t="t" r="r" b="b"/>
                  <a:pathLst>
                    <a:path w="5275" h="655" extrusionOk="0">
                      <a:moveTo>
                        <a:pt x="0" y="0"/>
                      </a:moveTo>
                      <a:lnTo>
                        <a:pt x="0" y="655"/>
                      </a:lnTo>
                      <a:lnTo>
                        <a:pt x="5275" y="655"/>
                      </a:lnTo>
                      <a:lnTo>
                        <a:pt x="52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850" name="Google Shape;1850;p73"/>
            <p:cNvGrpSpPr/>
            <p:nvPr/>
          </p:nvGrpSpPr>
          <p:grpSpPr>
            <a:xfrm>
              <a:off x="7220886" y="2096602"/>
              <a:ext cx="1246636" cy="2493795"/>
              <a:chOff x="5543250" y="3380975"/>
              <a:chExt cx="535200" cy="1070625"/>
            </a:xfrm>
          </p:grpSpPr>
          <p:sp>
            <p:nvSpPr>
              <p:cNvPr id="1851" name="Google Shape;1851;p73"/>
              <p:cNvSpPr/>
              <p:nvPr/>
            </p:nvSpPr>
            <p:spPr>
              <a:xfrm>
                <a:off x="5910850" y="3479150"/>
                <a:ext cx="50925" cy="58825"/>
              </a:xfrm>
              <a:custGeom>
                <a:avLst/>
                <a:gdLst/>
                <a:ahLst/>
                <a:cxnLst/>
                <a:rect l="l" t="t" r="r" b="b"/>
                <a:pathLst>
                  <a:path w="2037" h="2353" extrusionOk="0">
                    <a:moveTo>
                      <a:pt x="1481" y="1"/>
                    </a:moveTo>
                    <a:cubicBezTo>
                      <a:pt x="1290" y="1"/>
                      <a:pt x="1062" y="102"/>
                      <a:pt x="846" y="285"/>
                    </a:cubicBezTo>
                    <a:cubicBezTo>
                      <a:pt x="679" y="416"/>
                      <a:pt x="524" y="583"/>
                      <a:pt x="417" y="785"/>
                    </a:cubicBezTo>
                    <a:cubicBezTo>
                      <a:pt x="393" y="785"/>
                      <a:pt x="393" y="797"/>
                      <a:pt x="393" y="797"/>
                    </a:cubicBezTo>
                    <a:cubicBezTo>
                      <a:pt x="36" y="1393"/>
                      <a:pt x="0" y="2036"/>
                      <a:pt x="298" y="2262"/>
                    </a:cubicBezTo>
                    <a:cubicBezTo>
                      <a:pt x="310" y="2274"/>
                      <a:pt x="310" y="2286"/>
                      <a:pt x="322" y="2286"/>
                    </a:cubicBezTo>
                    <a:cubicBezTo>
                      <a:pt x="369" y="2321"/>
                      <a:pt x="417" y="2333"/>
                      <a:pt x="477" y="2345"/>
                    </a:cubicBezTo>
                    <a:cubicBezTo>
                      <a:pt x="502" y="2350"/>
                      <a:pt x="529" y="2352"/>
                      <a:pt x="556" y="2352"/>
                    </a:cubicBezTo>
                    <a:cubicBezTo>
                      <a:pt x="875" y="2352"/>
                      <a:pt x="1313" y="2041"/>
                      <a:pt x="1620" y="1547"/>
                    </a:cubicBezTo>
                    <a:cubicBezTo>
                      <a:pt x="2001" y="940"/>
                      <a:pt x="2036" y="262"/>
                      <a:pt x="1703" y="59"/>
                    </a:cubicBezTo>
                    <a:cubicBezTo>
                      <a:pt x="1638" y="20"/>
                      <a:pt x="1563" y="1"/>
                      <a:pt x="1481"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2" name="Google Shape;1852;p73"/>
              <p:cNvSpPr/>
              <p:nvPr/>
            </p:nvSpPr>
            <p:spPr>
              <a:xfrm>
                <a:off x="5841800" y="3539825"/>
                <a:ext cx="80975" cy="214075"/>
              </a:xfrm>
              <a:custGeom>
                <a:avLst/>
                <a:gdLst/>
                <a:ahLst/>
                <a:cxnLst/>
                <a:rect l="l" t="t" r="r" b="b"/>
                <a:pathLst>
                  <a:path w="3239" h="8563" extrusionOk="0">
                    <a:moveTo>
                      <a:pt x="1771" y="0"/>
                    </a:moveTo>
                    <a:cubicBezTo>
                      <a:pt x="1021" y="0"/>
                      <a:pt x="147" y="336"/>
                      <a:pt x="464" y="1549"/>
                    </a:cubicBezTo>
                    <a:cubicBezTo>
                      <a:pt x="464" y="1549"/>
                      <a:pt x="524" y="1609"/>
                      <a:pt x="595" y="1728"/>
                    </a:cubicBezTo>
                    <a:cubicBezTo>
                      <a:pt x="595" y="1728"/>
                      <a:pt x="393" y="3573"/>
                      <a:pt x="202" y="3847"/>
                    </a:cubicBezTo>
                    <a:cubicBezTo>
                      <a:pt x="0" y="4133"/>
                      <a:pt x="95" y="7919"/>
                      <a:pt x="83" y="7931"/>
                    </a:cubicBezTo>
                    <a:lnTo>
                      <a:pt x="691" y="8562"/>
                    </a:lnTo>
                    <a:lnTo>
                      <a:pt x="2250" y="7395"/>
                    </a:lnTo>
                    <a:lnTo>
                      <a:pt x="3000" y="6312"/>
                    </a:lnTo>
                    <a:lnTo>
                      <a:pt x="3239" y="2895"/>
                    </a:lnTo>
                    <a:lnTo>
                      <a:pt x="3120" y="2764"/>
                    </a:lnTo>
                    <a:cubicBezTo>
                      <a:pt x="3191" y="2597"/>
                      <a:pt x="3203" y="2395"/>
                      <a:pt x="3131" y="2168"/>
                    </a:cubicBezTo>
                    <a:cubicBezTo>
                      <a:pt x="3060" y="1942"/>
                      <a:pt x="3000" y="1752"/>
                      <a:pt x="2941" y="1585"/>
                    </a:cubicBezTo>
                    <a:cubicBezTo>
                      <a:pt x="2798" y="1168"/>
                      <a:pt x="2727" y="918"/>
                      <a:pt x="2703" y="728"/>
                    </a:cubicBezTo>
                    <a:cubicBezTo>
                      <a:pt x="2667" y="549"/>
                      <a:pt x="2679" y="430"/>
                      <a:pt x="2715" y="299"/>
                    </a:cubicBezTo>
                    <a:cubicBezTo>
                      <a:pt x="2744" y="159"/>
                      <a:pt x="2287" y="0"/>
                      <a:pt x="1771"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3" name="Google Shape;1853;p73"/>
              <p:cNvSpPr/>
              <p:nvPr/>
            </p:nvSpPr>
            <p:spPr>
              <a:xfrm>
                <a:off x="5805475" y="3429050"/>
                <a:ext cx="128300" cy="150175"/>
              </a:xfrm>
              <a:custGeom>
                <a:avLst/>
                <a:gdLst/>
                <a:ahLst/>
                <a:cxnLst/>
                <a:rect l="l" t="t" r="r" b="b"/>
                <a:pathLst>
                  <a:path w="5132" h="6007" extrusionOk="0">
                    <a:moveTo>
                      <a:pt x="2840" y="1"/>
                    </a:moveTo>
                    <a:cubicBezTo>
                      <a:pt x="2745" y="1"/>
                      <a:pt x="2648" y="9"/>
                      <a:pt x="2548" y="27"/>
                    </a:cubicBezTo>
                    <a:cubicBezTo>
                      <a:pt x="858" y="349"/>
                      <a:pt x="1" y="920"/>
                      <a:pt x="322" y="2349"/>
                    </a:cubicBezTo>
                    <a:cubicBezTo>
                      <a:pt x="322" y="2349"/>
                      <a:pt x="548" y="3182"/>
                      <a:pt x="477" y="3861"/>
                    </a:cubicBezTo>
                    <a:cubicBezTo>
                      <a:pt x="417" y="4552"/>
                      <a:pt x="1179" y="5623"/>
                      <a:pt x="1846" y="5933"/>
                    </a:cubicBezTo>
                    <a:cubicBezTo>
                      <a:pt x="1955" y="5984"/>
                      <a:pt x="2082" y="6007"/>
                      <a:pt x="2220" y="6007"/>
                    </a:cubicBezTo>
                    <a:cubicBezTo>
                      <a:pt x="2916" y="6007"/>
                      <a:pt x="3903" y="5429"/>
                      <a:pt x="4311" y="4992"/>
                    </a:cubicBezTo>
                    <a:cubicBezTo>
                      <a:pt x="4787" y="4468"/>
                      <a:pt x="5108" y="3182"/>
                      <a:pt x="5120" y="2599"/>
                    </a:cubicBezTo>
                    <a:cubicBezTo>
                      <a:pt x="5131" y="2051"/>
                      <a:pt x="4302" y="1"/>
                      <a:pt x="2840"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4" name="Google Shape;1854;p73"/>
              <p:cNvSpPr/>
              <p:nvPr/>
            </p:nvSpPr>
            <p:spPr>
              <a:xfrm>
                <a:off x="5783450" y="3380975"/>
                <a:ext cx="214625" cy="253550"/>
              </a:xfrm>
              <a:custGeom>
                <a:avLst/>
                <a:gdLst/>
                <a:ahLst/>
                <a:cxnLst/>
                <a:rect l="l" t="t" r="r" b="b"/>
                <a:pathLst>
                  <a:path w="8585" h="10142" extrusionOk="0">
                    <a:moveTo>
                      <a:pt x="3697" y="0"/>
                    </a:moveTo>
                    <a:cubicBezTo>
                      <a:pt x="3548" y="0"/>
                      <a:pt x="3394" y="15"/>
                      <a:pt x="3239" y="45"/>
                    </a:cubicBezTo>
                    <a:cubicBezTo>
                      <a:pt x="1417" y="402"/>
                      <a:pt x="524" y="2093"/>
                      <a:pt x="679" y="3867"/>
                    </a:cubicBezTo>
                    <a:cubicBezTo>
                      <a:pt x="846" y="5653"/>
                      <a:pt x="667" y="7808"/>
                      <a:pt x="191" y="8999"/>
                    </a:cubicBezTo>
                    <a:cubicBezTo>
                      <a:pt x="0" y="9475"/>
                      <a:pt x="60" y="9844"/>
                      <a:pt x="227" y="10142"/>
                    </a:cubicBezTo>
                    <a:lnTo>
                      <a:pt x="905" y="9058"/>
                    </a:lnTo>
                    <a:cubicBezTo>
                      <a:pt x="905" y="9058"/>
                      <a:pt x="1715" y="8320"/>
                      <a:pt x="2941" y="8058"/>
                    </a:cubicBezTo>
                    <a:cubicBezTo>
                      <a:pt x="2870" y="7939"/>
                      <a:pt x="2810" y="7880"/>
                      <a:pt x="2810" y="7880"/>
                    </a:cubicBezTo>
                    <a:cubicBezTo>
                      <a:pt x="2787" y="7868"/>
                      <a:pt x="2751" y="7868"/>
                      <a:pt x="2727" y="7856"/>
                    </a:cubicBezTo>
                    <a:cubicBezTo>
                      <a:pt x="2072" y="7546"/>
                      <a:pt x="1298" y="6475"/>
                      <a:pt x="1358" y="5784"/>
                    </a:cubicBezTo>
                    <a:cubicBezTo>
                      <a:pt x="1417" y="5105"/>
                      <a:pt x="1203" y="4272"/>
                      <a:pt x="1203" y="4272"/>
                    </a:cubicBezTo>
                    <a:cubicBezTo>
                      <a:pt x="1179" y="4129"/>
                      <a:pt x="1155" y="3998"/>
                      <a:pt x="1143" y="3879"/>
                    </a:cubicBezTo>
                    <a:lnTo>
                      <a:pt x="1143" y="3879"/>
                    </a:lnTo>
                    <a:cubicBezTo>
                      <a:pt x="1165" y="3886"/>
                      <a:pt x="1542" y="3980"/>
                      <a:pt x="2160" y="3980"/>
                    </a:cubicBezTo>
                    <a:cubicBezTo>
                      <a:pt x="2566" y="3980"/>
                      <a:pt x="3075" y="3940"/>
                      <a:pt x="3656" y="3808"/>
                    </a:cubicBezTo>
                    <a:cubicBezTo>
                      <a:pt x="3656" y="3808"/>
                      <a:pt x="2798" y="3653"/>
                      <a:pt x="2739" y="3296"/>
                    </a:cubicBezTo>
                    <a:lnTo>
                      <a:pt x="2739" y="3296"/>
                    </a:lnTo>
                    <a:cubicBezTo>
                      <a:pt x="2739" y="3296"/>
                      <a:pt x="4537" y="3998"/>
                      <a:pt x="5274" y="3998"/>
                    </a:cubicBezTo>
                    <a:cubicBezTo>
                      <a:pt x="5328" y="3998"/>
                      <a:pt x="5376" y="3994"/>
                      <a:pt x="5418" y="3986"/>
                    </a:cubicBezTo>
                    <a:cubicBezTo>
                      <a:pt x="5418" y="3986"/>
                      <a:pt x="5049" y="3879"/>
                      <a:pt x="4882" y="3403"/>
                    </a:cubicBezTo>
                    <a:lnTo>
                      <a:pt x="4882" y="3403"/>
                    </a:lnTo>
                    <a:cubicBezTo>
                      <a:pt x="4882" y="3403"/>
                      <a:pt x="5251" y="3748"/>
                      <a:pt x="5584" y="3986"/>
                    </a:cubicBezTo>
                    <a:cubicBezTo>
                      <a:pt x="5584" y="3986"/>
                      <a:pt x="5739" y="5415"/>
                      <a:pt x="5608" y="6189"/>
                    </a:cubicBezTo>
                    <a:cubicBezTo>
                      <a:pt x="5608" y="6189"/>
                      <a:pt x="6346" y="4939"/>
                      <a:pt x="6192" y="4046"/>
                    </a:cubicBezTo>
                    <a:cubicBezTo>
                      <a:pt x="6329" y="3973"/>
                      <a:pt x="6467" y="3932"/>
                      <a:pt x="6589" y="3932"/>
                    </a:cubicBezTo>
                    <a:cubicBezTo>
                      <a:pt x="6667" y="3932"/>
                      <a:pt x="6738" y="3949"/>
                      <a:pt x="6799" y="3986"/>
                    </a:cubicBezTo>
                    <a:cubicBezTo>
                      <a:pt x="7132" y="4189"/>
                      <a:pt x="7097" y="4867"/>
                      <a:pt x="6716" y="5474"/>
                    </a:cubicBezTo>
                    <a:cubicBezTo>
                      <a:pt x="6409" y="5968"/>
                      <a:pt x="5971" y="6279"/>
                      <a:pt x="5652" y="6279"/>
                    </a:cubicBezTo>
                    <a:cubicBezTo>
                      <a:pt x="5625" y="6279"/>
                      <a:pt x="5598" y="6277"/>
                      <a:pt x="5573" y="6272"/>
                    </a:cubicBezTo>
                    <a:cubicBezTo>
                      <a:pt x="5465" y="6546"/>
                      <a:pt x="5334" y="6760"/>
                      <a:pt x="5180" y="6927"/>
                    </a:cubicBezTo>
                    <a:cubicBezTo>
                      <a:pt x="5132" y="6975"/>
                      <a:pt x="5096" y="7022"/>
                      <a:pt x="5037" y="7058"/>
                    </a:cubicBezTo>
                    <a:cubicBezTo>
                      <a:pt x="5049" y="7177"/>
                      <a:pt x="5073" y="7320"/>
                      <a:pt x="5132" y="7510"/>
                    </a:cubicBezTo>
                    <a:cubicBezTo>
                      <a:pt x="5132" y="7510"/>
                      <a:pt x="7013" y="8332"/>
                      <a:pt x="8192" y="9070"/>
                    </a:cubicBezTo>
                    <a:cubicBezTo>
                      <a:pt x="8394" y="8701"/>
                      <a:pt x="8585" y="8082"/>
                      <a:pt x="8347" y="7248"/>
                    </a:cubicBezTo>
                    <a:cubicBezTo>
                      <a:pt x="7954" y="5832"/>
                      <a:pt x="6775" y="3927"/>
                      <a:pt x="6656" y="2736"/>
                    </a:cubicBezTo>
                    <a:cubicBezTo>
                      <a:pt x="6547" y="1647"/>
                      <a:pt x="5303" y="0"/>
                      <a:pt x="3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5" name="Google Shape;1855;p73"/>
              <p:cNvSpPr/>
              <p:nvPr/>
            </p:nvSpPr>
            <p:spPr>
              <a:xfrm>
                <a:off x="5786725" y="4333400"/>
                <a:ext cx="47050" cy="86950"/>
              </a:xfrm>
              <a:custGeom>
                <a:avLst/>
                <a:gdLst/>
                <a:ahLst/>
                <a:cxnLst/>
                <a:rect l="l" t="t" r="r" b="b"/>
                <a:pathLst>
                  <a:path w="1882" h="3478" extrusionOk="0">
                    <a:moveTo>
                      <a:pt x="0" y="1"/>
                    </a:moveTo>
                    <a:lnTo>
                      <a:pt x="108" y="2227"/>
                    </a:lnTo>
                    <a:lnTo>
                      <a:pt x="441" y="3477"/>
                    </a:lnTo>
                    <a:lnTo>
                      <a:pt x="1334" y="3477"/>
                    </a:lnTo>
                    <a:lnTo>
                      <a:pt x="1691" y="2525"/>
                    </a:lnTo>
                    <a:lnTo>
                      <a:pt x="1882" y="1"/>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6" name="Google Shape;1856;p73"/>
              <p:cNvSpPr/>
              <p:nvPr/>
            </p:nvSpPr>
            <p:spPr>
              <a:xfrm>
                <a:off x="5718250" y="4389650"/>
                <a:ext cx="128925" cy="61950"/>
              </a:xfrm>
              <a:custGeom>
                <a:avLst/>
                <a:gdLst/>
                <a:ahLst/>
                <a:cxnLst/>
                <a:rect l="l" t="t" r="r" b="b"/>
                <a:pathLst>
                  <a:path w="5157" h="2478" extrusionOk="0">
                    <a:moveTo>
                      <a:pt x="2835" y="1"/>
                    </a:moveTo>
                    <a:cubicBezTo>
                      <a:pt x="2835" y="1"/>
                      <a:pt x="751" y="1084"/>
                      <a:pt x="382" y="1334"/>
                    </a:cubicBezTo>
                    <a:cubicBezTo>
                      <a:pt x="1" y="1584"/>
                      <a:pt x="108" y="2477"/>
                      <a:pt x="108" y="2477"/>
                    </a:cubicBezTo>
                    <a:lnTo>
                      <a:pt x="5156" y="2477"/>
                    </a:lnTo>
                    <a:cubicBezTo>
                      <a:pt x="5156" y="2477"/>
                      <a:pt x="4928" y="281"/>
                      <a:pt x="4472" y="281"/>
                    </a:cubicBezTo>
                    <a:cubicBezTo>
                      <a:pt x="4417" y="281"/>
                      <a:pt x="4360" y="312"/>
                      <a:pt x="4299" y="382"/>
                    </a:cubicBezTo>
                    <a:cubicBezTo>
                      <a:pt x="4087" y="630"/>
                      <a:pt x="3873" y="707"/>
                      <a:pt x="3689" y="707"/>
                    </a:cubicBezTo>
                    <a:cubicBezTo>
                      <a:pt x="3388" y="707"/>
                      <a:pt x="3168" y="501"/>
                      <a:pt x="3168" y="501"/>
                    </a:cubicBezTo>
                    <a:lnTo>
                      <a:pt x="28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7" name="Google Shape;1857;p73"/>
              <p:cNvSpPr/>
              <p:nvPr/>
            </p:nvSpPr>
            <p:spPr>
              <a:xfrm>
                <a:off x="5928100" y="4333400"/>
                <a:ext cx="46775" cy="86950"/>
              </a:xfrm>
              <a:custGeom>
                <a:avLst/>
                <a:gdLst/>
                <a:ahLst/>
                <a:cxnLst/>
                <a:rect l="l" t="t" r="r" b="b"/>
                <a:pathLst>
                  <a:path w="1871" h="3478" extrusionOk="0">
                    <a:moveTo>
                      <a:pt x="1" y="1"/>
                    </a:moveTo>
                    <a:lnTo>
                      <a:pt x="96" y="2227"/>
                    </a:lnTo>
                    <a:lnTo>
                      <a:pt x="418" y="3477"/>
                    </a:lnTo>
                    <a:lnTo>
                      <a:pt x="1334" y="3477"/>
                    </a:lnTo>
                    <a:lnTo>
                      <a:pt x="1692" y="2525"/>
                    </a:lnTo>
                    <a:lnTo>
                      <a:pt x="1870" y="1"/>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8" name="Google Shape;1858;p73"/>
              <p:cNvSpPr/>
              <p:nvPr/>
            </p:nvSpPr>
            <p:spPr>
              <a:xfrm>
                <a:off x="5859650" y="4389650"/>
                <a:ext cx="128900" cy="61950"/>
              </a:xfrm>
              <a:custGeom>
                <a:avLst/>
                <a:gdLst/>
                <a:ahLst/>
                <a:cxnLst/>
                <a:rect l="l" t="t" r="r" b="b"/>
                <a:pathLst>
                  <a:path w="5156" h="2478" extrusionOk="0">
                    <a:moveTo>
                      <a:pt x="2834" y="1"/>
                    </a:moveTo>
                    <a:cubicBezTo>
                      <a:pt x="2834" y="1"/>
                      <a:pt x="751" y="1084"/>
                      <a:pt x="381" y="1334"/>
                    </a:cubicBezTo>
                    <a:cubicBezTo>
                      <a:pt x="0" y="1584"/>
                      <a:pt x="108" y="2477"/>
                      <a:pt x="108" y="2477"/>
                    </a:cubicBezTo>
                    <a:lnTo>
                      <a:pt x="5156" y="2477"/>
                    </a:lnTo>
                    <a:cubicBezTo>
                      <a:pt x="5156" y="2477"/>
                      <a:pt x="4918" y="281"/>
                      <a:pt x="4468" y="281"/>
                    </a:cubicBezTo>
                    <a:cubicBezTo>
                      <a:pt x="4415" y="281"/>
                      <a:pt x="4358" y="312"/>
                      <a:pt x="4299" y="382"/>
                    </a:cubicBezTo>
                    <a:cubicBezTo>
                      <a:pt x="4086" y="630"/>
                      <a:pt x="3872" y="707"/>
                      <a:pt x="3689" y="707"/>
                    </a:cubicBezTo>
                    <a:cubicBezTo>
                      <a:pt x="3388" y="707"/>
                      <a:pt x="3168" y="501"/>
                      <a:pt x="3168" y="501"/>
                    </a:cubicBezTo>
                    <a:lnTo>
                      <a:pt x="28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9" name="Google Shape;1859;p73"/>
              <p:cNvSpPr/>
              <p:nvPr/>
            </p:nvSpPr>
            <p:spPr>
              <a:xfrm>
                <a:off x="6004700" y="3971725"/>
                <a:ext cx="63025" cy="71750"/>
              </a:xfrm>
              <a:custGeom>
                <a:avLst/>
                <a:gdLst/>
                <a:ahLst/>
                <a:cxnLst/>
                <a:rect l="l" t="t" r="r" b="b"/>
                <a:pathLst>
                  <a:path w="2521" h="2870" extrusionOk="0">
                    <a:moveTo>
                      <a:pt x="1354" y="1"/>
                    </a:moveTo>
                    <a:cubicBezTo>
                      <a:pt x="901" y="1"/>
                      <a:pt x="318" y="32"/>
                      <a:pt x="318" y="192"/>
                    </a:cubicBezTo>
                    <a:cubicBezTo>
                      <a:pt x="318" y="466"/>
                      <a:pt x="294" y="728"/>
                      <a:pt x="128" y="1264"/>
                    </a:cubicBezTo>
                    <a:cubicBezTo>
                      <a:pt x="1" y="1796"/>
                      <a:pt x="222" y="2766"/>
                      <a:pt x="398" y="2766"/>
                    </a:cubicBezTo>
                    <a:cubicBezTo>
                      <a:pt x="403" y="2766"/>
                      <a:pt x="408" y="2765"/>
                      <a:pt x="414" y="2764"/>
                    </a:cubicBezTo>
                    <a:cubicBezTo>
                      <a:pt x="426" y="2761"/>
                      <a:pt x="439" y="2760"/>
                      <a:pt x="453" y="2760"/>
                    </a:cubicBezTo>
                    <a:cubicBezTo>
                      <a:pt x="582" y="2760"/>
                      <a:pt x="736" y="2869"/>
                      <a:pt x="875" y="2869"/>
                    </a:cubicBezTo>
                    <a:cubicBezTo>
                      <a:pt x="922" y="2869"/>
                      <a:pt x="967" y="2857"/>
                      <a:pt x="1009" y="2823"/>
                    </a:cubicBezTo>
                    <a:cubicBezTo>
                      <a:pt x="1199" y="2704"/>
                      <a:pt x="1461" y="2764"/>
                      <a:pt x="1664" y="2645"/>
                    </a:cubicBezTo>
                    <a:cubicBezTo>
                      <a:pt x="1854" y="2526"/>
                      <a:pt x="1961" y="2573"/>
                      <a:pt x="2235" y="2287"/>
                    </a:cubicBezTo>
                    <a:cubicBezTo>
                      <a:pt x="2521" y="2026"/>
                      <a:pt x="2390" y="1335"/>
                      <a:pt x="2235" y="1037"/>
                    </a:cubicBezTo>
                    <a:cubicBezTo>
                      <a:pt x="2092" y="728"/>
                      <a:pt x="1878" y="13"/>
                      <a:pt x="1878" y="13"/>
                    </a:cubicBezTo>
                    <a:cubicBezTo>
                      <a:pt x="1878" y="13"/>
                      <a:pt x="1642" y="1"/>
                      <a:pt x="135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0" name="Google Shape;1860;p73"/>
              <p:cNvSpPr/>
              <p:nvPr/>
            </p:nvSpPr>
            <p:spPr>
              <a:xfrm>
                <a:off x="5543250" y="3709800"/>
                <a:ext cx="95700" cy="63325"/>
              </a:xfrm>
              <a:custGeom>
                <a:avLst/>
                <a:gdLst/>
                <a:ahLst/>
                <a:cxnLst/>
                <a:rect l="l" t="t" r="r" b="b"/>
                <a:pathLst>
                  <a:path w="3828" h="2533" extrusionOk="0">
                    <a:moveTo>
                      <a:pt x="1334" y="1"/>
                    </a:moveTo>
                    <a:cubicBezTo>
                      <a:pt x="1107" y="1"/>
                      <a:pt x="0" y="84"/>
                      <a:pt x="36" y="168"/>
                    </a:cubicBezTo>
                    <a:cubicBezTo>
                      <a:pt x="72" y="239"/>
                      <a:pt x="83" y="346"/>
                      <a:pt x="1048" y="370"/>
                    </a:cubicBezTo>
                    <a:lnTo>
                      <a:pt x="1881" y="977"/>
                    </a:lnTo>
                    <a:cubicBezTo>
                      <a:pt x="1881" y="977"/>
                      <a:pt x="1857" y="1144"/>
                      <a:pt x="1750" y="1144"/>
                    </a:cubicBezTo>
                    <a:cubicBezTo>
                      <a:pt x="1643" y="1144"/>
                      <a:pt x="1262" y="965"/>
                      <a:pt x="1107" y="799"/>
                    </a:cubicBezTo>
                    <a:cubicBezTo>
                      <a:pt x="1057" y="744"/>
                      <a:pt x="987" y="716"/>
                      <a:pt x="925" y="716"/>
                    </a:cubicBezTo>
                    <a:cubicBezTo>
                      <a:pt x="812" y="716"/>
                      <a:pt x="726" y="809"/>
                      <a:pt x="834" y="1001"/>
                    </a:cubicBezTo>
                    <a:cubicBezTo>
                      <a:pt x="988" y="1299"/>
                      <a:pt x="1167" y="1311"/>
                      <a:pt x="1357" y="1537"/>
                    </a:cubicBezTo>
                    <a:cubicBezTo>
                      <a:pt x="1560" y="1751"/>
                      <a:pt x="2227" y="1918"/>
                      <a:pt x="2584" y="2037"/>
                    </a:cubicBezTo>
                    <a:cubicBezTo>
                      <a:pt x="2941" y="2156"/>
                      <a:pt x="3691" y="2406"/>
                      <a:pt x="3762" y="2525"/>
                    </a:cubicBezTo>
                    <a:cubicBezTo>
                      <a:pt x="3766" y="2530"/>
                      <a:pt x="3769" y="2533"/>
                      <a:pt x="3771" y="2533"/>
                    </a:cubicBezTo>
                    <a:cubicBezTo>
                      <a:pt x="3828" y="2533"/>
                      <a:pt x="3762" y="1358"/>
                      <a:pt x="3762" y="1358"/>
                    </a:cubicBezTo>
                    <a:cubicBezTo>
                      <a:pt x="3762" y="1358"/>
                      <a:pt x="3048" y="834"/>
                      <a:pt x="2691" y="620"/>
                    </a:cubicBezTo>
                    <a:cubicBezTo>
                      <a:pt x="2334" y="418"/>
                      <a:pt x="1560" y="13"/>
                      <a:pt x="133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1" name="Google Shape;1861;p73"/>
              <p:cNvSpPr/>
              <p:nvPr/>
            </p:nvSpPr>
            <p:spPr>
              <a:xfrm>
                <a:off x="5778675" y="4031875"/>
                <a:ext cx="209875" cy="341725"/>
              </a:xfrm>
              <a:custGeom>
                <a:avLst/>
                <a:gdLst/>
                <a:ahLst/>
                <a:cxnLst/>
                <a:rect l="l" t="t" r="r" b="b"/>
                <a:pathLst>
                  <a:path w="8395" h="13669" extrusionOk="0">
                    <a:moveTo>
                      <a:pt x="680" y="1"/>
                    </a:moveTo>
                    <a:lnTo>
                      <a:pt x="358" y="3834"/>
                    </a:lnTo>
                    <a:lnTo>
                      <a:pt x="1" y="13312"/>
                    </a:lnTo>
                    <a:lnTo>
                      <a:pt x="2870" y="13669"/>
                    </a:lnTo>
                    <a:lnTo>
                      <a:pt x="3763" y="1882"/>
                    </a:lnTo>
                    <a:lnTo>
                      <a:pt x="5609" y="13550"/>
                    </a:lnTo>
                    <a:lnTo>
                      <a:pt x="8395" y="13538"/>
                    </a:lnTo>
                    <a:lnTo>
                      <a:pt x="7978" y="620"/>
                    </a:lnTo>
                    <a:lnTo>
                      <a:pt x="6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2" name="Google Shape;1862;p73"/>
              <p:cNvSpPr/>
              <p:nvPr/>
            </p:nvSpPr>
            <p:spPr>
              <a:xfrm>
                <a:off x="5846850" y="3580625"/>
                <a:ext cx="66400" cy="179825"/>
              </a:xfrm>
              <a:custGeom>
                <a:avLst/>
                <a:gdLst/>
                <a:ahLst/>
                <a:cxnLst/>
                <a:rect l="l" t="t" r="r" b="b"/>
                <a:pathLst>
                  <a:path w="2656" h="7193" extrusionOk="0">
                    <a:moveTo>
                      <a:pt x="2656" y="1"/>
                    </a:moveTo>
                    <a:cubicBezTo>
                      <a:pt x="2011" y="325"/>
                      <a:pt x="1538" y="429"/>
                      <a:pt x="1196" y="429"/>
                    </a:cubicBezTo>
                    <a:cubicBezTo>
                      <a:pt x="584" y="429"/>
                      <a:pt x="393" y="96"/>
                      <a:pt x="393" y="96"/>
                    </a:cubicBezTo>
                    <a:lnTo>
                      <a:pt x="108" y="417"/>
                    </a:lnTo>
                    <a:lnTo>
                      <a:pt x="0" y="7192"/>
                    </a:lnTo>
                    <a:lnTo>
                      <a:pt x="143" y="7192"/>
                    </a:lnTo>
                    <a:lnTo>
                      <a:pt x="26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3" name="Google Shape;1863;p73"/>
              <p:cNvSpPr/>
              <p:nvPr/>
            </p:nvSpPr>
            <p:spPr>
              <a:xfrm>
                <a:off x="5613475" y="3568725"/>
                <a:ext cx="464975" cy="577500"/>
              </a:xfrm>
              <a:custGeom>
                <a:avLst/>
                <a:gdLst/>
                <a:ahLst/>
                <a:cxnLst/>
                <a:rect l="l" t="t" r="r" b="b"/>
                <a:pathLst>
                  <a:path w="18599" h="23100" extrusionOk="0">
                    <a:moveTo>
                      <a:pt x="11931" y="0"/>
                    </a:moveTo>
                    <a:lnTo>
                      <a:pt x="9514" y="6787"/>
                    </a:lnTo>
                    <a:lnTo>
                      <a:pt x="9716" y="536"/>
                    </a:lnTo>
                    <a:lnTo>
                      <a:pt x="9716" y="536"/>
                    </a:lnTo>
                    <a:cubicBezTo>
                      <a:pt x="8478" y="786"/>
                      <a:pt x="7681" y="1536"/>
                      <a:pt x="7681" y="1536"/>
                    </a:cubicBezTo>
                    <a:lnTo>
                      <a:pt x="3763" y="7728"/>
                    </a:lnTo>
                    <a:lnTo>
                      <a:pt x="977" y="6525"/>
                    </a:lnTo>
                    <a:lnTo>
                      <a:pt x="1" y="8609"/>
                    </a:lnTo>
                    <a:cubicBezTo>
                      <a:pt x="1" y="8609"/>
                      <a:pt x="2311" y="10359"/>
                      <a:pt x="4097" y="11026"/>
                    </a:cubicBezTo>
                    <a:cubicBezTo>
                      <a:pt x="4324" y="11113"/>
                      <a:pt x="4535" y="11152"/>
                      <a:pt x="4731" y="11152"/>
                    </a:cubicBezTo>
                    <a:cubicBezTo>
                      <a:pt x="6075" y="11152"/>
                      <a:pt x="6692" y="9347"/>
                      <a:pt x="6692" y="9347"/>
                    </a:cubicBezTo>
                    <a:lnTo>
                      <a:pt x="6692" y="9347"/>
                    </a:lnTo>
                    <a:lnTo>
                      <a:pt x="5144" y="22515"/>
                    </a:lnTo>
                    <a:cubicBezTo>
                      <a:pt x="7105" y="22965"/>
                      <a:pt x="9176" y="23099"/>
                      <a:pt x="10952" y="23099"/>
                    </a:cubicBezTo>
                    <a:cubicBezTo>
                      <a:pt x="13596" y="23099"/>
                      <a:pt x="15586" y="22801"/>
                      <a:pt x="15586" y="22801"/>
                    </a:cubicBezTo>
                    <a:lnTo>
                      <a:pt x="15586" y="16562"/>
                    </a:lnTo>
                    <a:lnTo>
                      <a:pt x="18039" y="16014"/>
                    </a:lnTo>
                    <a:cubicBezTo>
                      <a:pt x="18599" y="10573"/>
                      <a:pt x="16491" y="2953"/>
                      <a:pt x="15717" y="2132"/>
                    </a:cubicBezTo>
                    <a:cubicBezTo>
                      <a:pt x="14955" y="1310"/>
                      <a:pt x="11931" y="0"/>
                      <a:pt x="11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4" name="Google Shape;1864;p73"/>
              <p:cNvSpPr/>
              <p:nvPr/>
            </p:nvSpPr>
            <p:spPr>
              <a:xfrm>
                <a:off x="5981100" y="3698200"/>
                <a:ext cx="22350" cy="440850"/>
              </a:xfrm>
              <a:custGeom>
                <a:avLst/>
                <a:gdLst/>
                <a:ahLst/>
                <a:cxnLst/>
                <a:rect l="l" t="t" r="r" b="b"/>
                <a:pathLst>
                  <a:path w="894" h="17634" extrusionOk="0">
                    <a:moveTo>
                      <a:pt x="0" y="1"/>
                    </a:moveTo>
                    <a:lnTo>
                      <a:pt x="893" y="17634"/>
                    </a:lnTo>
                    <a:lnTo>
                      <a:pt x="893" y="11407"/>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5" name="Google Shape;1865;p73"/>
              <p:cNvSpPr/>
              <p:nvPr/>
            </p:nvSpPr>
            <p:spPr>
              <a:xfrm>
                <a:off x="5767075" y="3691650"/>
                <a:ext cx="32775" cy="136050"/>
              </a:xfrm>
              <a:custGeom>
                <a:avLst/>
                <a:gdLst/>
                <a:ahLst/>
                <a:cxnLst/>
                <a:rect l="l" t="t" r="r" b="b"/>
                <a:pathLst>
                  <a:path w="1311" h="5442" extrusionOk="0">
                    <a:moveTo>
                      <a:pt x="1310" y="1"/>
                    </a:moveTo>
                    <a:lnTo>
                      <a:pt x="1" y="5442"/>
                    </a:lnTo>
                    <a:cubicBezTo>
                      <a:pt x="1" y="5442"/>
                      <a:pt x="155" y="5359"/>
                      <a:pt x="548" y="4442"/>
                    </a:cubicBezTo>
                    <a:lnTo>
                      <a:pt x="1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6" name="Google Shape;1866;p73"/>
              <p:cNvSpPr/>
              <p:nvPr/>
            </p:nvSpPr>
            <p:spPr>
              <a:xfrm>
                <a:off x="5851900" y="3568725"/>
                <a:ext cx="71175" cy="170575"/>
              </a:xfrm>
              <a:custGeom>
                <a:avLst/>
                <a:gdLst/>
                <a:ahLst/>
                <a:cxnLst/>
                <a:rect l="l" t="t" r="r" b="b"/>
                <a:pathLst>
                  <a:path w="2847" h="6823" extrusionOk="0">
                    <a:moveTo>
                      <a:pt x="2394" y="0"/>
                    </a:moveTo>
                    <a:lnTo>
                      <a:pt x="2394" y="4620"/>
                    </a:lnTo>
                    <a:lnTo>
                      <a:pt x="1120" y="4620"/>
                    </a:lnTo>
                    <a:lnTo>
                      <a:pt x="1549" y="5394"/>
                    </a:lnTo>
                    <a:lnTo>
                      <a:pt x="1" y="6823"/>
                    </a:lnTo>
                    <a:lnTo>
                      <a:pt x="2013" y="5644"/>
                    </a:lnTo>
                    <a:lnTo>
                      <a:pt x="1680" y="4918"/>
                    </a:lnTo>
                    <a:lnTo>
                      <a:pt x="2846" y="4918"/>
                    </a:lnTo>
                    <a:lnTo>
                      <a:pt x="23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7" name="Google Shape;1867;p73"/>
              <p:cNvSpPr/>
              <p:nvPr/>
            </p:nvSpPr>
            <p:spPr>
              <a:xfrm>
                <a:off x="5811725" y="3583000"/>
                <a:ext cx="44975" cy="156300"/>
              </a:xfrm>
              <a:custGeom>
                <a:avLst/>
                <a:gdLst/>
                <a:ahLst/>
                <a:cxnLst/>
                <a:rect l="l" t="t" r="r" b="b"/>
                <a:pathLst>
                  <a:path w="1799" h="6252" extrusionOk="0">
                    <a:moveTo>
                      <a:pt x="1798" y="1"/>
                    </a:moveTo>
                    <a:lnTo>
                      <a:pt x="1" y="3966"/>
                    </a:lnTo>
                    <a:lnTo>
                      <a:pt x="810" y="4347"/>
                    </a:lnTo>
                    <a:lnTo>
                      <a:pt x="251" y="4609"/>
                    </a:lnTo>
                    <a:lnTo>
                      <a:pt x="1608" y="6252"/>
                    </a:lnTo>
                    <a:lnTo>
                      <a:pt x="1608" y="6252"/>
                    </a:lnTo>
                    <a:lnTo>
                      <a:pt x="667" y="4763"/>
                    </a:lnTo>
                    <a:lnTo>
                      <a:pt x="1346" y="4109"/>
                    </a:lnTo>
                    <a:lnTo>
                      <a:pt x="465" y="3906"/>
                    </a:lnTo>
                    <a:lnTo>
                      <a:pt x="17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68" name="Google Shape;1868;p73"/>
            <p:cNvGrpSpPr/>
            <p:nvPr/>
          </p:nvGrpSpPr>
          <p:grpSpPr>
            <a:xfrm>
              <a:off x="7595395" y="420735"/>
              <a:ext cx="1106616" cy="1106616"/>
              <a:chOff x="7423675" y="301400"/>
              <a:chExt cx="1277700" cy="1277700"/>
            </a:xfrm>
          </p:grpSpPr>
          <p:sp>
            <p:nvSpPr>
              <p:cNvPr id="1869" name="Google Shape;1869;p73"/>
              <p:cNvSpPr/>
              <p:nvPr/>
            </p:nvSpPr>
            <p:spPr>
              <a:xfrm>
                <a:off x="7423675" y="301400"/>
                <a:ext cx="1277700" cy="1277700"/>
              </a:xfrm>
              <a:prstGeom prst="ellipse">
                <a:avLst/>
              </a:pr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70" name="Google Shape;1870;p73"/>
              <p:cNvGrpSpPr/>
              <p:nvPr/>
            </p:nvGrpSpPr>
            <p:grpSpPr>
              <a:xfrm>
                <a:off x="7511250" y="388072"/>
                <a:ext cx="1102550" cy="1104355"/>
                <a:chOff x="8163668" y="864968"/>
                <a:chExt cx="1102550" cy="1104355"/>
              </a:xfrm>
            </p:grpSpPr>
            <p:sp>
              <p:nvSpPr>
                <p:cNvPr id="1871" name="Google Shape;1871;p73"/>
                <p:cNvSpPr/>
                <p:nvPr/>
              </p:nvSpPr>
              <p:spPr>
                <a:xfrm>
                  <a:off x="8163668" y="864968"/>
                  <a:ext cx="1102550" cy="1104355"/>
                </a:xfrm>
                <a:custGeom>
                  <a:avLst/>
                  <a:gdLst/>
                  <a:ahLst/>
                  <a:cxnLst/>
                  <a:rect l="l" t="t" r="r" b="b"/>
                  <a:pathLst>
                    <a:path w="7407" h="7419" extrusionOk="0">
                      <a:moveTo>
                        <a:pt x="3704" y="489"/>
                      </a:moveTo>
                      <a:cubicBezTo>
                        <a:pt x="5490" y="489"/>
                        <a:pt x="6930" y="1930"/>
                        <a:pt x="6930" y="3716"/>
                      </a:cubicBezTo>
                      <a:cubicBezTo>
                        <a:pt x="6930" y="5490"/>
                        <a:pt x="5478" y="6954"/>
                        <a:pt x="3704" y="6954"/>
                      </a:cubicBezTo>
                      <a:cubicBezTo>
                        <a:pt x="1918" y="6954"/>
                        <a:pt x="477" y="5501"/>
                        <a:pt x="477" y="3716"/>
                      </a:cubicBezTo>
                      <a:cubicBezTo>
                        <a:pt x="477" y="1930"/>
                        <a:pt x="1918" y="489"/>
                        <a:pt x="3704" y="489"/>
                      </a:cubicBezTo>
                      <a:close/>
                      <a:moveTo>
                        <a:pt x="3704" y="1"/>
                      </a:moveTo>
                      <a:cubicBezTo>
                        <a:pt x="1668" y="1"/>
                        <a:pt x="1" y="1668"/>
                        <a:pt x="1" y="3704"/>
                      </a:cubicBezTo>
                      <a:cubicBezTo>
                        <a:pt x="1" y="5752"/>
                        <a:pt x="1668" y="7418"/>
                        <a:pt x="3704" y="7418"/>
                      </a:cubicBezTo>
                      <a:cubicBezTo>
                        <a:pt x="5740" y="7418"/>
                        <a:pt x="7406" y="5752"/>
                        <a:pt x="7406" y="3704"/>
                      </a:cubicBezTo>
                      <a:cubicBezTo>
                        <a:pt x="7406" y="1668"/>
                        <a:pt x="5740" y="1"/>
                        <a:pt x="3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2" name="Google Shape;1872;p73"/>
                <p:cNvSpPr/>
                <p:nvPr/>
              </p:nvSpPr>
              <p:spPr>
                <a:xfrm>
                  <a:off x="8261166" y="962468"/>
                  <a:ext cx="907554" cy="909355"/>
                </a:xfrm>
                <a:custGeom>
                  <a:avLst/>
                  <a:gdLst/>
                  <a:ahLst/>
                  <a:cxnLst/>
                  <a:rect l="l" t="t" r="r" b="b"/>
                  <a:pathLst>
                    <a:path w="6097" h="6109" extrusionOk="0">
                      <a:moveTo>
                        <a:pt x="3049" y="489"/>
                      </a:moveTo>
                      <a:cubicBezTo>
                        <a:pt x="4477" y="489"/>
                        <a:pt x="5620" y="1656"/>
                        <a:pt x="5620" y="3072"/>
                      </a:cubicBezTo>
                      <a:cubicBezTo>
                        <a:pt x="5620" y="4477"/>
                        <a:pt x="4465" y="5644"/>
                        <a:pt x="3049" y="5644"/>
                      </a:cubicBezTo>
                      <a:cubicBezTo>
                        <a:pt x="1620" y="5644"/>
                        <a:pt x="477" y="4477"/>
                        <a:pt x="477" y="3072"/>
                      </a:cubicBezTo>
                      <a:cubicBezTo>
                        <a:pt x="477" y="1644"/>
                        <a:pt x="1632" y="489"/>
                        <a:pt x="3049" y="489"/>
                      </a:cubicBezTo>
                      <a:close/>
                      <a:moveTo>
                        <a:pt x="3049" y="1"/>
                      </a:moveTo>
                      <a:cubicBezTo>
                        <a:pt x="1370" y="1"/>
                        <a:pt x="1" y="1370"/>
                        <a:pt x="1" y="3049"/>
                      </a:cubicBezTo>
                      <a:cubicBezTo>
                        <a:pt x="1" y="4739"/>
                        <a:pt x="1370" y="6109"/>
                        <a:pt x="3049" y="6109"/>
                      </a:cubicBezTo>
                      <a:cubicBezTo>
                        <a:pt x="4727" y="6109"/>
                        <a:pt x="6097" y="4739"/>
                        <a:pt x="6097" y="3049"/>
                      </a:cubicBezTo>
                      <a:cubicBezTo>
                        <a:pt x="6097" y="1370"/>
                        <a:pt x="4727" y="1"/>
                        <a:pt x="3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3" name="Google Shape;1873;p73"/>
                <p:cNvSpPr/>
                <p:nvPr/>
              </p:nvSpPr>
              <p:spPr>
                <a:xfrm>
                  <a:off x="8566014" y="962468"/>
                  <a:ext cx="602704" cy="514145"/>
                </a:xfrm>
                <a:custGeom>
                  <a:avLst/>
                  <a:gdLst/>
                  <a:ahLst/>
                  <a:cxnLst/>
                  <a:rect l="l" t="t" r="r" b="b"/>
                  <a:pathLst>
                    <a:path w="4049" h="3454" extrusionOk="0">
                      <a:moveTo>
                        <a:pt x="1001" y="1"/>
                      </a:moveTo>
                      <a:cubicBezTo>
                        <a:pt x="643" y="1"/>
                        <a:pt x="322" y="60"/>
                        <a:pt x="0" y="167"/>
                      </a:cubicBezTo>
                      <a:lnTo>
                        <a:pt x="0" y="667"/>
                      </a:lnTo>
                      <a:cubicBezTo>
                        <a:pt x="310" y="536"/>
                        <a:pt x="643" y="465"/>
                        <a:pt x="1001" y="465"/>
                      </a:cubicBezTo>
                      <a:cubicBezTo>
                        <a:pt x="2429" y="465"/>
                        <a:pt x="3572" y="1620"/>
                        <a:pt x="3572" y="3037"/>
                      </a:cubicBezTo>
                      <a:cubicBezTo>
                        <a:pt x="3572" y="3192"/>
                        <a:pt x="3560" y="3322"/>
                        <a:pt x="3549" y="3453"/>
                      </a:cubicBezTo>
                      <a:lnTo>
                        <a:pt x="4025" y="3453"/>
                      </a:lnTo>
                      <a:cubicBezTo>
                        <a:pt x="4037" y="3322"/>
                        <a:pt x="4049" y="3168"/>
                        <a:pt x="4049" y="3037"/>
                      </a:cubicBezTo>
                      <a:cubicBezTo>
                        <a:pt x="4049" y="1370"/>
                        <a:pt x="2679" y="1"/>
                        <a:pt x="10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4" name="Google Shape;1874;p73"/>
                <p:cNvSpPr/>
                <p:nvPr/>
              </p:nvSpPr>
              <p:spPr>
                <a:xfrm>
                  <a:off x="8431303" y="1134394"/>
                  <a:ext cx="567277" cy="567286"/>
                </a:xfrm>
                <a:custGeom>
                  <a:avLst/>
                  <a:gdLst/>
                  <a:ahLst/>
                  <a:cxnLst/>
                  <a:rect l="l" t="t" r="r" b="b"/>
                  <a:pathLst>
                    <a:path w="3811" h="3811" extrusionOk="0">
                      <a:moveTo>
                        <a:pt x="1906" y="1"/>
                      </a:moveTo>
                      <a:cubicBezTo>
                        <a:pt x="858" y="1"/>
                        <a:pt x="1" y="858"/>
                        <a:pt x="1" y="1906"/>
                      </a:cubicBezTo>
                      <a:cubicBezTo>
                        <a:pt x="1" y="2965"/>
                        <a:pt x="858" y="3811"/>
                        <a:pt x="1906" y="3811"/>
                      </a:cubicBezTo>
                      <a:cubicBezTo>
                        <a:pt x="2953" y="3811"/>
                        <a:pt x="3811" y="2965"/>
                        <a:pt x="3811" y="1906"/>
                      </a:cubicBezTo>
                      <a:cubicBezTo>
                        <a:pt x="3811" y="858"/>
                        <a:pt x="2953" y="1"/>
                        <a:pt x="1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5" name="Google Shape;1875;p73"/>
                <p:cNvSpPr/>
                <p:nvPr/>
              </p:nvSpPr>
              <p:spPr>
                <a:xfrm>
                  <a:off x="8714866" y="1132608"/>
                  <a:ext cx="265999" cy="283718"/>
                </a:xfrm>
                <a:custGeom>
                  <a:avLst/>
                  <a:gdLst/>
                  <a:ahLst/>
                  <a:cxnLst/>
                  <a:rect l="l" t="t" r="r" b="b"/>
                  <a:pathLst>
                    <a:path w="1787" h="1906" extrusionOk="0">
                      <a:moveTo>
                        <a:pt x="1" y="1"/>
                      </a:moveTo>
                      <a:lnTo>
                        <a:pt x="1" y="1906"/>
                      </a:lnTo>
                      <a:lnTo>
                        <a:pt x="1787" y="1275"/>
                      </a:lnTo>
                      <a:cubicBezTo>
                        <a:pt x="1525" y="536"/>
                        <a:pt x="822"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881" name="Google Shape;1881;p73"/>
            <p:cNvGrpSpPr/>
            <p:nvPr/>
          </p:nvGrpSpPr>
          <p:grpSpPr>
            <a:xfrm>
              <a:off x="8239713" y="1823112"/>
              <a:ext cx="196869" cy="196869"/>
              <a:chOff x="292035" y="246950"/>
              <a:chExt cx="461700" cy="461700"/>
            </a:xfrm>
          </p:grpSpPr>
          <p:sp>
            <p:nvSpPr>
              <p:cNvPr id="1882" name="Google Shape;1882;p73"/>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3" name="Google Shape;1883;p73"/>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4" name="Google Shape;1884;p73"/>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5" name="Google Shape;1885;p73"/>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86" name="Google Shape;1886;p73"/>
            <p:cNvGrpSpPr/>
            <p:nvPr/>
          </p:nvGrpSpPr>
          <p:grpSpPr>
            <a:xfrm>
              <a:off x="6412483" y="698114"/>
              <a:ext cx="268986" cy="268986"/>
              <a:chOff x="292035" y="246950"/>
              <a:chExt cx="461700" cy="461700"/>
            </a:xfrm>
          </p:grpSpPr>
          <p:sp>
            <p:nvSpPr>
              <p:cNvPr id="1887" name="Google Shape;1887;p73"/>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8" name="Google Shape;1888;p73"/>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9" name="Google Shape;1889;p73"/>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0" name="Google Shape;1890;p73"/>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91" name="Google Shape;1891;p73"/>
            <p:cNvSpPr/>
            <p:nvPr/>
          </p:nvSpPr>
          <p:spPr>
            <a:xfrm>
              <a:off x="6963268" y="698128"/>
              <a:ext cx="544642" cy="109755"/>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2" name="Google Shape;1892;p73"/>
            <p:cNvSpPr/>
            <p:nvPr/>
          </p:nvSpPr>
          <p:spPr>
            <a:xfrm>
              <a:off x="6084161" y="1245605"/>
              <a:ext cx="755017" cy="17496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 name="Rectangle 19"/>
          <p:cNvSpPr/>
          <p:nvPr/>
        </p:nvSpPr>
        <p:spPr>
          <a:xfrm>
            <a:off x="370008" y="176799"/>
            <a:ext cx="4815184" cy="2394951"/>
          </a:xfrm>
          <a:prstGeom prst="rect">
            <a:avLst/>
          </a:prstGeom>
        </p:spPr>
        <p:txBody>
          <a:bodyPr wrap="square">
            <a:spAutoFit/>
          </a:bodyPr>
          <a:lstStyle/>
          <a:p>
            <a:pPr algn="just">
              <a:lnSpc>
                <a:spcPct val="150000"/>
              </a:lnSpc>
              <a:spcBef>
                <a:spcPts val="100"/>
              </a:spcBef>
              <a:spcAft>
                <a:spcPts val="100"/>
              </a:spcAft>
            </a:pPr>
            <a:r>
              <a:rPr lang="fr-FR" sz="2000" b="1" dirty="0" err="1">
                <a:solidFill>
                  <a:srgbClr val="FF0000"/>
                </a:solidFill>
                <a:cs typeface="Times New Roman" panose="02020603050405020304" pitchFamily="18" charset="0"/>
              </a:rPr>
              <a:t>Luyện</a:t>
            </a:r>
            <a:r>
              <a:rPr lang="fr-FR" sz="2000" b="1" dirty="0">
                <a:solidFill>
                  <a:srgbClr val="FF0000"/>
                </a:solidFill>
                <a:cs typeface="Times New Roman" panose="02020603050405020304" pitchFamily="18" charset="0"/>
              </a:rPr>
              <a:t> </a:t>
            </a:r>
            <a:r>
              <a:rPr lang="fr-FR" sz="2000" b="1" dirty="0" err="1">
                <a:solidFill>
                  <a:srgbClr val="FF0000"/>
                </a:solidFill>
                <a:cs typeface="Times New Roman" panose="02020603050405020304" pitchFamily="18" charset="0"/>
              </a:rPr>
              <a:t>tập</a:t>
            </a:r>
            <a:r>
              <a:rPr lang="fr-FR" sz="2000" b="1" dirty="0">
                <a:solidFill>
                  <a:srgbClr val="FF0000"/>
                </a:solidFill>
                <a:cs typeface="Times New Roman" panose="02020603050405020304" pitchFamily="18" charset="0"/>
              </a:rPr>
              <a:t> 2 (SGK tr.37):</a:t>
            </a:r>
            <a:endParaRPr lang="en-US" sz="2000" b="1" dirty="0">
              <a:solidFill>
                <a:srgbClr val="FF0000"/>
              </a:solidFill>
            </a:endParaRPr>
          </a:p>
          <a:p>
            <a:pPr algn="just">
              <a:lnSpc>
                <a:spcPct val="150000"/>
              </a:lnSpc>
              <a:spcBef>
                <a:spcPts val="100"/>
              </a:spcBef>
              <a:spcAft>
                <a:spcPts val="100"/>
              </a:spcAft>
            </a:pPr>
            <a:r>
              <a:rPr lang="fr-FR" sz="2000" dirty="0">
                <a:cs typeface="Times New Roman" panose="02020603050405020304" pitchFamily="18" charset="0"/>
              </a:rPr>
              <a:t>a) </a:t>
            </a:r>
            <a:r>
              <a:rPr lang="fr-FR" sz="2000" dirty="0" err="1">
                <a:cs typeface="Times New Roman" panose="02020603050405020304" pitchFamily="18" charset="0"/>
              </a:rPr>
              <a:t>Có</a:t>
            </a:r>
            <a:r>
              <a:rPr lang="fr-FR" sz="2000" dirty="0">
                <a:cs typeface="Times New Roman" panose="02020603050405020304" pitchFamily="18" charset="0"/>
              </a:rPr>
              <a:t> </a:t>
            </a:r>
            <a:r>
              <a:rPr lang="fr-FR" sz="2000" dirty="0" err="1">
                <a:cs typeface="Times New Roman" panose="02020603050405020304" pitchFamily="18" charset="0"/>
              </a:rPr>
              <a:t>thể</a:t>
            </a:r>
            <a:r>
              <a:rPr lang="fr-FR" sz="2000" dirty="0">
                <a:cs typeface="Times New Roman" panose="02020603050405020304" pitchFamily="18" charset="0"/>
              </a:rPr>
              <a:t> </a:t>
            </a:r>
            <a:r>
              <a:rPr lang="fr-FR" sz="2000" dirty="0" err="1">
                <a:cs typeface="Times New Roman" panose="02020603050405020304" pitchFamily="18" charset="0"/>
              </a:rPr>
              <a:t>hòa</a:t>
            </a:r>
            <a:r>
              <a:rPr lang="fr-FR" sz="2000" dirty="0">
                <a:cs typeface="Times New Roman" panose="02020603050405020304" pitchFamily="18" charset="0"/>
              </a:rPr>
              <a:t> tan </a:t>
            </a:r>
            <a:r>
              <a:rPr lang="fr-FR" sz="2000" dirty="0" err="1">
                <a:cs typeface="Times New Roman" panose="02020603050405020304" pitchFamily="18" charset="0"/>
              </a:rPr>
              <a:t>tối</a:t>
            </a:r>
            <a:r>
              <a:rPr lang="fr-FR" sz="2000" dirty="0">
                <a:cs typeface="Times New Roman" panose="02020603050405020304" pitchFamily="18" charset="0"/>
              </a:rPr>
              <a:t> </a:t>
            </a:r>
            <a:r>
              <a:rPr lang="fr-FR" sz="2000" dirty="0" err="1">
                <a:cs typeface="Times New Roman" panose="02020603050405020304" pitchFamily="18" charset="0"/>
              </a:rPr>
              <a:t>đa</a:t>
            </a:r>
            <a:r>
              <a:rPr lang="fr-FR" sz="2000" dirty="0">
                <a:cs typeface="Times New Roman" panose="02020603050405020304" pitchFamily="18" charset="0"/>
              </a:rPr>
              <a:t> bao </a:t>
            </a:r>
            <a:r>
              <a:rPr lang="fr-FR" sz="2000" dirty="0" err="1">
                <a:cs typeface="Times New Roman" panose="02020603050405020304" pitchFamily="18" charset="0"/>
              </a:rPr>
              <a:t>nhiêu</a:t>
            </a:r>
            <a:r>
              <a:rPr lang="fr-FR" sz="2000" dirty="0">
                <a:cs typeface="Times New Roman" panose="02020603050405020304" pitchFamily="18" charset="0"/>
              </a:rPr>
              <a:t> </a:t>
            </a:r>
            <a:r>
              <a:rPr lang="fr-FR" sz="2000" dirty="0" err="1">
                <a:cs typeface="Times New Roman" panose="02020603050405020304" pitchFamily="18" charset="0"/>
              </a:rPr>
              <a:t>gam</a:t>
            </a:r>
            <a:r>
              <a:rPr lang="fr-FR" sz="2000" dirty="0">
                <a:cs typeface="Times New Roman" panose="02020603050405020304" pitchFamily="18" charset="0"/>
              </a:rPr>
              <a:t> </a:t>
            </a:r>
            <a:r>
              <a:rPr lang="fr-FR" sz="2000" dirty="0" err="1">
                <a:cs typeface="Times New Roman" panose="02020603050405020304" pitchFamily="18" charset="0"/>
              </a:rPr>
              <a:t>đường</a:t>
            </a:r>
            <a:r>
              <a:rPr lang="fr-FR" sz="2000" dirty="0">
                <a:cs typeface="Times New Roman" panose="02020603050405020304" pitchFamily="18" charset="0"/>
              </a:rPr>
              <a:t> </a:t>
            </a:r>
            <a:r>
              <a:rPr lang="fr-FR" sz="2000" dirty="0" err="1">
                <a:cs typeface="Times New Roman" panose="02020603050405020304" pitchFamily="18" charset="0"/>
              </a:rPr>
              <a:t>ăn</a:t>
            </a:r>
            <a:r>
              <a:rPr lang="fr-FR" sz="2000" dirty="0">
                <a:cs typeface="Times New Roman" panose="02020603050405020304" pitchFamily="18" charset="0"/>
              </a:rPr>
              <a:t> </a:t>
            </a:r>
            <a:r>
              <a:rPr lang="fr-FR" sz="2000" dirty="0" err="1">
                <a:cs typeface="Times New Roman" panose="02020603050405020304" pitchFamily="18" charset="0"/>
              </a:rPr>
              <a:t>trong</a:t>
            </a:r>
            <a:r>
              <a:rPr lang="fr-FR" sz="2000" dirty="0">
                <a:cs typeface="Times New Roman" panose="02020603050405020304" pitchFamily="18" charset="0"/>
              </a:rPr>
              <a:t> 250 </a:t>
            </a:r>
            <a:r>
              <a:rPr lang="fr-FR" sz="2000" dirty="0" err="1">
                <a:cs typeface="Times New Roman" panose="02020603050405020304" pitchFamily="18" charset="0"/>
              </a:rPr>
              <a:t>gam</a:t>
            </a:r>
            <a:r>
              <a:rPr lang="fr-FR" sz="2000" dirty="0">
                <a:cs typeface="Times New Roman" panose="02020603050405020304" pitchFamily="18" charset="0"/>
              </a:rPr>
              <a:t> </a:t>
            </a:r>
            <a:r>
              <a:rPr lang="fr-FR" sz="2000" dirty="0" err="1">
                <a:cs typeface="Times New Roman" panose="02020603050405020304" pitchFamily="18" charset="0"/>
              </a:rPr>
              <a:t>nước</a:t>
            </a:r>
            <a:r>
              <a:rPr lang="fr-FR" sz="2000" dirty="0">
                <a:cs typeface="Times New Roman" panose="02020603050405020304" pitchFamily="18" charset="0"/>
              </a:rPr>
              <a:t> ở 30</a:t>
            </a:r>
            <a:r>
              <a:rPr lang="fr-FR" sz="2000" baseline="30000" dirty="0">
                <a:cs typeface="Times New Roman" panose="02020603050405020304" pitchFamily="18" charset="0"/>
              </a:rPr>
              <a:t>o</a:t>
            </a:r>
            <a:r>
              <a:rPr lang="fr-FR" sz="2000" dirty="0">
                <a:cs typeface="Times New Roman" panose="02020603050405020304" pitchFamily="18" charset="0"/>
              </a:rPr>
              <a:t>C?</a:t>
            </a:r>
            <a:endParaRPr lang="en-US" sz="2000" dirty="0"/>
          </a:p>
          <a:p>
            <a:pPr algn="just">
              <a:lnSpc>
                <a:spcPct val="150000"/>
              </a:lnSpc>
              <a:spcBef>
                <a:spcPts val="100"/>
              </a:spcBef>
              <a:spcAft>
                <a:spcPts val="100"/>
              </a:spcAft>
            </a:pPr>
            <a:r>
              <a:rPr lang="fr-FR" sz="2000" dirty="0">
                <a:cs typeface="Times New Roman" panose="02020603050405020304" pitchFamily="18" charset="0"/>
              </a:rPr>
              <a:t>b) </a:t>
            </a:r>
            <a:r>
              <a:rPr lang="fr-FR" sz="2000" dirty="0" err="1">
                <a:cs typeface="Times New Roman" panose="02020603050405020304" pitchFamily="18" charset="0"/>
              </a:rPr>
              <a:t>Có</a:t>
            </a:r>
            <a:r>
              <a:rPr lang="fr-FR" sz="2000" dirty="0">
                <a:cs typeface="Times New Roman" panose="02020603050405020304" pitchFamily="18" charset="0"/>
              </a:rPr>
              <a:t> </a:t>
            </a:r>
            <a:r>
              <a:rPr lang="fr-FR" sz="2000" dirty="0" err="1">
                <a:cs typeface="Times New Roman" panose="02020603050405020304" pitchFamily="18" charset="0"/>
              </a:rPr>
              <a:t>thể</a:t>
            </a:r>
            <a:r>
              <a:rPr lang="fr-FR" sz="2000" dirty="0">
                <a:cs typeface="Times New Roman" panose="02020603050405020304" pitchFamily="18" charset="0"/>
              </a:rPr>
              <a:t> </a:t>
            </a:r>
            <a:r>
              <a:rPr lang="fr-FR" sz="2000" dirty="0" err="1">
                <a:cs typeface="Times New Roman" panose="02020603050405020304" pitchFamily="18" charset="0"/>
              </a:rPr>
              <a:t>hòa</a:t>
            </a:r>
            <a:r>
              <a:rPr lang="fr-FR" sz="2000" dirty="0">
                <a:cs typeface="Times New Roman" panose="02020603050405020304" pitchFamily="18" charset="0"/>
              </a:rPr>
              <a:t> tan </a:t>
            </a:r>
            <a:r>
              <a:rPr lang="fr-FR" sz="2000" dirty="0" err="1">
                <a:cs typeface="Times New Roman" panose="02020603050405020304" pitchFamily="18" charset="0"/>
              </a:rPr>
              <a:t>tối</a:t>
            </a:r>
            <a:r>
              <a:rPr lang="fr-FR" sz="2000" dirty="0">
                <a:cs typeface="Times New Roman" panose="02020603050405020304" pitchFamily="18" charset="0"/>
              </a:rPr>
              <a:t> </a:t>
            </a:r>
            <a:r>
              <a:rPr lang="fr-FR" sz="2000" dirty="0" err="1">
                <a:cs typeface="Times New Roman" panose="02020603050405020304" pitchFamily="18" charset="0"/>
              </a:rPr>
              <a:t>đa</a:t>
            </a:r>
            <a:r>
              <a:rPr lang="fr-FR" sz="2000" dirty="0">
                <a:cs typeface="Times New Roman" panose="02020603050405020304" pitchFamily="18" charset="0"/>
              </a:rPr>
              <a:t> bao </a:t>
            </a:r>
            <a:r>
              <a:rPr lang="fr-FR" sz="2000" dirty="0" err="1">
                <a:cs typeface="Times New Roman" panose="02020603050405020304" pitchFamily="18" charset="0"/>
              </a:rPr>
              <a:t>nhiêu</a:t>
            </a:r>
            <a:r>
              <a:rPr lang="fr-FR" sz="2000" dirty="0">
                <a:cs typeface="Times New Roman" panose="02020603050405020304" pitchFamily="18" charset="0"/>
              </a:rPr>
              <a:t> </a:t>
            </a:r>
            <a:r>
              <a:rPr lang="fr-FR" sz="2000" dirty="0" err="1">
                <a:cs typeface="Times New Roman" panose="02020603050405020304" pitchFamily="18" charset="0"/>
              </a:rPr>
              <a:t>gam</a:t>
            </a:r>
            <a:r>
              <a:rPr lang="fr-FR" sz="2000" dirty="0">
                <a:cs typeface="Times New Roman" panose="02020603050405020304" pitchFamily="18" charset="0"/>
              </a:rPr>
              <a:t> </a:t>
            </a:r>
            <a:r>
              <a:rPr lang="fr-FR" sz="2000" dirty="0" err="1">
                <a:cs typeface="Times New Roman" panose="02020603050405020304" pitchFamily="18" charset="0"/>
              </a:rPr>
              <a:t>đường</a:t>
            </a:r>
            <a:r>
              <a:rPr lang="fr-FR" sz="2000" dirty="0">
                <a:cs typeface="Times New Roman" panose="02020603050405020304" pitchFamily="18" charset="0"/>
              </a:rPr>
              <a:t> </a:t>
            </a:r>
            <a:r>
              <a:rPr lang="fr-FR" sz="2000" dirty="0" err="1">
                <a:cs typeface="Times New Roman" panose="02020603050405020304" pitchFamily="18" charset="0"/>
              </a:rPr>
              <a:t>ăn</a:t>
            </a:r>
            <a:r>
              <a:rPr lang="fr-FR" sz="2000" dirty="0">
                <a:cs typeface="Times New Roman" panose="02020603050405020304" pitchFamily="18" charset="0"/>
              </a:rPr>
              <a:t> </a:t>
            </a:r>
            <a:r>
              <a:rPr lang="fr-FR" sz="2000" dirty="0" err="1">
                <a:cs typeface="Times New Roman" panose="02020603050405020304" pitchFamily="18" charset="0"/>
              </a:rPr>
              <a:t>trong</a:t>
            </a:r>
            <a:r>
              <a:rPr lang="fr-FR" sz="2000" dirty="0">
                <a:cs typeface="Times New Roman" panose="02020603050405020304" pitchFamily="18" charset="0"/>
              </a:rPr>
              <a:t> 250 </a:t>
            </a:r>
            <a:r>
              <a:rPr lang="fr-FR" sz="2000" dirty="0" err="1">
                <a:cs typeface="Times New Roman" panose="02020603050405020304" pitchFamily="18" charset="0"/>
              </a:rPr>
              <a:t>gam</a:t>
            </a:r>
            <a:r>
              <a:rPr lang="fr-FR" sz="2000" dirty="0">
                <a:cs typeface="Times New Roman" panose="02020603050405020304" pitchFamily="18" charset="0"/>
              </a:rPr>
              <a:t> </a:t>
            </a:r>
            <a:r>
              <a:rPr lang="fr-FR" sz="2000" dirty="0" err="1">
                <a:cs typeface="Times New Roman" panose="02020603050405020304" pitchFamily="18" charset="0"/>
              </a:rPr>
              <a:t>nước</a:t>
            </a:r>
            <a:r>
              <a:rPr lang="fr-FR" sz="2000" dirty="0">
                <a:cs typeface="Times New Roman" panose="02020603050405020304" pitchFamily="18" charset="0"/>
              </a:rPr>
              <a:t> ở 60</a:t>
            </a:r>
            <a:r>
              <a:rPr lang="fr-FR" sz="2000" baseline="30000" dirty="0">
                <a:cs typeface="Times New Roman" panose="02020603050405020304" pitchFamily="18" charset="0"/>
              </a:rPr>
              <a:t>o</a:t>
            </a:r>
            <a:r>
              <a:rPr lang="fr-FR" sz="2000" dirty="0">
                <a:cs typeface="Times New Roman" panose="02020603050405020304" pitchFamily="18" charset="0"/>
              </a:rPr>
              <a:t>C?</a:t>
            </a:r>
            <a:endParaRPr lang="en-US" sz="2000" dirty="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00"/>
                                        <p:tgtEl>
                                          <p:spTgt spid="2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Effect transition="in" filter="fade">
                                      <p:cBhvr>
                                        <p:cTn id="11" dur="500"/>
                                        <p:tgtEl>
                                          <p:spTgt spid="2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Effect transition="in" filter="fade">
                                      <p:cBhvr>
                                        <p:cTn id="15"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67"/>
          <p:cNvSpPr/>
          <p:nvPr/>
        </p:nvSpPr>
        <p:spPr>
          <a:xfrm>
            <a:off x="551675" y="513581"/>
            <a:ext cx="8040650" cy="411633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mc:AlternateContent xmlns:mc="http://schemas.openxmlformats.org/markup-compatibility/2006">
        <mc:Choice xmlns:a14="http://schemas.microsoft.com/office/drawing/2010/main" Requires="a14">
          <p:sp>
            <p:nvSpPr>
              <p:cNvPr id="21" name="Rectangle 20"/>
              <p:cNvSpPr/>
              <p:nvPr/>
            </p:nvSpPr>
            <p:spPr>
              <a:xfrm>
                <a:off x="766779" y="812518"/>
                <a:ext cx="7610442" cy="3518464"/>
              </a:xfrm>
              <a:prstGeom prst="rect">
                <a:avLst/>
              </a:prstGeom>
            </p:spPr>
            <p:txBody>
              <a:bodyPr wrap="square">
                <a:spAutoFit/>
              </a:bodyPr>
              <a:lstStyle/>
              <a:p>
                <a:pPr algn="just">
                  <a:lnSpc>
                    <a:spcPct val="150000"/>
                  </a:lnSpc>
                  <a:spcBef>
                    <a:spcPts val="100"/>
                  </a:spcBef>
                  <a:spcAft>
                    <a:spcPts val="100"/>
                  </a:spcAft>
                </a:pPr>
                <a:r>
                  <a:rPr lang="fr-FR" sz="1800" b="1">
                    <a:solidFill>
                      <a:srgbClr val="FF0000"/>
                    </a:solidFill>
                    <a:cs typeface="Times New Roman" panose="02020603050405020304" pitchFamily="18" charset="0"/>
                  </a:rPr>
                  <a:t>L</a:t>
                </a:r>
                <a:r>
                  <a:rPr lang="en-US" sz="1800" b="1">
                    <a:solidFill>
                      <a:srgbClr val="FF0000"/>
                    </a:solidFill>
                    <a:cs typeface="Times New Roman" panose="02020603050405020304" pitchFamily="18" charset="0"/>
                  </a:rPr>
                  <a:t>ời giải</a:t>
                </a:r>
                <a:r>
                  <a:rPr lang="fr-FR" sz="1800" b="1">
                    <a:solidFill>
                      <a:srgbClr val="FF0000"/>
                    </a:solidFill>
                    <a:cs typeface="Times New Roman" panose="02020603050405020304" pitchFamily="18" charset="0"/>
                  </a:rPr>
                  <a:t>:</a:t>
                </a:r>
                <a:endParaRPr lang="en-US" sz="1800" b="1">
                  <a:solidFill>
                    <a:srgbClr val="FF0000"/>
                  </a:solidFill>
                </a:endParaRPr>
              </a:p>
              <a:p>
                <a:pPr algn="just">
                  <a:lnSpc>
                    <a:spcPct val="150000"/>
                  </a:lnSpc>
                </a:pPr>
                <a:r>
                  <a:rPr lang="fr-FR" sz="1800"/>
                  <a:t>a) Độ tan của đường ăn trong nước ở 30</a:t>
                </a:r>
                <a:r>
                  <a:rPr lang="fr-FR" sz="1800" baseline="30000"/>
                  <a:t>o</a:t>
                </a:r>
                <a:r>
                  <a:rPr lang="fr-FR" sz="1800"/>
                  <a:t>C là 216,7 gam/100 gam H</a:t>
                </a:r>
                <a:r>
                  <a:rPr lang="fr-FR" sz="1800" baseline="-25000"/>
                  <a:t>2</a:t>
                </a:r>
                <a:r>
                  <a:rPr lang="fr-FR" sz="1800"/>
                  <a:t>O.</a:t>
                </a:r>
                <a:endParaRPr lang="en-US" sz="1800">
                  <a:effectLst/>
                </a:endParaRPr>
              </a:p>
              <a:p>
                <a:pPr algn="just">
                  <a:lnSpc>
                    <a:spcPct val="150000"/>
                  </a:lnSpc>
                </a:pPr>
                <a:r>
                  <a:rPr lang="fr-FR" sz="1800"/>
                  <a:t>Khối lượng đường tối đa có thể hòa tan trong 250 gam nước ở 30 </a:t>
                </a:r>
                <a:r>
                  <a:rPr lang="fr-FR" sz="1800" baseline="30000"/>
                  <a:t>o</a:t>
                </a:r>
                <a:r>
                  <a:rPr lang="fr-FR" sz="1800"/>
                  <a:t>C là:</a:t>
                </a:r>
                <a:endParaRPr lang="en-US" sz="1800">
                  <a:effectLst/>
                </a:endParaRPr>
              </a:p>
              <a:p>
                <a:pPr algn="ctr">
                  <a:lnSpc>
                    <a:spcPct val="150000"/>
                  </a:lnSpc>
                </a:pPr>
                <a14:m>
                  <m:oMath xmlns:m="http://schemas.openxmlformats.org/officeDocument/2006/math">
                    <m:r>
                      <a:rPr lang="fr-FR" sz="1800" i="1">
                        <a:latin typeface="Cambria Math" panose="02040503050406030204" pitchFamily="18" charset="0"/>
                      </a:rPr>
                      <m:t>𝑆</m:t>
                    </m:r>
                    <m:r>
                      <a:rPr lang="fr-FR"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𝑐𝑡</m:t>
                            </m:r>
                          </m:sub>
                        </m:sSub>
                        <m:r>
                          <a:rPr lang="fr-FR" sz="1800" i="1">
                            <a:latin typeface="Cambria Math" panose="02040503050406030204" pitchFamily="18" charset="0"/>
                          </a:rPr>
                          <m:t>×</m:t>
                        </m:r>
                        <m:r>
                          <a:rPr lang="fr-FR" sz="1800" i="1">
                            <a:latin typeface="Cambria Math" panose="02040503050406030204" pitchFamily="18" charset="0"/>
                          </a:rPr>
                          <m:t>100</m:t>
                        </m:r>
                      </m:num>
                      <m:den>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𝑛</m:t>
                            </m:r>
                            <m:r>
                              <a:rPr lang="fr-FR" sz="1800" i="1">
                                <a:latin typeface="Cambria Math" panose="02040503050406030204" pitchFamily="18" charset="0"/>
                              </a:rPr>
                              <m:t>ướ</m:t>
                            </m:r>
                            <m:r>
                              <a:rPr lang="fr-FR" sz="1800" i="1">
                                <a:latin typeface="Cambria Math" panose="02040503050406030204" pitchFamily="18" charset="0"/>
                              </a:rPr>
                              <m:t>𝑐</m:t>
                            </m:r>
                          </m:sub>
                        </m:sSub>
                      </m:den>
                    </m:f>
                    <m:r>
                      <a:rPr lang="fr-FR" sz="1800" i="1">
                        <a:latin typeface="Cambria Math" panose="02040503050406030204" pitchFamily="18" charset="0"/>
                      </a:rPr>
                      <m:t>⟹</m:t>
                    </m:r>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𝑐𝑡</m:t>
                        </m:r>
                      </m:sub>
                    </m:sSub>
                    <m:r>
                      <a:rPr lang="fr-FR" sz="1800" i="1">
                        <a:latin typeface="Cambria Math" panose="02040503050406030204" pitchFamily="18" charset="0"/>
                      </a:rPr>
                      <m:t>=</m:t>
                    </m:r>
                    <m:f>
                      <m:fPr>
                        <m:ctrlPr>
                          <a:rPr lang="en-US" sz="1800" i="1">
                            <a:latin typeface="Cambria Math" panose="02040503050406030204" pitchFamily="18" charset="0"/>
                          </a:rPr>
                        </m:ctrlPr>
                      </m:fPr>
                      <m:num>
                        <m:r>
                          <a:rPr lang="fr-FR" sz="1800" i="1">
                            <a:latin typeface="Cambria Math" panose="02040503050406030204" pitchFamily="18" charset="0"/>
                          </a:rPr>
                          <m:t>𝑆</m:t>
                        </m:r>
                        <m:r>
                          <a:rPr lang="fr-FR" sz="1800" i="1">
                            <a:latin typeface="Cambria Math" panose="02040503050406030204" pitchFamily="18" charset="0"/>
                          </a:rPr>
                          <m:t>×</m:t>
                        </m:r>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sSub>
                              <m:sSubPr>
                                <m:ctrlPr>
                                  <a:rPr lang="en-US" sz="1800" i="1">
                                    <a:latin typeface="Cambria Math" panose="02040503050406030204" pitchFamily="18" charset="0"/>
                                  </a:rPr>
                                </m:ctrlPr>
                              </m:sSubPr>
                              <m:e>
                                <m:r>
                                  <a:rPr lang="fr-FR" sz="1800" i="1">
                                    <a:latin typeface="Cambria Math" panose="02040503050406030204" pitchFamily="18" charset="0"/>
                                  </a:rPr>
                                  <m:t>𝐻</m:t>
                                </m:r>
                              </m:e>
                              <m:sub>
                                <m:r>
                                  <a:rPr lang="fr-FR" sz="1800" i="1">
                                    <a:latin typeface="Cambria Math" panose="02040503050406030204" pitchFamily="18" charset="0"/>
                                  </a:rPr>
                                  <m:t>2</m:t>
                                </m:r>
                              </m:sub>
                            </m:sSub>
                            <m:r>
                              <a:rPr lang="fr-FR" sz="1800" i="1">
                                <a:latin typeface="Cambria Math" panose="02040503050406030204" pitchFamily="18" charset="0"/>
                              </a:rPr>
                              <m:t>𝑂</m:t>
                            </m:r>
                          </m:sub>
                        </m:sSub>
                      </m:num>
                      <m:den>
                        <m:r>
                          <a:rPr lang="fr-FR" sz="1800" i="1">
                            <a:latin typeface="Cambria Math" panose="02040503050406030204" pitchFamily="18" charset="0"/>
                          </a:rPr>
                          <m:t>100</m:t>
                        </m:r>
                      </m:den>
                    </m:f>
                  </m:oMath>
                </a14:m>
                <a:r>
                  <a:rPr lang="fr-FR" sz="1800"/>
                  <a:t> = </a:t>
                </a:r>
                <a14:m>
                  <m:oMath xmlns:m="http://schemas.openxmlformats.org/officeDocument/2006/math">
                    <m:f>
                      <m:fPr>
                        <m:ctrlPr>
                          <a:rPr lang="en-US" sz="1800" i="1">
                            <a:latin typeface="Cambria Math" panose="02040503050406030204" pitchFamily="18" charset="0"/>
                          </a:rPr>
                        </m:ctrlPr>
                      </m:fPr>
                      <m:num>
                        <m:r>
                          <a:rPr lang="fr-FR" sz="1800" i="1">
                            <a:latin typeface="Cambria Math" panose="02040503050406030204" pitchFamily="18" charset="0"/>
                          </a:rPr>
                          <m:t>216</m:t>
                        </m:r>
                        <m:r>
                          <a:rPr lang="fr-FR" sz="1800" i="1">
                            <a:latin typeface="Cambria Math" panose="02040503050406030204" pitchFamily="18" charset="0"/>
                          </a:rPr>
                          <m:t>,</m:t>
                        </m:r>
                        <m:r>
                          <a:rPr lang="fr-FR" sz="1800" i="1">
                            <a:latin typeface="Cambria Math" panose="02040503050406030204" pitchFamily="18" charset="0"/>
                          </a:rPr>
                          <m:t>7</m:t>
                        </m:r>
                        <m:r>
                          <a:rPr lang="fr-FR" sz="1800" i="1">
                            <a:latin typeface="Cambria Math" panose="02040503050406030204" pitchFamily="18" charset="0"/>
                          </a:rPr>
                          <m:t>×</m:t>
                        </m:r>
                        <m:r>
                          <a:rPr lang="fr-FR" sz="1800" i="1">
                            <a:latin typeface="Cambria Math" panose="02040503050406030204" pitchFamily="18" charset="0"/>
                          </a:rPr>
                          <m:t>250</m:t>
                        </m:r>
                      </m:num>
                      <m:den>
                        <m:r>
                          <a:rPr lang="fr-FR" sz="1800" i="1">
                            <a:latin typeface="Cambria Math" panose="02040503050406030204" pitchFamily="18" charset="0"/>
                          </a:rPr>
                          <m:t>100</m:t>
                        </m:r>
                      </m:den>
                    </m:f>
                  </m:oMath>
                </a14:m>
                <a:r>
                  <a:rPr lang="fr-FR" sz="1800"/>
                  <a:t> = 541,75 (gam)</a:t>
                </a:r>
                <a:endParaRPr lang="en-US" sz="1800">
                  <a:effectLst/>
                </a:endParaRPr>
              </a:p>
              <a:p>
                <a:pPr algn="just">
                  <a:lnSpc>
                    <a:spcPct val="150000"/>
                  </a:lnSpc>
                </a:pPr>
                <a:r>
                  <a:rPr lang="fr-FR" sz="1800"/>
                  <a:t>b) Độ tan của đường ăn trong nước ở 60</a:t>
                </a:r>
                <a:r>
                  <a:rPr lang="fr-FR" sz="1800" baseline="30000"/>
                  <a:t>o</a:t>
                </a:r>
                <a:r>
                  <a:rPr lang="fr-FR" sz="1800"/>
                  <a:t>C là 288,8 gam/100 gam H</a:t>
                </a:r>
                <a:r>
                  <a:rPr lang="fr-FR" sz="1800" baseline="-25000"/>
                  <a:t>2</a:t>
                </a:r>
                <a:r>
                  <a:rPr lang="fr-FR" sz="1800"/>
                  <a:t>O.</a:t>
                </a:r>
                <a:endParaRPr lang="en-US" sz="1800">
                  <a:effectLst/>
                </a:endParaRPr>
              </a:p>
              <a:p>
                <a:pPr algn="just">
                  <a:lnSpc>
                    <a:spcPct val="150000"/>
                  </a:lnSpc>
                </a:pPr>
                <a:r>
                  <a:rPr lang="fr-FR" sz="1800"/>
                  <a:t>Khối lượng đường tối đa có thể hòa tan trong 250 gam nước ở 60 </a:t>
                </a:r>
                <a:r>
                  <a:rPr lang="fr-FR" sz="1800" baseline="30000"/>
                  <a:t>o</a:t>
                </a:r>
                <a:r>
                  <a:rPr lang="fr-FR" sz="1800"/>
                  <a:t>C là:</a:t>
                </a:r>
                <a:endParaRPr lang="en-US" sz="1800">
                  <a:effectLst/>
                </a:endParaRPr>
              </a:p>
              <a:p>
                <a:pPr algn="ctr">
                  <a:lnSpc>
                    <a:spcPct val="150000"/>
                  </a:lnSpc>
                </a:pPr>
                <a14:m>
                  <m:oMath xmlns:m="http://schemas.openxmlformats.org/officeDocument/2006/math">
                    <m:r>
                      <a:rPr lang="fr-FR" sz="1800" i="1">
                        <a:latin typeface="Cambria Math" panose="02040503050406030204" pitchFamily="18" charset="0"/>
                      </a:rPr>
                      <m:t>𝑆</m:t>
                    </m:r>
                    <m:r>
                      <a:rPr lang="fr-FR"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𝑐𝑡</m:t>
                            </m:r>
                          </m:sub>
                        </m:sSub>
                        <m:r>
                          <a:rPr lang="fr-FR" sz="1800" i="1">
                            <a:latin typeface="Cambria Math" panose="02040503050406030204" pitchFamily="18" charset="0"/>
                          </a:rPr>
                          <m:t>×</m:t>
                        </m:r>
                        <m:r>
                          <a:rPr lang="fr-FR" sz="1800" i="1">
                            <a:latin typeface="Cambria Math" panose="02040503050406030204" pitchFamily="18" charset="0"/>
                          </a:rPr>
                          <m:t>100</m:t>
                        </m:r>
                      </m:num>
                      <m:den>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𝑛</m:t>
                            </m:r>
                            <m:r>
                              <a:rPr lang="fr-FR" sz="1800" i="1">
                                <a:latin typeface="Cambria Math" panose="02040503050406030204" pitchFamily="18" charset="0"/>
                              </a:rPr>
                              <m:t>ướ</m:t>
                            </m:r>
                            <m:r>
                              <a:rPr lang="fr-FR" sz="1800" i="1">
                                <a:latin typeface="Cambria Math" panose="02040503050406030204" pitchFamily="18" charset="0"/>
                              </a:rPr>
                              <m:t>𝑐</m:t>
                            </m:r>
                          </m:sub>
                        </m:sSub>
                      </m:den>
                    </m:f>
                    <m:r>
                      <a:rPr lang="fr-FR" sz="1800" i="1">
                        <a:latin typeface="Cambria Math" panose="02040503050406030204" pitchFamily="18" charset="0"/>
                      </a:rPr>
                      <m:t>⟹</m:t>
                    </m:r>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𝑐𝑡</m:t>
                        </m:r>
                      </m:sub>
                    </m:sSub>
                    <m:r>
                      <a:rPr lang="fr-FR" sz="1800" i="1">
                        <a:latin typeface="Cambria Math" panose="02040503050406030204" pitchFamily="18" charset="0"/>
                      </a:rPr>
                      <m:t>=</m:t>
                    </m:r>
                    <m:f>
                      <m:fPr>
                        <m:ctrlPr>
                          <a:rPr lang="en-US" sz="1800" i="1">
                            <a:latin typeface="Cambria Math" panose="02040503050406030204" pitchFamily="18" charset="0"/>
                          </a:rPr>
                        </m:ctrlPr>
                      </m:fPr>
                      <m:num>
                        <m:r>
                          <a:rPr lang="fr-FR" sz="1800" i="1">
                            <a:latin typeface="Cambria Math" panose="02040503050406030204" pitchFamily="18" charset="0"/>
                          </a:rPr>
                          <m:t>𝑆</m:t>
                        </m:r>
                        <m:r>
                          <a:rPr lang="fr-FR" sz="1800" i="1">
                            <a:latin typeface="Cambria Math" panose="02040503050406030204" pitchFamily="18" charset="0"/>
                          </a:rPr>
                          <m:t>×</m:t>
                        </m:r>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sSub>
                              <m:sSubPr>
                                <m:ctrlPr>
                                  <a:rPr lang="en-US" sz="1800" i="1">
                                    <a:latin typeface="Cambria Math" panose="02040503050406030204" pitchFamily="18" charset="0"/>
                                  </a:rPr>
                                </m:ctrlPr>
                              </m:sSubPr>
                              <m:e>
                                <m:r>
                                  <a:rPr lang="fr-FR" sz="1800" i="1">
                                    <a:latin typeface="Cambria Math" panose="02040503050406030204" pitchFamily="18" charset="0"/>
                                  </a:rPr>
                                  <m:t>𝐻</m:t>
                                </m:r>
                              </m:e>
                              <m:sub>
                                <m:r>
                                  <a:rPr lang="fr-FR" sz="1800" i="1">
                                    <a:latin typeface="Cambria Math" panose="02040503050406030204" pitchFamily="18" charset="0"/>
                                  </a:rPr>
                                  <m:t>2</m:t>
                                </m:r>
                              </m:sub>
                            </m:sSub>
                            <m:r>
                              <a:rPr lang="fr-FR" sz="1800" i="1">
                                <a:latin typeface="Cambria Math" panose="02040503050406030204" pitchFamily="18" charset="0"/>
                              </a:rPr>
                              <m:t>𝑂</m:t>
                            </m:r>
                          </m:sub>
                        </m:sSub>
                      </m:num>
                      <m:den>
                        <m:r>
                          <a:rPr lang="fr-FR" sz="1800" i="1">
                            <a:latin typeface="Cambria Math" panose="02040503050406030204" pitchFamily="18" charset="0"/>
                          </a:rPr>
                          <m:t>100</m:t>
                        </m:r>
                      </m:den>
                    </m:f>
                  </m:oMath>
                </a14:m>
                <a:r>
                  <a:rPr lang="fr-FR" sz="1800"/>
                  <a:t> = </a:t>
                </a:r>
                <a14:m>
                  <m:oMath xmlns:m="http://schemas.openxmlformats.org/officeDocument/2006/math">
                    <m:f>
                      <m:fPr>
                        <m:ctrlPr>
                          <a:rPr lang="en-US" sz="1800" i="1">
                            <a:latin typeface="Cambria Math" panose="02040503050406030204" pitchFamily="18" charset="0"/>
                          </a:rPr>
                        </m:ctrlPr>
                      </m:fPr>
                      <m:num>
                        <m:r>
                          <a:rPr lang="fr-FR" sz="1800" i="1">
                            <a:latin typeface="Cambria Math" panose="02040503050406030204" pitchFamily="18" charset="0"/>
                          </a:rPr>
                          <m:t>288</m:t>
                        </m:r>
                        <m:r>
                          <a:rPr lang="fr-FR" sz="1800" i="1">
                            <a:latin typeface="Cambria Math" panose="02040503050406030204" pitchFamily="18" charset="0"/>
                          </a:rPr>
                          <m:t>,</m:t>
                        </m:r>
                        <m:r>
                          <a:rPr lang="fr-FR" sz="1800" i="1">
                            <a:latin typeface="Cambria Math" panose="02040503050406030204" pitchFamily="18" charset="0"/>
                          </a:rPr>
                          <m:t>8</m:t>
                        </m:r>
                        <m:r>
                          <a:rPr lang="fr-FR" sz="1800" i="1">
                            <a:latin typeface="Cambria Math" panose="02040503050406030204" pitchFamily="18" charset="0"/>
                          </a:rPr>
                          <m:t>×</m:t>
                        </m:r>
                        <m:r>
                          <a:rPr lang="fr-FR" sz="1800" i="1">
                            <a:latin typeface="Cambria Math" panose="02040503050406030204" pitchFamily="18" charset="0"/>
                          </a:rPr>
                          <m:t>250</m:t>
                        </m:r>
                      </m:num>
                      <m:den>
                        <m:r>
                          <a:rPr lang="fr-FR" sz="1800" i="1">
                            <a:latin typeface="Cambria Math" panose="02040503050406030204" pitchFamily="18" charset="0"/>
                          </a:rPr>
                          <m:t>100</m:t>
                        </m:r>
                      </m:den>
                    </m:f>
                  </m:oMath>
                </a14:m>
                <a:r>
                  <a:rPr lang="fr-FR" sz="1800"/>
                  <a:t> = 722 (gam)</a:t>
                </a:r>
                <a:endParaRPr lang="en-US" sz="1800">
                  <a:effectLst/>
                </a:endParaRPr>
              </a:p>
            </p:txBody>
          </p:sp>
        </mc:Choice>
        <mc:Fallback>
          <p:sp>
            <p:nvSpPr>
              <p:cNvPr id="21" name="Rectangle 20"/>
              <p:cNvSpPr>
                <a:spLocks noRot="1" noChangeAspect="1" noMove="1" noResize="1" noEditPoints="1" noAdjustHandles="1" noChangeArrowheads="1" noChangeShapeType="1" noTextEdit="1"/>
              </p:cNvSpPr>
              <p:nvPr/>
            </p:nvSpPr>
            <p:spPr>
              <a:xfrm>
                <a:off x="766779" y="812518"/>
                <a:ext cx="7610442" cy="3518464"/>
              </a:xfrm>
              <a:prstGeom prst="rect">
                <a:avLst/>
              </a:prstGeom>
              <a:blipFill rotWithShape="1">
                <a:blip r:embed="rId1"/>
                <a:stretch>
                  <a:fillRect l="-4" t="-10" r="4" b="8"/>
                </a:stretch>
              </a:blipFill>
            </p:spPr>
            <p:txBody>
              <a:bodyPr/>
              <a:lstStyle/>
              <a:p>
                <a:r>
                  <a:rPr lang="en-US" alt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2" dur="500"/>
                                        <p:tgtEl>
                                          <p:spTgt spid="21">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16" dur="500"/>
                                        <p:tgtEl>
                                          <p:spTgt spid="21">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1">
                                            <p:txEl>
                                              <p:pRg st="3" end="3"/>
                                            </p:txEl>
                                          </p:spTgt>
                                        </p:tgtEl>
                                        <p:attrNameLst>
                                          <p:attrName>style.visibility</p:attrName>
                                        </p:attrNameLst>
                                      </p:cBhvr>
                                      <p:to>
                                        <p:strVal val="visible"/>
                                      </p:to>
                                    </p:set>
                                    <p:animEffect transition="in" filter="fade">
                                      <p:cBhvr>
                                        <p:cTn id="20" dur="500"/>
                                        <p:tgtEl>
                                          <p:spTgt spid="2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25" dur="500"/>
                                        <p:tgtEl>
                                          <p:spTgt spid="21">
                                            <p:txEl>
                                              <p:pRg st="4" end="4"/>
                                            </p:txEl>
                                          </p:spTgt>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21">
                                            <p:txEl>
                                              <p:pRg st="5" end="5"/>
                                            </p:txEl>
                                          </p:spTgt>
                                        </p:tgtEl>
                                        <p:attrNameLst>
                                          <p:attrName>style.visibility</p:attrName>
                                        </p:attrNameLst>
                                      </p:cBhvr>
                                      <p:to>
                                        <p:strVal val="visible"/>
                                      </p:to>
                                    </p:set>
                                    <p:animEffect transition="in" filter="randombar(horizontal)">
                                      <p:cBhvr>
                                        <p:cTn id="29" dur="500"/>
                                        <p:tgtEl>
                                          <p:spTgt spid="21">
                                            <p:txEl>
                                              <p:pRg st="5" end="5"/>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1">
                                            <p:txEl>
                                              <p:pRg st="6" end="6"/>
                                            </p:txEl>
                                          </p:spTgt>
                                        </p:tgtEl>
                                        <p:attrNameLst>
                                          <p:attrName>style.visibility</p:attrName>
                                        </p:attrNameLst>
                                      </p:cBhvr>
                                      <p:to>
                                        <p:strVal val="visible"/>
                                      </p:to>
                                    </p:set>
                                    <p:animEffect transition="in" filter="fade">
                                      <p:cBhvr>
                                        <p:cTn id="33" dur="500"/>
                                        <p:tgtEl>
                                          <p:spTgt spid="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grpSp>
        <p:nvGrpSpPr>
          <p:cNvPr id="9" name="Group 8"/>
          <p:cNvGrpSpPr/>
          <p:nvPr/>
        </p:nvGrpSpPr>
        <p:grpSpPr>
          <a:xfrm>
            <a:off x="128534" y="1027587"/>
            <a:ext cx="3729092" cy="3088325"/>
            <a:chOff x="342850" y="712150"/>
            <a:chExt cx="4362997" cy="3719194"/>
          </a:xfrm>
        </p:grpSpPr>
        <p:grpSp>
          <p:nvGrpSpPr>
            <p:cNvPr id="1199" name="Google Shape;1199;p63"/>
            <p:cNvGrpSpPr/>
            <p:nvPr/>
          </p:nvGrpSpPr>
          <p:grpSpPr>
            <a:xfrm>
              <a:off x="985178" y="712162"/>
              <a:ext cx="3720669" cy="3719182"/>
              <a:chOff x="985225" y="863600"/>
              <a:chExt cx="3306673" cy="3305352"/>
            </a:xfrm>
          </p:grpSpPr>
          <p:sp>
            <p:nvSpPr>
              <p:cNvPr id="1200" name="Google Shape;1200;p63"/>
              <p:cNvSpPr/>
              <p:nvPr/>
            </p:nvSpPr>
            <p:spPr>
              <a:xfrm>
                <a:off x="1246000" y="863600"/>
                <a:ext cx="2732700" cy="3135900"/>
              </a:xfrm>
              <a:prstGeom prst="round2SameRect">
                <a:avLst>
                  <a:gd name="adj1" fmla="val 50000"/>
                  <a:gd name="adj2" fmla="val 0"/>
                </a:avLst>
              </a:pr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63"/>
              <p:cNvSpPr/>
              <p:nvPr/>
            </p:nvSpPr>
            <p:spPr>
              <a:xfrm>
                <a:off x="3369896" y="2889583"/>
                <a:ext cx="255797" cy="880143"/>
              </a:xfrm>
              <a:custGeom>
                <a:avLst/>
                <a:gdLst/>
                <a:ahLst/>
                <a:cxnLst/>
                <a:rect l="l" t="t" r="r" b="b"/>
                <a:pathLst>
                  <a:path w="4585" h="15776" extrusionOk="0">
                    <a:moveTo>
                      <a:pt x="0" y="0"/>
                    </a:moveTo>
                    <a:lnTo>
                      <a:pt x="0" y="13526"/>
                    </a:lnTo>
                    <a:cubicBezTo>
                      <a:pt x="0" y="14764"/>
                      <a:pt x="1012" y="15776"/>
                      <a:pt x="2250" y="15776"/>
                    </a:cubicBezTo>
                    <a:lnTo>
                      <a:pt x="2346" y="15776"/>
                    </a:lnTo>
                    <a:cubicBezTo>
                      <a:pt x="3572" y="15776"/>
                      <a:pt x="4584" y="14764"/>
                      <a:pt x="4584" y="13526"/>
                    </a:cubicBezTo>
                    <a:lnTo>
                      <a:pt x="45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63"/>
              <p:cNvSpPr/>
              <p:nvPr/>
            </p:nvSpPr>
            <p:spPr>
              <a:xfrm>
                <a:off x="3343284" y="2849694"/>
                <a:ext cx="308965" cy="39946"/>
              </a:xfrm>
              <a:custGeom>
                <a:avLst/>
                <a:gdLst/>
                <a:ahLst/>
                <a:cxnLst/>
                <a:rect l="l" t="t" r="r" b="b"/>
                <a:pathLst>
                  <a:path w="5538" h="716" extrusionOk="0">
                    <a:moveTo>
                      <a:pt x="358" y="1"/>
                    </a:moveTo>
                    <a:cubicBezTo>
                      <a:pt x="168" y="1"/>
                      <a:pt x="1" y="167"/>
                      <a:pt x="1" y="358"/>
                    </a:cubicBezTo>
                    <a:cubicBezTo>
                      <a:pt x="1" y="548"/>
                      <a:pt x="168" y="715"/>
                      <a:pt x="358" y="715"/>
                    </a:cubicBezTo>
                    <a:lnTo>
                      <a:pt x="5180" y="715"/>
                    </a:lnTo>
                    <a:cubicBezTo>
                      <a:pt x="5383" y="715"/>
                      <a:pt x="5537" y="548"/>
                      <a:pt x="5537" y="358"/>
                    </a:cubicBezTo>
                    <a:cubicBezTo>
                      <a:pt x="5537" y="167"/>
                      <a:pt x="5371" y="1"/>
                      <a:pt x="5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63"/>
              <p:cNvSpPr/>
              <p:nvPr/>
            </p:nvSpPr>
            <p:spPr>
              <a:xfrm>
                <a:off x="3761762" y="2889583"/>
                <a:ext cx="255128" cy="880143"/>
              </a:xfrm>
              <a:custGeom>
                <a:avLst/>
                <a:gdLst/>
                <a:ahLst/>
                <a:cxnLst/>
                <a:rect l="l" t="t" r="r" b="b"/>
                <a:pathLst>
                  <a:path w="4573" h="15776" extrusionOk="0">
                    <a:moveTo>
                      <a:pt x="1" y="0"/>
                    </a:moveTo>
                    <a:lnTo>
                      <a:pt x="1" y="13526"/>
                    </a:lnTo>
                    <a:cubicBezTo>
                      <a:pt x="1" y="14764"/>
                      <a:pt x="1013" y="15776"/>
                      <a:pt x="2251" y="15776"/>
                    </a:cubicBezTo>
                    <a:lnTo>
                      <a:pt x="2323" y="15776"/>
                    </a:lnTo>
                    <a:cubicBezTo>
                      <a:pt x="3561" y="15776"/>
                      <a:pt x="4573" y="14764"/>
                      <a:pt x="4573" y="13526"/>
                    </a:cubicBezTo>
                    <a:lnTo>
                      <a:pt x="45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63"/>
              <p:cNvSpPr/>
              <p:nvPr/>
            </p:nvSpPr>
            <p:spPr>
              <a:xfrm>
                <a:off x="3734537" y="2849694"/>
                <a:ext cx="308965" cy="39946"/>
              </a:xfrm>
              <a:custGeom>
                <a:avLst/>
                <a:gdLst/>
                <a:ahLst/>
                <a:cxnLst/>
                <a:rect l="l" t="t" r="r" b="b"/>
                <a:pathLst>
                  <a:path w="5538" h="716" extrusionOk="0">
                    <a:moveTo>
                      <a:pt x="358" y="1"/>
                    </a:moveTo>
                    <a:cubicBezTo>
                      <a:pt x="167" y="1"/>
                      <a:pt x="1" y="167"/>
                      <a:pt x="1" y="358"/>
                    </a:cubicBezTo>
                    <a:cubicBezTo>
                      <a:pt x="1" y="548"/>
                      <a:pt x="167" y="715"/>
                      <a:pt x="358" y="715"/>
                    </a:cubicBezTo>
                    <a:lnTo>
                      <a:pt x="5180" y="715"/>
                    </a:lnTo>
                    <a:cubicBezTo>
                      <a:pt x="5370" y="715"/>
                      <a:pt x="5537" y="548"/>
                      <a:pt x="5537" y="358"/>
                    </a:cubicBezTo>
                    <a:cubicBezTo>
                      <a:pt x="5537" y="167"/>
                      <a:pt x="5370" y="1"/>
                      <a:pt x="5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63"/>
              <p:cNvSpPr/>
              <p:nvPr/>
            </p:nvSpPr>
            <p:spPr>
              <a:xfrm>
                <a:off x="3832169" y="3558445"/>
                <a:ext cx="114983" cy="114983"/>
              </a:xfrm>
              <a:custGeom>
                <a:avLst/>
                <a:gdLst/>
                <a:ahLst/>
                <a:cxnLst/>
                <a:rect l="l" t="t" r="r" b="b"/>
                <a:pathLst>
                  <a:path w="2061" h="2061" extrusionOk="0">
                    <a:moveTo>
                      <a:pt x="1037" y="1"/>
                    </a:moveTo>
                    <a:cubicBezTo>
                      <a:pt x="465" y="1"/>
                      <a:pt x="1" y="465"/>
                      <a:pt x="1" y="1025"/>
                    </a:cubicBezTo>
                    <a:cubicBezTo>
                      <a:pt x="1" y="1596"/>
                      <a:pt x="465" y="2060"/>
                      <a:pt x="1037" y="2060"/>
                    </a:cubicBezTo>
                    <a:cubicBezTo>
                      <a:pt x="1596" y="2060"/>
                      <a:pt x="2061" y="1596"/>
                      <a:pt x="2061" y="1025"/>
                    </a:cubicBezTo>
                    <a:cubicBezTo>
                      <a:pt x="2061" y="465"/>
                      <a:pt x="1596" y="1"/>
                      <a:pt x="10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63"/>
              <p:cNvSpPr/>
              <p:nvPr/>
            </p:nvSpPr>
            <p:spPr>
              <a:xfrm>
                <a:off x="3906592" y="3426949"/>
                <a:ext cx="46529" cy="46529"/>
              </a:xfrm>
              <a:custGeom>
                <a:avLst/>
                <a:gdLst/>
                <a:ahLst/>
                <a:cxnLst/>
                <a:rect l="l" t="t" r="r" b="b"/>
                <a:pathLst>
                  <a:path w="834" h="834" extrusionOk="0">
                    <a:moveTo>
                      <a:pt x="417" y="0"/>
                    </a:moveTo>
                    <a:cubicBezTo>
                      <a:pt x="179" y="0"/>
                      <a:pt x="0" y="191"/>
                      <a:pt x="0" y="417"/>
                    </a:cubicBezTo>
                    <a:cubicBezTo>
                      <a:pt x="0" y="655"/>
                      <a:pt x="191" y="834"/>
                      <a:pt x="417" y="834"/>
                    </a:cubicBezTo>
                    <a:cubicBezTo>
                      <a:pt x="655" y="834"/>
                      <a:pt x="834" y="631"/>
                      <a:pt x="834" y="417"/>
                    </a:cubicBezTo>
                    <a:cubicBezTo>
                      <a:pt x="834" y="179"/>
                      <a:pt x="643" y="0"/>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63"/>
              <p:cNvSpPr/>
              <p:nvPr/>
            </p:nvSpPr>
            <p:spPr>
              <a:xfrm>
                <a:off x="3828877" y="3478721"/>
                <a:ext cx="39890" cy="39946"/>
              </a:xfrm>
              <a:custGeom>
                <a:avLst/>
                <a:gdLst/>
                <a:ahLst/>
                <a:cxnLst/>
                <a:rect l="l" t="t" r="r" b="b"/>
                <a:pathLst>
                  <a:path w="715" h="716" extrusionOk="0">
                    <a:moveTo>
                      <a:pt x="358" y="1"/>
                    </a:moveTo>
                    <a:cubicBezTo>
                      <a:pt x="167" y="1"/>
                      <a:pt x="0" y="168"/>
                      <a:pt x="0" y="358"/>
                    </a:cubicBezTo>
                    <a:cubicBezTo>
                      <a:pt x="0" y="549"/>
                      <a:pt x="167" y="715"/>
                      <a:pt x="358" y="715"/>
                    </a:cubicBezTo>
                    <a:cubicBezTo>
                      <a:pt x="560" y="715"/>
                      <a:pt x="715" y="560"/>
                      <a:pt x="715" y="358"/>
                    </a:cubicBezTo>
                    <a:cubicBezTo>
                      <a:pt x="715" y="168"/>
                      <a:pt x="560"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63"/>
              <p:cNvSpPr/>
              <p:nvPr/>
            </p:nvSpPr>
            <p:spPr>
              <a:xfrm>
                <a:off x="3129443" y="3056952"/>
                <a:ext cx="1127906" cy="104997"/>
              </a:xfrm>
              <a:custGeom>
                <a:avLst/>
                <a:gdLst/>
                <a:ahLst/>
                <a:cxnLst/>
                <a:rect l="l" t="t" r="r" b="b"/>
                <a:pathLst>
                  <a:path w="20217" h="1882" extrusionOk="0">
                    <a:moveTo>
                      <a:pt x="0" y="0"/>
                    </a:moveTo>
                    <a:lnTo>
                      <a:pt x="0" y="1882"/>
                    </a:lnTo>
                    <a:lnTo>
                      <a:pt x="20217" y="1882"/>
                    </a:lnTo>
                    <a:lnTo>
                      <a:pt x="202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63"/>
              <p:cNvSpPr/>
              <p:nvPr/>
            </p:nvSpPr>
            <p:spPr>
              <a:xfrm>
                <a:off x="3209110" y="3161892"/>
                <a:ext cx="963884" cy="786527"/>
              </a:xfrm>
              <a:custGeom>
                <a:avLst/>
                <a:gdLst/>
                <a:ahLst/>
                <a:cxnLst/>
                <a:rect l="l" t="t" r="r" b="b"/>
                <a:pathLst>
                  <a:path w="17277" h="14098" extrusionOk="0">
                    <a:moveTo>
                      <a:pt x="1" y="1"/>
                    </a:moveTo>
                    <a:lnTo>
                      <a:pt x="1" y="14098"/>
                    </a:lnTo>
                    <a:lnTo>
                      <a:pt x="17277" y="14098"/>
                    </a:lnTo>
                    <a:lnTo>
                      <a:pt x="17277" y="1"/>
                    </a:lnTo>
                    <a:lnTo>
                      <a:pt x="16360" y="1"/>
                    </a:lnTo>
                    <a:lnTo>
                      <a:pt x="16360" y="12228"/>
                    </a:lnTo>
                    <a:lnTo>
                      <a:pt x="918" y="12228"/>
                    </a:lnTo>
                    <a:lnTo>
                      <a:pt x="9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63"/>
              <p:cNvSpPr/>
              <p:nvPr/>
            </p:nvSpPr>
            <p:spPr>
              <a:xfrm>
                <a:off x="3587754" y="1892344"/>
                <a:ext cx="322857" cy="298532"/>
              </a:xfrm>
              <a:custGeom>
                <a:avLst/>
                <a:gdLst/>
                <a:ahLst/>
                <a:cxnLst/>
                <a:rect l="l" t="t" r="r" b="b"/>
                <a:pathLst>
                  <a:path w="5787" h="5351" extrusionOk="0">
                    <a:moveTo>
                      <a:pt x="949" y="1"/>
                    </a:moveTo>
                    <a:cubicBezTo>
                      <a:pt x="721" y="1"/>
                      <a:pt x="494" y="93"/>
                      <a:pt x="322" y="278"/>
                    </a:cubicBezTo>
                    <a:cubicBezTo>
                      <a:pt x="0" y="635"/>
                      <a:pt x="12" y="1171"/>
                      <a:pt x="369" y="1504"/>
                    </a:cubicBezTo>
                    <a:lnTo>
                      <a:pt x="4239" y="5124"/>
                    </a:lnTo>
                    <a:cubicBezTo>
                      <a:pt x="4402" y="5276"/>
                      <a:pt x="4611" y="5350"/>
                      <a:pt x="4821" y="5350"/>
                    </a:cubicBezTo>
                    <a:cubicBezTo>
                      <a:pt x="5055" y="5350"/>
                      <a:pt x="5290" y="5258"/>
                      <a:pt x="5465" y="5076"/>
                    </a:cubicBezTo>
                    <a:cubicBezTo>
                      <a:pt x="5787" y="4719"/>
                      <a:pt x="5775" y="4183"/>
                      <a:pt x="5418" y="3850"/>
                    </a:cubicBezTo>
                    <a:lnTo>
                      <a:pt x="1548" y="242"/>
                    </a:lnTo>
                    <a:cubicBezTo>
                      <a:pt x="1376" y="81"/>
                      <a:pt x="1162" y="1"/>
                      <a:pt x="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63"/>
              <p:cNvSpPr/>
              <p:nvPr/>
            </p:nvSpPr>
            <p:spPr>
              <a:xfrm>
                <a:off x="2795988" y="2002808"/>
                <a:ext cx="999087" cy="1048908"/>
              </a:xfrm>
              <a:custGeom>
                <a:avLst/>
                <a:gdLst/>
                <a:ahLst/>
                <a:cxnLst/>
                <a:rect l="l" t="t" r="r" b="b"/>
                <a:pathLst>
                  <a:path w="17908" h="18801" extrusionOk="0">
                    <a:moveTo>
                      <a:pt x="15073" y="0"/>
                    </a:moveTo>
                    <a:lnTo>
                      <a:pt x="0" y="16157"/>
                    </a:lnTo>
                    <a:lnTo>
                      <a:pt x="2846" y="18800"/>
                    </a:lnTo>
                    <a:lnTo>
                      <a:pt x="17907" y="2655"/>
                    </a:lnTo>
                    <a:lnTo>
                      <a:pt x="150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63"/>
              <p:cNvSpPr/>
              <p:nvPr/>
            </p:nvSpPr>
            <p:spPr>
              <a:xfrm>
                <a:off x="2728873" y="2882275"/>
                <a:ext cx="249158" cy="237889"/>
              </a:xfrm>
              <a:custGeom>
                <a:avLst/>
                <a:gdLst/>
                <a:ahLst/>
                <a:cxnLst/>
                <a:rect l="l" t="t" r="r" b="b"/>
                <a:pathLst>
                  <a:path w="4466" h="4264" extrusionOk="0">
                    <a:moveTo>
                      <a:pt x="757" y="0"/>
                    </a:moveTo>
                    <a:cubicBezTo>
                      <a:pt x="727" y="0"/>
                      <a:pt x="697" y="12"/>
                      <a:pt x="679" y="36"/>
                    </a:cubicBezTo>
                    <a:lnTo>
                      <a:pt x="48" y="714"/>
                    </a:lnTo>
                    <a:cubicBezTo>
                      <a:pt x="1" y="750"/>
                      <a:pt x="1" y="834"/>
                      <a:pt x="48" y="869"/>
                    </a:cubicBezTo>
                    <a:lnTo>
                      <a:pt x="3632" y="4227"/>
                    </a:lnTo>
                    <a:cubicBezTo>
                      <a:pt x="3653" y="4253"/>
                      <a:pt x="3679" y="4263"/>
                      <a:pt x="3705" y="4263"/>
                    </a:cubicBezTo>
                    <a:cubicBezTo>
                      <a:pt x="3738" y="4263"/>
                      <a:pt x="3772" y="4247"/>
                      <a:pt x="3799" y="4227"/>
                    </a:cubicBezTo>
                    <a:lnTo>
                      <a:pt x="4430" y="3548"/>
                    </a:lnTo>
                    <a:cubicBezTo>
                      <a:pt x="4465" y="3512"/>
                      <a:pt x="4465" y="3429"/>
                      <a:pt x="4430" y="3393"/>
                    </a:cubicBezTo>
                    <a:lnTo>
                      <a:pt x="834" y="36"/>
                    </a:lnTo>
                    <a:cubicBezTo>
                      <a:pt x="816" y="12"/>
                      <a:pt x="786" y="0"/>
                      <a:pt x="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63"/>
              <p:cNvSpPr/>
              <p:nvPr/>
            </p:nvSpPr>
            <p:spPr>
              <a:xfrm>
                <a:off x="2701648" y="2981915"/>
                <a:ext cx="176073" cy="174846"/>
              </a:xfrm>
              <a:custGeom>
                <a:avLst/>
                <a:gdLst/>
                <a:ahLst/>
                <a:cxnLst/>
                <a:rect l="l" t="t" r="r" b="b"/>
                <a:pathLst>
                  <a:path w="3156" h="3134" extrusionOk="0">
                    <a:moveTo>
                      <a:pt x="1489" y="0"/>
                    </a:moveTo>
                    <a:lnTo>
                      <a:pt x="48" y="1548"/>
                    </a:lnTo>
                    <a:cubicBezTo>
                      <a:pt x="0" y="1619"/>
                      <a:pt x="0" y="1703"/>
                      <a:pt x="60" y="1762"/>
                    </a:cubicBezTo>
                    <a:lnTo>
                      <a:pt x="1489" y="3108"/>
                    </a:lnTo>
                    <a:cubicBezTo>
                      <a:pt x="1522" y="3124"/>
                      <a:pt x="1560" y="3133"/>
                      <a:pt x="1598" y="3133"/>
                    </a:cubicBezTo>
                    <a:cubicBezTo>
                      <a:pt x="1641" y="3133"/>
                      <a:pt x="1683" y="3121"/>
                      <a:pt x="1715" y="3096"/>
                    </a:cubicBezTo>
                    <a:lnTo>
                      <a:pt x="3156" y="1548"/>
                    </a:lnTo>
                    <a:lnTo>
                      <a:pt x="1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63"/>
              <p:cNvSpPr/>
              <p:nvPr/>
            </p:nvSpPr>
            <p:spPr>
              <a:xfrm>
                <a:off x="2857078" y="2064902"/>
                <a:ext cx="870882" cy="897550"/>
              </a:xfrm>
              <a:custGeom>
                <a:avLst/>
                <a:gdLst/>
                <a:ahLst/>
                <a:cxnLst/>
                <a:rect l="l" t="t" r="r" b="b"/>
                <a:pathLst>
                  <a:path w="15610" h="16088" extrusionOk="0">
                    <a:moveTo>
                      <a:pt x="11388" y="0"/>
                    </a:moveTo>
                    <a:cubicBezTo>
                      <a:pt x="11340" y="0"/>
                      <a:pt x="11291" y="21"/>
                      <a:pt x="11252" y="66"/>
                    </a:cubicBezTo>
                    <a:lnTo>
                      <a:pt x="60" y="12056"/>
                    </a:lnTo>
                    <a:cubicBezTo>
                      <a:pt x="1" y="12127"/>
                      <a:pt x="1" y="12234"/>
                      <a:pt x="72" y="12306"/>
                    </a:cubicBezTo>
                    <a:lnTo>
                      <a:pt x="4084" y="16044"/>
                    </a:lnTo>
                    <a:cubicBezTo>
                      <a:pt x="4124" y="16073"/>
                      <a:pt x="4167" y="16087"/>
                      <a:pt x="4209" y="16087"/>
                    </a:cubicBezTo>
                    <a:cubicBezTo>
                      <a:pt x="4256" y="16087"/>
                      <a:pt x="4303" y="16070"/>
                      <a:pt x="4346" y="16032"/>
                    </a:cubicBezTo>
                    <a:lnTo>
                      <a:pt x="15538" y="4031"/>
                    </a:lnTo>
                    <a:cubicBezTo>
                      <a:pt x="15610" y="3959"/>
                      <a:pt x="15610" y="3840"/>
                      <a:pt x="15526" y="3781"/>
                    </a:cubicBezTo>
                    <a:lnTo>
                      <a:pt x="11502" y="42"/>
                    </a:lnTo>
                    <a:cubicBezTo>
                      <a:pt x="11469" y="15"/>
                      <a:pt x="11429" y="0"/>
                      <a:pt x="11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63"/>
              <p:cNvSpPr/>
              <p:nvPr/>
            </p:nvSpPr>
            <p:spPr>
              <a:xfrm>
                <a:off x="2336951" y="3796276"/>
                <a:ext cx="1128632" cy="152139"/>
              </a:xfrm>
              <a:custGeom>
                <a:avLst/>
                <a:gdLst/>
                <a:ahLst/>
                <a:cxnLst/>
                <a:rect l="l" t="t" r="r" b="b"/>
                <a:pathLst>
                  <a:path w="20230" h="2727" extrusionOk="0">
                    <a:moveTo>
                      <a:pt x="489" y="0"/>
                    </a:moveTo>
                    <a:cubicBezTo>
                      <a:pt x="227" y="0"/>
                      <a:pt x="1" y="226"/>
                      <a:pt x="1" y="488"/>
                    </a:cubicBezTo>
                    <a:lnTo>
                      <a:pt x="1" y="2727"/>
                    </a:lnTo>
                    <a:lnTo>
                      <a:pt x="20230" y="2727"/>
                    </a:lnTo>
                    <a:lnTo>
                      <a:pt x="20230" y="488"/>
                    </a:lnTo>
                    <a:cubicBezTo>
                      <a:pt x="20230" y="226"/>
                      <a:pt x="20003" y="0"/>
                      <a:pt x="19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63"/>
              <p:cNvSpPr/>
              <p:nvPr/>
            </p:nvSpPr>
            <p:spPr>
              <a:xfrm>
                <a:off x="2551518" y="2517578"/>
                <a:ext cx="1039591" cy="1079481"/>
              </a:xfrm>
              <a:custGeom>
                <a:avLst/>
                <a:gdLst/>
                <a:ahLst/>
                <a:cxnLst/>
                <a:rect l="l" t="t" r="r" b="b"/>
                <a:pathLst>
                  <a:path w="18634" h="19349" extrusionOk="0">
                    <a:moveTo>
                      <a:pt x="16515" y="1"/>
                    </a:moveTo>
                    <a:lnTo>
                      <a:pt x="16515" y="9371"/>
                    </a:lnTo>
                    <a:cubicBezTo>
                      <a:pt x="16515" y="13990"/>
                      <a:pt x="12788" y="17705"/>
                      <a:pt x="8180" y="17705"/>
                    </a:cubicBezTo>
                    <a:lnTo>
                      <a:pt x="7109" y="17705"/>
                    </a:lnTo>
                    <a:cubicBezTo>
                      <a:pt x="4811" y="17705"/>
                      <a:pt x="2680" y="16967"/>
                      <a:pt x="953" y="15705"/>
                    </a:cubicBezTo>
                    <a:lnTo>
                      <a:pt x="548" y="16241"/>
                    </a:lnTo>
                    <a:lnTo>
                      <a:pt x="1" y="16979"/>
                    </a:lnTo>
                    <a:cubicBezTo>
                      <a:pt x="2001" y="18467"/>
                      <a:pt x="4501" y="19348"/>
                      <a:pt x="7180" y="19348"/>
                    </a:cubicBezTo>
                    <a:lnTo>
                      <a:pt x="8942" y="19348"/>
                    </a:lnTo>
                    <a:cubicBezTo>
                      <a:pt x="14300" y="19348"/>
                      <a:pt x="18634" y="15002"/>
                      <a:pt x="18634" y="9657"/>
                    </a:cubicBezTo>
                    <a:lnTo>
                      <a:pt x="18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63"/>
              <p:cNvSpPr/>
              <p:nvPr/>
            </p:nvSpPr>
            <p:spPr>
              <a:xfrm>
                <a:off x="2339629" y="3230290"/>
                <a:ext cx="336191" cy="282688"/>
              </a:xfrm>
              <a:custGeom>
                <a:avLst/>
                <a:gdLst/>
                <a:ahLst/>
                <a:cxnLst/>
                <a:rect l="l" t="t" r="r" b="b"/>
                <a:pathLst>
                  <a:path w="6026" h="5067" extrusionOk="0">
                    <a:moveTo>
                      <a:pt x="1239" y="1"/>
                    </a:moveTo>
                    <a:lnTo>
                      <a:pt x="72" y="1715"/>
                    </a:lnTo>
                    <a:cubicBezTo>
                      <a:pt x="1" y="1823"/>
                      <a:pt x="36" y="1954"/>
                      <a:pt x="132" y="2025"/>
                    </a:cubicBezTo>
                    <a:lnTo>
                      <a:pt x="4561" y="5025"/>
                    </a:lnTo>
                    <a:cubicBezTo>
                      <a:pt x="4597" y="5053"/>
                      <a:pt x="4641" y="5066"/>
                      <a:pt x="4685" y="5066"/>
                    </a:cubicBezTo>
                    <a:cubicBezTo>
                      <a:pt x="4755" y="5066"/>
                      <a:pt x="4826" y="5032"/>
                      <a:pt x="4870" y="4966"/>
                    </a:cubicBezTo>
                    <a:lnTo>
                      <a:pt x="6025" y="3251"/>
                    </a:lnTo>
                    <a:lnTo>
                      <a:pt x="12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63"/>
              <p:cNvSpPr/>
              <p:nvPr/>
            </p:nvSpPr>
            <p:spPr>
              <a:xfrm>
                <a:off x="2339629" y="3080551"/>
                <a:ext cx="477004" cy="374239"/>
              </a:xfrm>
              <a:custGeom>
                <a:avLst/>
                <a:gdLst/>
                <a:ahLst/>
                <a:cxnLst/>
                <a:rect l="l" t="t" r="r" b="b"/>
                <a:pathLst>
                  <a:path w="8550" h="6708" extrusionOk="0">
                    <a:moveTo>
                      <a:pt x="1295" y="1"/>
                    </a:moveTo>
                    <a:cubicBezTo>
                      <a:pt x="1221" y="1"/>
                      <a:pt x="1147" y="35"/>
                      <a:pt x="1096" y="101"/>
                    </a:cubicBezTo>
                    <a:lnTo>
                      <a:pt x="72" y="1601"/>
                    </a:lnTo>
                    <a:cubicBezTo>
                      <a:pt x="1" y="1709"/>
                      <a:pt x="24" y="1863"/>
                      <a:pt x="132" y="1935"/>
                    </a:cubicBezTo>
                    <a:lnTo>
                      <a:pt x="7109" y="6662"/>
                    </a:lnTo>
                    <a:cubicBezTo>
                      <a:pt x="7149" y="6693"/>
                      <a:pt x="7197" y="6708"/>
                      <a:pt x="7244" y="6708"/>
                    </a:cubicBezTo>
                    <a:cubicBezTo>
                      <a:pt x="7321" y="6708"/>
                      <a:pt x="7398" y="6669"/>
                      <a:pt x="7442" y="6602"/>
                    </a:cubicBezTo>
                    <a:lnTo>
                      <a:pt x="8466" y="5102"/>
                    </a:lnTo>
                    <a:cubicBezTo>
                      <a:pt x="8549" y="4995"/>
                      <a:pt x="8514" y="4852"/>
                      <a:pt x="8406" y="4780"/>
                    </a:cubicBezTo>
                    <a:lnTo>
                      <a:pt x="1429" y="42"/>
                    </a:lnTo>
                    <a:cubicBezTo>
                      <a:pt x="1388" y="14"/>
                      <a:pt x="1342" y="1"/>
                      <a:pt x="1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63"/>
              <p:cNvSpPr/>
              <p:nvPr/>
            </p:nvSpPr>
            <p:spPr>
              <a:xfrm>
                <a:off x="3359240" y="2343571"/>
                <a:ext cx="344782" cy="346121"/>
              </a:xfrm>
              <a:custGeom>
                <a:avLst/>
                <a:gdLst/>
                <a:ahLst/>
                <a:cxnLst/>
                <a:rect l="l" t="t" r="r" b="b"/>
                <a:pathLst>
                  <a:path w="6180" h="6204" extrusionOk="0">
                    <a:moveTo>
                      <a:pt x="3096" y="0"/>
                    </a:moveTo>
                    <a:cubicBezTo>
                      <a:pt x="1382" y="0"/>
                      <a:pt x="1" y="1393"/>
                      <a:pt x="1" y="3096"/>
                    </a:cubicBezTo>
                    <a:cubicBezTo>
                      <a:pt x="1" y="4060"/>
                      <a:pt x="429" y="4917"/>
                      <a:pt x="1120" y="5477"/>
                    </a:cubicBezTo>
                    <a:cubicBezTo>
                      <a:pt x="1644" y="5929"/>
                      <a:pt x="2334" y="6203"/>
                      <a:pt x="3084" y="6203"/>
                    </a:cubicBezTo>
                    <a:cubicBezTo>
                      <a:pt x="4799" y="6203"/>
                      <a:pt x="6180" y="4810"/>
                      <a:pt x="6180" y="3108"/>
                    </a:cubicBezTo>
                    <a:cubicBezTo>
                      <a:pt x="6180" y="2239"/>
                      <a:pt x="5835" y="1465"/>
                      <a:pt x="5263" y="893"/>
                    </a:cubicBezTo>
                    <a:cubicBezTo>
                      <a:pt x="4716" y="345"/>
                      <a:pt x="3942" y="0"/>
                      <a:pt x="3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63"/>
              <p:cNvSpPr/>
              <p:nvPr/>
            </p:nvSpPr>
            <p:spPr>
              <a:xfrm>
                <a:off x="3438963" y="2424577"/>
                <a:ext cx="184721" cy="184051"/>
              </a:xfrm>
              <a:custGeom>
                <a:avLst/>
                <a:gdLst/>
                <a:ahLst/>
                <a:cxnLst/>
                <a:rect l="l" t="t" r="r" b="b"/>
                <a:pathLst>
                  <a:path w="3311" h="3299" extrusionOk="0">
                    <a:moveTo>
                      <a:pt x="1655" y="1"/>
                    </a:moveTo>
                    <a:cubicBezTo>
                      <a:pt x="739" y="1"/>
                      <a:pt x="0" y="739"/>
                      <a:pt x="0" y="1644"/>
                    </a:cubicBezTo>
                    <a:cubicBezTo>
                      <a:pt x="0" y="2561"/>
                      <a:pt x="739" y="3299"/>
                      <a:pt x="1655" y="3299"/>
                    </a:cubicBezTo>
                    <a:cubicBezTo>
                      <a:pt x="2560" y="3299"/>
                      <a:pt x="3310" y="2561"/>
                      <a:pt x="3310" y="1644"/>
                    </a:cubicBezTo>
                    <a:cubicBezTo>
                      <a:pt x="3310" y="739"/>
                      <a:pt x="2560" y="1"/>
                      <a:pt x="1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63"/>
              <p:cNvSpPr/>
              <p:nvPr/>
            </p:nvSpPr>
            <p:spPr>
              <a:xfrm>
                <a:off x="2901598" y="3424271"/>
                <a:ext cx="225894" cy="444423"/>
              </a:xfrm>
              <a:custGeom>
                <a:avLst/>
                <a:gdLst/>
                <a:ahLst/>
                <a:cxnLst/>
                <a:rect l="l" t="t" r="r" b="b"/>
                <a:pathLst>
                  <a:path w="4049" h="7966" extrusionOk="0">
                    <a:moveTo>
                      <a:pt x="2082" y="0"/>
                    </a:moveTo>
                    <a:cubicBezTo>
                      <a:pt x="2074" y="0"/>
                      <a:pt x="2067" y="1"/>
                      <a:pt x="2060" y="1"/>
                    </a:cubicBezTo>
                    <a:lnTo>
                      <a:pt x="1977" y="1"/>
                    </a:lnTo>
                    <a:cubicBezTo>
                      <a:pt x="893" y="1"/>
                      <a:pt x="0" y="882"/>
                      <a:pt x="0" y="1977"/>
                    </a:cubicBezTo>
                    <a:lnTo>
                      <a:pt x="0" y="7966"/>
                    </a:lnTo>
                    <a:lnTo>
                      <a:pt x="4048" y="7966"/>
                    </a:lnTo>
                    <a:lnTo>
                      <a:pt x="4048" y="1977"/>
                    </a:lnTo>
                    <a:cubicBezTo>
                      <a:pt x="4048" y="889"/>
                      <a:pt x="3167" y="0"/>
                      <a:pt x="20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63"/>
              <p:cNvSpPr/>
              <p:nvPr/>
            </p:nvSpPr>
            <p:spPr>
              <a:xfrm>
                <a:off x="2962688" y="3493338"/>
                <a:ext cx="104327" cy="104383"/>
              </a:xfrm>
              <a:custGeom>
                <a:avLst/>
                <a:gdLst/>
                <a:ahLst/>
                <a:cxnLst/>
                <a:rect l="l" t="t" r="r" b="b"/>
                <a:pathLst>
                  <a:path w="1870" h="1871" extrusionOk="0">
                    <a:moveTo>
                      <a:pt x="929" y="1"/>
                    </a:moveTo>
                    <a:cubicBezTo>
                      <a:pt x="417" y="1"/>
                      <a:pt x="1" y="418"/>
                      <a:pt x="1" y="930"/>
                    </a:cubicBezTo>
                    <a:cubicBezTo>
                      <a:pt x="1" y="1453"/>
                      <a:pt x="417" y="1870"/>
                      <a:pt x="929" y="1870"/>
                    </a:cubicBezTo>
                    <a:cubicBezTo>
                      <a:pt x="1453" y="1870"/>
                      <a:pt x="1870" y="1453"/>
                      <a:pt x="1870" y="930"/>
                    </a:cubicBezTo>
                    <a:cubicBezTo>
                      <a:pt x="1870" y="418"/>
                      <a:pt x="1453" y="1"/>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63"/>
              <p:cNvSpPr/>
              <p:nvPr/>
            </p:nvSpPr>
            <p:spPr>
              <a:xfrm>
                <a:off x="1349922" y="2513617"/>
                <a:ext cx="1003048" cy="1485967"/>
              </a:xfrm>
              <a:custGeom>
                <a:avLst/>
                <a:gdLst/>
                <a:ahLst/>
                <a:cxnLst/>
                <a:rect l="l" t="t" r="r" b="b"/>
                <a:pathLst>
                  <a:path w="17979" h="26635" extrusionOk="0">
                    <a:moveTo>
                      <a:pt x="6013" y="0"/>
                    </a:moveTo>
                    <a:lnTo>
                      <a:pt x="6013" y="10859"/>
                    </a:lnTo>
                    <a:cubicBezTo>
                      <a:pt x="2512" y="12240"/>
                      <a:pt x="0" y="15978"/>
                      <a:pt x="0" y="19895"/>
                    </a:cubicBezTo>
                    <a:cubicBezTo>
                      <a:pt x="0" y="24860"/>
                      <a:pt x="4025" y="26634"/>
                      <a:pt x="8989" y="26634"/>
                    </a:cubicBezTo>
                    <a:cubicBezTo>
                      <a:pt x="13942" y="26634"/>
                      <a:pt x="17979" y="24860"/>
                      <a:pt x="17979" y="19895"/>
                    </a:cubicBezTo>
                    <a:cubicBezTo>
                      <a:pt x="17979" y="15966"/>
                      <a:pt x="15466" y="12240"/>
                      <a:pt x="11966" y="10847"/>
                    </a:cubicBezTo>
                    <a:lnTo>
                      <a:pt x="119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63"/>
              <p:cNvSpPr/>
              <p:nvPr/>
            </p:nvSpPr>
            <p:spPr>
              <a:xfrm>
                <a:off x="1656151" y="2445833"/>
                <a:ext cx="393933" cy="71132"/>
              </a:xfrm>
              <a:custGeom>
                <a:avLst/>
                <a:gdLst/>
                <a:ahLst/>
                <a:cxnLst/>
                <a:rect l="l" t="t" r="r" b="b"/>
                <a:pathLst>
                  <a:path w="7061" h="1275" extrusionOk="0">
                    <a:moveTo>
                      <a:pt x="298" y="1"/>
                    </a:moveTo>
                    <a:cubicBezTo>
                      <a:pt x="143" y="1"/>
                      <a:pt x="0" y="144"/>
                      <a:pt x="0" y="298"/>
                    </a:cubicBezTo>
                    <a:lnTo>
                      <a:pt x="0" y="977"/>
                    </a:lnTo>
                    <a:cubicBezTo>
                      <a:pt x="0" y="1132"/>
                      <a:pt x="143" y="1275"/>
                      <a:pt x="298" y="1275"/>
                    </a:cubicBezTo>
                    <a:lnTo>
                      <a:pt x="6763" y="1275"/>
                    </a:lnTo>
                    <a:cubicBezTo>
                      <a:pt x="6929" y="1275"/>
                      <a:pt x="7060" y="1132"/>
                      <a:pt x="7060" y="977"/>
                    </a:cubicBezTo>
                    <a:lnTo>
                      <a:pt x="7060" y="298"/>
                    </a:lnTo>
                    <a:cubicBezTo>
                      <a:pt x="7060" y="144"/>
                      <a:pt x="6929" y="1"/>
                      <a:pt x="67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63"/>
              <p:cNvSpPr/>
              <p:nvPr/>
            </p:nvSpPr>
            <p:spPr>
              <a:xfrm>
                <a:off x="1416981" y="3418971"/>
                <a:ext cx="872221" cy="522808"/>
              </a:xfrm>
              <a:custGeom>
                <a:avLst/>
                <a:gdLst/>
                <a:ahLst/>
                <a:cxnLst/>
                <a:rect l="l" t="t" r="r" b="b"/>
                <a:pathLst>
                  <a:path w="15634" h="9371" extrusionOk="0">
                    <a:moveTo>
                      <a:pt x="6252" y="0"/>
                    </a:moveTo>
                    <a:cubicBezTo>
                      <a:pt x="4692" y="0"/>
                      <a:pt x="4692" y="941"/>
                      <a:pt x="3132" y="941"/>
                    </a:cubicBezTo>
                    <a:cubicBezTo>
                      <a:pt x="1870" y="941"/>
                      <a:pt x="1632" y="334"/>
                      <a:pt x="751" y="96"/>
                    </a:cubicBezTo>
                    <a:cubicBezTo>
                      <a:pt x="275" y="1167"/>
                      <a:pt x="1" y="2322"/>
                      <a:pt x="1" y="3513"/>
                    </a:cubicBezTo>
                    <a:cubicBezTo>
                      <a:pt x="1" y="7835"/>
                      <a:pt x="3501" y="9371"/>
                      <a:pt x="7823" y="9371"/>
                    </a:cubicBezTo>
                    <a:cubicBezTo>
                      <a:pt x="12133" y="9371"/>
                      <a:pt x="15634" y="7835"/>
                      <a:pt x="15634" y="3513"/>
                    </a:cubicBezTo>
                    <a:cubicBezTo>
                      <a:pt x="15634" y="2644"/>
                      <a:pt x="15479" y="1762"/>
                      <a:pt x="15217" y="917"/>
                    </a:cubicBezTo>
                    <a:cubicBezTo>
                      <a:pt x="14050" y="762"/>
                      <a:pt x="13919" y="0"/>
                      <a:pt x="12502" y="0"/>
                    </a:cubicBezTo>
                    <a:cubicBezTo>
                      <a:pt x="10943" y="0"/>
                      <a:pt x="10943" y="941"/>
                      <a:pt x="9383" y="941"/>
                    </a:cubicBezTo>
                    <a:cubicBezTo>
                      <a:pt x="7823" y="941"/>
                      <a:pt x="7823" y="0"/>
                      <a:pt x="6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63"/>
              <p:cNvSpPr/>
              <p:nvPr/>
            </p:nvSpPr>
            <p:spPr>
              <a:xfrm>
                <a:off x="2016806" y="3293054"/>
                <a:ext cx="63154" cy="63210"/>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1" y="870"/>
                      <a:pt x="1131" y="561"/>
                    </a:cubicBezTo>
                    <a:cubicBezTo>
                      <a:pt x="1131" y="251"/>
                      <a:pt x="881" y="1"/>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27;p63"/>
              <p:cNvSpPr/>
              <p:nvPr/>
            </p:nvSpPr>
            <p:spPr>
              <a:xfrm>
                <a:off x="1854096" y="3123635"/>
                <a:ext cx="93058" cy="93058"/>
              </a:xfrm>
              <a:custGeom>
                <a:avLst/>
                <a:gdLst/>
                <a:ahLst/>
                <a:cxnLst/>
                <a:rect l="l" t="t" r="r" b="b"/>
                <a:pathLst>
                  <a:path w="1668" h="1668" extrusionOk="0">
                    <a:moveTo>
                      <a:pt x="834" y="1"/>
                    </a:moveTo>
                    <a:cubicBezTo>
                      <a:pt x="381" y="1"/>
                      <a:pt x="0" y="382"/>
                      <a:pt x="0" y="834"/>
                    </a:cubicBezTo>
                    <a:cubicBezTo>
                      <a:pt x="0" y="1299"/>
                      <a:pt x="381" y="1668"/>
                      <a:pt x="834" y="1668"/>
                    </a:cubicBezTo>
                    <a:cubicBezTo>
                      <a:pt x="1298" y="1668"/>
                      <a:pt x="1667" y="1299"/>
                      <a:pt x="1667" y="834"/>
                    </a:cubicBezTo>
                    <a:cubicBezTo>
                      <a:pt x="1667" y="382"/>
                      <a:pt x="1286" y="1"/>
                      <a:pt x="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28;p63"/>
              <p:cNvSpPr/>
              <p:nvPr/>
            </p:nvSpPr>
            <p:spPr>
              <a:xfrm>
                <a:off x="2167574" y="3532558"/>
                <a:ext cx="51885" cy="51829"/>
              </a:xfrm>
              <a:custGeom>
                <a:avLst/>
                <a:gdLst/>
                <a:ahLst/>
                <a:cxnLst/>
                <a:rect l="l" t="t" r="r" b="b"/>
                <a:pathLst>
                  <a:path w="930" h="929" extrusionOk="0">
                    <a:moveTo>
                      <a:pt x="465" y="0"/>
                    </a:moveTo>
                    <a:cubicBezTo>
                      <a:pt x="215" y="0"/>
                      <a:pt x="1" y="215"/>
                      <a:pt x="1" y="465"/>
                    </a:cubicBezTo>
                    <a:cubicBezTo>
                      <a:pt x="1" y="727"/>
                      <a:pt x="215" y="929"/>
                      <a:pt x="465" y="929"/>
                    </a:cubicBezTo>
                    <a:cubicBezTo>
                      <a:pt x="715" y="929"/>
                      <a:pt x="930" y="727"/>
                      <a:pt x="930" y="465"/>
                    </a:cubicBezTo>
                    <a:cubicBezTo>
                      <a:pt x="930" y="215"/>
                      <a:pt x="715" y="12"/>
                      <a:pt x="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63"/>
              <p:cNvSpPr/>
              <p:nvPr/>
            </p:nvSpPr>
            <p:spPr>
              <a:xfrm>
                <a:off x="2100515" y="3658085"/>
                <a:ext cx="81732" cy="81788"/>
              </a:xfrm>
              <a:custGeom>
                <a:avLst/>
                <a:gdLst/>
                <a:ahLst/>
                <a:cxnLst/>
                <a:rect l="l" t="t" r="r" b="b"/>
                <a:pathLst>
                  <a:path w="1465" h="1466" extrusionOk="0">
                    <a:moveTo>
                      <a:pt x="748" y="0"/>
                    </a:moveTo>
                    <a:cubicBezTo>
                      <a:pt x="741" y="0"/>
                      <a:pt x="734" y="0"/>
                      <a:pt x="727" y="1"/>
                    </a:cubicBezTo>
                    <a:cubicBezTo>
                      <a:pt x="334" y="1"/>
                      <a:pt x="0" y="334"/>
                      <a:pt x="0" y="739"/>
                    </a:cubicBezTo>
                    <a:cubicBezTo>
                      <a:pt x="0" y="1132"/>
                      <a:pt x="334" y="1465"/>
                      <a:pt x="727" y="1465"/>
                    </a:cubicBezTo>
                    <a:cubicBezTo>
                      <a:pt x="1131" y="1465"/>
                      <a:pt x="1465" y="1132"/>
                      <a:pt x="1465" y="739"/>
                    </a:cubicBezTo>
                    <a:cubicBezTo>
                      <a:pt x="1465" y="329"/>
                      <a:pt x="1143" y="0"/>
                      <a:pt x="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63"/>
              <p:cNvSpPr/>
              <p:nvPr/>
            </p:nvSpPr>
            <p:spPr>
              <a:xfrm>
                <a:off x="1013120" y="2341562"/>
                <a:ext cx="1183752" cy="1600225"/>
              </a:xfrm>
              <a:custGeom>
                <a:avLst/>
                <a:gdLst/>
                <a:ahLst/>
                <a:cxnLst/>
                <a:rect l="l" t="t" r="r" b="b"/>
                <a:pathLst>
                  <a:path w="21218" h="28683" extrusionOk="0">
                    <a:moveTo>
                      <a:pt x="6918" y="0"/>
                    </a:moveTo>
                    <a:lnTo>
                      <a:pt x="6918" y="15133"/>
                    </a:lnTo>
                    <a:lnTo>
                      <a:pt x="715" y="25885"/>
                    </a:lnTo>
                    <a:cubicBezTo>
                      <a:pt x="1" y="27135"/>
                      <a:pt x="894" y="28683"/>
                      <a:pt x="2322" y="28683"/>
                    </a:cubicBezTo>
                    <a:lnTo>
                      <a:pt x="18884" y="28683"/>
                    </a:lnTo>
                    <a:cubicBezTo>
                      <a:pt x="20325" y="28683"/>
                      <a:pt x="21218" y="27135"/>
                      <a:pt x="20491" y="25885"/>
                    </a:cubicBezTo>
                    <a:lnTo>
                      <a:pt x="14288" y="15133"/>
                    </a:lnTo>
                    <a:lnTo>
                      <a:pt x="142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63"/>
              <p:cNvSpPr/>
              <p:nvPr/>
            </p:nvSpPr>
            <p:spPr>
              <a:xfrm>
                <a:off x="1102829" y="3232299"/>
                <a:ext cx="997079" cy="644374"/>
              </a:xfrm>
              <a:custGeom>
                <a:avLst/>
                <a:gdLst/>
                <a:ahLst/>
                <a:cxnLst/>
                <a:rect l="l" t="t" r="r" b="b"/>
                <a:pathLst>
                  <a:path w="17872" h="11550" extrusionOk="0">
                    <a:moveTo>
                      <a:pt x="10501" y="1"/>
                    </a:moveTo>
                    <a:cubicBezTo>
                      <a:pt x="9728" y="1"/>
                      <a:pt x="9406" y="417"/>
                      <a:pt x="9001" y="775"/>
                    </a:cubicBezTo>
                    <a:cubicBezTo>
                      <a:pt x="8692" y="1048"/>
                      <a:pt x="8358" y="1287"/>
                      <a:pt x="7763" y="1287"/>
                    </a:cubicBezTo>
                    <a:cubicBezTo>
                      <a:pt x="6810" y="1287"/>
                      <a:pt x="6513" y="644"/>
                      <a:pt x="5965" y="263"/>
                    </a:cubicBezTo>
                    <a:lnTo>
                      <a:pt x="429" y="9871"/>
                    </a:lnTo>
                    <a:cubicBezTo>
                      <a:pt x="0" y="10609"/>
                      <a:pt x="536" y="11550"/>
                      <a:pt x="1393" y="11550"/>
                    </a:cubicBezTo>
                    <a:lnTo>
                      <a:pt x="16466" y="11550"/>
                    </a:lnTo>
                    <a:cubicBezTo>
                      <a:pt x="17336" y="11550"/>
                      <a:pt x="17871" y="10609"/>
                      <a:pt x="17431" y="9871"/>
                    </a:cubicBezTo>
                    <a:lnTo>
                      <a:pt x="12335" y="1025"/>
                    </a:lnTo>
                    <a:cubicBezTo>
                      <a:pt x="12121" y="727"/>
                      <a:pt x="11466" y="1"/>
                      <a:pt x="10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63"/>
              <p:cNvSpPr/>
              <p:nvPr/>
            </p:nvSpPr>
            <p:spPr>
              <a:xfrm>
                <a:off x="1356561" y="2264517"/>
                <a:ext cx="487605" cy="77102"/>
              </a:xfrm>
              <a:custGeom>
                <a:avLst/>
                <a:gdLst/>
                <a:ahLst/>
                <a:cxnLst/>
                <a:rect l="l" t="t" r="r" b="b"/>
                <a:pathLst>
                  <a:path w="8740" h="1382" extrusionOk="0">
                    <a:moveTo>
                      <a:pt x="369" y="0"/>
                    </a:moveTo>
                    <a:cubicBezTo>
                      <a:pt x="167" y="0"/>
                      <a:pt x="0" y="155"/>
                      <a:pt x="0" y="369"/>
                    </a:cubicBezTo>
                    <a:lnTo>
                      <a:pt x="0" y="1012"/>
                    </a:lnTo>
                    <a:cubicBezTo>
                      <a:pt x="0" y="1215"/>
                      <a:pt x="167" y="1381"/>
                      <a:pt x="369" y="1381"/>
                    </a:cubicBezTo>
                    <a:lnTo>
                      <a:pt x="8370" y="1381"/>
                    </a:lnTo>
                    <a:cubicBezTo>
                      <a:pt x="8573" y="1381"/>
                      <a:pt x="8739" y="1215"/>
                      <a:pt x="8739" y="1012"/>
                    </a:cubicBezTo>
                    <a:lnTo>
                      <a:pt x="8739" y="369"/>
                    </a:lnTo>
                    <a:cubicBezTo>
                      <a:pt x="8739" y="179"/>
                      <a:pt x="8573" y="12"/>
                      <a:pt x="8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63"/>
              <p:cNvSpPr/>
              <p:nvPr/>
            </p:nvSpPr>
            <p:spPr>
              <a:xfrm>
                <a:off x="1479409" y="3372442"/>
                <a:ext cx="59863" cy="59863"/>
              </a:xfrm>
              <a:custGeom>
                <a:avLst/>
                <a:gdLst/>
                <a:ahLst/>
                <a:cxnLst/>
                <a:rect l="l" t="t" r="r" b="b"/>
                <a:pathLst>
                  <a:path w="1073" h="1073" extrusionOk="0">
                    <a:moveTo>
                      <a:pt x="537" y="1"/>
                    </a:moveTo>
                    <a:cubicBezTo>
                      <a:pt x="239" y="1"/>
                      <a:pt x="1" y="239"/>
                      <a:pt x="1" y="537"/>
                    </a:cubicBezTo>
                    <a:cubicBezTo>
                      <a:pt x="1" y="834"/>
                      <a:pt x="239" y="1072"/>
                      <a:pt x="537" y="1072"/>
                    </a:cubicBezTo>
                    <a:cubicBezTo>
                      <a:pt x="834" y="1072"/>
                      <a:pt x="1073" y="834"/>
                      <a:pt x="1073" y="537"/>
                    </a:cubicBezTo>
                    <a:cubicBezTo>
                      <a:pt x="1073" y="239"/>
                      <a:pt x="834"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63"/>
              <p:cNvSpPr/>
              <p:nvPr/>
            </p:nvSpPr>
            <p:spPr>
              <a:xfrm>
                <a:off x="1507974" y="3139297"/>
                <a:ext cx="64493" cy="65163"/>
              </a:xfrm>
              <a:custGeom>
                <a:avLst/>
                <a:gdLst/>
                <a:ahLst/>
                <a:cxnLst/>
                <a:rect l="l" t="t" r="r" b="b"/>
                <a:pathLst>
                  <a:path w="1156" h="1168" extrusionOk="0">
                    <a:moveTo>
                      <a:pt x="572" y="1"/>
                    </a:moveTo>
                    <a:cubicBezTo>
                      <a:pt x="251" y="1"/>
                      <a:pt x="1" y="251"/>
                      <a:pt x="1" y="584"/>
                    </a:cubicBezTo>
                    <a:cubicBezTo>
                      <a:pt x="1" y="906"/>
                      <a:pt x="251" y="1168"/>
                      <a:pt x="572" y="1168"/>
                    </a:cubicBezTo>
                    <a:cubicBezTo>
                      <a:pt x="906" y="1168"/>
                      <a:pt x="1156" y="906"/>
                      <a:pt x="1156" y="584"/>
                    </a:cubicBezTo>
                    <a:cubicBezTo>
                      <a:pt x="1156" y="275"/>
                      <a:pt x="894" y="1"/>
                      <a:pt x="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63"/>
              <p:cNvSpPr/>
              <p:nvPr/>
            </p:nvSpPr>
            <p:spPr>
              <a:xfrm>
                <a:off x="1621561" y="2940687"/>
                <a:ext cx="111022" cy="111692"/>
              </a:xfrm>
              <a:custGeom>
                <a:avLst/>
                <a:gdLst/>
                <a:ahLst/>
                <a:cxnLst/>
                <a:rect l="l" t="t" r="r" b="b"/>
                <a:pathLst>
                  <a:path w="1990" h="2002" extrusionOk="0">
                    <a:moveTo>
                      <a:pt x="1011" y="1"/>
                    </a:moveTo>
                    <a:cubicBezTo>
                      <a:pt x="1004" y="1"/>
                      <a:pt x="996" y="1"/>
                      <a:pt x="989" y="1"/>
                    </a:cubicBezTo>
                    <a:cubicBezTo>
                      <a:pt x="441" y="1"/>
                      <a:pt x="1" y="453"/>
                      <a:pt x="1" y="1001"/>
                    </a:cubicBezTo>
                    <a:cubicBezTo>
                      <a:pt x="1" y="1549"/>
                      <a:pt x="441" y="2001"/>
                      <a:pt x="989" y="2001"/>
                    </a:cubicBezTo>
                    <a:cubicBezTo>
                      <a:pt x="1549" y="2001"/>
                      <a:pt x="1989" y="1549"/>
                      <a:pt x="1989" y="1001"/>
                    </a:cubicBezTo>
                    <a:cubicBezTo>
                      <a:pt x="1989" y="437"/>
                      <a:pt x="1560" y="1"/>
                      <a:pt x="1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63"/>
              <p:cNvSpPr/>
              <p:nvPr/>
            </p:nvSpPr>
            <p:spPr>
              <a:xfrm>
                <a:off x="1515282" y="2844338"/>
                <a:ext cx="49876" cy="49932"/>
              </a:xfrm>
              <a:custGeom>
                <a:avLst/>
                <a:gdLst/>
                <a:ahLst/>
                <a:cxnLst/>
                <a:rect l="l" t="t" r="r" b="b"/>
                <a:pathLst>
                  <a:path w="894" h="895" extrusionOk="0">
                    <a:moveTo>
                      <a:pt x="462" y="1"/>
                    </a:moveTo>
                    <a:cubicBezTo>
                      <a:pt x="455" y="1"/>
                      <a:pt x="448" y="1"/>
                      <a:pt x="441" y="1"/>
                    </a:cubicBezTo>
                    <a:cubicBezTo>
                      <a:pt x="203" y="1"/>
                      <a:pt x="1" y="204"/>
                      <a:pt x="1" y="454"/>
                    </a:cubicBezTo>
                    <a:cubicBezTo>
                      <a:pt x="1" y="692"/>
                      <a:pt x="191" y="894"/>
                      <a:pt x="441" y="894"/>
                    </a:cubicBezTo>
                    <a:cubicBezTo>
                      <a:pt x="680" y="894"/>
                      <a:pt x="894" y="704"/>
                      <a:pt x="894" y="454"/>
                    </a:cubicBezTo>
                    <a:cubicBezTo>
                      <a:pt x="894" y="211"/>
                      <a:pt x="713"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63"/>
              <p:cNvSpPr/>
              <p:nvPr/>
            </p:nvSpPr>
            <p:spPr>
              <a:xfrm>
                <a:off x="1701954" y="3372442"/>
                <a:ext cx="83071" cy="83127"/>
              </a:xfrm>
              <a:custGeom>
                <a:avLst/>
                <a:gdLst/>
                <a:ahLst/>
                <a:cxnLst/>
                <a:rect l="l" t="t" r="r" b="b"/>
                <a:pathLst>
                  <a:path w="1489" h="1490" extrusionOk="0">
                    <a:moveTo>
                      <a:pt x="751" y="1"/>
                    </a:moveTo>
                    <a:cubicBezTo>
                      <a:pt x="346" y="1"/>
                      <a:pt x="1" y="334"/>
                      <a:pt x="1" y="751"/>
                    </a:cubicBezTo>
                    <a:cubicBezTo>
                      <a:pt x="1" y="1156"/>
                      <a:pt x="334" y="1489"/>
                      <a:pt x="751" y="1489"/>
                    </a:cubicBezTo>
                    <a:cubicBezTo>
                      <a:pt x="1144" y="1489"/>
                      <a:pt x="1489" y="1168"/>
                      <a:pt x="1489" y="751"/>
                    </a:cubicBezTo>
                    <a:cubicBezTo>
                      <a:pt x="1489" y="334"/>
                      <a:pt x="114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8" name="Google Shape;1238;p63"/>
              <p:cNvSpPr/>
              <p:nvPr/>
            </p:nvSpPr>
            <p:spPr>
              <a:xfrm>
                <a:off x="1639526" y="3524580"/>
                <a:ext cx="33251" cy="33251"/>
              </a:xfrm>
              <a:custGeom>
                <a:avLst/>
                <a:gdLst/>
                <a:ahLst/>
                <a:cxnLst/>
                <a:rect l="l" t="t" r="r" b="b"/>
                <a:pathLst>
                  <a:path w="596" h="596" extrusionOk="0">
                    <a:moveTo>
                      <a:pt x="298" y="0"/>
                    </a:moveTo>
                    <a:cubicBezTo>
                      <a:pt x="143" y="0"/>
                      <a:pt x="0" y="131"/>
                      <a:pt x="0" y="298"/>
                    </a:cubicBezTo>
                    <a:cubicBezTo>
                      <a:pt x="0" y="465"/>
                      <a:pt x="143" y="596"/>
                      <a:pt x="298" y="596"/>
                    </a:cubicBezTo>
                    <a:cubicBezTo>
                      <a:pt x="465" y="596"/>
                      <a:pt x="596" y="465"/>
                      <a:pt x="596" y="298"/>
                    </a:cubicBezTo>
                    <a:cubicBezTo>
                      <a:pt x="596" y="131"/>
                      <a:pt x="465"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9" name="Google Shape;1239;p63"/>
              <p:cNvSpPr/>
              <p:nvPr/>
            </p:nvSpPr>
            <p:spPr>
              <a:xfrm>
                <a:off x="985225" y="3948358"/>
                <a:ext cx="3306673" cy="220594"/>
              </a:xfrm>
              <a:custGeom>
                <a:avLst/>
                <a:gdLst/>
                <a:ahLst/>
                <a:cxnLst/>
                <a:rect l="l" t="t" r="r" b="b"/>
                <a:pathLst>
                  <a:path w="59270" h="3954" extrusionOk="0">
                    <a:moveTo>
                      <a:pt x="1989" y="1"/>
                    </a:moveTo>
                    <a:cubicBezTo>
                      <a:pt x="1429" y="1"/>
                      <a:pt x="941" y="215"/>
                      <a:pt x="584" y="572"/>
                    </a:cubicBezTo>
                    <a:cubicBezTo>
                      <a:pt x="227" y="929"/>
                      <a:pt x="1" y="1429"/>
                      <a:pt x="1" y="1977"/>
                    </a:cubicBezTo>
                    <a:cubicBezTo>
                      <a:pt x="1" y="3072"/>
                      <a:pt x="894" y="3953"/>
                      <a:pt x="1989" y="3953"/>
                    </a:cubicBezTo>
                    <a:lnTo>
                      <a:pt x="57282" y="3953"/>
                    </a:lnTo>
                    <a:cubicBezTo>
                      <a:pt x="57841" y="3953"/>
                      <a:pt x="58329" y="3727"/>
                      <a:pt x="58687" y="3370"/>
                    </a:cubicBezTo>
                    <a:cubicBezTo>
                      <a:pt x="59044" y="3013"/>
                      <a:pt x="59270" y="2525"/>
                      <a:pt x="59270" y="1977"/>
                    </a:cubicBezTo>
                    <a:cubicBezTo>
                      <a:pt x="59270" y="894"/>
                      <a:pt x="58377" y="12"/>
                      <a:pt x="57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0" name="Google Shape;1240;p63"/>
              <p:cNvSpPr/>
              <p:nvPr/>
            </p:nvSpPr>
            <p:spPr>
              <a:xfrm>
                <a:off x="2335668" y="2322315"/>
                <a:ext cx="292953" cy="424506"/>
              </a:xfrm>
              <a:custGeom>
                <a:avLst/>
                <a:gdLst/>
                <a:ahLst/>
                <a:cxnLst/>
                <a:rect l="l" t="t" r="r" b="b"/>
                <a:pathLst>
                  <a:path w="5251" h="7609" extrusionOk="0">
                    <a:moveTo>
                      <a:pt x="5084" y="0"/>
                    </a:moveTo>
                    <a:cubicBezTo>
                      <a:pt x="5072" y="12"/>
                      <a:pt x="5048" y="12"/>
                      <a:pt x="5025" y="12"/>
                    </a:cubicBezTo>
                    <a:cubicBezTo>
                      <a:pt x="4465" y="107"/>
                      <a:pt x="3882" y="357"/>
                      <a:pt x="3322" y="726"/>
                    </a:cubicBezTo>
                    <a:lnTo>
                      <a:pt x="3179" y="822"/>
                    </a:lnTo>
                    <a:cubicBezTo>
                      <a:pt x="2810" y="1084"/>
                      <a:pt x="2441" y="1393"/>
                      <a:pt x="2096" y="1774"/>
                    </a:cubicBezTo>
                    <a:lnTo>
                      <a:pt x="1965" y="1905"/>
                    </a:lnTo>
                    <a:cubicBezTo>
                      <a:pt x="1691" y="2191"/>
                      <a:pt x="1441" y="2512"/>
                      <a:pt x="1215" y="2870"/>
                    </a:cubicBezTo>
                    <a:cubicBezTo>
                      <a:pt x="1143" y="2977"/>
                      <a:pt x="1072" y="3096"/>
                      <a:pt x="1012" y="3215"/>
                    </a:cubicBezTo>
                    <a:lnTo>
                      <a:pt x="893" y="3429"/>
                    </a:lnTo>
                    <a:cubicBezTo>
                      <a:pt x="607" y="3941"/>
                      <a:pt x="393" y="4465"/>
                      <a:pt x="250" y="4989"/>
                    </a:cubicBezTo>
                    <a:lnTo>
                      <a:pt x="179" y="5310"/>
                    </a:lnTo>
                    <a:cubicBezTo>
                      <a:pt x="0" y="6120"/>
                      <a:pt x="0" y="6858"/>
                      <a:pt x="143" y="7513"/>
                    </a:cubicBezTo>
                    <a:lnTo>
                      <a:pt x="179" y="7608"/>
                    </a:lnTo>
                    <a:cubicBezTo>
                      <a:pt x="203" y="7608"/>
                      <a:pt x="250" y="7596"/>
                      <a:pt x="286" y="7596"/>
                    </a:cubicBezTo>
                    <a:cubicBezTo>
                      <a:pt x="1203" y="7418"/>
                      <a:pt x="2179" y="6846"/>
                      <a:pt x="3048" y="5989"/>
                    </a:cubicBezTo>
                    <a:cubicBezTo>
                      <a:pt x="3108" y="5929"/>
                      <a:pt x="3167" y="5846"/>
                      <a:pt x="3227" y="5787"/>
                    </a:cubicBezTo>
                    <a:cubicBezTo>
                      <a:pt x="3524" y="5477"/>
                      <a:pt x="3810" y="5108"/>
                      <a:pt x="4060" y="4715"/>
                    </a:cubicBezTo>
                    <a:cubicBezTo>
                      <a:pt x="4072" y="4691"/>
                      <a:pt x="4084" y="4667"/>
                      <a:pt x="4108" y="4644"/>
                    </a:cubicBezTo>
                    <a:cubicBezTo>
                      <a:pt x="4132" y="4584"/>
                      <a:pt x="4179" y="4525"/>
                      <a:pt x="4203" y="4465"/>
                    </a:cubicBezTo>
                    <a:cubicBezTo>
                      <a:pt x="4477" y="4024"/>
                      <a:pt x="4703" y="3548"/>
                      <a:pt x="4858" y="3084"/>
                    </a:cubicBezTo>
                    <a:lnTo>
                      <a:pt x="4929" y="2917"/>
                    </a:lnTo>
                    <a:cubicBezTo>
                      <a:pt x="5084" y="2429"/>
                      <a:pt x="5179" y="1953"/>
                      <a:pt x="5227" y="1488"/>
                    </a:cubicBezTo>
                    <a:lnTo>
                      <a:pt x="5239" y="1346"/>
                    </a:lnTo>
                    <a:cubicBezTo>
                      <a:pt x="5251" y="929"/>
                      <a:pt x="5227" y="536"/>
                      <a:pt x="5167" y="179"/>
                    </a:cubicBezTo>
                    <a:cubicBezTo>
                      <a:pt x="5167" y="167"/>
                      <a:pt x="5144" y="131"/>
                      <a:pt x="5144" y="119"/>
                    </a:cubicBezTo>
                    <a:cubicBezTo>
                      <a:pt x="5132" y="72"/>
                      <a:pt x="5132" y="48"/>
                      <a:pt x="5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1" name="Google Shape;1241;p63"/>
              <p:cNvSpPr/>
              <p:nvPr/>
            </p:nvSpPr>
            <p:spPr>
              <a:xfrm>
                <a:off x="2342977" y="2322315"/>
                <a:ext cx="284306" cy="424506"/>
              </a:xfrm>
              <a:custGeom>
                <a:avLst/>
                <a:gdLst/>
                <a:ahLst/>
                <a:cxnLst/>
                <a:rect l="l" t="t" r="r" b="b"/>
                <a:pathLst>
                  <a:path w="5096" h="7609" extrusionOk="0">
                    <a:moveTo>
                      <a:pt x="4941" y="0"/>
                    </a:moveTo>
                    <a:cubicBezTo>
                      <a:pt x="4929" y="0"/>
                      <a:pt x="4894" y="0"/>
                      <a:pt x="4882" y="12"/>
                    </a:cubicBezTo>
                    <a:lnTo>
                      <a:pt x="3762" y="1715"/>
                    </a:lnTo>
                    <a:lnTo>
                      <a:pt x="3358" y="2322"/>
                    </a:lnTo>
                    <a:lnTo>
                      <a:pt x="3167" y="726"/>
                    </a:lnTo>
                    <a:lnTo>
                      <a:pt x="3036" y="822"/>
                    </a:lnTo>
                    <a:lnTo>
                      <a:pt x="3239" y="2500"/>
                    </a:lnTo>
                    <a:lnTo>
                      <a:pt x="2310" y="3941"/>
                    </a:lnTo>
                    <a:lnTo>
                      <a:pt x="1953" y="1762"/>
                    </a:lnTo>
                    <a:lnTo>
                      <a:pt x="1810" y="1893"/>
                    </a:lnTo>
                    <a:lnTo>
                      <a:pt x="2191" y="4120"/>
                    </a:lnTo>
                    <a:lnTo>
                      <a:pt x="1298" y="5513"/>
                    </a:lnTo>
                    <a:lnTo>
                      <a:pt x="881" y="3215"/>
                    </a:lnTo>
                    <a:lnTo>
                      <a:pt x="762" y="3429"/>
                    </a:lnTo>
                    <a:lnTo>
                      <a:pt x="1179" y="5703"/>
                    </a:lnTo>
                    <a:lnTo>
                      <a:pt x="524" y="6715"/>
                    </a:lnTo>
                    <a:lnTo>
                      <a:pt x="119" y="4977"/>
                    </a:lnTo>
                    <a:lnTo>
                      <a:pt x="48" y="5298"/>
                    </a:lnTo>
                    <a:lnTo>
                      <a:pt x="405" y="6894"/>
                    </a:lnTo>
                    <a:lnTo>
                      <a:pt x="0" y="7501"/>
                    </a:lnTo>
                    <a:lnTo>
                      <a:pt x="24" y="7608"/>
                    </a:lnTo>
                    <a:cubicBezTo>
                      <a:pt x="60" y="7608"/>
                      <a:pt x="83" y="7596"/>
                      <a:pt x="131" y="7596"/>
                    </a:cubicBezTo>
                    <a:lnTo>
                      <a:pt x="905" y="6406"/>
                    </a:lnTo>
                    <a:lnTo>
                      <a:pt x="2905" y="5989"/>
                    </a:lnTo>
                    <a:lnTo>
                      <a:pt x="3084" y="5787"/>
                    </a:lnTo>
                    <a:lnTo>
                      <a:pt x="3084" y="5787"/>
                    </a:lnTo>
                    <a:lnTo>
                      <a:pt x="1012" y="6227"/>
                    </a:lnTo>
                    <a:lnTo>
                      <a:pt x="1738" y="5108"/>
                    </a:lnTo>
                    <a:lnTo>
                      <a:pt x="3965" y="4644"/>
                    </a:lnTo>
                    <a:cubicBezTo>
                      <a:pt x="4001" y="4584"/>
                      <a:pt x="4036" y="4525"/>
                      <a:pt x="4060" y="4465"/>
                    </a:cubicBezTo>
                    <a:lnTo>
                      <a:pt x="4060" y="4465"/>
                    </a:lnTo>
                    <a:lnTo>
                      <a:pt x="1846" y="4929"/>
                    </a:lnTo>
                    <a:lnTo>
                      <a:pt x="2798" y="3465"/>
                    </a:lnTo>
                    <a:lnTo>
                      <a:pt x="4715" y="3096"/>
                    </a:lnTo>
                    <a:lnTo>
                      <a:pt x="4774" y="2929"/>
                    </a:lnTo>
                    <a:lnTo>
                      <a:pt x="2917" y="3310"/>
                    </a:lnTo>
                    <a:lnTo>
                      <a:pt x="3882" y="1798"/>
                    </a:lnTo>
                    <a:lnTo>
                      <a:pt x="3989" y="1655"/>
                    </a:lnTo>
                    <a:lnTo>
                      <a:pt x="5072" y="1524"/>
                    </a:lnTo>
                    <a:lnTo>
                      <a:pt x="5096" y="1369"/>
                    </a:lnTo>
                    <a:lnTo>
                      <a:pt x="5096" y="1369"/>
                    </a:lnTo>
                    <a:lnTo>
                      <a:pt x="4120" y="1477"/>
                    </a:lnTo>
                    <a:lnTo>
                      <a:pt x="5001" y="119"/>
                    </a:lnTo>
                    <a:cubicBezTo>
                      <a:pt x="4989" y="72"/>
                      <a:pt x="4989" y="48"/>
                      <a:pt x="49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2" name="Google Shape;1242;p63"/>
              <p:cNvSpPr/>
              <p:nvPr/>
            </p:nvSpPr>
            <p:spPr>
              <a:xfrm>
                <a:off x="2147657" y="2472389"/>
                <a:ext cx="202016" cy="274431"/>
              </a:xfrm>
              <a:custGeom>
                <a:avLst/>
                <a:gdLst/>
                <a:ahLst/>
                <a:cxnLst/>
                <a:rect l="l" t="t" r="r" b="b"/>
                <a:pathLst>
                  <a:path w="3621" h="4919" extrusionOk="0">
                    <a:moveTo>
                      <a:pt x="227" y="1"/>
                    </a:moveTo>
                    <a:cubicBezTo>
                      <a:pt x="215" y="37"/>
                      <a:pt x="203" y="84"/>
                      <a:pt x="203" y="108"/>
                    </a:cubicBezTo>
                    <a:cubicBezTo>
                      <a:pt x="1" y="942"/>
                      <a:pt x="239" y="2049"/>
                      <a:pt x="894" y="3061"/>
                    </a:cubicBezTo>
                    <a:cubicBezTo>
                      <a:pt x="1156" y="3454"/>
                      <a:pt x="1453" y="3799"/>
                      <a:pt x="1775" y="4085"/>
                    </a:cubicBezTo>
                    <a:lnTo>
                      <a:pt x="2001" y="4263"/>
                    </a:lnTo>
                    <a:cubicBezTo>
                      <a:pt x="2430" y="4609"/>
                      <a:pt x="2882" y="4811"/>
                      <a:pt x="3311" y="4906"/>
                    </a:cubicBezTo>
                    <a:cubicBezTo>
                      <a:pt x="3358" y="4906"/>
                      <a:pt x="3382" y="4918"/>
                      <a:pt x="3418" y="4918"/>
                    </a:cubicBezTo>
                    <a:lnTo>
                      <a:pt x="3418" y="4906"/>
                    </a:lnTo>
                    <a:cubicBezTo>
                      <a:pt x="3418" y="4871"/>
                      <a:pt x="3430" y="4835"/>
                      <a:pt x="3430" y="4811"/>
                    </a:cubicBezTo>
                    <a:cubicBezTo>
                      <a:pt x="3620" y="3978"/>
                      <a:pt x="3382" y="2882"/>
                      <a:pt x="2739" y="1870"/>
                    </a:cubicBezTo>
                    <a:cubicBezTo>
                      <a:pt x="2072" y="858"/>
                      <a:pt x="1167" y="180"/>
                      <a:pt x="322" y="25"/>
                    </a:cubicBezTo>
                    <a:cubicBezTo>
                      <a:pt x="286" y="25"/>
                      <a:pt x="263"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3" name="Google Shape;1243;p63"/>
              <p:cNvSpPr/>
              <p:nvPr/>
            </p:nvSpPr>
            <p:spPr>
              <a:xfrm>
                <a:off x="2156305" y="2471106"/>
                <a:ext cx="184051" cy="275045"/>
              </a:xfrm>
              <a:custGeom>
                <a:avLst/>
                <a:gdLst/>
                <a:ahLst/>
                <a:cxnLst/>
                <a:rect l="l" t="t" r="r" b="b"/>
                <a:pathLst>
                  <a:path w="3299" h="4930" extrusionOk="0">
                    <a:moveTo>
                      <a:pt x="84" y="0"/>
                    </a:moveTo>
                    <a:cubicBezTo>
                      <a:pt x="72" y="24"/>
                      <a:pt x="72" y="72"/>
                      <a:pt x="60" y="107"/>
                    </a:cubicBezTo>
                    <a:lnTo>
                      <a:pt x="679" y="1060"/>
                    </a:lnTo>
                    <a:lnTo>
                      <a:pt x="0" y="857"/>
                    </a:lnTo>
                    <a:lnTo>
                      <a:pt x="0" y="857"/>
                    </a:lnTo>
                    <a:lnTo>
                      <a:pt x="12" y="1024"/>
                    </a:lnTo>
                    <a:lnTo>
                      <a:pt x="798" y="1250"/>
                    </a:lnTo>
                    <a:lnTo>
                      <a:pt x="1513" y="2346"/>
                    </a:lnTo>
                    <a:lnTo>
                      <a:pt x="262" y="2084"/>
                    </a:lnTo>
                    <a:lnTo>
                      <a:pt x="322" y="2250"/>
                    </a:lnTo>
                    <a:lnTo>
                      <a:pt x="1632" y="2524"/>
                    </a:lnTo>
                    <a:lnTo>
                      <a:pt x="2227" y="3453"/>
                    </a:lnTo>
                    <a:lnTo>
                      <a:pt x="798" y="3120"/>
                    </a:lnTo>
                    <a:lnTo>
                      <a:pt x="798" y="3120"/>
                    </a:lnTo>
                    <a:lnTo>
                      <a:pt x="929" y="3298"/>
                    </a:lnTo>
                    <a:lnTo>
                      <a:pt x="2346" y="3632"/>
                    </a:lnTo>
                    <a:lnTo>
                      <a:pt x="2751" y="4251"/>
                    </a:lnTo>
                    <a:lnTo>
                      <a:pt x="1655" y="4084"/>
                    </a:lnTo>
                    <a:lnTo>
                      <a:pt x="1870" y="4263"/>
                    </a:lnTo>
                    <a:lnTo>
                      <a:pt x="2858" y="4417"/>
                    </a:lnTo>
                    <a:lnTo>
                      <a:pt x="3167" y="4906"/>
                    </a:lnTo>
                    <a:cubicBezTo>
                      <a:pt x="3203" y="4906"/>
                      <a:pt x="3227" y="4929"/>
                      <a:pt x="3275" y="4929"/>
                    </a:cubicBezTo>
                    <a:cubicBezTo>
                      <a:pt x="3287" y="4894"/>
                      <a:pt x="3287" y="4870"/>
                      <a:pt x="3298" y="4822"/>
                    </a:cubicBezTo>
                    <a:lnTo>
                      <a:pt x="2882" y="4227"/>
                    </a:lnTo>
                    <a:lnTo>
                      <a:pt x="3025" y="2727"/>
                    </a:lnTo>
                    <a:lnTo>
                      <a:pt x="2906" y="2441"/>
                    </a:lnTo>
                    <a:lnTo>
                      <a:pt x="2751" y="4013"/>
                    </a:lnTo>
                    <a:lnTo>
                      <a:pt x="2191" y="3143"/>
                    </a:lnTo>
                    <a:lnTo>
                      <a:pt x="2322" y="1500"/>
                    </a:lnTo>
                    <a:lnTo>
                      <a:pt x="2191" y="1334"/>
                    </a:lnTo>
                    <a:lnTo>
                      <a:pt x="2072" y="2929"/>
                    </a:lnTo>
                    <a:lnTo>
                      <a:pt x="1322" y="1798"/>
                    </a:lnTo>
                    <a:lnTo>
                      <a:pt x="1298" y="524"/>
                    </a:lnTo>
                    <a:lnTo>
                      <a:pt x="1143" y="417"/>
                    </a:lnTo>
                    <a:lnTo>
                      <a:pt x="1179" y="1548"/>
                    </a:lnTo>
                    <a:lnTo>
                      <a:pt x="179" y="12"/>
                    </a:lnTo>
                    <a:cubicBezTo>
                      <a:pt x="143" y="0"/>
                      <a:pt x="11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4" name="Google Shape;1244;p63"/>
              <p:cNvSpPr/>
              <p:nvPr/>
            </p:nvSpPr>
            <p:spPr>
              <a:xfrm>
                <a:off x="2193516" y="2727459"/>
                <a:ext cx="324865" cy="285031"/>
              </a:xfrm>
              <a:custGeom>
                <a:avLst/>
                <a:gdLst/>
                <a:ahLst/>
                <a:cxnLst/>
                <a:rect l="l" t="t" r="r" b="b"/>
                <a:pathLst>
                  <a:path w="5823" h="5109" extrusionOk="0">
                    <a:moveTo>
                      <a:pt x="143" y="1"/>
                    </a:moveTo>
                    <a:cubicBezTo>
                      <a:pt x="60" y="1"/>
                      <a:pt x="0" y="72"/>
                      <a:pt x="12" y="156"/>
                    </a:cubicBezTo>
                    <a:lnTo>
                      <a:pt x="857" y="5002"/>
                    </a:lnTo>
                    <a:cubicBezTo>
                      <a:pt x="881" y="5061"/>
                      <a:pt x="941" y="5109"/>
                      <a:pt x="1000" y="5109"/>
                    </a:cubicBezTo>
                    <a:lnTo>
                      <a:pt x="4822" y="5109"/>
                    </a:lnTo>
                    <a:cubicBezTo>
                      <a:pt x="4894" y="5109"/>
                      <a:pt x="4941" y="5061"/>
                      <a:pt x="4953" y="5002"/>
                    </a:cubicBezTo>
                    <a:lnTo>
                      <a:pt x="5810" y="156"/>
                    </a:lnTo>
                    <a:cubicBezTo>
                      <a:pt x="5822" y="72"/>
                      <a:pt x="5763" y="1"/>
                      <a:pt x="5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5" name="Google Shape;1245;p63"/>
              <p:cNvSpPr/>
              <p:nvPr/>
            </p:nvSpPr>
            <p:spPr>
              <a:xfrm>
                <a:off x="1812194" y="1498414"/>
                <a:ext cx="421215" cy="412958"/>
              </a:xfrm>
              <a:custGeom>
                <a:avLst/>
                <a:gdLst/>
                <a:ahLst/>
                <a:cxnLst/>
                <a:rect l="l" t="t" r="r" b="b"/>
                <a:pathLst>
                  <a:path w="7550" h="7402" extrusionOk="0">
                    <a:moveTo>
                      <a:pt x="3706" y="1"/>
                    </a:moveTo>
                    <a:cubicBezTo>
                      <a:pt x="3595" y="1"/>
                      <a:pt x="3483" y="6"/>
                      <a:pt x="3370" y="16"/>
                    </a:cubicBezTo>
                    <a:cubicBezTo>
                      <a:pt x="1966" y="159"/>
                      <a:pt x="834" y="1028"/>
                      <a:pt x="322" y="2243"/>
                    </a:cubicBezTo>
                    <a:cubicBezTo>
                      <a:pt x="203" y="2517"/>
                      <a:pt x="108" y="2814"/>
                      <a:pt x="61" y="3112"/>
                    </a:cubicBezTo>
                    <a:cubicBezTo>
                      <a:pt x="13" y="3410"/>
                      <a:pt x="1" y="3731"/>
                      <a:pt x="37" y="4041"/>
                    </a:cubicBezTo>
                    <a:cubicBezTo>
                      <a:pt x="84" y="4588"/>
                      <a:pt x="251" y="5112"/>
                      <a:pt x="513" y="5553"/>
                    </a:cubicBezTo>
                    <a:cubicBezTo>
                      <a:pt x="1162" y="6675"/>
                      <a:pt x="2361" y="7401"/>
                      <a:pt x="3704" y="7401"/>
                    </a:cubicBezTo>
                    <a:cubicBezTo>
                      <a:pt x="3814" y="7401"/>
                      <a:pt x="3925" y="7396"/>
                      <a:pt x="4037" y="7386"/>
                    </a:cubicBezTo>
                    <a:cubicBezTo>
                      <a:pt x="6061" y="7208"/>
                      <a:pt x="7550" y="5410"/>
                      <a:pt x="7371" y="3386"/>
                    </a:cubicBezTo>
                    <a:cubicBezTo>
                      <a:pt x="7288" y="2445"/>
                      <a:pt x="6847" y="1612"/>
                      <a:pt x="6192" y="1005"/>
                    </a:cubicBezTo>
                    <a:cubicBezTo>
                      <a:pt x="6014" y="826"/>
                      <a:pt x="5823" y="671"/>
                      <a:pt x="5609" y="552"/>
                    </a:cubicBezTo>
                    <a:cubicBezTo>
                      <a:pt x="5573" y="528"/>
                      <a:pt x="5537" y="493"/>
                      <a:pt x="5502" y="481"/>
                    </a:cubicBezTo>
                    <a:cubicBezTo>
                      <a:pt x="4963" y="176"/>
                      <a:pt x="4354" y="1"/>
                      <a:pt x="3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6" name="Google Shape;1246;p63"/>
              <p:cNvSpPr/>
              <p:nvPr/>
            </p:nvSpPr>
            <p:spPr>
              <a:xfrm>
                <a:off x="1812194" y="1499474"/>
                <a:ext cx="350138" cy="339705"/>
              </a:xfrm>
              <a:custGeom>
                <a:avLst/>
                <a:gdLst/>
                <a:ahLst/>
                <a:cxnLst/>
                <a:rect l="l" t="t" r="r" b="b"/>
                <a:pathLst>
                  <a:path w="6276" h="6089" extrusionOk="0">
                    <a:moveTo>
                      <a:pt x="3746" y="1"/>
                    </a:moveTo>
                    <a:cubicBezTo>
                      <a:pt x="3622" y="1"/>
                      <a:pt x="3497" y="8"/>
                      <a:pt x="3370" y="21"/>
                    </a:cubicBezTo>
                    <a:cubicBezTo>
                      <a:pt x="1966" y="152"/>
                      <a:pt x="834" y="1033"/>
                      <a:pt x="322" y="2236"/>
                    </a:cubicBezTo>
                    <a:cubicBezTo>
                      <a:pt x="203" y="2521"/>
                      <a:pt x="108" y="2819"/>
                      <a:pt x="61" y="3117"/>
                    </a:cubicBezTo>
                    <a:cubicBezTo>
                      <a:pt x="13" y="3414"/>
                      <a:pt x="1" y="3724"/>
                      <a:pt x="37" y="4034"/>
                    </a:cubicBezTo>
                    <a:cubicBezTo>
                      <a:pt x="84" y="4581"/>
                      <a:pt x="251" y="5105"/>
                      <a:pt x="513" y="5558"/>
                    </a:cubicBezTo>
                    <a:cubicBezTo>
                      <a:pt x="1070" y="5892"/>
                      <a:pt x="1713" y="6088"/>
                      <a:pt x="2398" y="6088"/>
                    </a:cubicBezTo>
                    <a:cubicBezTo>
                      <a:pt x="2519" y="6088"/>
                      <a:pt x="2640" y="6082"/>
                      <a:pt x="2763" y="6070"/>
                    </a:cubicBezTo>
                    <a:cubicBezTo>
                      <a:pt x="4787" y="5891"/>
                      <a:pt x="6276" y="4093"/>
                      <a:pt x="6097" y="2069"/>
                    </a:cubicBezTo>
                    <a:cubicBezTo>
                      <a:pt x="6049" y="1521"/>
                      <a:pt x="5883" y="997"/>
                      <a:pt x="5609" y="557"/>
                    </a:cubicBezTo>
                    <a:cubicBezTo>
                      <a:pt x="5573" y="521"/>
                      <a:pt x="5537" y="497"/>
                      <a:pt x="5502" y="474"/>
                    </a:cubicBezTo>
                    <a:cubicBezTo>
                      <a:pt x="4974" y="175"/>
                      <a:pt x="437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7" name="Google Shape;1247;p63"/>
              <p:cNvSpPr/>
              <p:nvPr/>
            </p:nvSpPr>
            <p:spPr>
              <a:xfrm>
                <a:off x="1458823" y="1433642"/>
                <a:ext cx="238558" cy="232310"/>
              </a:xfrm>
              <a:custGeom>
                <a:avLst/>
                <a:gdLst/>
                <a:ahLst/>
                <a:cxnLst/>
                <a:rect l="l" t="t" r="r" b="b"/>
                <a:pathLst>
                  <a:path w="4276" h="4164" extrusionOk="0">
                    <a:moveTo>
                      <a:pt x="2107" y="1"/>
                    </a:moveTo>
                    <a:cubicBezTo>
                      <a:pt x="2040" y="1"/>
                      <a:pt x="1973" y="4"/>
                      <a:pt x="1906" y="11"/>
                    </a:cubicBezTo>
                    <a:cubicBezTo>
                      <a:pt x="918" y="94"/>
                      <a:pt x="144" y="868"/>
                      <a:pt x="25" y="1808"/>
                    </a:cubicBezTo>
                    <a:cubicBezTo>
                      <a:pt x="1" y="1951"/>
                      <a:pt x="1" y="2106"/>
                      <a:pt x="13" y="2273"/>
                    </a:cubicBezTo>
                    <a:cubicBezTo>
                      <a:pt x="114" y="3350"/>
                      <a:pt x="1019" y="4163"/>
                      <a:pt x="2080" y="4163"/>
                    </a:cubicBezTo>
                    <a:cubicBezTo>
                      <a:pt x="2144" y="4163"/>
                      <a:pt x="2209" y="4160"/>
                      <a:pt x="2275" y="4154"/>
                    </a:cubicBezTo>
                    <a:cubicBezTo>
                      <a:pt x="3418" y="4047"/>
                      <a:pt x="4275" y="3047"/>
                      <a:pt x="4168" y="1892"/>
                    </a:cubicBezTo>
                    <a:cubicBezTo>
                      <a:pt x="4156" y="1749"/>
                      <a:pt x="4120" y="1594"/>
                      <a:pt x="4073" y="1439"/>
                    </a:cubicBezTo>
                    <a:cubicBezTo>
                      <a:pt x="3796" y="586"/>
                      <a:pt x="3003" y="1"/>
                      <a:pt x="2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8" name="Google Shape;1248;p63"/>
              <p:cNvSpPr/>
              <p:nvPr/>
            </p:nvSpPr>
            <p:spPr>
              <a:xfrm>
                <a:off x="1467470" y="1456126"/>
                <a:ext cx="229911" cy="209882"/>
              </a:xfrm>
              <a:custGeom>
                <a:avLst/>
                <a:gdLst/>
                <a:ahLst/>
                <a:cxnLst/>
                <a:rect l="l" t="t" r="r" b="b"/>
                <a:pathLst>
                  <a:path w="4121" h="3762" extrusionOk="0">
                    <a:moveTo>
                      <a:pt x="3180" y="0"/>
                    </a:moveTo>
                    <a:cubicBezTo>
                      <a:pt x="3192" y="60"/>
                      <a:pt x="3215" y="108"/>
                      <a:pt x="3239" y="167"/>
                    </a:cubicBezTo>
                    <a:cubicBezTo>
                      <a:pt x="3287" y="322"/>
                      <a:pt x="3311" y="465"/>
                      <a:pt x="3322" y="631"/>
                    </a:cubicBezTo>
                    <a:cubicBezTo>
                      <a:pt x="3430" y="1774"/>
                      <a:pt x="2584" y="2786"/>
                      <a:pt x="1429" y="2894"/>
                    </a:cubicBezTo>
                    <a:cubicBezTo>
                      <a:pt x="1365" y="2899"/>
                      <a:pt x="1302" y="2902"/>
                      <a:pt x="1239" y="2902"/>
                    </a:cubicBezTo>
                    <a:cubicBezTo>
                      <a:pt x="775" y="2902"/>
                      <a:pt x="346" y="2751"/>
                      <a:pt x="1" y="2489"/>
                    </a:cubicBezTo>
                    <a:lnTo>
                      <a:pt x="1" y="2489"/>
                    </a:lnTo>
                    <a:cubicBezTo>
                      <a:pt x="341" y="3247"/>
                      <a:pt x="1067" y="3762"/>
                      <a:pt x="1907" y="3762"/>
                    </a:cubicBezTo>
                    <a:cubicBezTo>
                      <a:pt x="1977" y="3762"/>
                      <a:pt x="2048" y="3758"/>
                      <a:pt x="2120" y="3751"/>
                    </a:cubicBezTo>
                    <a:cubicBezTo>
                      <a:pt x="3263" y="3644"/>
                      <a:pt x="4120" y="2644"/>
                      <a:pt x="4013" y="1489"/>
                    </a:cubicBezTo>
                    <a:cubicBezTo>
                      <a:pt x="4001" y="1346"/>
                      <a:pt x="3965" y="1191"/>
                      <a:pt x="3918" y="1036"/>
                    </a:cubicBezTo>
                    <a:cubicBezTo>
                      <a:pt x="3787" y="620"/>
                      <a:pt x="3513" y="262"/>
                      <a:pt x="31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9" name="Google Shape;1249;p63"/>
              <p:cNvSpPr/>
              <p:nvPr/>
            </p:nvSpPr>
            <p:spPr>
              <a:xfrm>
                <a:off x="2147657" y="1321450"/>
                <a:ext cx="195377" cy="186283"/>
              </a:xfrm>
              <a:custGeom>
                <a:avLst/>
                <a:gdLst/>
                <a:ahLst/>
                <a:cxnLst/>
                <a:rect l="l" t="t" r="r" b="b"/>
                <a:pathLst>
                  <a:path w="3502" h="3339" extrusionOk="0">
                    <a:moveTo>
                      <a:pt x="1767" y="1"/>
                    </a:moveTo>
                    <a:cubicBezTo>
                      <a:pt x="1711" y="1"/>
                      <a:pt x="1654" y="3"/>
                      <a:pt x="1596" y="9"/>
                    </a:cubicBezTo>
                    <a:cubicBezTo>
                      <a:pt x="691" y="93"/>
                      <a:pt x="1" y="902"/>
                      <a:pt x="96" y="1819"/>
                    </a:cubicBezTo>
                    <a:cubicBezTo>
                      <a:pt x="175" y="2685"/>
                      <a:pt x="901" y="3338"/>
                      <a:pt x="1753" y="3338"/>
                    </a:cubicBezTo>
                    <a:cubicBezTo>
                      <a:pt x="1804" y="3338"/>
                      <a:pt x="1855" y="3336"/>
                      <a:pt x="1906" y="3331"/>
                    </a:cubicBezTo>
                    <a:cubicBezTo>
                      <a:pt x="2822" y="3236"/>
                      <a:pt x="3501" y="2438"/>
                      <a:pt x="3418" y="1510"/>
                    </a:cubicBezTo>
                    <a:cubicBezTo>
                      <a:pt x="3328" y="661"/>
                      <a:pt x="2621" y="1"/>
                      <a:pt x="17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0" name="Google Shape;1250;p63"/>
              <p:cNvSpPr/>
              <p:nvPr/>
            </p:nvSpPr>
            <p:spPr>
              <a:xfrm>
                <a:off x="2165622" y="1326582"/>
                <a:ext cx="177412" cy="181094"/>
              </a:xfrm>
              <a:custGeom>
                <a:avLst/>
                <a:gdLst/>
                <a:ahLst/>
                <a:cxnLst/>
                <a:rect l="l" t="t" r="r" b="b"/>
                <a:pathLst>
                  <a:path w="3180" h="3246" extrusionOk="0">
                    <a:moveTo>
                      <a:pt x="1988" y="1"/>
                    </a:moveTo>
                    <a:lnTo>
                      <a:pt x="1988" y="1"/>
                    </a:lnTo>
                    <a:cubicBezTo>
                      <a:pt x="2108" y="215"/>
                      <a:pt x="2179" y="429"/>
                      <a:pt x="2215" y="691"/>
                    </a:cubicBezTo>
                    <a:cubicBezTo>
                      <a:pt x="2298" y="1608"/>
                      <a:pt x="1631" y="2418"/>
                      <a:pt x="714" y="2501"/>
                    </a:cubicBezTo>
                    <a:cubicBezTo>
                      <a:pt x="653" y="2509"/>
                      <a:pt x="593" y="2513"/>
                      <a:pt x="535" y="2513"/>
                    </a:cubicBezTo>
                    <a:cubicBezTo>
                      <a:pt x="342" y="2513"/>
                      <a:pt x="164" y="2472"/>
                      <a:pt x="0" y="2418"/>
                    </a:cubicBezTo>
                    <a:lnTo>
                      <a:pt x="0" y="2418"/>
                    </a:lnTo>
                    <a:cubicBezTo>
                      <a:pt x="286" y="2913"/>
                      <a:pt x="827" y="3246"/>
                      <a:pt x="1435" y="3246"/>
                    </a:cubicBezTo>
                    <a:cubicBezTo>
                      <a:pt x="1484" y="3246"/>
                      <a:pt x="1534" y="3244"/>
                      <a:pt x="1584" y="3239"/>
                    </a:cubicBezTo>
                    <a:cubicBezTo>
                      <a:pt x="2500" y="3144"/>
                      <a:pt x="3179" y="2346"/>
                      <a:pt x="3096" y="1418"/>
                    </a:cubicBezTo>
                    <a:cubicBezTo>
                      <a:pt x="3036" y="763"/>
                      <a:pt x="2584" y="215"/>
                      <a:pt x="19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63"/>
              <p:cNvSpPr/>
              <p:nvPr/>
            </p:nvSpPr>
            <p:spPr>
              <a:xfrm>
                <a:off x="1988266" y="2004537"/>
                <a:ext cx="242463" cy="234653"/>
              </a:xfrm>
              <a:custGeom>
                <a:avLst/>
                <a:gdLst/>
                <a:ahLst/>
                <a:cxnLst/>
                <a:rect l="l" t="t" r="r" b="b"/>
                <a:pathLst>
                  <a:path w="4346" h="4206" extrusionOk="0">
                    <a:moveTo>
                      <a:pt x="2186" y="0"/>
                    </a:moveTo>
                    <a:cubicBezTo>
                      <a:pt x="2119" y="0"/>
                      <a:pt x="2053" y="6"/>
                      <a:pt x="1988" y="17"/>
                    </a:cubicBezTo>
                    <a:cubicBezTo>
                      <a:pt x="1655" y="41"/>
                      <a:pt x="1357" y="148"/>
                      <a:pt x="1107" y="291"/>
                    </a:cubicBezTo>
                    <a:cubicBezTo>
                      <a:pt x="417" y="696"/>
                      <a:pt x="0" y="1458"/>
                      <a:pt x="83" y="2291"/>
                    </a:cubicBezTo>
                    <a:cubicBezTo>
                      <a:pt x="173" y="3380"/>
                      <a:pt x="1100" y="4205"/>
                      <a:pt x="2164" y="4205"/>
                    </a:cubicBezTo>
                    <a:cubicBezTo>
                      <a:pt x="2228" y="4205"/>
                      <a:pt x="2293" y="4202"/>
                      <a:pt x="2358" y="4196"/>
                    </a:cubicBezTo>
                    <a:cubicBezTo>
                      <a:pt x="3501" y="4089"/>
                      <a:pt x="4346" y="3065"/>
                      <a:pt x="4251" y="1922"/>
                    </a:cubicBezTo>
                    <a:cubicBezTo>
                      <a:pt x="4155" y="910"/>
                      <a:pt x="3382" y="148"/>
                      <a:pt x="2429" y="29"/>
                    </a:cubicBezTo>
                    <a:cubicBezTo>
                      <a:pt x="2350" y="9"/>
                      <a:pt x="2268" y="0"/>
                      <a:pt x="2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63"/>
              <p:cNvSpPr/>
              <p:nvPr/>
            </p:nvSpPr>
            <p:spPr>
              <a:xfrm>
                <a:off x="2001544" y="2016086"/>
                <a:ext cx="229185" cy="223048"/>
              </a:xfrm>
              <a:custGeom>
                <a:avLst/>
                <a:gdLst/>
                <a:ahLst/>
                <a:cxnLst/>
                <a:rect l="l" t="t" r="r" b="b"/>
                <a:pathLst>
                  <a:path w="4108" h="3998" extrusionOk="0">
                    <a:moveTo>
                      <a:pt x="2798" y="0"/>
                    </a:moveTo>
                    <a:lnTo>
                      <a:pt x="2798" y="0"/>
                    </a:lnTo>
                    <a:cubicBezTo>
                      <a:pt x="2893" y="203"/>
                      <a:pt x="2953" y="417"/>
                      <a:pt x="2965" y="643"/>
                    </a:cubicBezTo>
                    <a:cubicBezTo>
                      <a:pt x="3072" y="1798"/>
                      <a:pt x="2227" y="2810"/>
                      <a:pt x="1072" y="2917"/>
                    </a:cubicBezTo>
                    <a:cubicBezTo>
                      <a:pt x="1023" y="2920"/>
                      <a:pt x="975" y="2922"/>
                      <a:pt x="928" y="2922"/>
                    </a:cubicBezTo>
                    <a:cubicBezTo>
                      <a:pt x="600" y="2922"/>
                      <a:pt x="291" y="2852"/>
                      <a:pt x="0" y="2727"/>
                    </a:cubicBezTo>
                    <a:lnTo>
                      <a:pt x="0" y="2727"/>
                    </a:lnTo>
                    <a:cubicBezTo>
                      <a:pt x="322" y="3481"/>
                      <a:pt x="1077" y="3997"/>
                      <a:pt x="1930" y="3997"/>
                    </a:cubicBezTo>
                    <a:cubicBezTo>
                      <a:pt x="1993" y="3997"/>
                      <a:pt x="2056" y="3995"/>
                      <a:pt x="2120" y="3989"/>
                    </a:cubicBezTo>
                    <a:cubicBezTo>
                      <a:pt x="3263" y="3882"/>
                      <a:pt x="4108" y="2858"/>
                      <a:pt x="4013" y="1715"/>
                    </a:cubicBezTo>
                    <a:cubicBezTo>
                      <a:pt x="3953" y="941"/>
                      <a:pt x="3477" y="298"/>
                      <a:pt x="2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63"/>
              <p:cNvSpPr/>
              <p:nvPr/>
            </p:nvSpPr>
            <p:spPr>
              <a:xfrm>
                <a:off x="2011475" y="1798116"/>
                <a:ext cx="112305" cy="222658"/>
              </a:xfrm>
              <a:custGeom>
                <a:avLst/>
                <a:gdLst/>
                <a:ahLst/>
                <a:cxnLst/>
                <a:rect l="l" t="t" r="r" b="b"/>
                <a:pathLst>
                  <a:path w="2013" h="3991" extrusionOk="0">
                    <a:moveTo>
                      <a:pt x="741" y="0"/>
                    </a:moveTo>
                    <a:cubicBezTo>
                      <a:pt x="725" y="0"/>
                      <a:pt x="708" y="1"/>
                      <a:pt x="691" y="2"/>
                    </a:cubicBezTo>
                    <a:cubicBezTo>
                      <a:pt x="656" y="2"/>
                      <a:pt x="644" y="26"/>
                      <a:pt x="620" y="26"/>
                    </a:cubicBezTo>
                    <a:cubicBezTo>
                      <a:pt x="239" y="97"/>
                      <a:pt x="1" y="443"/>
                      <a:pt x="84" y="812"/>
                    </a:cubicBezTo>
                    <a:lnTo>
                      <a:pt x="691" y="3991"/>
                    </a:lnTo>
                    <a:cubicBezTo>
                      <a:pt x="953" y="3848"/>
                      <a:pt x="1239" y="3741"/>
                      <a:pt x="1572" y="3717"/>
                    </a:cubicBezTo>
                    <a:cubicBezTo>
                      <a:pt x="1715" y="3717"/>
                      <a:pt x="1870" y="3717"/>
                      <a:pt x="2013" y="3729"/>
                    </a:cubicBezTo>
                    <a:lnTo>
                      <a:pt x="1418" y="562"/>
                    </a:lnTo>
                    <a:cubicBezTo>
                      <a:pt x="1350" y="222"/>
                      <a:pt x="1066" y="0"/>
                      <a:pt x="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4" name="Google Shape;1254;p63"/>
              <p:cNvSpPr/>
              <p:nvPr/>
            </p:nvSpPr>
            <p:spPr>
              <a:xfrm>
                <a:off x="1630878" y="1564413"/>
                <a:ext cx="199338" cy="109627"/>
              </a:xfrm>
              <a:custGeom>
                <a:avLst/>
                <a:gdLst/>
                <a:ahLst/>
                <a:cxnLst/>
                <a:rect l="l" t="t" r="r" b="b"/>
                <a:pathLst>
                  <a:path w="3573" h="1965" extrusionOk="0">
                    <a:moveTo>
                      <a:pt x="477" y="0"/>
                    </a:moveTo>
                    <a:cubicBezTo>
                      <a:pt x="310" y="12"/>
                      <a:pt x="143" y="131"/>
                      <a:pt x="84" y="298"/>
                    </a:cubicBezTo>
                    <a:cubicBezTo>
                      <a:pt x="1" y="536"/>
                      <a:pt x="120" y="786"/>
                      <a:pt x="358" y="881"/>
                    </a:cubicBezTo>
                    <a:lnTo>
                      <a:pt x="3311" y="1965"/>
                    </a:lnTo>
                    <a:cubicBezTo>
                      <a:pt x="3358" y="1655"/>
                      <a:pt x="3453" y="1369"/>
                      <a:pt x="3572" y="1084"/>
                    </a:cubicBezTo>
                    <a:lnTo>
                      <a:pt x="667" y="24"/>
                    </a:lnTo>
                    <a:cubicBezTo>
                      <a:pt x="608" y="0"/>
                      <a:pt x="536"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5" name="Google Shape;1255;p63"/>
              <p:cNvSpPr/>
              <p:nvPr/>
            </p:nvSpPr>
            <p:spPr>
              <a:xfrm>
                <a:off x="2119762" y="1417073"/>
                <a:ext cx="127592" cy="138080"/>
              </a:xfrm>
              <a:custGeom>
                <a:avLst/>
                <a:gdLst/>
                <a:ahLst/>
                <a:cxnLst/>
                <a:rect l="l" t="t" r="r" b="b"/>
                <a:pathLst>
                  <a:path w="2287" h="2475" extrusionOk="0">
                    <a:moveTo>
                      <a:pt x="1833" y="0"/>
                    </a:moveTo>
                    <a:cubicBezTo>
                      <a:pt x="1710" y="0"/>
                      <a:pt x="1588" y="52"/>
                      <a:pt x="1501" y="153"/>
                    </a:cubicBezTo>
                    <a:lnTo>
                      <a:pt x="1" y="1962"/>
                    </a:lnTo>
                    <a:cubicBezTo>
                      <a:pt x="251" y="2105"/>
                      <a:pt x="489" y="2284"/>
                      <a:pt x="703" y="2474"/>
                    </a:cubicBezTo>
                    <a:lnTo>
                      <a:pt x="2168" y="700"/>
                    </a:lnTo>
                    <a:cubicBezTo>
                      <a:pt x="2251" y="617"/>
                      <a:pt x="2287" y="498"/>
                      <a:pt x="2275" y="391"/>
                    </a:cubicBezTo>
                    <a:cubicBezTo>
                      <a:pt x="2263" y="272"/>
                      <a:pt x="2203" y="165"/>
                      <a:pt x="2108" y="93"/>
                    </a:cubicBezTo>
                    <a:cubicBezTo>
                      <a:pt x="2025" y="31"/>
                      <a:pt x="1929" y="0"/>
                      <a:pt x="1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63"/>
              <p:cNvSpPr/>
              <p:nvPr/>
            </p:nvSpPr>
            <p:spPr>
              <a:xfrm>
                <a:off x="2853731" y="1620872"/>
                <a:ext cx="56" cy="56"/>
              </a:xfrm>
              <a:custGeom>
                <a:avLst/>
                <a:gdLst/>
                <a:ahLst/>
                <a:cxnLst/>
                <a:rect l="l" t="t" r="r" b="b"/>
                <a:pathLst>
                  <a:path w="1" h="1" fill="none" extrusionOk="0">
                    <a:moveTo>
                      <a:pt x="1" y="0"/>
                    </a:moveTo>
                    <a:close/>
                  </a:path>
                </a:pathLst>
              </a:custGeom>
              <a:noFill/>
              <a:ln w="11300" cap="rnd"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63"/>
              <p:cNvSpPr/>
              <p:nvPr/>
            </p:nvSpPr>
            <p:spPr>
              <a:xfrm>
                <a:off x="2827844" y="1597496"/>
                <a:ext cx="205307" cy="221040"/>
              </a:xfrm>
              <a:custGeom>
                <a:avLst/>
                <a:gdLst/>
                <a:ahLst/>
                <a:cxnLst/>
                <a:rect l="l" t="t" r="r" b="b"/>
                <a:pathLst>
                  <a:path w="3680" h="3962" extrusionOk="0">
                    <a:moveTo>
                      <a:pt x="458" y="1"/>
                    </a:moveTo>
                    <a:cubicBezTo>
                      <a:pt x="358" y="1"/>
                      <a:pt x="258" y="37"/>
                      <a:pt x="179" y="110"/>
                    </a:cubicBezTo>
                    <a:cubicBezTo>
                      <a:pt x="13" y="252"/>
                      <a:pt x="1" y="526"/>
                      <a:pt x="155" y="681"/>
                    </a:cubicBezTo>
                    <a:lnTo>
                      <a:pt x="2918" y="3824"/>
                    </a:lnTo>
                    <a:cubicBezTo>
                      <a:pt x="2987" y="3913"/>
                      <a:pt x="3097" y="3961"/>
                      <a:pt x="3201" y="3961"/>
                    </a:cubicBezTo>
                    <a:cubicBezTo>
                      <a:pt x="3222" y="3961"/>
                      <a:pt x="3243" y="3959"/>
                      <a:pt x="3263" y="3955"/>
                    </a:cubicBezTo>
                    <a:cubicBezTo>
                      <a:pt x="3346" y="3955"/>
                      <a:pt x="3442" y="3932"/>
                      <a:pt x="3501" y="3860"/>
                    </a:cubicBezTo>
                    <a:cubicBezTo>
                      <a:pt x="3668" y="3705"/>
                      <a:pt x="3680" y="3443"/>
                      <a:pt x="3525" y="3277"/>
                    </a:cubicBezTo>
                    <a:lnTo>
                      <a:pt x="763" y="133"/>
                    </a:lnTo>
                    <a:cubicBezTo>
                      <a:pt x="681" y="45"/>
                      <a:pt x="569" y="1"/>
                      <a:pt x="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63"/>
              <p:cNvSpPr/>
              <p:nvPr/>
            </p:nvSpPr>
            <p:spPr>
              <a:xfrm>
                <a:off x="3061658" y="1365802"/>
                <a:ext cx="188682" cy="247875"/>
              </a:xfrm>
              <a:custGeom>
                <a:avLst/>
                <a:gdLst/>
                <a:ahLst/>
                <a:cxnLst/>
                <a:rect l="l" t="t" r="r" b="b"/>
                <a:pathLst>
                  <a:path w="3382" h="4443" extrusionOk="0">
                    <a:moveTo>
                      <a:pt x="476" y="1"/>
                    </a:moveTo>
                    <a:cubicBezTo>
                      <a:pt x="399" y="1"/>
                      <a:pt x="321" y="23"/>
                      <a:pt x="251" y="72"/>
                    </a:cubicBezTo>
                    <a:cubicBezTo>
                      <a:pt x="72" y="191"/>
                      <a:pt x="1" y="453"/>
                      <a:pt x="144" y="643"/>
                    </a:cubicBezTo>
                    <a:lnTo>
                      <a:pt x="2584" y="4263"/>
                    </a:lnTo>
                    <a:cubicBezTo>
                      <a:pt x="2662" y="4363"/>
                      <a:pt x="2792" y="4442"/>
                      <a:pt x="2926" y="4442"/>
                    </a:cubicBezTo>
                    <a:cubicBezTo>
                      <a:pt x="2935" y="4442"/>
                      <a:pt x="2944" y="4442"/>
                      <a:pt x="2953" y="4441"/>
                    </a:cubicBezTo>
                    <a:cubicBezTo>
                      <a:pt x="3025" y="4417"/>
                      <a:pt x="3108" y="4405"/>
                      <a:pt x="3144" y="4358"/>
                    </a:cubicBezTo>
                    <a:cubicBezTo>
                      <a:pt x="3322" y="4239"/>
                      <a:pt x="3382" y="3989"/>
                      <a:pt x="3251" y="3798"/>
                    </a:cubicBezTo>
                    <a:lnTo>
                      <a:pt x="810" y="179"/>
                    </a:lnTo>
                    <a:cubicBezTo>
                      <a:pt x="735" y="66"/>
                      <a:pt x="608"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9" name="Google Shape;1259;p63"/>
              <p:cNvSpPr/>
              <p:nvPr/>
            </p:nvSpPr>
            <p:spPr>
              <a:xfrm>
                <a:off x="3132065" y="1241113"/>
                <a:ext cx="253119" cy="351310"/>
              </a:xfrm>
              <a:custGeom>
                <a:avLst/>
                <a:gdLst/>
                <a:ahLst/>
                <a:cxnLst/>
                <a:rect l="l" t="t" r="r" b="b"/>
                <a:pathLst>
                  <a:path w="4537" h="6297" extrusionOk="0">
                    <a:moveTo>
                      <a:pt x="468" y="0"/>
                    </a:moveTo>
                    <a:cubicBezTo>
                      <a:pt x="387" y="0"/>
                      <a:pt x="304" y="23"/>
                      <a:pt x="227" y="68"/>
                    </a:cubicBezTo>
                    <a:cubicBezTo>
                      <a:pt x="36" y="187"/>
                      <a:pt x="1" y="437"/>
                      <a:pt x="108" y="628"/>
                    </a:cubicBezTo>
                    <a:lnTo>
                      <a:pt x="3751" y="6117"/>
                    </a:lnTo>
                    <a:cubicBezTo>
                      <a:pt x="3817" y="6227"/>
                      <a:pt x="3945" y="6297"/>
                      <a:pt x="4087" y="6297"/>
                    </a:cubicBezTo>
                    <a:cubicBezTo>
                      <a:pt x="4098" y="6297"/>
                      <a:pt x="4109" y="6296"/>
                      <a:pt x="4120" y="6295"/>
                    </a:cubicBezTo>
                    <a:cubicBezTo>
                      <a:pt x="4180" y="6283"/>
                      <a:pt x="4251" y="6271"/>
                      <a:pt x="4299" y="6224"/>
                    </a:cubicBezTo>
                    <a:cubicBezTo>
                      <a:pt x="4489" y="6105"/>
                      <a:pt x="4537" y="5855"/>
                      <a:pt x="4418" y="5664"/>
                    </a:cubicBezTo>
                    <a:lnTo>
                      <a:pt x="798" y="187"/>
                    </a:lnTo>
                    <a:cubicBezTo>
                      <a:pt x="724" y="62"/>
                      <a:pt x="600"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0" name="Google Shape;1260;p63"/>
              <p:cNvSpPr/>
              <p:nvPr/>
            </p:nvSpPr>
            <p:spPr>
              <a:xfrm>
                <a:off x="2669123" y="1647317"/>
                <a:ext cx="294292" cy="320960"/>
              </a:xfrm>
              <a:custGeom>
                <a:avLst/>
                <a:gdLst/>
                <a:ahLst/>
                <a:cxnLst/>
                <a:rect l="l" t="t" r="r" b="b"/>
                <a:pathLst>
                  <a:path w="5275" h="5753" extrusionOk="0">
                    <a:moveTo>
                      <a:pt x="461" y="1"/>
                    </a:moveTo>
                    <a:cubicBezTo>
                      <a:pt x="360" y="1"/>
                      <a:pt x="257" y="36"/>
                      <a:pt x="179" y="110"/>
                    </a:cubicBezTo>
                    <a:cubicBezTo>
                      <a:pt x="12" y="252"/>
                      <a:pt x="0" y="526"/>
                      <a:pt x="155" y="681"/>
                    </a:cubicBezTo>
                    <a:lnTo>
                      <a:pt x="4513" y="5610"/>
                    </a:lnTo>
                    <a:cubicBezTo>
                      <a:pt x="4596" y="5703"/>
                      <a:pt x="4702" y="5753"/>
                      <a:pt x="4818" y="5753"/>
                    </a:cubicBezTo>
                    <a:cubicBezTo>
                      <a:pt x="4851" y="5753"/>
                      <a:pt x="4884" y="5749"/>
                      <a:pt x="4917" y="5741"/>
                    </a:cubicBezTo>
                    <a:cubicBezTo>
                      <a:pt x="4977" y="5729"/>
                      <a:pt x="5036" y="5682"/>
                      <a:pt x="5096" y="5646"/>
                    </a:cubicBezTo>
                    <a:cubicBezTo>
                      <a:pt x="5263" y="5491"/>
                      <a:pt x="5275" y="5229"/>
                      <a:pt x="5120" y="5063"/>
                    </a:cubicBezTo>
                    <a:lnTo>
                      <a:pt x="762" y="133"/>
                    </a:lnTo>
                    <a:cubicBezTo>
                      <a:pt x="687" y="45"/>
                      <a:pt x="575" y="1"/>
                      <a:pt x="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63"/>
              <p:cNvSpPr/>
              <p:nvPr/>
            </p:nvSpPr>
            <p:spPr>
              <a:xfrm>
                <a:off x="2473803" y="1847490"/>
                <a:ext cx="277723" cy="301880"/>
              </a:xfrm>
              <a:custGeom>
                <a:avLst/>
                <a:gdLst/>
                <a:ahLst/>
                <a:cxnLst/>
                <a:rect l="l" t="t" r="r" b="b"/>
                <a:pathLst>
                  <a:path w="4978" h="5411" extrusionOk="0">
                    <a:moveTo>
                      <a:pt x="442" y="0"/>
                    </a:moveTo>
                    <a:cubicBezTo>
                      <a:pt x="352" y="0"/>
                      <a:pt x="263" y="34"/>
                      <a:pt x="191" y="105"/>
                    </a:cubicBezTo>
                    <a:cubicBezTo>
                      <a:pt x="24" y="248"/>
                      <a:pt x="1" y="486"/>
                      <a:pt x="155" y="653"/>
                    </a:cubicBezTo>
                    <a:lnTo>
                      <a:pt x="4251" y="5285"/>
                    </a:lnTo>
                    <a:cubicBezTo>
                      <a:pt x="4318" y="5371"/>
                      <a:pt x="4431" y="5411"/>
                      <a:pt x="4541" y="5411"/>
                    </a:cubicBezTo>
                    <a:cubicBezTo>
                      <a:pt x="4568" y="5411"/>
                      <a:pt x="4595" y="5408"/>
                      <a:pt x="4620" y="5404"/>
                    </a:cubicBezTo>
                    <a:cubicBezTo>
                      <a:pt x="4680" y="5392"/>
                      <a:pt x="4739" y="5356"/>
                      <a:pt x="4799" y="5308"/>
                    </a:cubicBezTo>
                    <a:cubicBezTo>
                      <a:pt x="4966" y="5166"/>
                      <a:pt x="4977" y="4927"/>
                      <a:pt x="4835" y="4761"/>
                    </a:cubicBezTo>
                    <a:lnTo>
                      <a:pt x="739" y="129"/>
                    </a:lnTo>
                    <a:cubicBezTo>
                      <a:pt x="655" y="46"/>
                      <a:pt x="548" y="0"/>
                      <a:pt x="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63"/>
              <p:cNvSpPr/>
              <p:nvPr/>
            </p:nvSpPr>
            <p:spPr>
              <a:xfrm>
                <a:off x="3235722" y="1140301"/>
                <a:ext cx="279006" cy="397002"/>
              </a:xfrm>
              <a:custGeom>
                <a:avLst/>
                <a:gdLst/>
                <a:ahLst/>
                <a:cxnLst/>
                <a:rect l="l" t="t" r="r" b="b"/>
                <a:pathLst>
                  <a:path w="5001" h="7116" extrusionOk="0">
                    <a:moveTo>
                      <a:pt x="462" y="1"/>
                    </a:moveTo>
                    <a:cubicBezTo>
                      <a:pt x="386" y="1"/>
                      <a:pt x="308" y="22"/>
                      <a:pt x="238" y="66"/>
                    </a:cubicBezTo>
                    <a:cubicBezTo>
                      <a:pt x="36" y="185"/>
                      <a:pt x="0" y="447"/>
                      <a:pt x="119" y="637"/>
                    </a:cubicBezTo>
                    <a:lnTo>
                      <a:pt x="4191" y="6912"/>
                    </a:lnTo>
                    <a:cubicBezTo>
                      <a:pt x="4279" y="7044"/>
                      <a:pt x="4409" y="7115"/>
                      <a:pt x="4551" y="7115"/>
                    </a:cubicBezTo>
                    <a:cubicBezTo>
                      <a:pt x="4562" y="7115"/>
                      <a:pt x="4573" y="7115"/>
                      <a:pt x="4584" y="7114"/>
                    </a:cubicBezTo>
                    <a:cubicBezTo>
                      <a:pt x="4655" y="7114"/>
                      <a:pt x="4715" y="7078"/>
                      <a:pt x="4763" y="7031"/>
                    </a:cubicBezTo>
                    <a:cubicBezTo>
                      <a:pt x="4953" y="6912"/>
                      <a:pt x="5001" y="6662"/>
                      <a:pt x="4882" y="6471"/>
                    </a:cubicBezTo>
                    <a:lnTo>
                      <a:pt x="798" y="185"/>
                    </a:lnTo>
                    <a:cubicBezTo>
                      <a:pt x="722" y="64"/>
                      <a:pt x="594"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63"/>
              <p:cNvSpPr/>
              <p:nvPr/>
            </p:nvSpPr>
            <p:spPr>
              <a:xfrm>
                <a:off x="2561505" y="1736803"/>
                <a:ext cx="306901" cy="337083"/>
              </a:xfrm>
              <a:custGeom>
                <a:avLst/>
                <a:gdLst/>
                <a:ahLst/>
                <a:cxnLst/>
                <a:rect l="l" t="t" r="r" b="b"/>
                <a:pathLst>
                  <a:path w="5501" h="6042" extrusionOk="0">
                    <a:moveTo>
                      <a:pt x="459" y="0"/>
                    </a:moveTo>
                    <a:cubicBezTo>
                      <a:pt x="366" y="0"/>
                      <a:pt x="271" y="30"/>
                      <a:pt x="191" y="89"/>
                    </a:cubicBezTo>
                    <a:cubicBezTo>
                      <a:pt x="24" y="232"/>
                      <a:pt x="0" y="470"/>
                      <a:pt x="131" y="625"/>
                    </a:cubicBezTo>
                    <a:lnTo>
                      <a:pt x="4751" y="5899"/>
                    </a:lnTo>
                    <a:cubicBezTo>
                      <a:pt x="4816" y="5992"/>
                      <a:pt x="4918" y="6042"/>
                      <a:pt x="5033" y="6042"/>
                    </a:cubicBezTo>
                    <a:cubicBezTo>
                      <a:pt x="5065" y="6042"/>
                      <a:pt x="5098" y="6038"/>
                      <a:pt x="5132" y="6030"/>
                    </a:cubicBezTo>
                    <a:cubicBezTo>
                      <a:pt x="5203" y="6018"/>
                      <a:pt x="5263" y="5983"/>
                      <a:pt x="5310" y="5947"/>
                    </a:cubicBezTo>
                    <a:cubicBezTo>
                      <a:pt x="5477" y="5804"/>
                      <a:pt x="5501" y="5566"/>
                      <a:pt x="5370" y="5411"/>
                    </a:cubicBezTo>
                    <a:lnTo>
                      <a:pt x="762" y="137"/>
                    </a:lnTo>
                    <a:cubicBezTo>
                      <a:pt x="684" y="45"/>
                      <a:pt x="573" y="0"/>
                      <a:pt x="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4" name="Google Shape;1264;p63"/>
              <p:cNvSpPr/>
              <p:nvPr/>
            </p:nvSpPr>
            <p:spPr>
              <a:xfrm>
                <a:off x="3354610" y="1088305"/>
                <a:ext cx="255128" cy="357335"/>
              </a:xfrm>
              <a:custGeom>
                <a:avLst/>
                <a:gdLst/>
                <a:ahLst/>
                <a:cxnLst/>
                <a:rect l="l" t="t" r="r" b="b"/>
                <a:pathLst>
                  <a:path w="4573" h="6405" extrusionOk="0">
                    <a:moveTo>
                      <a:pt x="474" y="0"/>
                    </a:moveTo>
                    <a:cubicBezTo>
                      <a:pt x="394" y="0"/>
                      <a:pt x="312" y="23"/>
                      <a:pt x="238" y="69"/>
                    </a:cubicBezTo>
                    <a:cubicBezTo>
                      <a:pt x="36" y="176"/>
                      <a:pt x="0" y="438"/>
                      <a:pt x="119" y="628"/>
                    </a:cubicBezTo>
                    <a:lnTo>
                      <a:pt x="3775" y="6224"/>
                    </a:lnTo>
                    <a:cubicBezTo>
                      <a:pt x="3852" y="6335"/>
                      <a:pt x="3991" y="6404"/>
                      <a:pt x="4124" y="6404"/>
                    </a:cubicBezTo>
                    <a:cubicBezTo>
                      <a:pt x="4135" y="6404"/>
                      <a:pt x="4145" y="6404"/>
                      <a:pt x="4156" y="6403"/>
                    </a:cubicBezTo>
                    <a:cubicBezTo>
                      <a:pt x="4227" y="6391"/>
                      <a:pt x="4298" y="6379"/>
                      <a:pt x="4346" y="6343"/>
                    </a:cubicBezTo>
                    <a:cubicBezTo>
                      <a:pt x="4537" y="6224"/>
                      <a:pt x="4572" y="5974"/>
                      <a:pt x="4453" y="5772"/>
                    </a:cubicBezTo>
                    <a:lnTo>
                      <a:pt x="798" y="176"/>
                    </a:lnTo>
                    <a:cubicBezTo>
                      <a:pt x="725" y="59"/>
                      <a:pt x="602"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5" name="Google Shape;1265;p63"/>
              <p:cNvSpPr/>
              <p:nvPr/>
            </p:nvSpPr>
            <p:spPr>
              <a:xfrm>
                <a:off x="2411375" y="1231796"/>
                <a:ext cx="1281385" cy="790991"/>
              </a:xfrm>
              <a:custGeom>
                <a:avLst/>
                <a:gdLst/>
                <a:ahLst/>
                <a:cxnLst/>
                <a:rect l="l" t="t" r="r" b="b"/>
                <a:pathLst>
                  <a:path w="22968" h="14178" extrusionOk="0">
                    <a:moveTo>
                      <a:pt x="22502" y="0"/>
                    </a:moveTo>
                    <a:cubicBezTo>
                      <a:pt x="22325" y="0"/>
                      <a:pt x="22168" y="113"/>
                      <a:pt x="22110" y="295"/>
                    </a:cubicBezTo>
                    <a:cubicBezTo>
                      <a:pt x="21884" y="1009"/>
                      <a:pt x="21039" y="3390"/>
                      <a:pt x="19312" y="4581"/>
                    </a:cubicBezTo>
                    <a:cubicBezTo>
                      <a:pt x="17217" y="6022"/>
                      <a:pt x="14633" y="6034"/>
                      <a:pt x="12764" y="6034"/>
                    </a:cubicBezTo>
                    <a:lnTo>
                      <a:pt x="12061" y="6034"/>
                    </a:lnTo>
                    <a:cubicBezTo>
                      <a:pt x="11800" y="6045"/>
                      <a:pt x="11538" y="6045"/>
                      <a:pt x="11276" y="6045"/>
                    </a:cubicBezTo>
                    <a:cubicBezTo>
                      <a:pt x="8942" y="6069"/>
                      <a:pt x="6549" y="6081"/>
                      <a:pt x="3691" y="8058"/>
                    </a:cubicBezTo>
                    <a:cubicBezTo>
                      <a:pt x="1679" y="9463"/>
                      <a:pt x="798" y="11582"/>
                      <a:pt x="72" y="13642"/>
                    </a:cubicBezTo>
                    <a:cubicBezTo>
                      <a:pt x="0" y="13844"/>
                      <a:pt x="119" y="14082"/>
                      <a:pt x="322" y="14166"/>
                    </a:cubicBezTo>
                    <a:cubicBezTo>
                      <a:pt x="381" y="14177"/>
                      <a:pt x="441" y="14177"/>
                      <a:pt x="500" y="14177"/>
                    </a:cubicBezTo>
                    <a:cubicBezTo>
                      <a:pt x="655" y="14177"/>
                      <a:pt x="798" y="14070"/>
                      <a:pt x="846" y="13927"/>
                    </a:cubicBezTo>
                    <a:cubicBezTo>
                      <a:pt x="1524" y="11987"/>
                      <a:pt x="2346" y="9998"/>
                      <a:pt x="4144" y="8748"/>
                    </a:cubicBezTo>
                    <a:cubicBezTo>
                      <a:pt x="6799" y="6915"/>
                      <a:pt x="9073" y="6903"/>
                      <a:pt x="11276" y="6879"/>
                    </a:cubicBezTo>
                    <a:cubicBezTo>
                      <a:pt x="11526" y="6867"/>
                      <a:pt x="11800" y="6867"/>
                      <a:pt x="12061" y="6867"/>
                    </a:cubicBezTo>
                    <a:lnTo>
                      <a:pt x="12752" y="6867"/>
                    </a:lnTo>
                    <a:cubicBezTo>
                      <a:pt x="14740" y="6867"/>
                      <a:pt x="17455" y="6855"/>
                      <a:pt x="19777" y="5260"/>
                    </a:cubicBezTo>
                    <a:cubicBezTo>
                      <a:pt x="21717" y="3926"/>
                      <a:pt x="22658" y="1319"/>
                      <a:pt x="22896" y="545"/>
                    </a:cubicBezTo>
                    <a:cubicBezTo>
                      <a:pt x="22968" y="319"/>
                      <a:pt x="22849" y="92"/>
                      <a:pt x="22634" y="21"/>
                    </a:cubicBezTo>
                    <a:cubicBezTo>
                      <a:pt x="22590" y="7"/>
                      <a:pt x="22546" y="0"/>
                      <a:pt x="22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6" name="Google Shape;1266;p63"/>
              <p:cNvSpPr/>
              <p:nvPr/>
            </p:nvSpPr>
            <p:spPr>
              <a:xfrm>
                <a:off x="2561505" y="1056449"/>
                <a:ext cx="980453" cy="1142356"/>
              </a:xfrm>
              <a:custGeom>
                <a:avLst/>
                <a:gdLst/>
                <a:ahLst/>
                <a:cxnLst/>
                <a:rect l="l" t="t" r="r" b="b"/>
                <a:pathLst>
                  <a:path w="17574" h="20476" extrusionOk="0">
                    <a:moveTo>
                      <a:pt x="17133" y="0"/>
                    </a:moveTo>
                    <a:cubicBezTo>
                      <a:pt x="17105" y="0"/>
                      <a:pt x="17078" y="3"/>
                      <a:pt x="17050" y="9"/>
                    </a:cubicBezTo>
                    <a:cubicBezTo>
                      <a:pt x="15205" y="354"/>
                      <a:pt x="12692" y="807"/>
                      <a:pt x="10966" y="2700"/>
                    </a:cubicBezTo>
                    <a:cubicBezTo>
                      <a:pt x="8966" y="4878"/>
                      <a:pt x="8370" y="7307"/>
                      <a:pt x="8037" y="10736"/>
                    </a:cubicBezTo>
                    <a:cubicBezTo>
                      <a:pt x="7846" y="12570"/>
                      <a:pt x="7323" y="15284"/>
                      <a:pt x="4882" y="17499"/>
                    </a:cubicBezTo>
                    <a:cubicBezTo>
                      <a:pt x="3453" y="18809"/>
                      <a:pt x="1560" y="19475"/>
                      <a:pt x="369" y="19642"/>
                    </a:cubicBezTo>
                    <a:cubicBezTo>
                      <a:pt x="143" y="19666"/>
                      <a:pt x="0" y="19880"/>
                      <a:pt x="24" y="20107"/>
                    </a:cubicBezTo>
                    <a:cubicBezTo>
                      <a:pt x="58" y="20313"/>
                      <a:pt x="248" y="20464"/>
                      <a:pt x="453" y="20464"/>
                    </a:cubicBezTo>
                    <a:cubicBezTo>
                      <a:pt x="461" y="20464"/>
                      <a:pt x="469" y="20464"/>
                      <a:pt x="476" y="20464"/>
                    </a:cubicBezTo>
                    <a:cubicBezTo>
                      <a:pt x="488" y="20464"/>
                      <a:pt x="500" y="20464"/>
                      <a:pt x="476" y="20476"/>
                    </a:cubicBezTo>
                    <a:cubicBezTo>
                      <a:pt x="1786" y="20285"/>
                      <a:pt x="3858" y="19547"/>
                      <a:pt x="5429" y="18118"/>
                    </a:cubicBezTo>
                    <a:cubicBezTo>
                      <a:pt x="8085" y="15713"/>
                      <a:pt x="8656" y="12808"/>
                      <a:pt x="8858" y="10832"/>
                    </a:cubicBezTo>
                    <a:cubicBezTo>
                      <a:pt x="9180" y="7557"/>
                      <a:pt x="9728" y="5271"/>
                      <a:pt x="11573" y="3247"/>
                    </a:cubicBezTo>
                    <a:cubicBezTo>
                      <a:pt x="13109" y="1557"/>
                      <a:pt x="15383" y="1140"/>
                      <a:pt x="17205" y="807"/>
                    </a:cubicBezTo>
                    <a:cubicBezTo>
                      <a:pt x="17431" y="771"/>
                      <a:pt x="17574" y="556"/>
                      <a:pt x="17526" y="330"/>
                    </a:cubicBezTo>
                    <a:cubicBezTo>
                      <a:pt x="17495" y="142"/>
                      <a:pt x="17326" y="0"/>
                      <a:pt x="17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7" name="Google Shape;1267;p63"/>
              <p:cNvSpPr/>
              <p:nvPr/>
            </p:nvSpPr>
            <p:spPr>
              <a:xfrm>
                <a:off x="3919870" y="2352832"/>
                <a:ext cx="33920" cy="61202"/>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63"/>
              <p:cNvSpPr/>
              <p:nvPr/>
            </p:nvSpPr>
            <p:spPr>
              <a:xfrm>
                <a:off x="3871389" y="2489014"/>
                <a:ext cx="41898" cy="24659"/>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63"/>
              <p:cNvSpPr/>
              <p:nvPr/>
            </p:nvSpPr>
            <p:spPr>
              <a:xfrm>
                <a:off x="4012871" y="2508931"/>
                <a:ext cx="47868" cy="55232"/>
              </a:xfrm>
              <a:custGeom>
                <a:avLst/>
                <a:gdLst/>
                <a:ahLst/>
                <a:cxnLst/>
                <a:rect l="l" t="t" r="r" b="b"/>
                <a:pathLst>
                  <a:path w="858" h="990" extrusionOk="0">
                    <a:moveTo>
                      <a:pt x="191" y="1"/>
                    </a:moveTo>
                    <a:cubicBezTo>
                      <a:pt x="131" y="96"/>
                      <a:pt x="72" y="167"/>
                      <a:pt x="0" y="227"/>
                    </a:cubicBezTo>
                    <a:lnTo>
                      <a:pt x="667" y="989"/>
                    </a:lnTo>
                    <a:cubicBezTo>
                      <a:pt x="715" y="894"/>
                      <a:pt x="786" y="810"/>
                      <a:pt x="858" y="751"/>
                    </a:cubicBezTo>
                    <a:lnTo>
                      <a:pt x="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0" name="Google Shape;1270;p63"/>
              <p:cNvSpPr/>
              <p:nvPr/>
            </p:nvSpPr>
            <p:spPr>
              <a:xfrm>
                <a:off x="4123781" y="2510270"/>
                <a:ext cx="54563" cy="54507"/>
              </a:xfrm>
              <a:custGeom>
                <a:avLst/>
                <a:gdLst/>
                <a:ahLst/>
                <a:cxnLst/>
                <a:rect l="l" t="t" r="r" b="b"/>
                <a:pathLst>
                  <a:path w="978" h="977" extrusionOk="0">
                    <a:moveTo>
                      <a:pt x="763" y="1"/>
                    </a:moveTo>
                    <a:lnTo>
                      <a:pt x="1" y="739"/>
                    </a:lnTo>
                    <a:cubicBezTo>
                      <a:pt x="84" y="810"/>
                      <a:pt x="144" y="894"/>
                      <a:pt x="179" y="977"/>
                    </a:cubicBezTo>
                    <a:lnTo>
                      <a:pt x="977" y="203"/>
                    </a:lnTo>
                    <a:cubicBezTo>
                      <a:pt x="882" y="155"/>
                      <a:pt x="810" y="84"/>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1" name="Google Shape;1271;p63"/>
              <p:cNvSpPr/>
              <p:nvPr/>
            </p:nvSpPr>
            <p:spPr>
              <a:xfrm>
                <a:off x="3903914" y="2405330"/>
                <a:ext cx="130939" cy="132222"/>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2" name="Google Shape;1272;p63"/>
              <p:cNvSpPr/>
              <p:nvPr/>
            </p:nvSpPr>
            <p:spPr>
              <a:xfrm>
                <a:off x="3874011" y="2285103"/>
                <a:ext cx="76488" cy="76432"/>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63"/>
              <p:cNvSpPr/>
              <p:nvPr/>
            </p:nvSpPr>
            <p:spPr>
              <a:xfrm>
                <a:off x="4043444" y="2538834"/>
                <a:ext cx="95010" cy="95066"/>
              </a:xfrm>
              <a:custGeom>
                <a:avLst/>
                <a:gdLst/>
                <a:ahLst/>
                <a:cxnLst/>
                <a:rect l="l" t="t" r="r" b="b"/>
                <a:pathLst>
                  <a:path w="1703" h="1704" extrusionOk="0">
                    <a:moveTo>
                      <a:pt x="845" y="1"/>
                    </a:moveTo>
                    <a:cubicBezTo>
                      <a:pt x="643" y="1"/>
                      <a:pt x="441" y="84"/>
                      <a:pt x="298" y="203"/>
                    </a:cubicBezTo>
                    <a:cubicBezTo>
                      <a:pt x="226" y="274"/>
                      <a:pt x="143" y="346"/>
                      <a:pt x="107" y="441"/>
                    </a:cubicBezTo>
                    <a:cubicBezTo>
                      <a:pt x="48" y="572"/>
                      <a:pt x="0" y="703"/>
                      <a:pt x="0" y="858"/>
                    </a:cubicBezTo>
                    <a:cubicBezTo>
                      <a:pt x="0" y="1334"/>
                      <a:pt x="393" y="1703"/>
                      <a:pt x="845" y="1703"/>
                    </a:cubicBezTo>
                    <a:cubicBezTo>
                      <a:pt x="1322" y="1703"/>
                      <a:pt x="1703" y="1310"/>
                      <a:pt x="1703" y="858"/>
                    </a:cubicBezTo>
                    <a:cubicBezTo>
                      <a:pt x="1703" y="715"/>
                      <a:pt x="1667" y="584"/>
                      <a:pt x="1596" y="465"/>
                    </a:cubicBezTo>
                    <a:cubicBezTo>
                      <a:pt x="1548" y="382"/>
                      <a:pt x="1488" y="298"/>
                      <a:pt x="1417" y="227"/>
                    </a:cubicBezTo>
                    <a:cubicBezTo>
                      <a:pt x="1262" y="96"/>
                      <a:pt x="1072"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4" name="Google Shape;1274;p63"/>
              <p:cNvSpPr/>
              <p:nvPr/>
            </p:nvSpPr>
            <p:spPr>
              <a:xfrm>
                <a:off x="4157032" y="2445833"/>
                <a:ext cx="82402" cy="81788"/>
              </a:xfrm>
              <a:custGeom>
                <a:avLst/>
                <a:gdLst/>
                <a:ahLst/>
                <a:cxnLst/>
                <a:rect l="l" t="t" r="r" b="b"/>
                <a:pathLst>
                  <a:path w="1477" h="1466" extrusionOk="0">
                    <a:moveTo>
                      <a:pt x="738" y="1"/>
                    </a:moveTo>
                    <a:cubicBezTo>
                      <a:pt x="333" y="1"/>
                      <a:pt x="0" y="334"/>
                      <a:pt x="0" y="739"/>
                    </a:cubicBezTo>
                    <a:cubicBezTo>
                      <a:pt x="0" y="882"/>
                      <a:pt x="48" y="1037"/>
                      <a:pt x="143" y="1156"/>
                    </a:cubicBezTo>
                    <a:cubicBezTo>
                      <a:pt x="202" y="1239"/>
                      <a:pt x="274" y="1310"/>
                      <a:pt x="357" y="1358"/>
                    </a:cubicBezTo>
                    <a:cubicBezTo>
                      <a:pt x="476" y="1418"/>
                      <a:pt x="607" y="1465"/>
                      <a:pt x="750" y="1465"/>
                    </a:cubicBezTo>
                    <a:cubicBezTo>
                      <a:pt x="1155" y="1465"/>
                      <a:pt x="1476" y="1132"/>
                      <a:pt x="1476" y="739"/>
                    </a:cubicBezTo>
                    <a:cubicBezTo>
                      <a:pt x="1476" y="334"/>
                      <a:pt x="1155"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5" name="Google Shape;1275;p63"/>
              <p:cNvSpPr/>
              <p:nvPr/>
            </p:nvSpPr>
            <p:spPr>
              <a:xfrm>
                <a:off x="3759140" y="2457158"/>
                <a:ext cx="114927" cy="114258"/>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76" name="Google Shape;1276;p63"/>
            <p:cNvSpPr/>
            <p:nvPr/>
          </p:nvSpPr>
          <p:spPr>
            <a:xfrm>
              <a:off x="342850" y="181291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7" name="Google Shape;1277;p63"/>
            <p:cNvSpPr/>
            <p:nvPr/>
          </p:nvSpPr>
          <p:spPr>
            <a:xfrm>
              <a:off x="2079813" y="712150"/>
              <a:ext cx="1002419" cy="201996"/>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1" name="Google Shape;1360;p66"/>
          <p:cNvSpPr txBox="1">
            <a:spLocks noGrp="1"/>
          </p:cNvSpPr>
          <p:nvPr>
            <p:ph type="title"/>
          </p:nvPr>
        </p:nvSpPr>
        <p:spPr>
          <a:xfrm>
            <a:off x="4209358" y="1377428"/>
            <a:ext cx="1023600" cy="820800"/>
          </a:xfrm>
          <a:prstGeom prst="rect">
            <a:avLst/>
          </a:prstGeom>
          <a:solidFill>
            <a:schemeClr val="bg1"/>
          </a:solidFill>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accent6"/>
                </a:solidFill>
                <a:latin typeface="+mj-lt"/>
              </a:rPr>
              <a:t>I</a:t>
            </a:r>
            <a:r>
              <a:rPr lang="en-US" b="1">
                <a:solidFill>
                  <a:schemeClr val="accent6"/>
                </a:solidFill>
                <a:latin typeface="+mj-lt"/>
              </a:rPr>
              <a:t>I</a:t>
            </a:r>
            <a:endParaRPr b="1">
              <a:solidFill>
                <a:schemeClr val="accent6"/>
              </a:solidFill>
              <a:latin typeface="+mj-lt"/>
            </a:endParaRPr>
          </a:p>
        </p:txBody>
      </p:sp>
      <p:sp>
        <p:nvSpPr>
          <p:cNvPr id="92" name="Google Shape;1362;p66"/>
          <p:cNvSpPr txBox="1">
            <a:spLocks noGrp="1"/>
          </p:cNvSpPr>
          <p:nvPr>
            <p:ph type="title" idx="2"/>
          </p:nvPr>
        </p:nvSpPr>
        <p:spPr>
          <a:xfrm>
            <a:off x="3950867" y="2520928"/>
            <a:ext cx="5178842" cy="990337"/>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b="1">
                <a:latin typeface="+mj-lt"/>
              </a:rPr>
              <a:t>NỒNG ĐỘ DUNG DỊCH</a:t>
            </a:r>
            <a:endParaRPr b="1">
              <a:latin typeface="+mj-lt"/>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 name="Group 6"/>
          <p:cNvGrpSpPr/>
          <p:nvPr/>
        </p:nvGrpSpPr>
        <p:grpSpPr>
          <a:xfrm>
            <a:off x="348092" y="1801772"/>
            <a:ext cx="2210280" cy="3427959"/>
            <a:chOff x="619555" y="1801772"/>
            <a:chExt cx="2210280" cy="3427959"/>
          </a:xfrm>
        </p:grpSpPr>
        <p:grpSp>
          <p:nvGrpSpPr>
            <p:cNvPr id="2542" name="Google Shape;2542;p81"/>
            <p:cNvGrpSpPr/>
            <p:nvPr/>
          </p:nvGrpSpPr>
          <p:grpSpPr>
            <a:xfrm>
              <a:off x="619555" y="2458867"/>
              <a:ext cx="2210280" cy="2770864"/>
              <a:chOff x="954759" y="2453427"/>
              <a:chExt cx="2210280" cy="2770864"/>
            </a:xfrm>
          </p:grpSpPr>
          <p:sp>
            <p:nvSpPr>
              <p:cNvPr id="2543" name="Google Shape;2543;p81"/>
              <p:cNvSpPr/>
              <p:nvPr/>
            </p:nvSpPr>
            <p:spPr>
              <a:xfrm>
                <a:off x="1488034" y="3153363"/>
                <a:ext cx="960028" cy="1892777"/>
              </a:xfrm>
              <a:custGeom>
                <a:avLst/>
                <a:gdLst/>
                <a:ahLst/>
                <a:cxnLst/>
                <a:rect l="l" t="t" r="r" b="b"/>
                <a:pathLst>
                  <a:path w="16118" h="31778" extrusionOk="0">
                    <a:moveTo>
                      <a:pt x="8624" y="0"/>
                    </a:moveTo>
                    <a:cubicBezTo>
                      <a:pt x="7604" y="0"/>
                      <a:pt x="6751" y="139"/>
                      <a:pt x="5425" y="415"/>
                    </a:cubicBezTo>
                    <a:cubicBezTo>
                      <a:pt x="4981" y="499"/>
                      <a:pt x="1777" y="2240"/>
                      <a:pt x="1464" y="2552"/>
                    </a:cubicBezTo>
                    <a:cubicBezTo>
                      <a:pt x="744" y="3272"/>
                      <a:pt x="733" y="4400"/>
                      <a:pt x="768" y="5408"/>
                    </a:cubicBezTo>
                    <a:cubicBezTo>
                      <a:pt x="1021" y="13832"/>
                      <a:pt x="0" y="29458"/>
                      <a:pt x="37" y="31474"/>
                    </a:cubicBezTo>
                    <a:cubicBezTo>
                      <a:pt x="43" y="31670"/>
                      <a:pt x="3171" y="31777"/>
                      <a:pt x="6920" y="31777"/>
                    </a:cubicBezTo>
                    <a:cubicBezTo>
                      <a:pt x="10036" y="31777"/>
                      <a:pt x="13580" y="31704"/>
                      <a:pt x="16118" y="31546"/>
                    </a:cubicBezTo>
                    <a:cubicBezTo>
                      <a:pt x="16118" y="20649"/>
                      <a:pt x="15614" y="11288"/>
                      <a:pt x="15542" y="1339"/>
                    </a:cubicBezTo>
                    <a:cubicBezTo>
                      <a:pt x="15529" y="992"/>
                      <a:pt x="12710" y="391"/>
                      <a:pt x="11198" y="199"/>
                    </a:cubicBezTo>
                    <a:cubicBezTo>
                      <a:pt x="10117" y="67"/>
                      <a:pt x="9330" y="0"/>
                      <a:pt x="86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4" name="Google Shape;2544;p81"/>
              <p:cNvSpPr/>
              <p:nvPr/>
            </p:nvSpPr>
            <p:spPr>
              <a:xfrm>
                <a:off x="1811108" y="2861142"/>
                <a:ext cx="358924" cy="419022"/>
              </a:xfrm>
              <a:custGeom>
                <a:avLst/>
                <a:gdLst/>
                <a:ahLst/>
                <a:cxnLst/>
                <a:rect l="l" t="t" r="r" b="b"/>
                <a:pathLst>
                  <a:path w="6026" h="7035" extrusionOk="0">
                    <a:moveTo>
                      <a:pt x="2601" y="1"/>
                    </a:moveTo>
                    <a:cubicBezTo>
                      <a:pt x="1667" y="1"/>
                      <a:pt x="730" y="343"/>
                      <a:pt x="277" y="1289"/>
                    </a:cubicBezTo>
                    <a:cubicBezTo>
                      <a:pt x="241" y="1949"/>
                      <a:pt x="301" y="3449"/>
                      <a:pt x="313" y="4289"/>
                    </a:cubicBezTo>
                    <a:cubicBezTo>
                      <a:pt x="337" y="5393"/>
                      <a:pt x="121" y="6101"/>
                      <a:pt x="1" y="6341"/>
                    </a:cubicBezTo>
                    <a:cubicBezTo>
                      <a:pt x="908" y="6795"/>
                      <a:pt x="1923" y="7035"/>
                      <a:pt x="2930" y="7035"/>
                    </a:cubicBezTo>
                    <a:cubicBezTo>
                      <a:pt x="3042" y="7035"/>
                      <a:pt x="3153" y="7032"/>
                      <a:pt x="3265" y="7026"/>
                    </a:cubicBezTo>
                    <a:cubicBezTo>
                      <a:pt x="4406" y="6965"/>
                      <a:pt x="5654" y="6461"/>
                      <a:pt x="6025" y="5393"/>
                    </a:cubicBezTo>
                    <a:lnTo>
                      <a:pt x="6025" y="5393"/>
                    </a:lnTo>
                    <a:cubicBezTo>
                      <a:pt x="6012" y="5394"/>
                      <a:pt x="5998" y="5395"/>
                      <a:pt x="5985" y="5395"/>
                    </a:cubicBezTo>
                    <a:cubicBezTo>
                      <a:pt x="5473" y="5395"/>
                      <a:pt x="5219" y="4732"/>
                      <a:pt x="5126" y="4193"/>
                    </a:cubicBezTo>
                    <a:cubicBezTo>
                      <a:pt x="4958" y="3101"/>
                      <a:pt x="5161" y="1961"/>
                      <a:pt x="4982" y="857"/>
                    </a:cubicBezTo>
                    <a:cubicBezTo>
                      <a:pt x="4591" y="392"/>
                      <a:pt x="3598" y="1"/>
                      <a:pt x="2601"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5" name="Google Shape;2545;p81"/>
              <p:cNvSpPr/>
              <p:nvPr/>
            </p:nvSpPr>
            <p:spPr>
              <a:xfrm>
                <a:off x="1430734" y="3138055"/>
                <a:ext cx="1146697" cy="2086236"/>
              </a:xfrm>
              <a:custGeom>
                <a:avLst/>
                <a:gdLst/>
                <a:ahLst/>
                <a:cxnLst/>
                <a:rect l="l" t="t" r="r" b="b"/>
                <a:pathLst>
                  <a:path w="19252" h="35026" extrusionOk="0">
                    <a:moveTo>
                      <a:pt x="6387" y="0"/>
                    </a:moveTo>
                    <a:cubicBezTo>
                      <a:pt x="4875" y="516"/>
                      <a:pt x="2642" y="720"/>
                      <a:pt x="1167" y="2148"/>
                    </a:cubicBezTo>
                    <a:cubicBezTo>
                      <a:pt x="759" y="2545"/>
                      <a:pt x="1383" y="25514"/>
                      <a:pt x="15" y="34335"/>
                    </a:cubicBezTo>
                    <a:cubicBezTo>
                      <a:pt x="0" y="34436"/>
                      <a:pt x="4497" y="35026"/>
                      <a:pt x="9578" y="35026"/>
                    </a:cubicBezTo>
                    <a:cubicBezTo>
                      <a:pt x="12923" y="35026"/>
                      <a:pt x="16522" y="34770"/>
                      <a:pt x="19252" y="33950"/>
                    </a:cubicBezTo>
                    <a:cubicBezTo>
                      <a:pt x="17704" y="23810"/>
                      <a:pt x="18172" y="11137"/>
                      <a:pt x="17080" y="937"/>
                    </a:cubicBezTo>
                    <a:cubicBezTo>
                      <a:pt x="15688" y="276"/>
                      <a:pt x="13768" y="0"/>
                      <a:pt x="11992" y="0"/>
                    </a:cubicBezTo>
                    <a:cubicBezTo>
                      <a:pt x="12256" y="4633"/>
                      <a:pt x="11787" y="9961"/>
                      <a:pt x="10072" y="14450"/>
                    </a:cubicBezTo>
                    <a:cubicBezTo>
                      <a:pt x="7599" y="11449"/>
                      <a:pt x="6579" y="1657"/>
                      <a:pt x="6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6" name="Google Shape;2546;p81"/>
              <p:cNvSpPr/>
              <p:nvPr/>
            </p:nvSpPr>
            <p:spPr>
              <a:xfrm>
                <a:off x="1789665" y="3055797"/>
                <a:ext cx="374648" cy="359638"/>
              </a:xfrm>
              <a:custGeom>
                <a:avLst/>
                <a:gdLst/>
                <a:ahLst/>
                <a:cxnLst/>
                <a:rect l="l" t="t" r="r" b="b"/>
                <a:pathLst>
                  <a:path w="6290" h="6038" extrusionOk="0">
                    <a:moveTo>
                      <a:pt x="5390" y="1"/>
                    </a:moveTo>
                    <a:cubicBezTo>
                      <a:pt x="5201" y="1111"/>
                      <a:pt x="4454" y="3640"/>
                      <a:pt x="3423" y="3640"/>
                    </a:cubicBezTo>
                    <a:cubicBezTo>
                      <a:pt x="3407" y="3640"/>
                      <a:pt x="3390" y="3639"/>
                      <a:pt x="3373" y="3638"/>
                    </a:cubicBezTo>
                    <a:cubicBezTo>
                      <a:pt x="2317" y="3566"/>
                      <a:pt x="1009" y="1249"/>
                      <a:pt x="649" y="253"/>
                    </a:cubicBezTo>
                    <a:cubicBezTo>
                      <a:pt x="325" y="445"/>
                      <a:pt x="1" y="1909"/>
                      <a:pt x="1" y="2305"/>
                    </a:cubicBezTo>
                    <a:cubicBezTo>
                      <a:pt x="1" y="3241"/>
                      <a:pt x="1489" y="5209"/>
                      <a:pt x="2317" y="6038"/>
                    </a:cubicBezTo>
                    <a:cubicBezTo>
                      <a:pt x="2497" y="5198"/>
                      <a:pt x="2881" y="4646"/>
                      <a:pt x="3373" y="3950"/>
                    </a:cubicBezTo>
                    <a:cubicBezTo>
                      <a:pt x="3998" y="4657"/>
                      <a:pt x="4214" y="5150"/>
                      <a:pt x="4502" y="5905"/>
                    </a:cubicBezTo>
                    <a:cubicBezTo>
                      <a:pt x="4503" y="5909"/>
                      <a:pt x="4506" y="5912"/>
                      <a:pt x="4511" y="5912"/>
                    </a:cubicBezTo>
                    <a:cubicBezTo>
                      <a:pt x="4640" y="5912"/>
                      <a:pt x="6044" y="4338"/>
                      <a:pt x="6217" y="2473"/>
                    </a:cubicBezTo>
                    <a:cubicBezTo>
                      <a:pt x="6289" y="1717"/>
                      <a:pt x="6025" y="421"/>
                      <a:pt x="5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7" name="Google Shape;2547;p81"/>
              <p:cNvSpPr/>
              <p:nvPr/>
            </p:nvSpPr>
            <p:spPr>
              <a:xfrm>
                <a:off x="1903372" y="3912147"/>
                <a:ext cx="125856" cy="199534"/>
              </a:xfrm>
              <a:custGeom>
                <a:avLst/>
                <a:gdLst/>
                <a:ahLst/>
                <a:cxnLst/>
                <a:rect l="l" t="t" r="r" b="b"/>
                <a:pathLst>
                  <a:path w="2113" h="3350" extrusionOk="0">
                    <a:moveTo>
                      <a:pt x="576" y="1"/>
                    </a:moveTo>
                    <a:lnTo>
                      <a:pt x="0" y="3062"/>
                    </a:lnTo>
                    <a:lnTo>
                      <a:pt x="1548" y="3350"/>
                    </a:lnTo>
                    <a:lnTo>
                      <a:pt x="2113" y="301"/>
                    </a:lnTo>
                    <a:lnTo>
                      <a:pt x="5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8" name="Google Shape;2548;p81"/>
              <p:cNvSpPr/>
              <p:nvPr/>
            </p:nvSpPr>
            <p:spPr>
              <a:xfrm>
                <a:off x="1793298" y="4064273"/>
                <a:ext cx="283101" cy="243253"/>
              </a:xfrm>
              <a:custGeom>
                <a:avLst/>
                <a:gdLst/>
                <a:ahLst/>
                <a:cxnLst/>
                <a:rect l="l" t="t" r="r" b="b"/>
                <a:pathLst>
                  <a:path w="4753" h="4084" extrusionOk="0">
                    <a:moveTo>
                      <a:pt x="2319" y="0"/>
                    </a:moveTo>
                    <a:cubicBezTo>
                      <a:pt x="1265" y="0"/>
                      <a:pt x="322" y="745"/>
                      <a:pt x="120" y="1828"/>
                    </a:cubicBezTo>
                    <a:cubicBezTo>
                      <a:pt x="0" y="2428"/>
                      <a:pt x="144" y="3028"/>
                      <a:pt x="468" y="3495"/>
                    </a:cubicBezTo>
                    <a:lnTo>
                      <a:pt x="3600" y="4084"/>
                    </a:lnTo>
                    <a:cubicBezTo>
                      <a:pt x="4068" y="3759"/>
                      <a:pt x="4417" y="3255"/>
                      <a:pt x="4524" y="2655"/>
                    </a:cubicBezTo>
                    <a:cubicBezTo>
                      <a:pt x="4753" y="1431"/>
                      <a:pt x="3961" y="268"/>
                      <a:pt x="2736" y="39"/>
                    </a:cubicBezTo>
                    <a:cubicBezTo>
                      <a:pt x="2596" y="13"/>
                      <a:pt x="2457" y="0"/>
                      <a:pt x="2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9" name="Google Shape;2549;p81"/>
              <p:cNvSpPr/>
              <p:nvPr/>
            </p:nvSpPr>
            <p:spPr>
              <a:xfrm>
                <a:off x="1923386" y="3880697"/>
                <a:ext cx="125856" cy="51522"/>
              </a:xfrm>
              <a:custGeom>
                <a:avLst/>
                <a:gdLst/>
                <a:ahLst/>
                <a:cxnLst/>
                <a:rect l="l" t="t" r="r" b="b"/>
                <a:pathLst>
                  <a:path w="2113" h="865" extrusionOk="0">
                    <a:moveTo>
                      <a:pt x="96" y="1"/>
                    </a:moveTo>
                    <a:lnTo>
                      <a:pt x="0" y="493"/>
                    </a:lnTo>
                    <a:lnTo>
                      <a:pt x="2017" y="865"/>
                    </a:lnTo>
                    <a:lnTo>
                      <a:pt x="2113" y="385"/>
                    </a:lnTo>
                    <a:lnTo>
                      <a:pt x="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0" name="Google Shape;2550;p81"/>
              <p:cNvSpPr/>
              <p:nvPr/>
            </p:nvSpPr>
            <p:spPr>
              <a:xfrm>
                <a:off x="1810453" y="3968673"/>
                <a:ext cx="246648" cy="323841"/>
              </a:xfrm>
              <a:custGeom>
                <a:avLst/>
                <a:gdLst/>
                <a:ahLst/>
                <a:cxnLst/>
                <a:rect l="l" t="t" r="r" b="b"/>
                <a:pathLst>
                  <a:path w="4141" h="5437" extrusionOk="0">
                    <a:moveTo>
                      <a:pt x="2256" y="0"/>
                    </a:moveTo>
                    <a:lnTo>
                      <a:pt x="1908" y="1884"/>
                    </a:lnTo>
                    <a:cubicBezTo>
                      <a:pt x="1032" y="1932"/>
                      <a:pt x="264" y="2580"/>
                      <a:pt x="96" y="3481"/>
                    </a:cubicBezTo>
                    <a:cubicBezTo>
                      <a:pt x="0" y="3996"/>
                      <a:pt x="108" y="4500"/>
                      <a:pt x="372" y="4908"/>
                    </a:cubicBezTo>
                    <a:lnTo>
                      <a:pt x="3204" y="5436"/>
                    </a:lnTo>
                    <a:cubicBezTo>
                      <a:pt x="3588" y="5148"/>
                      <a:pt x="3876" y="4716"/>
                      <a:pt x="3972" y="4212"/>
                    </a:cubicBezTo>
                    <a:cubicBezTo>
                      <a:pt x="4140" y="3300"/>
                      <a:pt x="3660" y="2425"/>
                      <a:pt x="2868" y="2065"/>
                    </a:cubicBezTo>
                    <a:lnTo>
                      <a:pt x="3216" y="180"/>
                    </a:lnTo>
                    <a:lnTo>
                      <a:pt x="22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1" name="Google Shape;2551;p81"/>
              <p:cNvSpPr/>
              <p:nvPr/>
            </p:nvSpPr>
            <p:spPr>
              <a:xfrm>
                <a:off x="1680366" y="3990831"/>
                <a:ext cx="376733" cy="228303"/>
              </a:xfrm>
              <a:custGeom>
                <a:avLst/>
                <a:gdLst/>
                <a:ahLst/>
                <a:cxnLst/>
                <a:rect l="l" t="t" r="r" b="b"/>
                <a:pathLst>
                  <a:path w="6325" h="3833" extrusionOk="0">
                    <a:moveTo>
                      <a:pt x="4068" y="0"/>
                    </a:moveTo>
                    <a:lnTo>
                      <a:pt x="4068" y="0"/>
                    </a:lnTo>
                    <a:cubicBezTo>
                      <a:pt x="3816" y="229"/>
                      <a:pt x="2916" y="253"/>
                      <a:pt x="2592" y="360"/>
                    </a:cubicBezTo>
                    <a:cubicBezTo>
                      <a:pt x="2536" y="379"/>
                      <a:pt x="2067" y="715"/>
                      <a:pt x="1012" y="715"/>
                    </a:cubicBezTo>
                    <a:cubicBezTo>
                      <a:pt x="721" y="715"/>
                      <a:pt x="385" y="689"/>
                      <a:pt x="0" y="624"/>
                    </a:cubicBezTo>
                    <a:lnTo>
                      <a:pt x="0" y="624"/>
                    </a:lnTo>
                    <a:cubicBezTo>
                      <a:pt x="60" y="1320"/>
                      <a:pt x="96" y="1848"/>
                      <a:pt x="156" y="2544"/>
                    </a:cubicBezTo>
                    <a:cubicBezTo>
                      <a:pt x="1784" y="2555"/>
                      <a:pt x="4251" y="3833"/>
                      <a:pt x="5069" y="3833"/>
                    </a:cubicBezTo>
                    <a:cubicBezTo>
                      <a:pt x="5180" y="3833"/>
                      <a:pt x="5260" y="3809"/>
                      <a:pt x="5304" y="3757"/>
                    </a:cubicBezTo>
                    <a:cubicBezTo>
                      <a:pt x="5448" y="3576"/>
                      <a:pt x="3936" y="3336"/>
                      <a:pt x="4080" y="3109"/>
                    </a:cubicBezTo>
                    <a:cubicBezTo>
                      <a:pt x="4092" y="3092"/>
                      <a:pt x="4130" y="3085"/>
                      <a:pt x="4188" y="3085"/>
                    </a:cubicBezTo>
                    <a:cubicBezTo>
                      <a:pt x="4499" y="3085"/>
                      <a:pt x="5383" y="3282"/>
                      <a:pt x="5864" y="3282"/>
                    </a:cubicBezTo>
                    <a:cubicBezTo>
                      <a:pt x="6076" y="3282"/>
                      <a:pt x="6209" y="3243"/>
                      <a:pt x="6180" y="3133"/>
                    </a:cubicBezTo>
                    <a:cubicBezTo>
                      <a:pt x="6108" y="2893"/>
                      <a:pt x="4428" y="2808"/>
                      <a:pt x="4440" y="2485"/>
                    </a:cubicBezTo>
                    <a:cubicBezTo>
                      <a:pt x="4440" y="2449"/>
                      <a:pt x="4493" y="2435"/>
                      <a:pt x="4580" y="2435"/>
                    </a:cubicBezTo>
                    <a:cubicBezTo>
                      <a:pt x="4858" y="2435"/>
                      <a:pt x="5491" y="2575"/>
                      <a:pt x="5913" y="2575"/>
                    </a:cubicBezTo>
                    <a:cubicBezTo>
                      <a:pt x="6153" y="2575"/>
                      <a:pt x="6324" y="2530"/>
                      <a:pt x="6324" y="2389"/>
                    </a:cubicBezTo>
                    <a:cubicBezTo>
                      <a:pt x="6324" y="2101"/>
                      <a:pt x="4572" y="2160"/>
                      <a:pt x="4488" y="1728"/>
                    </a:cubicBezTo>
                    <a:cubicBezTo>
                      <a:pt x="4482" y="1682"/>
                      <a:pt x="4584" y="1669"/>
                      <a:pt x="4739" y="1669"/>
                    </a:cubicBezTo>
                    <a:cubicBezTo>
                      <a:pt x="4925" y="1669"/>
                      <a:pt x="5187" y="1687"/>
                      <a:pt x="5428" y="1687"/>
                    </a:cubicBezTo>
                    <a:cubicBezTo>
                      <a:pt x="5758" y="1687"/>
                      <a:pt x="6049" y="1653"/>
                      <a:pt x="6049" y="1488"/>
                    </a:cubicBezTo>
                    <a:cubicBezTo>
                      <a:pt x="6049" y="1272"/>
                      <a:pt x="4188" y="1080"/>
                      <a:pt x="3576" y="864"/>
                    </a:cubicBezTo>
                    <a:cubicBezTo>
                      <a:pt x="3744" y="805"/>
                      <a:pt x="3840" y="733"/>
                      <a:pt x="3948" y="672"/>
                    </a:cubicBezTo>
                    <a:lnTo>
                      <a:pt x="4068"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2" name="Google Shape;2552;p81"/>
              <p:cNvSpPr/>
              <p:nvPr/>
            </p:nvSpPr>
            <p:spPr>
              <a:xfrm>
                <a:off x="954759" y="3238479"/>
                <a:ext cx="822082" cy="952107"/>
              </a:xfrm>
              <a:custGeom>
                <a:avLst/>
                <a:gdLst/>
                <a:ahLst/>
                <a:cxnLst/>
                <a:rect l="l" t="t" r="r" b="b"/>
                <a:pathLst>
                  <a:path w="13802" h="15985" extrusionOk="0">
                    <a:moveTo>
                      <a:pt x="10040" y="1"/>
                    </a:moveTo>
                    <a:cubicBezTo>
                      <a:pt x="9874" y="1"/>
                      <a:pt x="9685" y="73"/>
                      <a:pt x="9470" y="222"/>
                    </a:cubicBezTo>
                    <a:cubicBezTo>
                      <a:pt x="5774" y="2731"/>
                      <a:pt x="1" y="12499"/>
                      <a:pt x="1405" y="14983"/>
                    </a:cubicBezTo>
                    <a:cubicBezTo>
                      <a:pt x="1852" y="15771"/>
                      <a:pt x="6062" y="15984"/>
                      <a:pt x="9427" y="15984"/>
                    </a:cubicBezTo>
                    <a:cubicBezTo>
                      <a:pt x="11750" y="15984"/>
                      <a:pt x="13670" y="15883"/>
                      <a:pt x="13670" y="15799"/>
                    </a:cubicBezTo>
                    <a:cubicBezTo>
                      <a:pt x="13718" y="14708"/>
                      <a:pt x="13766" y="13831"/>
                      <a:pt x="13802" y="12751"/>
                    </a:cubicBezTo>
                    <a:cubicBezTo>
                      <a:pt x="11546" y="12559"/>
                      <a:pt x="8761" y="12523"/>
                      <a:pt x="6254" y="12319"/>
                    </a:cubicBezTo>
                    <a:cubicBezTo>
                      <a:pt x="7489" y="10519"/>
                      <a:pt x="9049" y="8431"/>
                      <a:pt x="9961" y="6967"/>
                    </a:cubicBezTo>
                    <a:cubicBezTo>
                      <a:pt x="10694" y="5803"/>
                      <a:pt x="11258" y="4243"/>
                      <a:pt x="11090" y="2539"/>
                    </a:cubicBezTo>
                    <a:cubicBezTo>
                      <a:pt x="10939" y="925"/>
                      <a:pt x="10636" y="1"/>
                      <a:pt x="100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3" name="Google Shape;2553;p81"/>
              <p:cNvSpPr/>
              <p:nvPr/>
            </p:nvSpPr>
            <p:spPr>
              <a:xfrm>
                <a:off x="2324548" y="3182489"/>
                <a:ext cx="686934" cy="578352"/>
              </a:xfrm>
              <a:custGeom>
                <a:avLst/>
                <a:gdLst/>
                <a:ahLst/>
                <a:cxnLst/>
                <a:rect l="l" t="t" r="r" b="b"/>
                <a:pathLst>
                  <a:path w="11533" h="9710" extrusionOk="0">
                    <a:moveTo>
                      <a:pt x="1442" y="1"/>
                    </a:moveTo>
                    <a:cubicBezTo>
                      <a:pt x="0" y="1"/>
                      <a:pt x="347" y="3732"/>
                      <a:pt x="1498" y="5266"/>
                    </a:cubicBezTo>
                    <a:cubicBezTo>
                      <a:pt x="2146" y="6143"/>
                      <a:pt x="2866" y="6407"/>
                      <a:pt x="3814" y="6959"/>
                    </a:cubicBezTo>
                    <a:cubicBezTo>
                      <a:pt x="4522" y="7367"/>
                      <a:pt x="5254" y="7727"/>
                      <a:pt x="5998" y="8075"/>
                    </a:cubicBezTo>
                    <a:cubicBezTo>
                      <a:pt x="6994" y="8555"/>
                      <a:pt x="7966" y="9107"/>
                      <a:pt x="8987" y="9515"/>
                    </a:cubicBezTo>
                    <a:cubicBezTo>
                      <a:pt x="9322" y="9650"/>
                      <a:pt x="9616" y="9709"/>
                      <a:pt x="9872" y="9709"/>
                    </a:cubicBezTo>
                    <a:cubicBezTo>
                      <a:pt x="11315" y="9709"/>
                      <a:pt x="11532" y="7824"/>
                      <a:pt x="11134" y="7151"/>
                    </a:cubicBezTo>
                    <a:cubicBezTo>
                      <a:pt x="10667" y="6359"/>
                      <a:pt x="10163" y="5842"/>
                      <a:pt x="9454" y="5266"/>
                    </a:cubicBezTo>
                    <a:cubicBezTo>
                      <a:pt x="7018" y="3250"/>
                      <a:pt x="4750" y="1642"/>
                      <a:pt x="2074" y="191"/>
                    </a:cubicBezTo>
                    <a:cubicBezTo>
                      <a:pt x="1834" y="60"/>
                      <a:pt x="1624" y="1"/>
                      <a:pt x="14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4" name="Google Shape;2554;p81"/>
              <p:cNvSpPr/>
              <p:nvPr/>
            </p:nvSpPr>
            <p:spPr>
              <a:xfrm>
                <a:off x="2405138" y="2649095"/>
                <a:ext cx="90178" cy="188039"/>
              </a:xfrm>
              <a:custGeom>
                <a:avLst/>
                <a:gdLst/>
                <a:ahLst/>
                <a:cxnLst/>
                <a:rect l="l" t="t" r="r" b="b"/>
                <a:pathLst>
                  <a:path w="1514" h="3157" extrusionOk="0">
                    <a:moveTo>
                      <a:pt x="1" y="1"/>
                    </a:moveTo>
                    <a:lnTo>
                      <a:pt x="1" y="3157"/>
                    </a:lnTo>
                    <a:lnTo>
                      <a:pt x="1513" y="3157"/>
                    </a:lnTo>
                    <a:lnTo>
                      <a:pt x="1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5" name="Google Shape;2555;p81"/>
              <p:cNvSpPr/>
              <p:nvPr/>
            </p:nvSpPr>
            <p:spPr>
              <a:xfrm>
                <a:off x="2422292" y="2700558"/>
                <a:ext cx="55870" cy="136577"/>
              </a:xfrm>
              <a:custGeom>
                <a:avLst/>
                <a:gdLst/>
                <a:ahLst/>
                <a:cxnLst/>
                <a:rect l="l" t="t" r="r" b="b"/>
                <a:pathLst>
                  <a:path w="938" h="2293" extrusionOk="0">
                    <a:moveTo>
                      <a:pt x="1" y="1"/>
                    </a:moveTo>
                    <a:lnTo>
                      <a:pt x="1" y="2293"/>
                    </a:lnTo>
                    <a:lnTo>
                      <a:pt x="937" y="2293"/>
                    </a:lnTo>
                    <a:lnTo>
                      <a:pt x="9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6" name="Google Shape;2556;p81"/>
              <p:cNvSpPr/>
              <p:nvPr/>
            </p:nvSpPr>
            <p:spPr>
              <a:xfrm>
                <a:off x="2390842" y="2620504"/>
                <a:ext cx="118768" cy="28650"/>
              </a:xfrm>
              <a:custGeom>
                <a:avLst/>
                <a:gdLst/>
                <a:ahLst/>
                <a:cxnLst/>
                <a:rect l="l" t="t" r="r" b="b"/>
                <a:pathLst>
                  <a:path w="1994" h="481" extrusionOk="0">
                    <a:moveTo>
                      <a:pt x="1" y="1"/>
                    </a:moveTo>
                    <a:lnTo>
                      <a:pt x="1" y="481"/>
                    </a:lnTo>
                    <a:lnTo>
                      <a:pt x="1993" y="481"/>
                    </a:lnTo>
                    <a:lnTo>
                      <a:pt x="19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7" name="Google Shape;2557;p81"/>
              <p:cNvSpPr/>
              <p:nvPr/>
            </p:nvSpPr>
            <p:spPr>
              <a:xfrm>
                <a:off x="2307215" y="2818494"/>
                <a:ext cx="286734" cy="225921"/>
              </a:xfrm>
              <a:custGeom>
                <a:avLst/>
                <a:gdLst/>
                <a:ahLst/>
                <a:cxnLst/>
                <a:rect l="l" t="t" r="r" b="b"/>
                <a:pathLst>
                  <a:path w="4814" h="3793" extrusionOk="0">
                    <a:moveTo>
                      <a:pt x="1645" y="1"/>
                    </a:moveTo>
                    <a:lnTo>
                      <a:pt x="157" y="3085"/>
                    </a:lnTo>
                    <a:cubicBezTo>
                      <a:pt x="0" y="3409"/>
                      <a:pt x="229" y="3793"/>
                      <a:pt x="600" y="3793"/>
                    </a:cubicBezTo>
                    <a:lnTo>
                      <a:pt x="4201" y="3793"/>
                    </a:lnTo>
                    <a:cubicBezTo>
                      <a:pt x="4573" y="3793"/>
                      <a:pt x="4813" y="3409"/>
                      <a:pt x="4645" y="3085"/>
                    </a:cubicBezTo>
                    <a:lnTo>
                      <a:pt x="31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8" name="Google Shape;2558;p81"/>
              <p:cNvSpPr/>
              <p:nvPr/>
            </p:nvSpPr>
            <p:spPr>
              <a:xfrm>
                <a:off x="2332232" y="2818494"/>
                <a:ext cx="235987" cy="203049"/>
              </a:xfrm>
              <a:custGeom>
                <a:avLst/>
                <a:gdLst/>
                <a:ahLst/>
                <a:cxnLst/>
                <a:rect l="l" t="t" r="r" b="b"/>
                <a:pathLst>
                  <a:path w="3962" h="3409" extrusionOk="0">
                    <a:moveTo>
                      <a:pt x="1513" y="1"/>
                    </a:moveTo>
                    <a:lnTo>
                      <a:pt x="49" y="3193"/>
                    </a:lnTo>
                    <a:cubicBezTo>
                      <a:pt x="1" y="3301"/>
                      <a:pt x="73" y="3409"/>
                      <a:pt x="193" y="3409"/>
                    </a:cubicBezTo>
                    <a:lnTo>
                      <a:pt x="3769" y="3409"/>
                    </a:lnTo>
                    <a:cubicBezTo>
                      <a:pt x="3889" y="3409"/>
                      <a:pt x="3961" y="3301"/>
                      <a:pt x="3913" y="3193"/>
                    </a:cubicBezTo>
                    <a:lnTo>
                      <a:pt x="24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9" name="Google Shape;2559;p81"/>
              <p:cNvSpPr/>
              <p:nvPr/>
            </p:nvSpPr>
            <p:spPr>
              <a:xfrm>
                <a:off x="2335091" y="2711577"/>
                <a:ext cx="408480" cy="266900"/>
              </a:xfrm>
              <a:custGeom>
                <a:avLst/>
                <a:gdLst/>
                <a:ahLst/>
                <a:cxnLst/>
                <a:rect l="l" t="t" r="r" b="b"/>
                <a:pathLst>
                  <a:path w="6858" h="4481" extrusionOk="0">
                    <a:moveTo>
                      <a:pt x="616" y="1"/>
                    </a:moveTo>
                    <a:cubicBezTo>
                      <a:pt x="552" y="1"/>
                      <a:pt x="514" y="7"/>
                      <a:pt x="505" y="19"/>
                    </a:cubicBezTo>
                    <a:cubicBezTo>
                      <a:pt x="300" y="344"/>
                      <a:pt x="1897" y="680"/>
                      <a:pt x="2077" y="811"/>
                    </a:cubicBezTo>
                    <a:cubicBezTo>
                      <a:pt x="2073" y="834"/>
                      <a:pt x="2022" y="844"/>
                      <a:pt x="1939" y="844"/>
                    </a:cubicBezTo>
                    <a:cubicBezTo>
                      <a:pt x="1603" y="844"/>
                      <a:pt x="739" y="692"/>
                      <a:pt x="334" y="692"/>
                    </a:cubicBezTo>
                    <a:cubicBezTo>
                      <a:pt x="214" y="692"/>
                      <a:pt x="135" y="705"/>
                      <a:pt x="121" y="739"/>
                    </a:cubicBezTo>
                    <a:cubicBezTo>
                      <a:pt x="1" y="992"/>
                      <a:pt x="1308" y="1352"/>
                      <a:pt x="1645" y="1508"/>
                    </a:cubicBezTo>
                    <a:cubicBezTo>
                      <a:pt x="1369" y="1499"/>
                      <a:pt x="919" y="1348"/>
                      <a:pt x="608" y="1348"/>
                    </a:cubicBezTo>
                    <a:cubicBezTo>
                      <a:pt x="486" y="1348"/>
                      <a:pt x="385" y="1371"/>
                      <a:pt x="324" y="1436"/>
                    </a:cubicBezTo>
                    <a:cubicBezTo>
                      <a:pt x="97" y="1688"/>
                      <a:pt x="1597" y="1904"/>
                      <a:pt x="1933" y="2120"/>
                    </a:cubicBezTo>
                    <a:cubicBezTo>
                      <a:pt x="1909" y="2136"/>
                      <a:pt x="1864" y="2142"/>
                      <a:pt x="1805" y="2142"/>
                    </a:cubicBezTo>
                    <a:cubicBezTo>
                      <a:pt x="1556" y="2142"/>
                      <a:pt x="1046" y="2030"/>
                      <a:pt x="707" y="2030"/>
                    </a:cubicBezTo>
                    <a:cubicBezTo>
                      <a:pt x="514" y="2030"/>
                      <a:pt x="376" y="2066"/>
                      <a:pt x="372" y="2180"/>
                    </a:cubicBezTo>
                    <a:cubicBezTo>
                      <a:pt x="444" y="2372"/>
                      <a:pt x="1321" y="2744"/>
                      <a:pt x="2065" y="2876"/>
                    </a:cubicBezTo>
                    <a:cubicBezTo>
                      <a:pt x="2821" y="3008"/>
                      <a:pt x="3841" y="3812"/>
                      <a:pt x="4297" y="4436"/>
                    </a:cubicBezTo>
                    <a:cubicBezTo>
                      <a:pt x="4321" y="4466"/>
                      <a:pt x="4410" y="4480"/>
                      <a:pt x="4540" y="4480"/>
                    </a:cubicBezTo>
                    <a:cubicBezTo>
                      <a:pt x="5188" y="4480"/>
                      <a:pt x="6857" y="4122"/>
                      <a:pt x="6577" y="3572"/>
                    </a:cubicBezTo>
                    <a:cubicBezTo>
                      <a:pt x="6325" y="3044"/>
                      <a:pt x="5377" y="1940"/>
                      <a:pt x="4981" y="1508"/>
                    </a:cubicBezTo>
                    <a:cubicBezTo>
                      <a:pt x="4777" y="1292"/>
                      <a:pt x="4477" y="968"/>
                      <a:pt x="4225" y="811"/>
                    </a:cubicBezTo>
                    <a:cubicBezTo>
                      <a:pt x="3793" y="571"/>
                      <a:pt x="3181" y="392"/>
                      <a:pt x="2581" y="283"/>
                    </a:cubicBezTo>
                    <a:cubicBezTo>
                      <a:pt x="1724" y="126"/>
                      <a:pt x="907" y="1"/>
                      <a:pt x="616"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0" name="Google Shape;2560;p81"/>
              <p:cNvSpPr/>
              <p:nvPr/>
            </p:nvSpPr>
            <p:spPr>
              <a:xfrm>
                <a:off x="2556728" y="2874246"/>
                <a:ext cx="608312" cy="881465"/>
              </a:xfrm>
              <a:custGeom>
                <a:avLst/>
                <a:gdLst/>
                <a:ahLst/>
                <a:cxnLst/>
                <a:rect l="l" t="t" r="r" b="b"/>
                <a:pathLst>
                  <a:path w="10213" h="14799" extrusionOk="0">
                    <a:moveTo>
                      <a:pt x="2436" y="1"/>
                    </a:moveTo>
                    <a:cubicBezTo>
                      <a:pt x="1752" y="1"/>
                      <a:pt x="456" y="517"/>
                      <a:pt x="0" y="1189"/>
                    </a:cubicBezTo>
                    <a:cubicBezTo>
                      <a:pt x="1824" y="4801"/>
                      <a:pt x="1764" y="8377"/>
                      <a:pt x="3252" y="12110"/>
                    </a:cubicBezTo>
                    <a:cubicBezTo>
                      <a:pt x="3576" y="12914"/>
                      <a:pt x="3984" y="13718"/>
                      <a:pt x="4668" y="14270"/>
                    </a:cubicBezTo>
                    <a:cubicBezTo>
                      <a:pt x="5073" y="14595"/>
                      <a:pt x="5535" y="14799"/>
                      <a:pt x="5993" y="14799"/>
                    </a:cubicBezTo>
                    <a:cubicBezTo>
                      <a:pt x="6295" y="14799"/>
                      <a:pt x="6595" y="14710"/>
                      <a:pt x="6876" y="14510"/>
                    </a:cubicBezTo>
                    <a:cubicBezTo>
                      <a:pt x="10212" y="12074"/>
                      <a:pt x="2916"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1" name="Google Shape;2561;p81"/>
              <p:cNvSpPr/>
              <p:nvPr/>
            </p:nvSpPr>
            <p:spPr>
              <a:xfrm>
                <a:off x="1746124" y="2485651"/>
                <a:ext cx="441775" cy="639820"/>
              </a:xfrm>
              <a:custGeom>
                <a:avLst/>
                <a:gdLst/>
                <a:ahLst/>
                <a:cxnLst/>
                <a:rect l="l" t="t" r="r" b="b"/>
                <a:pathLst>
                  <a:path w="7417" h="10742" extrusionOk="0">
                    <a:moveTo>
                      <a:pt x="3532" y="0"/>
                    </a:moveTo>
                    <a:cubicBezTo>
                      <a:pt x="2756" y="0"/>
                      <a:pt x="1977" y="165"/>
                      <a:pt x="1260" y="465"/>
                    </a:cubicBezTo>
                    <a:cubicBezTo>
                      <a:pt x="756" y="668"/>
                      <a:pt x="0" y="969"/>
                      <a:pt x="156" y="2433"/>
                    </a:cubicBezTo>
                    <a:cubicBezTo>
                      <a:pt x="444" y="5361"/>
                      <a:pt x="336" y="6453"/>
                      <a:pt x="1008" y="8433"/>
                    </a:cubicBezTo>
                    <a:cubicBezTo>
                      <a:pt x="1329" y="9365"/>
                      <a:pt x="2542" y="10742"/>
                      <a:pt x="4116" y="10742"/>
                    </a:cubicBezTo>
                    <a:cubicBezTo>
                      <a:pt x="4368" y="10742"/>
                      <a:pt x="4629" y="10707"/>
                      <a:pt x="4897" y="10629"/>
                    </a:cubicBezTo>
                    <a:cubicBezTo>
                      <a:pt x="5881" y="10341"/>
                      <a:pt x="6673" y="8985"/>
                      <a:pt x="6841" y="7977"/>
                    </a:cubicBezTo>
                    <a:cubicBezTo>
                      <a:pt x="7177" y="6033"/>
                      <a:pt x="7417" y="3849"/>
                      <a:pt x="7225" y="1521"/>
                    </a:cubicBezTo>
                    <a:cubicBezTo>
                      <a:pt x="7129" y="345"/>
                      <a:pt x="5892" y="428"/>
                      <a:pt x="4740" y="140"/>
                    </a:cubicBezTo>
                    <a:cubicBezTo>
                      <a:pt x="4344" y="46"/>
                      <a:pt x="3939" y="0"/>
                      <a:pt x="3532"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2" name="Google Shape;2562;p81"/>
              <p:cNvSpPr/>
              <p:nvPr/>
            </p:nvSpPr>
            <p:spPr>
              <a:xfrm>
                <a:off x="1690372" y="2453427"/>
                <a:ext cx="541125" cy="408003"/>
              </a:xfrm>
              <a:custGeom>
                <a:avLst/>
                <a:gdLst/>
                <a:ahLst/>
                <a:cxnLst/>
                <a:rect l="l" t="t" r="r" b="b"/>
                <a:pathLst>
                  <a:path w="9085" h="6850" extrusionOk="0">
                    <a:moveTo>
                      <a:pt x="4873" y="1"/>
                    </a:moveTo>
                    <a:cubicBezTo>
                      <a:pt x="3988" y="1"/>
                      <a:pt x="3085" y="178"/>
                      <a:pt x="2196" y="537"/>
                    </a:cubicBezTo>
                    <a:cubicBezTo>
                      <a:pt x="1536" y="801"/>
                      <a:pt x="696" y="1089"/>
                      <a:pt x="888" y="1761"/>
                    </a:cubicBezTo>
                    <a:cubicBezTo>
                      <a:pt x="540" y="1761"/>
                      <a:pt x="252" y="2470"/>
                      <a:pt x="120" y="2806"/>
                    </a:cubicBezTo>
                    <a:cubicBezTo>
                      <a:pt x="0" y="3142"/>
                      <a:pt x="84" y="3801"/>
                      <a:pt x="120" y="4150"/>
                    </a:cubicBezTo>
                    <a:cubicBezTo>
                      <a:pt x="288" y="5782"/>
                      <a:pt x="168" y="6574"/>
                      <a:pt x="1452" y="6850"/>
                    </a:cubicBezTo>
                    <a:cubicBezTo>
                      <a:pt x="1908" y="6850"/>
                      <a:pt x="1824" y="6214"/>
                      <a:pt x="1788" y="5914"/>
                    </a:cubicBezTo>
                    <a:cubicBezTo>
                      <a:pt x="1704" y="5278"/>
                      <a:pt x="1932" y="3921"/>
                      <a:pt x="2076" y="3430"/>
                    </a:cubicBezTo>
                    <a:cubicBezTo>
                      <a:pt x="2472" y="3643"/>
                      <a:pt x="2915" y="3716"/>
                      <a:pt x="3371" y="3716"/>
                    </a:cubicBezTo>
                    <a:cubicBezTo>
                      <a:pt x="4370" y="3716"/>
                      <a:pt x="5432" y="3365"/>
                      <a:pt x="6216" y="3365"/>
                    </a:cubicBezTo>
                    <a:cubicBezTo>
                      <a:pt x="6829" y="3365"/>
                      <a:pt x="7271" y="3579"/>
                      <a:pt x="7380" y="4342"/>
                    </a:cubicBezTo>
                    <a:cubicBezTo>
                      <a:pt x="7417" y="4558"/>
                      <a:pt x="7500" y="4918"/>
                      <a:pt x="7452" y="5590"/>
                    </a:cubicBezTo>
                    <a:cubicBezTo>
                      <a:pt x="7380" y="6334"/>
                      <a:pt x="7513" y="6586"/>
                      <a:pt x="7897" y="6586"/>
                    </a:cubicBezTo>
                    <a:cubicBezTo>
                      <a:pt x="7906" y="6585"/>
                      <a:pt x="7914" y="6585"/>
                      <a:pt x="7924" y="6585"/>
                    </a:cubicBezTo>
                    <a:cubicBezTo>
                      <a:pt x="7938" y="6585"/>
                      <a:pt x="7953" y="6585"/>
                      <a:pt x="7968" y="6585"/>
                    </a:cubicBezTo>
                    <a:cubicBezTo>
                      <a:pt x="8089" y="6585"/>
                      <a:pt x="8255" y="6549"/>
                      <a:pt x="8593" y="5914"/>
                    </a:cubicBezTo>
                    <a:cubicBezTo>
                      <a:pt x="8700" y="5698"/>
                      <a:pt x="9084" y="3046"/>
                      <a:pt x="8220" y="1510"/>
                    </a:cubicBezTo>
                    <a:cubicBezTo>
                      <a:pt x="8052" y="1198"/>
                      <a:pt x="7524" y="561"/>
                      <a:pt x="7201" y="430"/>
                    </a:cubicBezTo>
                    <a:cubicBezTo>
                      <a:pt x="6455" y="145"/>
                      <a:pt x="5671" y="1"/>
                      <a:pt x="4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3" name="Google Shape;2563;p81"/>
              <p:cNvSpPr/>
              <p:nvPr/>
            </p:nvSpPr>
            <p:spPr>
              <a:xfrm>
                <a:off x="1681021" y="2769771"/>
                <a:ext cx="114420" cy="151289"/>
              </a:xfrm>
              <a:custGeom>
                <a:avLst/>
                <a:gdLst/>
                <a:ahLst/>
                <a:cxnLst/>
                <a:rect l="l" t="t" r="r" b="b"/>
                <a:pathLst>
                  <a:path w="1921" h="2540" extrusionOk="0">
                    <a:moveTo>
                      <a:pt x="837" y="0"/>
                    </a:moveTo>
                    <a:cubicBezTo>
                      <a:pt x="753" y="0"/>
                      <a:pt x="669" y="32"/>
                      <a:pt x="589" y="99"/>
                    </a:cubicBezTo>
                    <a:cubicBezTo>
                      <a:pt x="1" y="579"/>
                      <a:pt x="373" y="1659"/>
                      <a:pt x="613" y="1995"/>
                    </a:cubicBezTo>
                    <a:cubicBezTo>
                      <a:pt x="810" y="2271"/>
                      <a:pt x="1161" y="2539"/>
                      <a:pt x="1474" y="2539"/>
                    </a:cubicBezTo>
                    <a:cubicBezTo>
                      <a:pt x="1541" y="2539"/>
                      <a:pt x="1607" y="2527"/>
                      <a:pt x="1669" y="2499"/>
                    </a:cubicBezTo>
                    <a:cubicBezTo>
                      <a:pt x="1921" y="2415"/>
                      <a:pt x="1609" y="1539"/>
                      <a:pt x="1609" y="1539"/>
                    </a:cubicBezTo>
                    <a:cubicBezTo>
                      <a:pt x="1570" y="610"/>
                      <a:pt x="1204" y="0"/>
                      <a:pt x="837"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4" name="Google Shape;2564;p81"/>
              <p:cNvSpPr/>
              <p:nvPr/>
            </p:nvSpPr>
            <p:spPr>
              <a:xfrm>
                <a:off x="2142819" y="2754165"/>
                <a:ext cx="106557" cy="153790"/>
              </a:xfrm>
              <a:custGeom>
                <a:avLst/>
                <a:gdLst/>
                <a:ahLst/>
                <a:cxnLst/>
                <a:rect l="l" t="t" r="r" b="b"/>
                <a:pathLst>
                  <a:path w="1789" h="2582" extrusionOk="0">
                    <a:moveTo>
                      <a:pt x="942" y="0"/>
                    </a:moveTo>
                    <a:cubicBezTo>
                      <a:pt x="567" y="0"/>
                      <a:pt x="233" y="640"/>
                      <a:pt x="253" y="1585"/>
                    </a:cubicBezTo>
                    <a:cubicBezTo>
                      <a:pt x="253" y="1585"/>
                      <a:pt x="0" y="2473"/>
                      <a:pt x="253" y="2557"/>
                    </a:cubicBezTo>
                    <a:cubicBezTo>
                      <a:pt x="302" y="2574"/>
                      <a:pt x="353" y="2581"/>
                      <a:pt x="405" y="2581"/>
                    </a:cubicBezTo>
                    <a:cubicBezTo>
                      <a:pt x="730" y="2581"/>
                      <a:pt x="1086" y="2281"/>
                      <a:pt x="1272" y="1981"/>
                    </a:cubicBezTo>
                    <a:cubicBezTo>
                      <a:pt x="1501" y="1633"/>
                      <a:pt x="1789" y="529"/>
                      <a:pt x="1176" y="85"/>
                    </a:cubicBezTo>
                    <a:cubicBezTo>
                      <a:pt x="1098" y="27"/>
                      <a:pt x="1019" y="0"/>
                      <a:pt x="942"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65" name="Google Shape;2565;p81"/>
            <p:cNvGrpSpPr/>
            <p:nvPr/>
          </p:nvGrpSpPr>
          <p:grpSpPr>
            <a:xfrm rot="10800000" flipH="1">
              <a:off x="2233015" y="1801772"/>
              <a:ext cx="455905" cy="780805"/>
              <a:chOff x="7781477" y="3509115"/>
              <a:chExt cx="443790" cy="760203"/>
            </a:xfrm>
          </p:grpSpPr>
          <p:sp>
            <p:nvSpPr>
              <p:cNvPr id="2566" name="Google Shape;2566;p81"/>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7" name="Google Shape;2567;p81"/>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8" name="Google Shape;2568;p81"/>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9" name="Google Shape;2569;p81"/>
              <p:cNvSpPr/>
              <p:nvPr/>
            </p:nvSpPr>
            <p:spPr>
              <a:xfrm>
                <a:off x="7857814" y="3509115"/>
                <a:ext cx="32002" cy="32323"/>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0" name="Google Shape;2570;p81"/>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43"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1. Nồng độ phần trăm</a:t>
            </a:r>
            <a:endParaRPr sz="3200" b="1">
              <a:latin typeface="+mj-lt"/>
            </a:endParaRPr>
          </a:p>
        </p:txBody>
      </p:sp>
      <p:sp>
        <p:nvSpPr>
          <p:cNvPr id="44" name="Google Shape;2787;p88"/>
          <p:cNvSpPr/>
          <p:nvPr/>
        </p:nvSpPr>
        <p:spPr>
          <a:xfrm>
            <a:off x="2860190" y="1345128"/>
            <a:ext cx="5879877" cy="3402464"/>
          </a:xfrm>
          <a:prstGeom prst="rect">
            <a:avLst/>
          </a:pr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mc:AlternateContent xmlns:mc="http://schemas.openxmlformats.org/markup-compatibility/2006">
        <mc:Choice xmlns:a14="http://schemas.microsoft.com/office/drawing/2010/main" Requires="a14">
          <p:sp>
            <p:nvSpPr>
              <p:cNvPr id="6" name="Rectangle 5"/>
              <p:cNvSpPr/>
              <p:nvPr/>
            </p:nvSpPr>
            <p:spPr>
              <a:xfrm>
                <a:off x="3177099" y="1577232"/>
                <a:ext cx="5235560" cy="2969146"/>
              </a:xfrm>
              <a:prstGeom prst="rect">
                <a:avLst/>
              </a:prstGeom>
            </p:spPr>
            <p:txBody>
              <a:bodyPr wrap="square">
                <a:spAutoFit/>
              </a:bodyPr>
              <a:lstStyle/>
              <a:p>
                <a:pPr algn="just">
                  <a:lnSpc>
                    <a:spcPct val="150000"/>
                  </a:lnSpc>
                </a:pPr>
                <a:r>
                  <a:rPr lang="fr-FR" sz="1800"/>
                  <a:t>Nồng độ phần trăm (C%) của một dung dịch là số gam chất tan có trong 100 gam:</a:t>
                </a:r>
                <a:endParaRPr lang="en-US" sz="1800">
                  <a:effectLst/>
                </a:endParaRPr>
              </a:p>
              <a:p>
                <a:pPr algn="just">
                  <a:lnSpc>
                    <a:spcPct val="150000"/>
                  </a:lnSpc>
                </a:pPr>
                <a14:m>
                  <m:oMathPara xmlns:m="http://schemas.openxmlformats.org/officeDocument/2006/math">
                    <m:oMathParaPr>
                      <m:jc m:val="center"/>
                    </m:oMathParaPr>
                    <m:oMath xmlns:m="http://schemas.openxmlformats.org/officeDocument/2006/math">
                      <m:r>
                        <a:rPr lang="fr-FR" sz="1800" i="1">
                          <a:latin typeface="Cambria Math" panose="02040503050406030204" pitchFamily="18" charset="0"/>
                        </a:rPr>
                        <m:t>𝐶</m:t>
                      </m:r>
                      <m:r>
                        <a:rPr lang="fr-FR"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𝑐𝑡</m:t>
                              </m:r>
                            </m:sub>
                          </m:sSub>
                          <m:r>
                            <a:rPr lang="fr-FR" sz="1800" i="1">
                              <a:latin typeface="Cambria Math" panose="02040503050406030204" pitchFamily="18" charset="0"/>
                            </a:rPr>
                            <m:t>×</m:t>
                          </m:r>
                          <m:r>
                            <a:rPr lang="fr-FR" sz="1800" i="1">
                              <a:latin typeface="Cambria Math" panose="02040503050406030204" pitchFamily="18" charset="0"/>
                            </a:rPr>
                            <m:t>100</m:t>
                          </m:r>
                        </m:num>
                        <m:den>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𝑑𝑑</m:t>
                              </m:r>
                            </m:sub>
                          </m:sSub>
                        </m:den>
                      </m:f>
                      <m:r>
                        <a:rPr lang="fr-FR" sz="1800" i="1">
                          <a:latin typeface="Cambria Math" panose="02040503050406030204" pitchFamily="18" charset="0"/>
                        </a:rPr>
                        <m:t>(%)</m:t>
                      </m:r>
                    </m:oMath>
                  </m:oMathPara>
                </a14:m>
                <a:endParaRPr lang="en-US" sz="1800">
                  <a:effectLst/>
                </a:endParaRPr>
              </a:p>
              <a:p>
                <a:pPr algn="just">
                  <a:lnSpc>
                    <a:spcPct val="150000"/>
                  </a:lnSpc>
                </a:pPr>
                <a:r>
                  <a:rPr lang="fr-FR" sz="1800"/>
                  <a:t>Trong đó:</a:t>
                </a:r>
                <a:endParaRPr lang="en-US" sz="1800">
                  <a:effectLst/>
                </a:endParaRPr>
              </a:p>
              <a:p>
                <a:pPr marL="285750" indent="-285750" algn="just">
                  <a:lnSpc>
                    <a:spcPct val="150000"/>
                  </a:lnSpc>
                  <a:buFont typeface="Arial" panose="020B0604020202020204" pitchFamily="34" charset="0"/>
                  <a:buChar char="•"/>
                </a:pPr>
                <a:r>
                  <a:rPr lang="fr-FR" sz="1800"/>
                  <a:t>m</a:t>
                </a:r>
                <a:r>
                  <a:rPr lang="fr-FR" sz="1800" baseline="-25000"/>
                  <a:t>ct</a:t>
                </a:r>
                <a:r>
                  <a:rPr lang="fr-FR" sz="1800"/>
                  <a:t> là khối lượng chất tan, có đơn vị là gam.</a:t>
                </a:r>
                <a:endParaRPr lang="en-US" sz="1800">
                  <a:effectLst/>
                </a:endParaRPr>
              </a:p>
              <a:p>
                <a:pPr marL="285750" indent="-285750" algn="just">
                  <a:lnSpc>
                    <a:spcPct val="150000"/>
                  </a:lnSpc>
                  <a:buFont typeface="Arial" panose="020B0604020202020204" pitchFamily="34" charset="0"/>
                  <a:buChar char="•"/>
                </a:pPr>
                <a:r>
                  <a:rPr lang="fr-FR" sz="1800"/>
                  <a:t>m</a:t>
                </a:r>
                <a:r>
                  <a:rPr lang="fr-FR" sz="1800" baseline="-25000"/>
                  <a:t>dd</a:t>
                </a:r>
                <a:r>
                  <a:rPr lang="fr-FR" sz="1800"/>
                  <a:t> là khối lượng dung dịch, có đơn vị là gam.</a:t>
                </a:r>
                <a:endParaRPr lang="en-US" sz="1800">
                  <a:effectLst/>
                </a:endParaRPr>
              </a:p>
            </p:txBody>
          </p:sp>
        </mc:Choice>
        <mc:Fallback>
          <p:sp>
            <p:nvSpPr>
              <p:cNvPr id="6" name="Rectangle 5"/>
              <p:cNvSpPr>
                <a:spLocks noRot="1" noChangeAspect="1" noMove="1" noResize="1" noEditPoints="1" noAdjustHandles="1" noChangeArrowheads="1" noChangeShapeType="1" noTextEdit="1"/>
              </p:cNvSpPr>
              <p:nvPr/>
            </p:nvSpPr>
            <p:spPr>
              <a:xfrm>
                <a:off x="3177099" y="1577232"/>
                <a:ext cx="5235560" cy="2969146"/>
              </a:xfrm>
              <a:prstGeom prst="rect">
                <a:avLst/>
              </a:prstGeom>
              <a:blipFill rotWithShape="1">
                <a:blip r:embed="rId1"/>
                <a:stretch>
                  <a:fillRect l="-4" t="-18" r="3" b="-499"/>
                </a:stretch>
              </a:blipFill>
            </p:spPr>
            <p:txBody>
              <a:bodyPr/>
              <a:lstStyle/>
              <a:p>
                <a:r>
                  <a:rPr lang="en-US" altLang="en-US">
                    <a:noFill/>
                  </a:rPr>
                  <a:t> </a:t>
                </a:r>
              </a:p>
            </p:txBody>
          </p:sp>
        </mc:Fallback>
      </mc:AlternateContent>
      <p:grpSp>
        <p:nvGrpSpPr>
          <p:cNvPr id="47" name="Group 46"/>
          <p:cNvGrpSpPr/>
          <p:nvPr/>
        </p:nvGrpSpPr>
        <p:grpSpPr>
          <a:xfrm>
            <a:off x="299453" y="269319"/>
            <a:ext cx="1384825" cy="1080298"/>
            <a:chOff x="414475" y="721474"/>
            <a:chExt cx="1384825" cy="1080298"/>
          </a:xfrm>
        </p:grpSpPr>
        <p:sp>
          <p:nvSpPr>
            <p:cNvPr id="48"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p:cTn id="28"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childTnLst>
                          </p:cTn>
                        </p:par>
                        <p:par>
                          <p:cTn id="36" fill="hold">
                            <p:stCondLst>
                              <p:cond delay="500"/>
                            </p:stCondLst>
                            <p:childTnLst>
                              <p:par>
                                <p:cTn id="37" presetID="22" presetClass="entr" presetSubtype="4" fill="hold" nodeType="after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wipe(down)">
                                      <p:cBhvr>
                                        <p:cTn id="39" dur="500"/>
                                        <p:tgtEl>
                                          <p:spTgt spid="6">
                                            <p:txEl>
                                              <p:pRg st="3" end="3"/>
                                            </p:txEl>
                                          </p:spTgt>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wipe(down)">
                                      <p:cBhvr>
                                        <p:cTn id="4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1. Nồng độ phần trăm</a:t>
            </a:r>
            <a:endParaRPr sz="3200" b="1">
              <a:latin typeface="+mj-lt"/>
            </a:endParaRPr>
          </a:p>
        </p:txBody>
      </p:sp>
      <p:sp>
        <p:nvSpPr>
          <p:cNvPr id="3" name="Arrow: Pentagon 2"/>
          <p:cNvSpPr/>
          <p:nvPr/>
        </p:nvSpPr>
        <p:spPr>
          <a:xfrm>
            <a:off x="0" y="1228725"/>
            <a:ext cx="2000250" cy="685800"/>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a:t>Ví dụ 1</a:t>
            </a:r>
            <a:endParaRPr lang="en-US" sz="2000" b="1"/>
          </a:p>
        </p:txBody>
      </p:sp>
      <p:grpSp>
        <p:nvGrpSpPr>
          <p:cNvPr id="5" name="Group 4"/>
          <p:cNvGrpSpPr/>
          <p:nvPr/>
        </p:nvGrpSpPr>
        <p:grpSpPr>
          <a:xfrm>
            <a:off x="3071813" y="1050103"/>
            <a:ext cx="5834409" cy="3717650"/>
            <a:chOff x="3071813" y="1050103"/>
            <a:chExt cx="5834409" cy="3717650"/>
          </a:xfrm>
        </p:grpSpPr>
        <p:sp>
          <p:nvSpPr>
            <p:cNvPr id="46" name="Freeform 4"/>
            <p:cNvSpPr/>
            <p:nvPr/>
          </p:nvSpPr>
          <p:spPr>
            <a:xfrm>
              <a:off x="3071813" y="1398736"/>
              <a:ext cx="5772734" cy="3369017"/>
            </a:xfrm>
            <a:custGeom>
              <a:avLst/>
              <a:gdLst/>
              <a:ahLst/>
              <a:cxnLst/>
              <a:rect l="l" t="t" r="r" b="b"/>
              <a:pathLst>
                <a:path w="4274726" h="583443">
                  <a:moveTo>
                    <a:pt x="24327" y="0"/>
                  </a:moveTo>
                  <a:lnTo>
                    <a:pt x="4250399" y="0"/>
                  </a:lnTo>
                  <a:cubicBezTo>
                    <a:pt x="4263834" y="0"/>
                    <a:pt x="4274726" y="10891"/>
                    <a:pt x="4274726" y="24327"/>
                  </a:cubicBezTo>
                  <a:lnTo>
                    <a:pt x="4274726" y="559116"/>
                  </a:lnTo>
                  <a:cubicBezTo>
                    <a:pt x="4274726" y="572552"/>
                    <a:pt x="4263834" y="583443"/>
                    <a:pt x="4250399" y="583443"/>
                  </a:cubicBezTo>
                  <a:lnTo>
                    <a:pt x="24327" y="583443"/>
                  </a:lnTo>
                  <a:cubicBezTo>
                    <a:pt x="10891" y="583443"/>
                    <a:pt x="0" y="572552"/>
                    <a:pt x="0" y="559116"/>
                  </a:cubicBezTo>
                  <a:lnTo>
                    <a:pt x="0" y="24327"/>
                  </a:lnTo>
                  <a:cubicBezTo>
                    <a:pt x="0" y="10891"/>
                    <a:pt x="10891" y="0"/>
                    <a:pt x="24327" y="0"/>
                  </a:cubicBezTo>
                  <a:close/>
                </a:path>
              </a:pathLst>
            </a:custGeom>
            <a:solidFill>
              <a:srgbClr val="FFF5DF"/>
            </a:solidFill>
          </p:spPr>
          <p:txBody>
            <a:bodyPr/>
            <a:lstStyle/>
            <a:p>
              <a:endParaRPr lang="en-US"/>
            </a:p>
          </p:txBody>
        </p:sp>
        <p:pic>
          <p:nvPicPr>
            <p:cNvPr id="47" name="Picture 8"/>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2008786">
              <a:off x="8031177" y="1050103"/>
              <a:ext cx="875045" cy="709582"/>
            </a:xfrm>
            <a:prstGeom prst="rect">
              <a:avLst/>
            </a:prstGeom>
          </p:spPr>
        </p:pic>
      </p:grpSp>
      <mc:AlternateContent xmlns:mc="http://schemas.openxmlformats.org/markup-compatibility/2006">
        <mc:Choice xmlns:a14="http://schemas.microsoft.com/office/drawing/2010/main" Requires="a14">
          <p:sp>
            <p:nvSpPr>
              <p:cNvPr id="4" name="Rectangle 3"/>
              <p:cNvSpPr/>
              <p:nvPr/>
            </p:nvSpPr>
            <p:spPr>
              <a:xfrm>
                <a:off x="3371867" y="1612328"/>
                <a:ext cx="5172625" cy="2941831"/>
              </a:xfrm>
              <a:prstGeom prst="rect">
                <a:avLst/>
              </a:prstGeom>
            </p:spPr>
            <p:txBody>
              <a:bodyPr wrap="square">
                <a:spAutoFit/>
              </a:bodyPr>
              <a:lstStyle/>
              <a:p>
                <a:pPr algn="just">
                  <a:lnSpc>
                    <a:spcPct val="150000"/>
                  </a:lnSpc>
                  <a:spcBef>
                    <a:spcPts val="100"/>
                  </a:spcBef>
                  <a:spcAft>
                    <a:spcPts val="100"/>
                  </a:spcAft>
                  <a:tabLst>
                    <a:tab pos="167640" algn="l"/>
                  </a:tabLst>
                </a:pPr>
                <a:r>
                  <a:rPr lang="fr-FR" sz="1800">
                    <a:latin typeface="+mj-lt"/>
                    <a:ea typeface="Times New Roman" panose="02020603050405020304" pitchFamily="18" charset="0"/>
                    <a:cs typeface="Times New Roman" panose="02020603050405020304" pitchFamily="18" charset="0"/>
                  </a:rPr>
                  <a:t>Nếu biết được nồng độ phần trăm của dung dịch thì ta có thể xác định được khối lượng chất tan và khối lượng dung dịch:</a:t>
                </a:r>
                <a:endParaRPr lang="en-US" sz="1800">
                  <a:effectLst/>
                  <a:latin typeface="+mj-lt"/>
                </a:endParaRPr>
              </a:p>
              <a:p>
                <a:pPr algn="just">
                  <a:lnSpc>
                    <a:spcPct val="150000"/>
                  </a:lnSpc>
                  <a:spcBef>
                    <a:spcPts val="100"/>
                  </a:spcBef>
                  <a:spcAft>
                    <a:spcPts val="100"/>
                  </a:spcAft>
                  <a:tabLst>
                    <a:tab pos="167640" algn="l"/>
                  </a:tabLst>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e>
                        <m:sub>
                          <m:r>
                            <a:rPr lang="fr-FR" sz="1800" i="1">
                              <a:latin typeface="Cambria Math" panose="02040503050406030204" pitchFamily="18" charset="0"/>
                              <a:ea typeface="Times New Roman" panose="02020603050405020304" pitchFamily="18" charset="0"/>
                              <a:cs typeface="Times New Roman" panose="02020603050405020304" pitchFamily="18" charset="0"/>
                            </a:rPr>
                            <m:t>𝑐𝑡</m:t>
                          </m:r>
                        </m:sub>
                      </m:sSub>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e>
                            <m:sub>
                              <m:r>
                                <a:rPr lang="fr-FR" sz="1800" i="1">
                                  <a:latin typeface="Cambria Math" panose="02040503050406030204" pitchFamily="18" charset="0"/>
                                  <a:ea typeface="Times New Roman" panose="02020603050405020304" pitchFamily="18" charset="0"/>
                                  <a:cs typeface="Times New Roman" panose="02020603050405020304" pitchFamily="18" charset="0"/>
                                </a:rPr>
                                <m:t>𝑑𝑑</m:t>
                              </m:r>
                            </m:sub>
                          </m:sSub>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i="1">
                              <a:latin typeface="Cambria Math" panose="02040503050406030204" pitchFamily="18" charset="0"/>
                              <a:ea typeface="Times New Roman" panose="02020603050405020304" pitchFamily="18" charset="0"/>
                              <a:cs typeface="Times New Roman" panose="02020603050405020304" pitchFamily="18" charset="0"/>
                            </a:rPr>
                            <m:t>𝐶</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100</m:t>
                          </m:r>
                        </m:den>
                      </m:f>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i="1">
                          <a:latin typeface="Cambria Math" panose="02040503050406030204" pitchFamily="18" charset="0"/>
                          <a:ea typeface="Times New Roman" panose="02020603050405020304" pitchFamily="18" charset="0"/>
                          <a:cs typeface="Times New Roman" panose="02020603050405020304" pitchFamily="18" charset="0"/>
                        </a:rPr>
                        <m:t>𝑔𝑎𝑚</m:t>
                      </m:r>
                      <m:r>
                        <a:rPr lang="fr-FR" sz="1800" i="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1800">
                  <a:effectLst/>
                  <a:latin typeface="+mj-lt"/>
                </a:endParaRPr>
              </a:p>
              <a:p>
                <a:pPr algn="just">
                  <a:lnSpc>
                    <a:spcPct val="150000"/>
                  </a:lnSpc>
                  <a:spcBef>
                    <a:spcPts val="100"/>
                  </a:spcBef>
                  <a:spcAft>
                    <a:spcPts val="100"/>
                  </a:spcAft>
                  <a:tabLst>
                    <a:tab pos="167640" algn="l"/>
                  </a:tabLst>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e>
                        <m:sub>
                          <m:r>
                            <a:rPr lang="fr-FR" sz="1800" i="1">
                              <a:latin typeface="Cambria Math" panose="02040503050406030204" pitchFamily="18" charset="0"/>
                              <a:ea typeface="Times New Roman" panose="02020603050405020304" pitchFamily="18" charset="0"/>
                              <a:cs typeface="Times New Roman" panose="02020603050405020304" pitchFamily="18" charset="0"/>
                            </a:rPr>
                            <m:t>𝑑𝑑</m:t>
                          </m:r>
                        </m:sub>
                      </m:sSub>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e>
                            <m:sub>
                              <m:r>
                                <a:rPr lang="fr-FR" sz="1800" i="1">
                                  <a:latin typeface="Cambria Math" panose="02040503050406030204" pitchFamily="18" charset="0"/>
                                  <a:ea typeface="Times New Roman" panose="02020603050405020304" pitchFamily="18" charset="0"/>
                                  <a:cs typeface="Times New Roman" panose="02020603050405020304" pitchFamily="18" charset="0"/>
                                </a:rPr>
                                <m:t>𝑐𝑡</m:t>
                              </m:r>
                            </m:sub>
                          </m:sSub>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i="1">
                              <a:latin typeface="Cambria Math" panose="02040503050406030204" pitchFamily="18" charset="0"/>
                              <a:ea typeface="Times New Roman" panose="02020603050405020304" pitchFamily="18" charset="0"/>
                              <a:cs typeface="Times New Roman" panose="02020603050405020304" pitchFamily="18" charset="0"/>
                            </a:rPr>
                            <m:t>100</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𝐶</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den>
                      </m:f>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i="1">
                          <a:latin typeface="Cambria Math" panose="02040503050406030204" pitchFamily="18" charset="0"/>
                          <a:ea typeface="Times New Roman" panose="02020603050405020304" pitchFamily="18" charset="0"/>
                          <a:cs typeface="Times New Roman" panose="02020603050405020304" pitchFamily="18" charset="0"/>
                        </a:rPr>
                        <m:t>𝑔𝑎𝑚</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800">
                  <a:effectLst/>
                  <a:latin typeface="+mj-lt"/>
                </a:endParaRPr>
              </a:p>
            </p:txBody>
          </p:sp>
        </mc:Choice>
        <mc:Fallback>
          <p:sp>
            <p:nvSpPr>
              <p:cNvPr id="4" name="Rectangle 3"/>
              <p:cNvSpPr>
                <a:spLocks noRot="1" noChangeAspect="1" noMove="1" noResize="1" noEditPoints="1" noAdjustHandles="1" noChangeArrowheads="1" noChangeShapeType="1" noTextEdit="1"/>
              </p:cNvSpPr>
              <p:nvPr/>
            </p:nvSpPr>
            <p:spPr>
              <a:xfrm>
                <a:off x="3371867" y="1612328"/>
                <a:ext cx="5172625" cy="2941831"/>
              </a:xfrm>
              <a:prstGeom prst="rect">
                <a:avLst/>
              </a:prstGeom>
              <a:blipFill rotWithShape="1">
                <a:blip r:embed="rId3"/>
                <a:stretch>
                  <a:fillRect t="-2" r="11" b="20"/>
                </a:stretch>
              </a:blipFill>
            </p:spPr>
            <p:txBody>
              <a:bodyPr/>
              <a:lstStyle/>
              <a:p>
                <a:r>
                  <a:rPr lang="en-US" altLang="en-US">
                    <a:noFill/>
                  </a:rPr>
                  <a:t> </a:t>
                </a:r>
              </a:p>
            </p:txBody>
          </p:sp>
        </mc:Fallback>
      </mc:AlternateContent>
      <p:sp>
        <p:nvSpPr>
          <p:cNvPr id="49" name="Freeform 2"/>
          <p:cNvSpPr/>
          <p:nvPr/>
        </p:nvSpPr>
        <p:spPr>
          <a:xfrm>
            <a:off x="240948" y="2571750"/>
            <a:ext cx="2984733" cy="2569998"/>
          </a:xfrm>
          <a:custGeom>
            <a:avLst/>
            <a:gdLst/>
            <a:ahLst/>
            <a:cxnLst/>
            <a:rect l="l" t="t" r="r" b="b"/>
            <a:pathLst>
              <a:path w="6292067" h="5636643">
                <a:moveTo>
                  <a:pt x="0" y="0"/>
                </a:moveTo>
                <a:lnTo>
                  <a:pt x="6292067" y="0"/>
                </a:lnTo>
                <a:lnTo>
                  <a:pt x="6292067" y="5636643"/>
                </a:lnTo>
                <a:lnTo>
                  <a:pt x="0" y="5636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0" dur="500"/>
                                        <p:tgtEl>
                                          <p:spTgt spid="4">
                                            <p:txEl>
                                              <p:pRg st="0" end="0"/>
                                            </p:txEl>
                                          </p:spTgt>
                                        </p:tgtEl>
                                      </p:cBhvr>
                                    </p:animEffect>
                                  </p:childTnLst>
                                </p:cTn>
                              </p:par>
                            </p:childTnLst>
                          </p:cTn>
                        </p:par>
                        <p:par>
                          <p:cTn id="21" fill="hold">
                            <p:stCondLst>
                              <p:cond delay="500"/>
                            </p:stCondLst>
                            <p:childTnLst>
                              <p:par>
                                <p:cTn id="22" presetID="12" presetClass="entr" presetSubtype="4" fill="hold"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4">
                                            <p:txEl>
                                              <p:pRg st="1" end="1"/>
                                            </p:txEl>
                                          </p:spTgt>
                                        </p:tgtEl>
                                      </p:cBhvr>
                                    </p:animEffect>
                                  </p:childTnLst>
                                </p:cTn>
                              </p:par>
                            </p:childTnLst>
                          </p:cTn>
                        </p:par>
                        <p:par>
                          <p:cTn id="26" fill="hold">
                            <p:stCondLst>
                              <p:cond delay="1000"/>
                            </p:stCondLst>
                            <p:childTnLst>
                              <p:par>
                                <p:cTn id="27" presetID="12" presetClass="entr" presetSubtype="4" fill="hold"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1. Nồng độ phần trăm</a:t>
            </a:r>
            <a:endParaRPr sz="3200" b="1">
              <a:latin typeface="+mj-lt"/>
            </a:endParaRPr>
          </a:p>
        </p:txBody>
      </p:sp>
      <p:grpSp>
        <p:nvGrpSpPr>
          <p:cNvPr id="41" name="Group 40"/>
          <p:cNvGrpSpPr/>
          <p:nvPr/>
        </p:nvGrpSpPr>
        <p:grpSpPr>
          <a:xfrm>
            <a:off x="1262989" y="1216121"/>
            <a:ext cx="6618022" cy="483406"/>
            <a:chOff x="2239317" y="937472"/>
            <a:chExt cx="13236044" cy="966811"/>
          </a:xfrm>
        </p:grpSpPr>
        <p:pic>
          <p:nvPicPr>
            <p:cNvPr id="42" name="Picture 41"/>
            <p:cNvPicPr>
              <a:picLocks noChangeAspect="1"/>
            </p:cNvPicPr>
            <p:nvPr/>
          </p:nvPicPr>
          <p:blipFill>
            <a:blip r:embed="rId1"/>
            <a:stretch>
              <a:fillRect/>
            </a:stretch>
          </p:blipFill>
          <p:spPr>
            <a:xfrm>
              <a:off x="2239317" y="937472"/>
              <a:ext cx="998324" cy="966811"/>
            </a:xfrm>
            <a:prstGeom prst="rect">
              <a:avLst/>
            </a:prstGeom>
          </p:spPr>
        </p:pic>
        <p:sp>
          <p:nvSpPr>
            <p:cNvPr id="45" name="Rectangle 44"/>
            <p:cNvSpPr/>
            <p:nvPr/>
          </p:nvSpPr>
          <p:spPr>
            <a:xfrm>
              <a:off x="3566159" y="1020768"/>
              <a:ext cx="11909202" cy="800219"/>
            </a:xfrm>
            <a:prstGeom prst="rect">
              <a:avLst/>
            </a:prstGeom>
          </p:spPr>
          <p:txBody>
            <a:bodyPr wrap="square">
              <a:spAutoFit/>
            </a:bodyPr>
            <a:lstStyle/>
            <a:p>
              <a:pPr algn="ctr"/>
              <a:r>
                <a:rPr lang="en-US" sz="2000" b="1">
                  <a:solidFill>
                    <a:schemeClr val="tx1"/>
                  </a:solidFill>
                  <a:latin typeface="Arial" panose="020B0604020202020204" pitchFamily="34" charset="0"/>
                  <a:cs typeface="Arial" panose="020B0604020202020204" pitchFamily="34" charset="0"/>
                </a:rPr>
                <a:t>Thảo luận nhóm:</a:t>
              </a:r>
              <a:r>
                <a:rPr lang="en-US" sz="2000">
                  <a:solidFill>
                    <a:schemeClr val="tx1"/>
                  </a:solidFill>
                  <a:latin typeface="Arial" panose="020B0604020202020204" pitchFamily="34" charset="0"/>
                  <a:cs typeface="Arial" panose="020B0604020202020204" pitchFamily="34" charset="0"/>
                </a:rPr>
                <a:t> Trình bày lại ví dụ 2 (SGK tr.38)</a:t>
              </a:r>
              <a:endParaRPr lang="en-US" sz="2000" dirty="0">
                <a:solidFill>
                  <a:schemeClr val="tx1"/>
                </a:solidFill>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a:blip r:embed="rId2"/>
          <a:stretch>
            <a:fillRect/>
          </a:stretch>
        </p:blipFill>
        <p:spPr>
          <a:xfrm>
            <a:off x="199437" y="2036177"/>
            <a:ext cx="4930313" cy="2879652"/>
          </a:xfrm>
          <a:prstGeom prst="rect">
            <a:avLst/>
          </a:prstGeom>
          <a:effectLst>
            <a:outerShdw blurRad="50800" dist="38100" dir="2700000" algn="tl" rotWithShape="0">
              <a:prstClr val="black">
                <a:alpha val="40000"/>
              </a:prstClr>
            </a:outerShdw>
          </a:effectLst>
        </p:spPr>
      </p:pic>
      <p:grpSp>
        <p:nvGrpSpPr>
          <p:cNvPr id="6" name="Group 5"/>
          <p:cNvGrpSpPr/>
          <p:nvPr/>
        </p:nvGrpSpPr>
        <p:grpSpPr>
          <a:xfrm>
            <a:off x="5243572" y="2194373"/>
            <a:ext cx="3843276" cy="2572132"/>
            <a:chOff x="5243572" y="2180085"/>
            <a:chExt cx="3843276" cy="2572132"/>
          </a:xfrm>
        </p:grpSpPr>
        <p:pic>
          <p:nvPicPr>
            <p:cNvPr id="1026" name="Picture 2" descr="https://o.remove.bg/downloads/bca7179a-4837-47d2-85c8-8f276fd70f56/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572" y="2180085"/>
              <a:ext cx="3843276" cy="25721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57842" y="3286623"/>
              <a:ext cx="3614735" cy="872034"/>
            </a:xfrm>
            <a:prstGeom prst="rect">
              <a:avLst/>
            </a:prstGeom>
          </p:spPr>
          <p:txBody>
            <a:bodyPr wrap="square">
              <a:spAutoFit/>
            </a:bodyPr>
            <a:lstStyle/>
            <a:p>
              <a:pPr algn="ctr">
                <a:lnSpc>
                  <a:spcPct val="150000"/>
                </a:lnSpc>
              </a:pPr>
              <a:r>
                <a:rPr lang="fr-FR" sz="1800" b="1">
                  <a:latin typeface="+mj-lt"/>
                  <a:ea typeface="Calibri" panose="020F0502020204030204" pitchFamily="34" charset="0"/>
                </a:rPr>
                <a:t>Thí nghiệm: </a:t>
              </a:r>
              <a:r>
                <a:rPr lang="fr-FR" sz="1800">
                  <a:latin typeface="+mj-lt"/>
                  <a:ea typeface="Calibri" panose="020F0502020204030204" pitchFamily="34" charset="0"/>
                </a:rPr>
                <a:t>Pha chế 100g dung dịch đường (saccharose) 15% </a:t>
              </a:r>
              <a:endParaRPr lang="en-US" sz="1800">
                <a:latin typeface="+mj-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500"/>
                                        <p:tgtEl>
                                          <p:spTgt spid="4"/>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 name="Picture 3"/>
          <p:cNvPicPr>
            <a:picLocks noChangeAspect="1"/>
          </p:cNvPicPr>
          <p:nvPr/>
        </p:nvPicPr>
        <p:blipFill>
          <a:blip r:embed="rId1"/>
          <a:stretch>
            <a:fillRect/>
          </a:stretch>
        </p:blipFill>
        <p:spPr>
          <a:xfrm>
            <a:off x="2299915" y="197879"/>
            <a:ext cx="4544169" cy="2654117"/>
          </a:xfrm>
          <a:prstGeom prst="rect">
            <a:avLst/>
          </a:prstGeom>
          <a:effectLst>
            <a:outerShdw blurRad="50800" dist="38100" dir="2700000" algn="tl" rotWithShape="0">
              <a:prstClr val="black">
                <a:alpha val="40000"/>
              </a:prstClr>
            </a:outerShdw>
          </a:effectLst>
        </p:spPr>
      </p:pic>
      <p:grpSp>
        <p:nvGrpSpPr>
          <p:cNvPr id="9" name="Group 8"/>
          <p:cNvGrpSpPr/>
          <p:nvPr/>
        </p:nvGrpSpPr>
        <p:grpSpPr>
          <a:xfrm>
            <a:off x="551675" y="3012401"/>
            <a:ext cx="8040650" cy="1970700"/>
            <a:chOff x="551675" y="3012401"/>
            <a:chExt cx="8040650" cy="1970700"/>
          </a:xfrm>
        </p:grpSpPr>
        <p:sp>
          <p:nvSpPr>
            <p:cNvPr id="18" name="Google Shape;1411;p67"/>
            <p:cNvSpPr/>
            <p:nvPr/>
          </p:nvSpPr>
          <p:spPr>
            <a:xfrm>
              <a:off x="551675" y="3012401"/>
              <a:ext cx="8040650" cy="1970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Rectangle 7"/>
            <p:cNvSpPr/>
            <p:nvPr/>
          </p:nvSpPr>
          <p:spPr>
            <a:xfrm>
              <a:off x="796408" y="3146236"/>
              <a:ext cx="7551181" cy="1703030"/>
            </a:xfrm>
            <a:prstGeom prst="rect">
              <a:avLst/>
            </a:prstGeom>
          </p:spPr>
          <p:txBody>
            <a:bodyPr wrap="square" anchor="ctr">
              <a:spAutoFit/>
            </a:bodyPr>
            <a:lstStyle/>
            <a:p>
              <a:pPr algn="just">
                <a:lnSpc>
                  <a:spcPct val="150000"/>
                </a:lnSpc>
                <a:spcBef>
                  <a:spcPts val="100"/>
                </a:spcBef>
                <a:spcAft>
                  <a:spcPts val="100"/>
                </a:spcAft>
              </a:pPr>
              <a:r>
                <a:rPr lang="fr-FR" sz="1800" b="1">
                  <a:cs typeface="Times New Roman" panose="02020603050405020304" pitchFamily="18" charset="0"/>
                </a:rPr>
                <a:t>Lưu ý thao tác cân đường: </a:t>
              </a:r>
              <a:r>
                <a:rPr lang="fr-FR" sz="1800">
                  <a:cs typeface="Times New Roman" panose="02020603050405020304" pitchFamily="18" charset="0"/>
                </a:rPr>
                <a:t>Để đường trên miếng giấy lọc hoặc khay đựng để cân. 85 gam nước cất có thể tích xấp xỉ 85 ml nên khi lấy nước có thể đong gần đúng theo thể tích và thêm dần cho đủ khối lượng cần lấy. Chú ý chỉnh cân để loại bỏ khối lượng của vật chứa khi cân. </a:t>
              </a:r>
              <a:endParaRPr lang="en-US" sz="1800">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Subtitle 2"/>
          <p:cNvSpPr>
            <a:spLocks noGrp="1"/>
          </p:cNvSpPr>
          <p:nvPr>
            <p:ph type="subTitle" idx="1"/>
          </p:nvPr>
        </p:nvSpPr>
        <p:spPr/>
        <p:txBody>
          <a:bodyPr/>
          <a:lstStyle/>
          <a:p>
            <a:endParaRPr lang="vi-VN"/>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62"/>
          <p:cNvSpPr/>
          <p:nvPr/>
        </p:nvSpPr>
        <p:spPr>
          <a:xfrm>
            <a:off x="6479775" y="114351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62"/>
          <p:cNvSpPr/>
          <p:nvPr/>
        </p:nvSpPr>
        <p:spPr>
          <a:xfrm>
            <a:off x="2412382" y="4512989"/>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43" name="Google Shape;1143;p62"/>
          <p:cNvGrpSpPr/>
          <p:nvPr/>
        </p:nvGrpSpPr>
        <p:grpSpPr>
          <a:xfrm>
            <a:off x="2976277" y="830975"/>
            <a:ext cx="354724" cy="354724"/>
            <a:chOff x="292035" y="246950"/>
            <a:chExt cx="461700" cy="461700"/>
          </a:xfrm>
        </p:grpSpPr>
        <p:sp>
          <p:nvSpPr>
            <p:cNvPr id="1144" name="Google Shape;1144;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8" name="Google Shape;1148;p62"/>
          <p:cNvGrpSpPr/>
          <p:nvPr/>
        </p:nvGrpSpPr>
        <p:grpSpPr>
          <a:xfrm>
            <a:off x="7215352" y="3757325"/>
            <a:ext cx="354724" cy="354724"/>
            <a:chOff x="292035" y="246950"/>
            <a:chExt cx="461700" cy="461700"/>
          </a:xfrm>
        </p:grpSpPr>
        <p:sp>
          <p:nvSpPr>
            <p:cNvPr id="1149" name="Google Shape;1149;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53" name="Google Shape;1153;p62"/>
          <p:cNvGrpSpPr/>
          <p:nvPr/>
        </p:nvGrpSpPr>
        <p:grpSpPr>
          <a:xfrm>
            <a:off x="8072037" y="1314465"/>
            <a:ext cx="543744" cy="543744"/>
            <a:chOff x="292035" y="246950"/>
            <a:chExt cx="461700" cy="461700"/>
          </a:xfrm>
        </p:grpSpPr>
        <p:sp>
          <p:nvSpPr>
            <p:cNvPr id="1154" name="Google Shape;1154;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58" name="Google Shape;1158;p62"/>
          <p:cNvGrpSpPr/>
          <p:nvPr/>
        </p:nvGrpSpPr>
        <p:grpSpPr>
          <a:xfrm>
            <a:off x="689699" y="1185267"/>
            <a:ext cx="543744" cy="543744"/>
            <a:chOff x="292035" y="246950"/>
            <a:chExt cx="461700" cy="461700"/>
          </a:xfrm>
        </p:grpSpPr>
        <p:sp>
          <p:nvSpPr>
            <p:cNvPr id="1159" name="Google Shape;1159;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0" name="Google Shape;1160;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63" name="Google Shape;1163;p62"/>
          <p:cNvGrpSpPr/>
          <p:nvPr/>
        </p:nvGrpSpPr>
        <p:grpSpPr>
          <a:xfrm>
            <a:off x="5027219" y="4318726"/>
            <a:ext cx="208411" cy="208411"/>
            <a:chOff x="292035" y="246950"/>
            <a:chExt cx="461700" cy="461700"/>
          </a:xfrm>
        </p:grpSpPr>
        <p:sp>
          <p:nvSpPr>
            <p:cNvPr id="1164" name="Google Shape;1164;p62"/>
            <p:cNvSpPr/>
            <p:nvPr/>
          </p:nvSpPr>
          <p:spPr>
            <a:xfrm>
              <a:off x="487635" y="246950"/>
              <a:ext cx="705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62"/>
            <p:cNvSpPr/>
            <p:nvPr/>
          </p:nvSpPr>
          <p:spPr>
            <a:xfrm rot="27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62"/>
            <p:cNvSpPr/>
            <p:nvPr/>
          </p:nvSpPr>
          <p:spPr>
            <a:xfrm rot="5400000">
              <a:off x="487485" y="247000"/>
              <a:ext cx="708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62"/>
            <p:cNvSpPr/>
            <p:nvPr/>
          </p:nvSpPr>
          <p:spPr>
            <a:xfrm rot="81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68" name="Google Shape;1168;p62"/>
          <p:cNvGrpSpPr/>
          <p:nvPr/>
        </p:nvGrpSpPr>
        <p:grpSpPr>
          <a:xfrm>
            <a:off x="-515398" y="3283238"/>
            <a:ext cx="2633594" cy="2468097"/>
            <a:chOff x="2969290" y="2464663"/>
            <a:chExt cx="2633594" cy="2468097"/>
          </a:xfrm>
        </p:grpSpPr>
        <p:sp>
          <p:nvSpPr>
            <p:cNvPr id="1169" name="Google Shape;1169;p62"/>
            <p:cNvSpPr/>
            <p:nvPr/>
          </p:nvSpPr>
          <p:spPr>
            <a:xfrm rot="2955809">
              <a:off x="3852617" y="2884577"/>
              <a:ext cx="1243006" cy="1908843"/>
            </a:xfrm>
            <a:custGeom>
              <a:avLst/>
              <a:gdLst/>
              <a:ahLst/>
              <a:cxnLst/>
              <a:rect l="l" t="t" r="r" b="b"/>
              <a:pathLst>
                <a:path w="38636" h="59332" extrusionOk="0">
                  <a:moveTo>
                    <a:pt x="22537" y="0"/>
                  </a:moveTo>
                  <a:cubicBezTo>
                    <a:pt x="21624" y="0"/>
                    <a:pt x="20704" y="135"/>
                    <a:pt x="19795" y="427"/>
                  </a:cubicBezTo>
                  <a:cubicBezTo>
                    <a:pt x="1" y="6752"/>
                    <a:pt x="5351" y="37098"/>
                    <a:pt x="16718" y="53035"/>
                  </a:cubicBezTo>
                  <a:cubicBezTo>
                    <a:pt x="18440" y="55457"/>
                    <a:pt x="20300" y="57536"/>
                    <a:pt x="22240" y="59154"/>
                  </a:cubicBezTo>
                  <a:cubicBezTo>
                    <a:pt x="22383" y="59277"/>
                    <a:pt x="22552" y="59332"/>
                    <a:pt x="22720" y="59332"/>
                  </a:cubicBezTo>
                  <a:cubicBezTo>
                    <a:pt x="23145" y="59332"/>
                    <a:pt x="23558" y="58981"/>
                    <a:pt x="23492" y="58511"/>
                  </a:cubicBezTo>
                  <a:cubicBezTo>
                    <a:pt x="23067" y="55262"/>
                    <a:pt x="23273" y="52139"/>
                    <a:pt x="23870" y="49096"/>
                  </a:cubicBezTo>
                  <a:cubicBezTo>
                    <a:pt x="26741" y="34584"/>
                    <a:pt x="38635" y="22184"/>
                    <a:pt x="33836" y="8533"/>
                  </a:cubicBezTo>
                  <a:cubicBezTo>
                    <a:pt x="32227" y="3976"/>
                    <a:pt x="27490" y="0"/>
                    <a:pt x="22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62"/>
            <p:cNvSpPr/>
            <p:nvPr/>
          </p:nvSpPr>
          <p:spPr>
            <a:xfrm rot="2955809">
              <a:off x="4163865" y="3058564"/>
              <a:ext cx="424448" cy="1669288"/>
            </a:xfrm>
            <a:custGeom>
              <a:avLst/>
              <a:gdLst/>
              <a:ahLst/>
              <a:cxnLst/>
              <a:rect l="l" t="t" r="r" b="b"/>
              <a:pathLst>
                <a:path w="13193" h="51886" extrusionOk="0">
                  <a:moveTo>
                    <a:pt x="9380" y="1"/>
                  </a:moveTo>
                  <a:cubicBezTo>
                    <a:pt x="7968" y="1"/>
                    <a:pt x="6591" y="827"/>
                    <a:pt x="5488" y="1803"/>
                  </a:cubicBezTo>
                  <a:cubicBezTo>
                    <a:pt x="4891" y="2331"/>
                    <a:pt x="4340" y="2905"/>
                    <a:pt x="3846" y="3525"/>
                  </a:cubicBezTo>
                  <a:cubicBezTo>
                    <a:pt x="4294" y="5902"/>
                    <a:pt x="4960" y="8244"/>
                    <a:pt x="5833" y="10506"/>
                  </a:cubicBezTo>
                  <a:cubicBezTo>
                    <a:pt x="6257" y="8658"/>
                    <a:pt x="6785" y="6855"/>
                    <a:pt x="7394" y="5110"/>
                  </a:cubicBezTo>
                  <a:cubicBezTo>
                    <a:pt x="7474" y="4880"/>
                    <a:pt x="7693" y="4731"/>
                    <a:pt x="7923" y="4731"/>
                  </a:cubicBezTo>
                  <a:cubicBezTo>
                    <a:pt x="7991" y="4731"/>
                    <a:pt x="8048" y="4742"/>
                    <a:pt x="8106" y="4765"/>
                  </a:cubicBezTo>
                  <a:cubicBezTo>
                    <a:pt x="8405" y="4869"/>
                    <a:pt x="8566" y="5190"/>
                    <a:pt x="8462" y="5489"/>
                  </a:cubicBezTo>
                  <a:cubicBezTo>
                    <a:pt x="8186" y="6247"/>
                    <a:pt x="7946" y="7027"/>
                    <a:pt x="7716" y="7808"/>
                  </a:cubicBezTo>
                  <a:cubicBezTo>
                    <a:pt x="9714" y="6844"/>
                    <a:pt x="11562" y="5569"/>
                    <a:pt x="13192" y="4065"/>
                  </a:cubicBezTo>
                  <a:cubicBezTo>
                    <a:pt x="12974" y="2228"/>
                    <a:pt x="11883" y="460"/>
                    <a:pt x="10115" y="81"/>
                  </a:cubicBezTo>
                  <a:cubicBezTo>
                    <a:pt x="9874" y="24"/>
                    <a:pt x="9633" y="1"/>
                    <a:pt x="9380" y="1"/>
                  </a:cubicBezTo>
                  <a:close/>
                  <a:moveTo>
                    <a:pt x="2940" y="4765"/>
                  </a:moveTo>
                  <a:cubicBezTo>
                    <a:pt x="884" y="7934"/>
                    <a:pt x="0" y="11873"/>
                    <a:pt x="654" y="15604"/>
                  </a:cubicBezTo>
                  <a:cubicBezTo>
                    <a:pt x="746" y="16178"/>
                    <a:pt x="884" y="16752"/>
                    <a:pt x="1011" y="17326"/>
                  </a:cubicBezTo>
                  <a:cubicBezTo>
                    <a:pt x="1929" y="19071"/>
                    <a:pt x="3009" y="20747"/>
                    <a:pt x="4226" y="22332"/>
                  </a:cubicBezTo>
                  <a:cubicBezTo>
                    <a:pt x="4363" y="18991"/>
                    <a:pt x="4754" y="15673"/>
                    <a:pt x="5397" y="12458"/>
                  </a:cubicBezTo>
                  <a:cubicBezTo>
                    <a:pt x="4340" y="9978"/>
                    <a:pt x="3514" y="7406"/>
                    <a:pt x="2940" y="4765"/>
                  </a:cubicBezTo>
                  <a:close/>
                  <a:moveTo>
                    <a:pt x="1320" y="20139"/>
                  </a:moveTo>
                  <a:cubicBezTo>
                    <a:pt x="1320" y="20265"/>
                    <a:pt x="1309" y="20380"/>
                    <a:pt x="1297" y="20507"/>
                  </a:cubicBezTo>
                  <a:cubicBezTo>
                    <a:pt x="1263" y="20793"/>
                    <a:pt x="1194" y="21081"/>
                    <a:pt x="1126" y="21356"/>
                  </a:cubicBezTo>
                  <a:cubicBezTo>
                    <a:pt x="2297" y="23147"/>
                    <a:pt x="3318" y="25030"/>
                    <a:pt x="4191" y="26993"/>
                  </a:cubicBezTo>
                  <a:cubicBezTo>
                    <a:pt x="4168" y="26029"/>
                    <a:pt x="4157" y="25053"/>
                    <a:pt x="4180" y="24089"/>
                  </a:cubicBezTo>
                  <a:cubicBezTo>
                    <a:pt x="3134" y="22837"/>
                    <a:pt x="2182" y="21517"/>
                    <a:pt x="1320" y="20139"/>
                  </a:cubicBezTo>
                  <a:close/>
                  <a:moveTo>
                    <a:pt x="13169" y="5592"/>
                  </a:moveTo>
                  <a:cubicBezTo>
                    <a:pt x="11413" y="7084"/>
                    <a:pt x="9426" y="8324"/>
                    <a:pt x="7314" y="9232"/>
                  </a:cubicBezTo>
                  <a:cubicBezTo>
                    <a:pt x="7027" y="10288"/>
                    <a:pt x="6774" y="11356"/>
                    <a:pt x="6556" y="12435"/>
                  </a:cubicBezTo>
                  <a:cubicBezTo>
                    <a:pt x="6556" y="12504"/>
                    <a:pt x="6545" y="12573"/>
                    <a:pt x="6510" y="12630"/>
                  </a:cubicBezTo>
                  <a:cubicBezTo>
                    <a:pt x="5787" y="16259"/>
                    <a:pt x="5385" y="20025"/>
                    <a:pt x="5305" y="23813"/>
                  </a:cubicBezTo>
                  <a:cubicBezTo>
                    <a:pt x="5328" y="23893"/>
                    <a:pt x="5328" y="23997"/>
                    <a:pt x="5293" y="24077"/>
                  </a:cubicBezTo>
                  <a:cubicBezTo>
                    <a:pt x="5282" y="25145"/>
                    <a:pt x="5293" y="26225"/>
                    <a:pt x="5328" y="27292"/>
                  </a:cubicBezTo>
                  <a:cubicBezTo>
                    <a:pt x="7245" y="25673"/>
                    <a:pt x="8979" y="23836"/>
                    <a:pt x="10471" y="21827"/>
                  </a:cubicBezTo>
                  <a:cubicBezTo>
                    <a:pt x="9840" y="20610"/>
                    <a:pt x="9071" y="19427"/>
                    <a:pt x="8806" y="18096"/>
                  </a:cubicBezTo>
                  <a:cubicBezTo>
                    <a:pt x="8370" y="15868"/>
                    <a:pt x="9346" y="13618"/>
                    <a:pt x="10471" y="11643"/>
                  </a:cubicBezTo>
                  <a:cubicBezTo>
                    <a:pt x="11562" y="9714"/>
                    <a:pt x="12848" y="7785"/>
                    <a:pt x="13169" y="5592"/>
                  </a:cubicBezTo>
                  <a:close/>
                  <a:moveTo>
                    <a:pt x="11011" y="22987"/>
                  </a:moveTo>
                  <a:cubicBezTo>
                    <a:pt x="9380" y="25110"/>
                    <a:pt x="7486" y="27039"/>
                    <a:pt x="5397" y="28716"/>
                  </a:cubicBezTo>
                  <a:cubicBezTo>
                    <a:pt x="5420" y="29267"/>
                    <a:pt x="5454" y="29818"/>
                    <a:pt x="5500" y="30369"/>
                  </a:cubicBezTo>
                  <a:cubicBezTo>
                    <a:pt x="6487" y="33308"/>
                    <a:pt x="7142" y="36397"/>
                    <a:pt x="7428" y="39600"/>
                  </a:cubicBezTo>
                  <a:cubicBezTo>
                    <a:pt x="7854" y="38957"/>
                    <a:pt x="8244" y="38291"/>
                    <a:pt x="8611" y="37602"/>
                  </a:cubicBezTo>
                  <a:cubicBezTo>
                    <a:pt x="8278" y="36936"/>
                    <a:pt x="8037" y="36236"/>
                    <a:pt x="7968" y="35479"/>
                  </a:cubicBezTo>
                  <a:cubicBezTo>
                    <a:pt x="7635" y="31598"/>
                    <a:pt x="11849" y="28383"/>
                    <a:pt x="11413" y="24525"/>
                  </a:cubicBezTo>
                  <a:cubicBezTo>
                    <a:pt x="11355" y="23997"/>
                    <a:pt x="11206" y="23492"/>
                    <a:pt x="11011" y="22987"/>
                  </a:cubicBezTo>
                  <a:close/>
                  <a:moveTo>
                    <a:pt x="7532" y="45846"/>
                  </a:moveTo>
                  <a:cubicBezTo>
                    <a:pt x="7474" y="46914"/>
                    <a:pt x="7371" y="47993"/>
                    <a:pt x="7234" y="49084"/>
                  </a:cubicBezTo>
                  <a:cubicBezTo>
                    <a:pt x="8140" y="50117"/>
                    <a:pt x="9082" y="51059"/>
                    <a:pt x="10046" y="51874"/>
                  </a:cubicBezTo>
                  <a:cubicBezTo>
                    <a:pt x="9943" y="51690"/>
                    <a:pt x="9851" y="51495"/>
                    <a:pt x="9760" y="51311"/>
                  </a:cubicBezTo>
                  <a:cubicBezTo>
                    <a:pt x="8921" y="49555"/>
                    <a:pt x="8186" y="47729"/>
                    <a:pt x="7532" y="45846"/>
                  </a:cubicBezTo>
                  <a:close/>
                  <a:moveTo>
                    <a:pt x="9288" y="38727"/>
                  </a:moveTo>
                  <a:cubicBezTo>
                    <a:pt x="8795" y="39623"/>
                    <a:pt x="8244" y="40485"/>
                    <a:pt x="7647" y="41311"/>
                  </a:cubicBezTo>
                  <a:cubicBezTo>
                    <a:pt x="7612" y="41345"/>
                    <a:pt x="7589" y="41391"/>
                    <a:pt x="7555" y="41426"/>
                  </a:cubicBezTo>
                  <a:cubicBezTo>
                    <a:pt x="7555" y="41518"/>
                    <a:pt x="7566" y="41598"/>
                    <a:pt x="7566" y="41679"/>
                  </a:cubicBezTo>
                  <a:cubicBezTo>
                    <a:pt x="7566" y="41804"/>
                    <a:pt x="7578" y="41931"/>
                    <a:pt x="7578" y="42057"/>
                  </a:cubicBezTo>
                  <a:lnTo>
                    <a:pt x="7578" y="42195"/>
                  </a:lnTo>
                  <a:cubicBezTo>
                    <a:pt x="8416" y="45215"/>
                    <a:pt x="9484" y="48108"/>
                    <a:pt x="10781" y="50818"/>
                  </a:cubicBezTo>
                  <a:cubicBezTo>
                    <a:pt x="10942" y="51173"/>
                    <a:pt x="11137" y="51530"/>
                    <a:pt x="11355" y="51885"/>
                  </a:cubicBezTo>
                  <a:cubicBezTo>
                    <a:pt x="11436" y="51770"/>
                    <a:pt x="11493" y="51633"/>
                    <a:pt x="11493" y="51472"/>
                  </a:cubicBezTo>
                  <a:cubicBezTo>
                    <a:pt x="11493" y="51449"/>
                    <a:pt x="11493" y="51415"/>
                    <a:pt x="11482" y="51380"/>
                  </a:cubicBezTo>
                  <a:cubicBezTo>
                    <a:pt x="11332" y="50209"/>
                    <a:pt x="11263" y="49050"/>
                    <a:pt x="11263" y="47913"/>
                  </a:cubicBezTo>
                  <a:cubicBezTo>
                    <a:pt x="11263" y="45892"/>
                    <a:pt x="11482" y="43906"/>
                    <a:pt x="11860" y="41965"/>
                  </a:cubicBezTo>
                  <a:cubicBezTo>
                    <a:pt x="11757" y="41827"/>
                    <a:pt x="11654" y="41690"/>
                    <a:pt x="11539" y="41552"/>
                  </a:cubicBezTo>
                  <a:cubicBezTo>
                    <a:pt x="10804" y="40633"/>
                    <a:pt x="9966" y="39715"/>
                    <a:pt x="9288" y="38727"/>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62"/>
            <p:cNvSpPr/>
            <p:nvPr/>
          </p:nvSpPr>
          <p:spPr>
            <a:xfrm rot="2955809">
              <a:off x="4712125" y="3769553"/>
              <a:ext cx="195446" cy="383461"/>
            </a:xfrm>
            <a:custGeom>
              <a:avLst/>
              <a:gdLst/>
              <a:ahLst/>
              <a:cxnLst/>
              <a:rect l="l" t="t" r="r" b="b"/>
              <a:pathLst>
                <a:path w="6075" h="11919" extrusionOk="0">
                  <a:moveTo>
                    <a:pt x="3744" y="1"/>
                  </a:moveTo>
                  <a:cubicBezTo>
                    <a:pt x="2779" y="1"/>
                    <a:pt x="1872" y="575"/>
                    <a:pt x="1861" y="1827"/>
                  </a:cubicBezTo>
                  <a:cubicBezTo>
                    <a:pt x="1826" y="4628"/>
                    <a:pt x="1057" y="7028"/>
                    <a:pt x="333" y="9703"/>
                  </a:cubicBezTo>
                  <a:cubicBezTo>
                    <a:pt x="1" y="10920"/>
                    <a:pt x="930" y="11919"/>
                    <a:pt x="1930" y="11919"/>
                  </a:cubicBezTo>
                  <a:cubicBezTo>
                    <a:pt x="2389" y="11919"/>
                    <a:pt x="2848" y="11724"/>
                    <a:pt x="3227" y="11253"/>
                  </a:cubicBezTo>
                  <a:cubicBezTo>
                    <a:pt x="5190" y="8785"/>
                    <a:pt x="5936" y="5317"/>
                    <a:pt x="6028" y="2228"/>
                  </a:cubicBezTo>
                  <a:cubicBezTo>
                    <a:pt x="6074" y="782"/>
                    <a:pt x="4869" y="1"/>
                    <a:pt x="3744" y="1"/>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62"/>
            <p:cNvSpPr/>
            <p:nvPr/>
          </p:nvSpPr>
          <p:spPr>
            <a:xfrm rot="2955809">
              <a:off x="4522615" y="3271664"/>
              <a:ext cx="110447" cy="120421"/>
            </a:xfrm>
            <a:custGeom>
              <a:avLst/>
              <a:gdLst/>
              <a:ahLst/>
              <a:cxnLst/>
              <a:rect l="l" t="t" r="r" b="b"/>
              <a:pathLst>
                <a:path w="3433" h="3743" extrusionOk="0">
                  <a:moveTo>
                    <a:pt x="1745" y="0"/>
                  </a:moveTo>
                  <a:cubicBezTo>
                    <a:pt x="884" y="0"/>
                    <a:pt x="276" y="586"/>
                    <a:pt x="115" y="1436"/>
                  </a:cubicBezTo>
                  <a:cubicBezTo>
                    <a:pt x="0" y="2067"/>
                    <a:pt x="80" y="2722"/>
                    <a:pt x="459" y="3250"/>
                  </a:cubicBezTo>
                  <a:cubicBezTo>
                    <a:pt x="723" y="3594"/>
                    <a:pt x="1090" y="3743"/>
                    <a:pt x="1481" y="3743"/>
                  </a:cubicBezTo>
                  <a:cubicBezTo>
                    <a:pt x="1802" y="3743"/>
                    <a:pt x="2136" y="3640"/>
                    <a:pt x="2422" y="3467"/>
                  </a:cubicBezTo>
                  <a:cubicBezTo>
                    <a:pt x="2985" y="3100"/>
                    <a:pt x="3169" y="2354"/>
                    <a:pt x="3284" y="1745"/>
                  </a:cubicBezTo>
                  <a:cubicBezTo>
                    <a:pt x="3433" y="919"/>
                    <a:pt x="2652" y="46"/>
                    <a:pt x="1860" y="12"/>
                  </a:cubicBezTo>
                  <a:cubicBezTo>
                    <a:pt x="1814" y="0"/>
                    <a:pt x="1779" y="0"/>
                    <a:pt x="1745"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62"/>
            <p:cNvSpPr/>
            <p:nvPr/>
          </p:nvSpPr>
          <p:spPr>
            <a:xfrm rot="2955809">
              <a:off x="4749516" y="3115875"/>
              <a:ext cx="284113" cy="271888"/>
            </a:xfrm>
            <a:custGeom>
              <a:avLst/>
              <a:gdLst/>
              <a:ahLst/>
              <a:cxnLst/>
              <a:rect l="l" t="t" r="r" b="b"/>
              <a:pathLst>
                <a:path w="8831" h="8451" extrusionOk="0">
                  <a:moveTo>
                    <a:pt x="6958" y="0"/>
                  </a:moveTo>
                  <a:cubicBezTo>
                    <a:pt x="6499" y="0"/>
                    <a:pt x="6029" y="173"/>
                    <a:pt x="5684" y="414"/>
                  </a:cubicBezTo>
                  <a:cubicBezTo>
                    <a:pt x="3445" y="1929"/>
                    <a:pt x="0" y="5133"/>
                    <a:pt x="1413" y="8141"/>
                  </a:cubicBezTo>
                  <a:cubicBezTo>
                    <a:pt x="1516" y="8336"/>
                    <a:pt x="1700" y="8451"/>
                    <a:pt x="1906" y="8451"/>
                  </a:cubicBezTo>
                  <a:cubicBezTo>
                    <a:pt x="1975" y="8451"/>
                    <a:pt x="2044" y="8428"/>
                    <a:pt x="2113" y="8405"/>
                  </a:cubicBezTo>
                  <a:cubicBezTo>
                    <a:pt x="3296" y="7969"/>
                    <a:pt x="3996" y="7142"/>
                    <a:pt x="4789" y="6200"/>
                  </a:cubicBezTo>
                  <a:cubicBezTo>
                    <a:pt x="4846" y="6120"/>
                    <a:pt x="4914" y="6040"/>
                    <a:pt x="4983" y="5960"/>
                  </a:cubicBezTo>
                  <a:lnTo>
                    <a:pt x="4812" y="4754"/>
                  </a:lnTo>
                  <a:cubicBezTo>
                    <a:pt x="4777" y="4444"/>
                    <a:pt x="4983" y="4157"/>
                    <a:pt x="5294" y="4123"/>
                  </a:cubicBezTo>
                  <a:lnTo>
                    <a:pt x="5374" y="4123"/>
                  </a:lnTo>
                  <a:cubicBezTo>
                    <a:pt x="5649" y="4123"/>
                    <a:pt x="5891" y="4329"/>
                    <a:pt x="5937" y="4605"/>
                  </a:cubicBezTo>
                  <a:cubicBezTo>
                    <a:pt x="5948" y="4720"/>
                    <a:pt x="5960" y="4823"/>
                    <a:pt x="5971" y="4926"/>
                  </a:cubicBezTo>
                  <a:cubicBezTo>
                    <a:pt x="6603" y="4329"/>
                    <a:pt x="7269" y="3789"/>
                    <a:pt x="8003" y="3307"/>
                  </a:cubicBezTo>
                  <a:cubicBezTo>
                    <a:pt x="8486" y="2975"/>
                    <a:pt x="8830" y="2148"/>
                    <a:pt x="8669" y="1562"/>
                  </a:cubicBezTo>
                  <a:cubicBezTo>
                    <a:pt x="8520" y="1023"/>
                    <a:pt x="8336" y="735"/>
                    <a:pt x="7923" y="357"/>
                  </a:cubicBezTo>
                  <a:cubicBezTo>
                    <a:pt x="7659" y="104"/>
                    <a:pt x="7315" y="0"/>
                    <a:pt x="6958"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62"/>
            <p:cNvSpPr/>
            <p:nvPr/>
          </p:nvSpPr>
          <p:spPr>
            <a:xfrm rot="2955809">
              <a:off x="4091346" y="3101680"/>
              <a:ext cx="561502" cy="1747370"/>
            </a:xfrm>
            <a:custGeom>
              <a:avLst/>
              <a:gdLst/>
              <a:ahLst/>
              <a:cxnLst/>
              <a:rect l="l" t="t" r="r" b="b"/>
              <a:pathLst>
                <a:path w="17453" h="54313" extrusionOk="0">
                  <a:moveTo>
                    <a:pt x="16811" y="0"/>
                  </a:moveTo>
                  <a:cubicBezTo>
                    <a:pt x="16635" y="0"/>
                    <a:pt x="16461" y="82"/>
                    <a:pt x="16350" y="235"/>
                  </a:cubicBezTo>
                  <a:cubicBezTo>
                    <a:pt x="14238" y="3208"/>
                    <a:pt x="11299" y="5665"/>
                    <a:pt x="7992" y="7261"/>
                  </a:cubicBezTo>
                  <a:cubicBezTo>
                    <a:pt x="8222" y="6480"/>
                    <a:pt x="8462" y="5700"/>
                    <a:pt x="8738" y="4942"/>
                  </a:cubicBezTo>
                  <a:cubicBezTo>
                    <a:pt x="8842" y="4643"/>
                    <a:pt x="8681" y="4322"/>
                    <a:pt x="8382" y="4218"/>
                  </a:cubicBezTo>
                  <a:cubicBezTo>
                    <a:pt x="8321" y="4196"/>
                    <a:pt x="8258" y="4186"/>
                    <a:pt x="8196" y="4186"/>
                  </a:cubicBezTo>
                  <a:cubicBezTo>
                    <a:pt x="7967" y="4186"/>
                    <a:pt x="7751" y="4328"/>
                    <a:pt x="7670" y="4563"/>
                  </a:cubicBezTo>
                  <a:cubicBezTo>
                    <a:pt x="7061" y="6308"/>
                    <a:pt x="6533" y="8111"/>
                    <a:pt x="6109" y="9959"/>
                  </a:cubicBezTo>
                  <a:cubicBezTo>
                    <a:pt x="4961" y="6951"/>
                    <a:pt x="4157" y="3828"/>
                    <a:pt x="3744" y="625"/>
                  </a:cubicBezTo>
                  <a:cubicBezTo>
                    <a:pt x="3702" y="342"/>
                    <a:pt x="3460" y="137"/>
                    <a:pt x="3183" y="137"/>
                  </a:cubicBezTo>
                  <a:cubicBezTo>
                    <a:pt x="3156" y="137"/>
                    <a:pt x="3129" y="139"/>
                    <a:pt x="3101" y="143"/>
                  </a:cubicBezTo>
                  <a:cubicBezTo>
                    <a:pt x="2790" y="177"/>
                    <a:pt x="2584" y="464"/>
                    <a:pt x="2619" y="774"/>
                  </a:cubicBezTo>
                  <a:cubicBezTo>
                    <a:pt x="3124" y="4609"/>
                    <a:pt x="4157" y="8363"/>
                    <a:pt x="5673" y="11911"/>
                  </a:cubicBezTo>
                  <a:cubicBezTo>
                    <a:pt x="5030" y="15126"/>
                    <a:pt x="4639" y="18444"/>
                    <a:pt x="4502" y="21785"/>
                  </a:cubicBezTo>
                  <a:cubicBezTo>
                    <a:pt x="3227" y="20131"/>
                    <a:pt x="2101" y="18363"/>
                    <a:pt x="1149" y="16526"/>
                  </a:cubicBezTo>
                  <a:cubicBezTo>
                    <a:pt x="1053" y="16334"/>
                    <a:pt x="855" y="16220"/>
                    <a:pt x="651" y="16220"/>
                  </a:cubicBezTo>
                  <a:cubicBezTo>
                    <a:pt x="563" y="16220"/>
                    <a:pt x="474" y="16241"/>
                    <a:pt x="391" y="16286"/>
                  </a:cubicBezTo>
                  <a:cubicBezTo>
                    <a:pt x="116" y="16423"/>
                    <a:pt x="1" y="16768"/>
                    <a:pt x="150" y="17043"/>
                  </a:cubicBezTo>
                  <a:cubicBezTo>
                    <a:pt x="1333" y="19340"/>
                    <a:pt x="2790" y="21521"/>
                    <a:pt x="4456" y="23542"/>
                  </a:cubicBezTo>
                  <a:cubicBezTo>
                    <a:pt x="4387" y="28077"/>
                    <a:pt x="4777" y="32646"/>
                    <a:pt x="5615" y="37055"/>
                  </a:cubicBezTo>
                  <a:cubicBezTo>
                    <a:pt x="4329" y="36286"/>
                    <a:pt x="3112" y="35414"/>
                    <a:pt x="1987" y="34449"/>
                  </a:cubicBezTo>
                  <a:cubicBezTo>
                    <a:pt x="1883" y="34361"/>
                    <a:pt x="1753" y="34317"/>
                    <a:pt x="1623" y="34317"/>
                  </a:cubicBezTo>
                  <a:cubicBezTo>
                    <a:pt x="1465" y="34317"/>
                    <a:pt x="1308" y="34381"/>
                    <a:pt x="1195" y="34506"/>
                  </a:cubicBezTo>
                  <a:cubicBezTo>
                    <a:pt x="988" y="34748"/>
                    <a:pt x="1022" y="35103"/>
                    <a:pt x="1252" y="35310"/>
                  </a:cubicBezTo>
                  <a:cubicBezTo>
                    <a:pt x="2676" y="36527"/>
                    <a:pt x="4249" y="37606"/>
                    <a:pt x="5925" y="38525"/>
                  </a:cubicBezTo>
                  <a:cubicBezTo>
                    <a:pt x="6097" y="39351"/>
                    <a:pt x="6293" y="40178"/>
                    <a:pt x="6510" y="40994"/>
                  </a:cubicBezTo>
                  <a:cubicBezTo>
                    <a:pt x="6510" y="41051"/>
                    <a:pt x="6533" y="41109"/>
                    <a:pt x="6556" y="41155"/>
                  </a:cubicBezTo>
                  <a:cubicBezTo>
                    <a:pt x="7441" y="44518"/>
                    <a:pt x="8600" y="47756"/>
                    <a:pt x="10036" y="50764"/>
                  </a:cubicBezTo>
                  <a:cubicBezTo>
                    <a:pt x="10621" y="51993"/>
                    <a:pt x="11528" y="53290"/>
                    <a:pt x="12194" y="54106"/>
                  </a:cubicBezTo>
                  <a:cubicBezTo>
                    <a:pt x="12304" y="54242"/>
                    <a:pt x="12466" y="54312"/>
                    <a:pt x="12629" y="54312"/>
                  </a:cubicBezTo>
                  <a:cubicBezTo>
                    <a:pt x="12755" y="54312"/>
                    <a:pt x="12881" y="54271"/>
                    <a:pt x="12986" y="54186"/>
                  </a:cubicBezTo>
                  <a:lnTo>
                    <a:pt x="13090" y="54083"/>
                  </a:lnTo>
                  <a:cubicBezTo>
                    <a:pt x="13227" y="53876"/>
                    <a:pt x="13227" y="53589"/>
                    <a:pt x="13067" y="53394"/>
                  </a:cubicBezTo>
                  <a:cubicBezTo>
                    <a:pt x="12447" y="52636"/>
                    <a:pt x="11597" y="51419"/>
                    <a:pt x="11057" y="50271"/>
                  </a:cubicBezTo>
                  <a:cubicBezTo>
                    <a:pt x="9679" y="47389"/>
                    <a:pt x="8554" y="44289"/>
                    <a:pt x="7693" y="41063"/>
                  </a:cubicBezTo>
                  <a:cubicBezTo>
                    <a:pt x="7773" y="40971"/>
                    <a:pt x="7842" y="40867"/>
                    <a:pt x="7923" y="40764"/>
                  </a:cubicBezTo>
                  <a:cubicBezTo>
                    <a:pt x="9232" y="38950"/>
                    <a:pt x="10299" y="36975"/>
                    <a:pt x="11115" y="34886"/>
                  </a:cubicBezTo>
                  <a:cubicBezTo>
                    <a:pt x="11230" y="34598"/>
                    <a:pt x="11092" y="34266"/>
                    <a:pt x="10793" y="34151"/>
                  </a:cubicBezTo>
                  <a:cubicBezTo>
                    <a:pt x="10729" y="34128"/>
                    <a:pt x="10663" y="34116"/>
                    <a:pt x="10597" y="34116"/>
                  </a:cubicBezTo>
                  <a:cubicBezTo>
                    <a:pt x="10372" y="34116"/>
                    <a:pt x="10159" y="34249"/>
                    <a:pt x="10070" y="34472"/>
                  </a:cubicBezTo>
                  <a:cubicBezTo>
                    <a:pt x="9358" y="36297"/>
                    <a:pt x="8428" y="38020"/>
                    <a:pt x="7326" y="39627"/>
                  </a:cubicBezTo>
                  <a:cubicBezTo>
                    <a:pt x="6430" y="35919"/>
                    <a:pt x="5879" y="32049"/>
                    <a:pt x="5673" y="28169"/>
                  </a:cubicBezTo>
                  <a:cubicBezTo>
                    <a:pt x="8015" y="26286"/>
                    <a:pt x="10104" y="24104"/>
                    <a:pt x="11861" y="21670"/>
                  </a:cubicBezTo>
                  <a:cubicBezTo>
                    <a:pt x="13067" y="20017"/>
                    <a:pt x="14111" y="18260"/>
                    <a:pt x="14973" y="16423"/>
                  </a:cubicBezTo>
                  <a:cubicBezTo>
                    <a:pt x="15110" y="16136"/>
                    <a:pt x="14984" y="15803"/>
                    <a:pt x="14697" y="15666"/>
                  </a:cubicBezTo>
                  <a:cubicBezTo>
                    <a:pt x="14622" y="15631"/>
                    <a:pt x="14542" y="15614"/>
                    <a:pt x="14464" y="15614"/>
                  </a:cubicBezTo>
                  <a:cubicBezTo>
                    <a:pt x="14254" y="15614"/>
                    <a:pt x="14050" y="15732"/>
                    <a:pt x="13950" y="15941"/>
                  </a:cubicBezTo>
                  <a:cubicBezTo>
                    <a:pt x="11998" y="20075"/>
                    <a:pt x="9128" y="23783"/>
                    <a:pt x="5604" y="26745"/>
                  </a:cubicBezTo>
                  <a:cubicBezTo>
                    <a:pt x="5569" y="25678"/>
                    <a:pt x="5558" y="24598"/>
                    <a:pt x="5569" y="23530"/>
                  </a:cubicBezTo>
                  <a:cubicBezTo>
                    <a:pt x="5604" y="23450"/>
                    <a:pt x="5604" y="23346"/>
                    <a:pt x="5581" y="23266"/>
                  </a:cubicBezTo>
                  <a:cubicBezTo>
                    <a:pt x="5661" y="19478"/>
                    <a:pt x="6063" y="15712"/>
                    <a:pt x="6786" y="12083"/>
                  </a:cubicBezTo>
                  <a:cubicBezTo>
                    <a:pt x="6821" y="12026"/>
                    <a:pt x="6832" y="11957"/>
                    <a:pt x="6832" y="11888"/>
                  </a:cubicBezTo>
                  <a:cubicBezTo>
                    <a:pt x="7050" y="10809"/>
                    <a:pt x="7303" y="9741"/>
                    <a:pt x="7590" y="8685"/>
                  </a:cubicBezTo>
                  <a:cubicBezTo>
                    <a:pt x="11367" y="7066"/>
                    <a:pt x="14754" y="4368"/>
                    <a:pt x="17154" y="1061"/>
                  </a:cubicBezTo>
                  <a:cubicBezTo>
                    <a:pt x="17188" y="1003"/>
                    <a:pt x="17234" y="946"/>
                    <a:pt x="17269" y="889"/>
                  </a:cubicBezTo>
                  <a:cubicBezTo>
                    <a:pt x="17453" y="636"/>
                    <a:pt x="17395" y="280"/>
                    <a:pt x="17142" y="108"/>
                  </a:cubicBezTo>
                  <a:cubicBezTo>
                    <a:pt x="17042" y="35"/>
                    <a:pt x="16926" y="0"/>
                    <a:pt x="16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62"/>
            <p:cNvSpPr/>
            <p:nvPr/>
          </p:nvSpPr>
          <p:spPr>
            <a:xfrm rot="2955809">
              <a:off x="3304381" y="2700628"/>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62"/>
            <p:cNvSpPr/>
            <p:nvPr/>
          </p:nvSpPr>
          <p:spPr>
            <a:xfrm rot="2955809">
              <a:off x="3425079" y="2997455"/>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62"/>
            <p:cNvSpPr/>
            <p:nvPr/>
          </p:nvSpPr>
          <p:spPr>
            <a:xfrm rot="2955809">
              <a:off x="4059388" y="3083457"/>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62"/>
            <p:cNvSpPr/>
            <p:nvPr/>
          </p:nvSpPr>
          <p:spPr>
            <a:xfrm rot="2955809">
              <a:off x="4145968" y="3571427"/>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62"/>
            <p:cNvSpPr/>
            <p:nvPr/>
          </p:nvSpPr>
          <p:spPr>
            <a:xfrm rot="2955809">
              <a:off x="3746948" y="2930676"/>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62"/>
            <p:cNvSpPr/>
            <p:nvPr/>
          </p:nvSpPr>
          <p:spPr>
            <a:xfrm rot="2955809">
              <a:off x="3543418" y="3620648"/>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62"/>
            <p:cNvSpPr/>
            <p:nvPr/>
          </p:nvSpPr>
          <p:spPr>
            <a:xfrm rot="2955809">
              <a:off x="3988709" y="2624848"/>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62"/>
            <p:cNvSpPr/>
            <p:nvPr/>
          </p:nvSpPr>
          <p:spPr>
            <a:xfrm rot="2955809">
              <a:off x="3320259" y="2915179"/>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3" name="Google Shape;1183;p62"/>
          <p:cNvGrpSpPr/>
          <p:nvPr/>
        </p:nvGrpSpPr>
        <p:grpSpPr>
          <a:xfrm rot="-8100000">
            <a:off x="5322353" y="-483941"/>
            <a:ext cx="1972271" cy="2128881"/>
            <a:chOff x="3761952" y="-2438212"/>
            <a:chExt cx="1972290" cy="2128902"/>
          </a:xfrm>
        </p:grpSpPr>
        <p:sp>
          <p:nvSpPr>
            <p:cNvPr id="1184" name="Google Shape;1184;p62"/>
            <p:cNvSpPr/>
            <p:nvPr/>
          </p:nvSpPr>
          <p:spPr>
            <a:xfrm rot="2955809">
              <a:off x="4097044" y="-2202247"/>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62"/>
            <p:cNvSpPr/>
            <p:nvPr/>
          </p:nvSpPr>
          <p:spPr>
            <a:xfrm rot="2955809">
              <a:off x="4217742" y="-1905420"/>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62"/>
            <p:cNvSpPr/>
            <p:nvPr/>
          </p:nvSpPr>
          <p:spPr>
            <a:xfrm rot="2955809">
              <a:off x="4852050" y="-1819418"/>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62"/>
            <p:cNvSpPr/>
            <p:nvPr/>
          </p:nvSpPr>
          <p:spPr>
            <a:xfrm rot="2955809">
              <a:off x="4938631" y="-1331448"/>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62"/>
            <p:cNvSpPr/>
            <p:nvPr/>
          </p:nvSpPr>
          <p:spPr>
            <a:xfrm rot="2955809">
              <a:off x="4539611" y="-1972199"/>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62"/>
            <p:cNvSpPr/>
            <p:nvPr/>
          </p:nvSpPr>
          <p:spPr>
            <a:xfrm rot="2955809">
              <a:off x="4336081" y="-1282227"/>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62"/>
            <p:cNvSpPr/>
            <p:nvPr/>
          </p:nvSpPr>
          <p:spPr>
            <a:xfrm rot="2955809">
              <a:off x="4781371" y="-2278027"/>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62"/>
            <p:cNvSpPr/>
            <p:nvPr/>
          </p:nvSpPr>
          <p:spPr>
            <a:xfrm rot="2955809">
              <a:off x="4112921" y="-1987696"/>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9" name="Google Shape;1925;p32"/>
          <p:cNvSpPr txBox="1">
            <a:spLocks noGrp="1"/>
          </p:cNvSpPr>
          <p:nvPr>
            <p:ph type="title"/>
          </p:nvPr>
        </p:nvSpPr>
        <p:spPr>
          <a:xfrm>
            <a:off x="407893" y="726243"/>
            <a:ext cx="8031092" cy="1951034"/>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400" b="1" dirty="0">
                <a:solidFill>
                  <a:schemeClr val="bg2"/>
                </a:solidFill>
                <a:latin typeface="Times" panose="02020603050405020304" pitchFamily="18" charset="0"/>
                <a:cs typeface="Times" panose="02020603050405020304" pitchFamily="18" charset="0"/>
              </a:rPr>
              <a:t>BÀI 6. </a:t>
            </a:r>
            <a:br>
              <a:rPr lang="en-US" sz="4400" b="1" dirty="0">
                <a:solidFill>
                  <a:schemeClr val="bg2"/>
                </a:solidFill>
                <a:latin typeface="Times" panose="02020603050405020304" pitchFamily="18" charset="0"/>
                <a:cs typeface="Times" panose="02020603050405020304" pitchFamily="18" charset="0"/>
              </a:rPr>
            </a:br>
            <a:r>
              <a:rPr lang="en-US" sz="4400" b="1" dirty="0">
                <a:solidFill>
                  <a:schemeClr val="bg2"/>
                </a:solidFill>
                <a:latin typeface="Times" panose="02020603050405020304" pitchFamily="18" charset="0"/>
                <a:cs typeface="Times" panose="02020603050405020304" pitchFamily="18" charset="0"/>
              </a:rPr>
              <a:t>NỒNG ĐỘ DUNG DỊCH(</a:t>
            </a:r>
            <a:r>
              <a:rPr lang="en-US" sz="4400" b="1" dirty="0" err="1">
                <a:solidFill>
                  <a:schemeClr val="bg2"/>
                </a:solidFill>
                <a:latin typeface="Times" panose="02020603050405020304" pitchFamily="18" charset="0"/>
                <a:cs typeface="Times" panose="02020603050405020304" pitchFamily="18" charset="0"/>
              </a:rPr>
              <a:t>tiết</a:t>
            </a:r>
            <a:r>
              <a:rPr lang="en-US" sz="4400" b="1" dirty="0">
                <a:solidFill>
                  <a:schemeClr val="bg2"/>
                </a:solidFill>
                <a:latin typeface="Times" panose="02020603050405020304" pitchFamily="18" charset="0"/>
                <a:cs typeface="Times" panose="02020603050405020304" pitchFamily="18" charset="0"/>
              </a:rPr>
              <a:t> 3)</a:t>
            </a:r>
            <a:endParaRPr sz="4400" b="1" dirty="0">
              <a:solidFill>
                <a:schemeClr val="bg2"/>
              </a:solidFill>
              <a:latin typeface="Times" panose="02020603050405020304" pitchFamily="18" charset="0"/>
              <a:cs typeface="Times"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latin typeface="Times" panose="02020603050405020304" pitchFamily="18" charset="0"/>
                <a:cs typeface="Times" panose="02020603050405020304" pitchFamily="18" charset="0"/>
              </a:rPr>
              <a:t>2. </a:t>
            </a:r>
            <a:r>
              <a:rPr lang="en-US" sz="3200" b="1" dirty="0" err="1">
                <a:latin typeface="Times" panose="02020603050405020304" pitchFamily="18" charset="0"/>
                <a:cs typeface="Times" panose="02020603050405020304" pitchFamily="18" charset="0"/>
              </a:rPr>
              <a:t>Nồng</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độ</a:t>
            </a:r>
            <a:r>
              <a:rPr lang="en-US" sz="3200" b="1" dirty="0">
                <a:latin typeface="Times" panose="02020603050405020304" pitchFamily="18" charset="0"/>
                <a:cs typeface="Times" panose="02020603050405020304" pitchFamily="18" charset="0"/>
              </a:rPr>
              <a:t> mol </a:t>
            </a:r>
            <a:r>
              <a:rPr lang="en-US" sz="3200" b="1" dirty="0" err="1">
                <a:latin typeface="Times" panose="02020603050405020304" pitchFamily="18" charset="0"/>
                <a:cs typeface="Times" panose="02020603050405020304" pitchFamily="18" charset="0"/>
              </a:rPr>
              <a:t>của</a:t>
            </a:r>
            <a:r>
              <a:rPr lang="en-US" sz="3200" b="1" dirty="0">
                <a:latin typeface="Times" panose="02020603050405020304" pitchFamily="18" charset="0"/>
                <a:cs typeface="Times" panose="02020603050405020304" pitchFamily="18" charset="0"/>
              </a:rPr>
              <a:t> dung </a:t>
            </a:r>
            <a:r>
              <a:rPr lang="en-US" sz="3200" b="1" dirty="0" err="1">
                <a:latin typeface="Times" panose="02020603050405020304" pitchFamily="18" charset="0"/>
                <a:cs typeface="Times" panose="02020603050405020304" pitchFamily="18" charset="0"/>
              </a:rPr>
              <a:t>dịch</a:t>
            </a:r>
            <a:endParaRPr sz="3200" b="1" dirty="0">
              <a:latin typeface="Times" panose="02020603050405020304" pitchFamily="18" charset="0"/>
              <a:cs typeface="Times" panose="02020603050405020304" pitchFamily="18" charset="0"/>
            </a:endParaRPr>
          </a:p>
        </p:txBody>
      </p:sp>
      <p:grpSp>
        <p:nvGrpSpPr>
          <p:cNvPr id="243" name="Google Shape;6275;p120"/>
          <p:cNvGrpSpPr/>
          <p:nvPr/>
        </p:nvGrpSpPr>
        <p:grpSpPr>
          <a:xfrm>
            <a:off x="5801166" y="2581719"/>
            <a:ext cx="2933025" cy="2561781"/>
            <a:chOff x="2904875" y="2633350"/>
            <a:chExt cx="2237370" cy="1970651"/>
          </a:xfrm>
        </p:grpSpPr>
        <p:sp>
          <p:nvSpPr>
            <p:cNvPr id="244" name="Google Shape;6276;p120"/>
            <p:cNvSpPr/>
            <p:nvPr/>
          </p:nvSpPr>
          <p:spPr>
            <a:xfrm rot="-3821208">
              <a:off x="4636135" y="3999980"/>
              <a:ext cx="305226" cy="130141"/>
            </a:xfrm>
            <a:prstGeom prst="roundRect">
              <a:avLst>
                <a:gd name="adj" fmla="val 2023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6277;p120"/>
            <p:cNvSpPr/>
            <p:nvPr/>
          </p:nvSpPr>
          <p:spPr>
            <a:xfrm>
              <a:off x="3309675" y="3824200"/>
              <a:ext cx="178200" cy="48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6278;p120"/>
            <p:cNvSpPr/>
            <p:nvPr/>
          </p:nvSpPr>
          <p:spPr>
            <a:xfrm>
              <a:off x="4123331" y="3238654"/>
              <a:ext cx="581273" cy="582781"/>
            </a:xfrm>
            <a:custGeom>
              <a:avLst/>
              <a:gdLst/>
              <a:ahLst/>
              <a:cxnLst/>
              <a:rect l="l" t="t" r="r" b="b"/>
              <a:pathLst>
                <a:path w="28142" h="28215" extrusionOk="0">
                  <a:moveTo>
                    <a:pt x="5267" y="0"/>
                  </a:moveTo>
                  <a:lnTo>
                    <a:pt x="0" y="23688"/>
                  </a:lnTo>
                  <a:cubicBezTo>
                    <a:pt x="0" y="23688"/>
                    <a:pt x="18894" y="28215"/>
                    <a:pt x="23987" y="28215"/>
                  </a:cubicBezTo>
                  <a:cubicBezTo>
                    <a:pt x="24319" y="28215"/>
                    <a:pt x="24593" y="28195"/>
                    <a:pt x="24799" y="28154"/>
                  </a:cubicBezTo>
                  <a:cubicBezTo>
                    <a:pt x="28142" y="27483"/>
                    <a:pt x="26490" y="12987"/>
                    <a:pt x="20035" y="7694"/>
                  </a:cubicBezTo>
                  <a:cubicBezTo>
                    <a:pt x="13581" y="2401"/>
                    <a:pt x="5267" y="0"/>
                    <a:pt x="5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6279;p120"/>
            <p:cNvSpPr/>
            <p:nvPr/>
          </p:nvSpPr>
          <p:spPr>
            <a:xfrm>
              <a:off x="4120398" y="3235163"/>
              <a:ext cx="569809" cy="589039"/>
            </a:xfrm>
            <a:custGeom>
              <a:avLst/>
              <a:gdLst/>
              <a:ahLst/>
              <a:cxnLst/>
              <a:rect l="l" t="t" r="r" b="b"/>
              <a:pathLst>
                <a:path w="27587" h="28518" extrusionOk="0">
                  <a:moveTo>
                    <a:pt x="5500" y="324"/>
                  </a:moveTo>
                  <a:cubicBezTo>
                    <a:pt x="6584" y="660"/>
                    <a:pt x="14175" y="3113"/>
                    <a:pt x="20087" y="7966"/>
                  </a:cubicBezTo>
                  <a:cubicBezTo>
                    <a:pt x="25019" y="11994"/>
                    <a:pt x="27329" y="21985"/>
                    <a:pt x="26232" y="26374"/>
                  </a:cubicBezTo>
                  <a:cubicBezTo>
                    <a:pt x="26051" y="27123"/>
                    <a:pt x="25664" y="28053"/>
                    <a:pt x="24915" y="28194"/>
                  </a:cubicBezTo>
                  <a:cubicBezTo>
                    <a:pt x="24714" y="28234"/>
                    <a:pt x="24446" y="28253"/>
                    <a:pt x="24120" y="28253"/>
                  </a:cubicBezTo>
                  <a:cubicBezTo>
                    <a:pt x="19320" y="28253"/>
                    <a:pt x="1941" y="24153"/>
                    <a:pt x="297" y="23753"/>
                  </a:cubicBezTo>
                  <a:lnTo>
                    <a:pt x="5500" y="324"/>
                  </a:lnTo>
                  <a:close/>
                  <a:moveTo>
                    <a:pt x="5306" y="1"/>
                  </a:moveTo>
                  <a:lnTo>
                    <a:pt x="1" y="23948"/>
                  </a:lnTo>
                  <a:lnTo>
                    <a:pt x="117" y="23986"/>
                  </a:lnTo>
                  <a:cubicBezTo>
                    <a:pt x="943" y="24180"/>
                    <a:pt x="19080" y="28517"/>
                    <a:pt x="24127" y="28517"/>
                  </a:cubicBezTo>
                  <a:cubicBezTo>
                    <a:pt x="24463" y="28517"/>
                    <a:pt x="24747" y="28492"/>
                    <a:pt x="24967" y="28452"/>
                  </a:cubicBezTo>
                  <a:cubicBezTo>
                    <a:pt x="25664" y="28311"/>
                    <a:pt x="26193" y="27614"/>
                    <a:pt x="26490" y="26439"/>
                  </a:cubicBezTo>
                  <a:cubicBezTo>
                    <a:pt x="27587" y="22011"/>
                    <a:pt x="25418" y="11994"/>
                    <a:pt x="20255" y="7760"/>
                  </a:cubicBezTo>
                  <a:cubicBezTo>
                    <a:pt x="13852" y="2519"/>
                    <a:pt x="5526" y="66"/>
                    <a:pt x="5435" y="40"/>
                  </a:cubicBezTo>
                  <a:lnTo>
                    <a:pt x="53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6280;p120"/>
            <p:cNvSpPr/>
            <p:nvPr/>
          </p:nvSpPr>
          <p:spPr>
            <a:xfrm>
              <a:off x="3513050" y="3240244"/>
              <a:ext cx="645799" cy="656581"/>
            </a:xfrm>
            <a:custGeom>
              <a:avLst/>
              <a:gdLst/>
              <a:ahLst/>
              <a:cxnLst/>
              <a:rect l="l" t="t" r="r" b="b"/>
              <a:pathLst>
                <a:path w="31266" h="31788" extrusionOk="0">
                  <a:moveTo>
                    <a:pt x="20667" y="1"/>
                  </a:moveTo>
                  <a:cubicBezTo>
                    <a:pt x="9217" y="2414"/>
                    <a:pt x="245" y="17428"/>
                    <a:pt x="0" y="28749"/>
                  </a:cubicBezTo>
                  <a:cubicBezTo>
                    <a:pt x="0" y="28749"/>
                    <a:pt x="1756" y="31511"/>
                    <a:pt x="3601" y="31769"/>
                  </a:cubicBezTo>
                  <a:cubicBezTo>
                    <a:pt x="3694" y="31781"/>
                    <a:pt x="3822" y="31787"/>
                    <a:pt x="3982" y="31787"/>
                  </a:cubicBezTo>
                  <a:cubicBezTo>
                    <a:pt x="7027" y="31787"/>
                    <a:pt x="21662" y="29678"/>
                    <a:pt x="21662" y="29678"/>
                  </a:cubicBezTo>
                  <a:lnTo>
                    <a:pt x="30091" y="10805"/>
                  </a:lnTo>
                  <a:lnTo>
                    <a:pt x="31266" y="2595"/>
                  </a:lnTo>
                  <a:lnTo>
                    <a:pt x="206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6281;p120"/>
            <p:cNvSpPr/>
            <p:nvPr/>
          </p:nvSpPr>
          <p:spPr>
            <a:xfrm>
              <a:off x="3510385" y="3237580"/>
              <a:ext cx="651397" cy="661807"/>
            </a:xfrm>
            <a:custGeom>
              <a:avLst/>
              <a:gdLst/>
              <a:ahLst/>
              <a:cxnLst/>
              <a:rect l="l" t="t" r="r" b="b"/>
              <a:pathLst>
                <a:path w="31537" h="32041" extrusionOk="0">
                  <a:moveTo>
                    <a:pt x="20796" y="259"/>
                  </a:moveTo>
                  <a:lnTo>
                    <a:pt x="31252" y="2827"/>
                  </a:lnTo>
                  <a:lnTo>
                    <a:pt x="30090" y="10896"/>
                  </a:lnTo>
                  <a:lnTo>
                    <a:pt x="21713" y="29678"/>
                  </a:lnTo>
                  <a:cubicBezTo>
                    <a:pt x="20598" y="29838"/>
                    <a:pt x="6986" y="31787"/>
                    <a:pt x="4111" y="31787"/>
                  </a:cubicBezTo>
                  <a:cubicBezTo>
                    <a:pt x="3956" y="31787"/>
                    <a:pt x="3833" y="31781"/>
                    <a:pt x="3744" y="31769"/>
                  </a:cubicBezTo>
                  <a:cubicBezTo>
                    <a:pt x="2091" y="31537"/>
                    <a:pt x="465" y="29149"/>
                    <a:pt x="258" y="28839"/>
                  </a:cubicBezTo>
                  <a:cubicBezTo>
                    <a:pt x="529" y="17569"/>
                    <a:pt x="9539" y="2660"/>
                    <a:pt x="20796" y="259"/>
                  </a:cubicBezTo>
                  <a:close/>
                  <a:moveTo>
                    <a:pt x="20770" y="1"/>
                  </a:moveTo>
                  <a:cubicBezTo>
                    <a:pt x="15426" y="1123"/>
                    <a:pt x="10236" y="5073"/>
                    <a:pt x="6157" y="11089"/>
                  </a:cubicBezTo>
                  <a:cubicBezTo>
                    <a:pt x="2427" y="16602"/>
                    <a:pt x="129" y="23249"/>
                    <a:pt x="0" y="28878"/>
                  </a:cubicBezTo>
                  <a:lnTo>
                    <a:pt x="0" y="28917"/>
                  </a:lnTo>
                  <a:lnTo>
                    <a:pt x="13" y="28943"/>
                  </a:lnTo>
                  <a:cubicBezTo>
                    <a:pt x="90" y="29058"/>
                    <a:pt x="1833" y="31769"/>
                    <a:pt x="3718" y="32027"/>
                  </a:cubicBezTo>
                  <a:cubicBezTo>
                    <a:pt x="3808" y="32041"/>
                    <a:pt x="3950" y="32041"/>
                    <a:pt x="4118" y="32041"/>
                  </a:cubicBezTo>
                  <a:cubicBezTo>
                    <a:pt x="7164" y="32041"/>
                    <a:pt x="21183" y="30013"/>
                    <a:pt x="21816" y="29924"/>
                  </a:cubicBezTo>
                  <a:lnTo>
                    <a:pt x="21880" y="29924"/>
                  </a:lnTo>
                  <a:lnTo>
                    <a:pt x="30336" y="10986"/>
                  </a:lnTo>
                  <a:lnTo>
                    <a:pt x="31536" y="2634"/>
                  </a:lnTo>
                  <a:lnTo>
                    <a:pt x="208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6282;p120"/>
            <p:cNvSpPr/>
            <p:nvPr/>
          </p:nvSpPr>
          <p:spPr>
            <a:xfrm>
              <a:off x="3623672" y="3216633"/>
              <a:ext cx="922865" cy="1377172"/>
            </a:xfrm>
            <a:custGeom>
              <a:avLst/>
              <a:gdLst/>
              <a:ahLst/>
              <a:cxnLst/>
              <a:rect l="l" t="t" r="r" b="b"/>
              <a:pathLst>
                <a:path w="44680" h="66675" extrusionOk="0">
                  <a:moveTo>
                    <a:pt x="20927" y="1"/>
                  </a:moveTo>
                  <a:cubicBezTo>
                    <a:pt x="11309" y="1"/>
                    <a:pt x="3500" y="7927"/>
                    <a:pt x="3500" y="17698"/>
                  </a:cubicBezTo>
                  <a:lnTo>
                    <a:pt x="1" y="66675"/>
                  </a:lnTo>
                  <a:lnTo>
                    <a:pt x="44679" y="66675"/>
                  </a:lnTo>
                  <a:lnTo>
                    <a:pt x="41387" y="17698"/>
                  </a:lnTo>
                  <a:cubicBezTo>
                    <a:pt x="41387" y="7927"/>
                    <a:pt x="33578" y="1"/>
                    <a:pt x="23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6283;p120"/>
            <p:cNvSpPr/>
            <p:nvPr/>
          </p:nvSpPr>
          <p:spPr>
            <a:xfrm>
              <a:off x="3894837" y="3219983"/>
              <a:ext cx="368774" cy="517015"/>
            </a:xfrm>
            <a:custGeom>
              <a:avLst/>
              <a:gdLst/>
              <a:ahLst/>
              <a:cxnLst/>
              <a:rect l="l" t="t" r="r" b="b"/>
              <a:pathLst>
                <a:path w="17854" h="25031" extrusionOk="0">
                  <a:moveTo>
                    <a:pt x="7798" y="1"/>
                  </a:moveTo>
                  <a:cubicBezTo>
                    <a:pt x="4996" y="1"/>
                    <a:pt x="2350" y="684"/>
                    <a:pt x="1" y="1872"/>
                  </a:cubicBezTo>
                  <a:lnTo>
                    <a:pt x="9708" y="25031"/>
                  </a:lnTo>
                  <a:lnTo>
                    <a:pt x="17854" y="1498"/>
                  </a:lnTo>
                  <a:cubicBezTo>
                    <a:pt x="15711" y="543"/>
                    <a:pt x="13323" y="1"/>
                    <a:pt x="108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6284;p120"/>
            <p:cNvSpPr/>
            <p:nvPr/>
          </p:nvSpPr>
          <p:spPr>
            <a:xfrm>
              <a:off x="3891367" y="3217318"/>
              <a:ext cx="375714" cy="527157"/>
            </a:xfrm>
            <a:custGeom>
              <a:avLst/>
              <a:gdLst/>
              <a:ahLst/>
              <a:cxnLst/>
              <a:rect l="l" t="t" r="r" b="b"/>
              <a:pathLst>
                <a:path w="18190" h="25522" extrusionOk="0">
                  <a:moveTo>
                    <a:pt x="10999" y="259"/>
                  </a:moveTo>
                  <a:cubicBezTo>
                    <a:pt x="13374" y="259"/>
                    <a:pt x="15685" y="749"/>
                    <a:pt x="17867" y="1705"/>
                  </a:cubicBezTo>
                  <a:lnTo>
                    <a:pt x="9863" y="24812"/>
                  </a:lnTo>
                  <a:lnTo>
                    <a:pt x="324" y="2066"/>
                  </a:lnTo>
                  <a:cubicBezTo>
                    <a:pt x="2725" y="865"/>
                    <a:pt x="5293" y="259"/>
                    <a:pt x="7966" y="259"/>
                  </a:cubicBezTo>
                  <a:close/>
                  <a:moveTo>
                    <a:pt x="7966" y="1"/>
                  </a:moveTo>
                  <a:cubicBezTo>
                    <a:pt x="5216" y="1"/>
                    <a:pt x="2570" y="633"/>
                    <a:pt x="104" y="1885"/>
                  </a:cubicBezTo>
                  <a:lnTo>
                    <a:pt x="1" y="1949"/>
                  </a:lnTo>
                  <a:lnTo>
                    <a:pt x="9889" y="25521"/>
                  </a:lnTo>
                  <a:lnTo>
                    <a:pt x="18151" y="1679"/>
                  </a:lnTo>
                  <a:lnTo>
                    <a:pt x="18190" y="1562"/>
                  </a:lnTo>
                  <a:lnTo>
                    <a:pt x="18073" y="1510"/>
                  </a:lnTo>
                  <a:cubicBezTo>
                    <a:pt x="15840" y="517"/>
                    <a:pt x="13452" y="1"/>
                    <a:pt x="109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6285;p120"/>
            <p:cNvSpPr/>
            <p:nvPr/>
          </p:nvSpPr>
          <p:spPr>
            <a:xfrm>
              <a:off x="4092680" y="3736950"/>
              <a:ext cx="5350" cy="858856"/>
            </a:xfrm>
            <a:custGeom>
              <a:avLst/>
              <a:gdLst/>
              <a:ahLst/>
              <a:cxnLst/>
              <a:rect l="l" t="t" r="r" b="b"/>
              <a:pathLst>
                <a:path w="259" h="41581" extrusionOk="0">
                  <a:moveTo>
                    <a:pt x="0" y="1"/>
                  </a:moveTo>
                  <a:lnTo>
                    <a:pt x="0" y="41581"/>
                  </a:lnTo>
                  <a:lnTo>
                    <a:pt x="259" y="41581"/>
                  </a:lnTo>
                  <a:lnTo>
                    <a:pt x="2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6286;p120"/>
            <p:cNvSpPr/>
            <p:nvPr/>
          </p:nvSpPr>
          <p:spPr>
            <a:xfrm>
              <a:off x="4036151" y="4011316"/>
              <a:ext cx="37613" cy="37613"/>
            </a:xfrm>
            <a:custGeom>
              <a:avLst/>
              <a:gdLst/>
              <a:ahLst/>
              <a:cxnLst/>
              <a:rect l="l" t="t" r="r" b="b"/>
              <a:pathLst>
                <a:path w="1821" h="1821" extrusionOk="0">
                  <a:moveTo>
                    <a:pt x="917" y="259"/>
                  </a:moveTo>
                  <a:cubicBezTo>
                    <a:pt x="1278" y="259"/>
                    <a:pt x="1562" y="555"/>
                    <a:pt x="1562" y="917"/>
                  </a:cubicBezTo>
                  <a:cubicBezTo>
                    <a:pt x="1562" y="1278"/>
                    <a:pt x="1278" y="1562"/>
                    <a:pt x="917" y="1562"/>
                  </a:cubicBezTo>
                  <a:cubicBezTo>
                    <a:pt x="555" y="1562"/>
                    <a:pt x="259" y="1278"/>
                    <a:pt x="259" y="917"/>
                  </a:cubicBezTo>
                  <a:cubicBezTo>
                    <a:pt x="259" y="555"/>
                    <a:pt x="555" y="259"/>
                    <a:pt x="917" y="259"/>
                  </a:cubicBezTo>
                  <a:close/>
                  <a:moveTo>
                    <a:pt x="917" y="0"/>
                  </a:moveTo>
                  <a:cubicBezTo>
                    <a:pt x="414" y="0"/>
                    <a:pt x="1" y="414"/>
                    <a:pt x="1" y="917"/>
                  </a:cubicBezTo>
                  <a:cubicBezTo>
                    <a:pt x="1" y="1420"/>
                    <a:pt x="414" y="1820"/>
                    <a:pt x="917" y="1820"/>
                  </a:cubicBezTo>
                  <a:cubicBezTo>
                    <a:pt x="1421" y="1820"/>
                    <a:pt x="1820" y="1420"/>
                    <a:pt x="1820" y="917"/>
                  </a:cubicBezTo>
                  <a:cubicBezTo>
                    <a:pt x="1820" y="414"/>
                    <a:pt x="1421" y="0"/>
                    <a:pt x="9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6287;p120"/>
            <p:cNvSpPr/>
            <p:nvPr/>
          </p:nvSpPr>
          <p:spPr>
            <a:xfrm>
              <a:off x="4036151" y="4285393"/>
              <a:ext cx="37613" cy="37613"/>
            </a:xfrm>
            <a:custGeom>
              <a:avLst/>
              <a:gdLst/>
              <a:ahLst/>
              <a:cxnLst/>
              <a:rect l="l" t="t" r="r" b="b"/>
              <a:pathLst>
                <a:path w="1821" h="1821" extrusionOk="0">
                  <a:moveTo>
                    <a:pt x="917" y="259"/>
                  </a:moveTo>
                  <a:cubicBezTo>
                    <a:pt x="1278" y="259"/>
                    <a:pt x="1562" y="555"/>
                    <a:pt x="1562" y="917"/>
                  </a:cubicBezTo>
                  <a:cubicBezTo>
                    <a:pt x="1562" y="1278"/>
                    <a:pt x="1278" y="1562"/>
                    <a:pt x="917" y="1562"/>
                  </a:cubicBezTo>
                  <a:cubicBezTo>
                    <a:pt x="555" y="1562"/>
                    <a:pt x="259" y="1278"/>
                    <a:pt x="259" y="917"/>
                  </a:cubicBezTo>
                  <a:cubicBezTo>
                    <a:pt x="259" y="555"/>
                    <a:pt x="555" y="259"/>
                    <a:pt x="917" y="259"/>
                  </a:cubicBezTo>
                  <a:close/>
                  <a:moveTo>
                    <a:pt x="917" y="1"/>
                  </a:moveTo>
                  <a:cubicBezTo>
                    <a:pt x="414" y="1"/>
                    <a:pt x="1" y="414"/>
                    <a:pt x="1" y="917"/>
                  </a:cubicBezTo>
                  <a:cubicBezTo>
                    <a:pt x="1" y="1421"/>
                    <a:pt x="414" y="1821"/>
                    <a:pt x="917" y="1821"/>
                  </a:cubicBezTo>
                  <a:cubicBezTo>
                    <a:pt x="1421" y="1821"/>
                    <a:pt x="1820" y="1421"/>
                    <a:pt x="1820" y="917"/>
                  </a:cubicBezTo>
                  <a:cubicBezTo>
                    <a:pt x="1820" y="414"/>
                    <a:pt x="1421" y="1"/>
                    <a:pt x="9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6288;p120"/>
            <p:cNvSpPr/>
            <p:nvPr/>
          </p:nvSpPr>
          <p:spPr>
            <a:xfrm>
              <a:off x="3868978" y="3346612"/>
              <a:ext cx="193331" cy="564770"/>
            </a:xfrm>
            <a:custGeom>
              <a:avLst/>
              <a:gdLst/>
              <a:ahLst/>
              <a:cxnLst/>
              <a:rect l="l" t="t" r="r" b="b"/>
              <a:pathLst>
                <a:path w="9360" h="27343" extrusionOk="0">
                  <a:moveTo>
                    <a:pt x="129" y="1"/>
                  </a:moveTo>
                  <a:cubicBezTo>
                    <a:pt x="65" y="1"/>
                    <a:pt x="0" y="53"/>
                    <a:pt x="0" y="130"/>
                  </a:cubicBezTo>
                  <a:lnTo>
                    <a:pt x="0" y="14989"/>
                  </a:lnTo>
                  <a:lnTo>
                    <a:pt x="3757" y="13607"/>
                  </a:lnTo>
                  <a:lnTo>
                    <a:pt x="3757" y="13607"/>
                  </a:lnTo>
                  <a:lnTo>
                    <a:pt x="1911" y="18512"/>
                  </a:lnTo>
                  <a:lnTo>
                    <a:pt x="9114" y="27290"/>
                  </a:lnTo>
                  <a:cubicBezTo>
                    <a:pt x="9140" y="27316"/>
                    <a:pt x="9179" y="27342"/>
                    <a:pt x="9217" y="27342"/>
                  </a:cubicBezTo>
                  <a:cubicBezTo>
                    <a:pt x="9243" y="27342"/>
                    <a:pt x="9282" y="27330"/>
                    <a:pt x="9295" y="27304"/>
                  </a:cubicBezTo>
                  <a:cubicBezTo>
                    <a:pt x="9360" y="27265"/>
                    <a:pt x="9360" y="27187"/>
                    <a:pt x="9320" y="27123"/>
                  </a:cubicBezTo>
                  <a:lnTo>
                    <a:pt x="2195" y="18461"/>
                  </a:lnTo>
                  <a:lnTo>
                    <a:pt x="4183" y="13168"/>
                  </a:lnTo>
                  <a:lnTo>
                    <a:pt x="258" y="14614"/>
                  </a:lnTo>
                  <a:lnTo>
                    <a:pt x="258" y="130"/>
                  </a:lnTo>
                  <a:cubicBezTo>
                    <a:pt x="258" y="53"/>
                    <a:pt x="207" y="1"/>
                    <a:pt x="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6289;p120"/>
            <p:cNvSpPr/>
            <p:nvPr/>
          </p:nvSpPr>
          <p:spPr>
            <a:xfrm>
              <a:off x="4120398" y="3346612"/>
              <a:ext cx="193331" cy="564770"/>
            </a:xfrm>
            <a:custGeom>
              <a:avLst/>
              <a:gdLst/>
              <a:ahLst/>
              <a:cxnLst/>
              <a:rect l="l" t="t" r="r" b="b"/>
              <a:pathLst>
                <a:path w="9360" h="27343" extrusionOk="0">
                  <a:moveTo>
                    <a:pt x="9230" y="1"/>
                  </a:moveTo>
                  <a:cubicBezTo>
                    <a:pt x="9166" y="1"/>
                    <a:pt x="9101" y="53"/>
                    <a:pt x="9101" y="130"/>
                  </a:cubicBezTo>
                  <a:lnTo>
                    <a:pt x="9101" y="14614"/>
                  </a:lnTo>
                  <a:lnTo>
                    <a:pt x="5177" y="13168"/>
                  </a:lnTo>
                  <a:lnTo>
                    <a:pt x="7165" y="18461"/>
                  </a:lnTo>
                  <a:lnTo>
                    <a:pt x="53" y="27123"/>
                  </a:lnTo>
                  <a:cubicBezTo>
                    <a:pt x="1" y="27187"/>
                    <a:pt x="13" y="27265"/>
                    <a:pt x="65" y="27304"/>
                  </a:cubicBezTo>
                  <a:cubicBezTo>
                    <a:pt x="91" y="27330"/>
                    <a:pt x="117" y="27342"/>
                    <a:pt x="142" y="27342"/>
                  </a:cubicBezTo>
                  <a:cubicBezTo>
                    <a:pt x="182" y="27342"/>
                    <a:pt x="220" y="27316"/>
                    <a:pt x="246" y="27290"/>
                  </a:cubicBezTo>
                  <a:lnTo>
                    <a:pt x="7411" y="18564"/>
                  </a:lnTo>
                  <a:lnTo>
                    <a:pt x="7462" y="18512"/>
                  </a:lnTo>
                  <a:lnTo>
                    <a:pt x="5616" y="13607"/>
                  </a:lnTo>
                  <a:lnTo>
                    <a:pt x="5616" y="13607"/>
                  </a:lnTo>
                  <a:lnTo>
                    <a:pt x="9359" y="14989"/>
                  </a:lnTo>
                  <a:lnTo>
                    <a:pt x="9359" y="130"/>
                  </a:lnTo>
                  <a:cubicBezTo>
                    <a:pt x="9359" y="53"/>
                    <a:pt x="9308" y="1"/>
                    <a:pt x="92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6290;p120"/>
            <p:cNvSpPr/>
            <p:nvPr/>
          </p:nvSpPr>
          <p:spPr>
            <a:xfrm>
              <a:off x="3621007" y="3748144"/>
              <a:ext cx="928442" cy="851668"/>
            </a:xfrm>
            <a:custGeom>
              <a:avLst/>
              <a:gdLst/>
              <a:ahLst/>
              <a:cxnLst/>
              <a:rect l="l" t="t" r="r" b="b"/>
              <a:pathLst>
                <a:path w="44950" h="41233" extrusionOk="0">
                  <a:moveTo>
                    <a:pt x="42046" y="1"/>
                  </a:moveTo>
                  <a:cubicBezTo>
                    <a:pt x="41981" y="1"/>
                    <a:pt x="41917" y="66"/>
                    <a:pt x="41929" y="143"/>
                  </a:cubicBezTo>
                  <a:lnTo>
                    <a:pt x="44679" y="40974"/>
                  </a:lnTo>
                  <a:lnTo>
                    <a:pt x="272" y="40974"/>
                  </a:lnTo>
                  <a:lnTo>
                    <a:pt x="3047" y="2080"/>
                  </a:lnTo>
                  <a:cubicBezTo>
                    <a:pt x="3047" y="2002"/>
                    <a:pt x="2996" y="1937"/>
                    <a:pt x="2932" y="1937"/>
                  </a:cubicBezTo>
                  <a:cubicBezTo>
                    <a:pt x="2854" y="1937"/>
                    <a:pt x="2789" y="1989"/>
                    <a:pt x="2789" y="2054"/>
                  </a:cubicBezTo>
                  <a:lnTo>
                    <a:pt x="1" y="41103"/>
                  </a:lnTo>
                  <a:lnTo>
                    <a:pt x="1" y="41232"/>
                  </a:lnTo>
                  <a:lnTo>
                    <a:pt x="44950" y="41232"/>
                  </a:lnTo>
                  <a:lnTo>
                    <a:pt x="42187" y="118"/>
                  </a:lnTo>
                  <a:cubicBezTo>
                    <a:pt x="42175" y="52"/>
                    <a:pt x="42110" y="1"/>
                    <a:pt x="420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6291;p120"/>
            <p:cNvSpPr/>
            <p:nvPr/>
          </p:nvSpPr>
          <p:spPr>
            <a:xfrm>
              <a:off x="3860448" y="2648118"/>
              <a:ext cx="442595" cy="459409"/>
            </a:xfrm>
            <a:custGeom>
              <a:avLst/>
              <a:gdLst/>
              <a:ahLst/>
              <a:cxnLst/>
              <a:rect l="l" t="t" r="r" b="b"/>
              <a:pathLst>
                <a:path w="21428" h="22242" extrusionOk="0">
                  <a:moveTo>
                    <a:pt x="11650" y="0"/>
                  </a:moveTo>
                  <a:cubicBezTo>
                    <a:pt x="11397" y="0"/>
                    <a:pt x="11158" y="5"/>
                    <a:pt x="10935" y="12"/>
                  </a:cubicBezTo>
                  <a:cubicBezTo>
                    <a:pt x="1356" y="322"/>
                    <a:pt x="0" y="6647"/>
                    <a:pt x="143" y="10003"/>
                  </a:cubicBezTo>
                  <a:cubicBezTo>
                    <a:pt x="298" y="13372"/>
                    <a:pt x="2802" y="17232"/>
                    <a:pt x="2854" y="17361"/>
                  </a:cubicBezTo>
                  <a:cubicBezTo>
                    <a:pt x="4188" y="21321"/>
                    <a:pt x="8500" y="22242"/>
                    <a:pt x="11979" y="22242"/>
                  </a:cubicBezTo>
                  <a:cubicBezTo>
                    <a:pt x="14387" y="22242"/>
                    <a:pt x="16395" y="21801"/>
                    <a:pt x="16744" y="21621"/>
                  </a:cubicBezTo>
                  <a:cubicBezTo>
                    <a:pt x="17596" y="21182"/>
                    <a:pt x="21377" y="16535"/>
                    <a:pt x="21403" y="8403"/>
                  </a:cubicBezTo>
                  <a:cubicBezTo>
                    <a:pt x="21427" y="883"/>
                    <a:pt x="15208" y="0"/>
                    <a:pt x="11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6292;p120"/>
            <p:cNvSpPr/>
            <p:nvPr/>
          </p:nvSpPr>
          <p:spPr>
            <a:xfrm>
              <a:off x="4224927" y="2947207"/>
              <a:ext cx="97079" cy="95240"/>
            </a:xfrm>
            <a:custGeom>
              <a:avLst/>
              <a:gdLst/>
              <a:ahLst/>
              <a:cxnLst/>
              <a:rect l="l" t="t" r="r" b="b"/>
              <a:pathLst>
                <a:path w="4700" h="4611" extrusionOk="0">
                  <a:moveTo>
                    <a:pt x="2353" y="1"/>
                  </a:moveTo>
                  <a:cubicBezTo>
                    <a:pt x="1084" y="1"/>
                    <a:pt x="52" y="998"/>
                    <a:pt x="26" y="2261"/>
                  </a:cubicBezTo>
                  <a:cubicBezTo>
                    <a:pt x="0" y="3526"/>
                    <a:pt x="1020" y="4584"/>
                    <a:pt x="2298" y="4610"/>
                  </a:cubicBezTo>
                  <a:cubicBezTo>
                    <a:pt x="2314" y="4611"/>
                    <a:pt x="2330" y="4611"/>
                    <a:pt x="2347" y="4611"/>
                  </a:cubicBezTo>
                  <a:cubicBezTo>
                    <a:pt x="3615" y="4611"/>
                    <a:pt x="4648" y="3613"/>
                    <a:pt x="4673" y="2364"/>
                  </a:cubicBezTo>
                  <a:cubicBezTo>
                    <a:pt x="4699" y="1086"/>
                    <a:pt x="3679" y="27"/>
                    <a:pt x="2401" y="1"/>
                  </a:cubicBezTo>
                  <a:cubicBezTo>
                    <a:pt x="2385" y="1"/>
                    <a:pt x="2369" y="1"/>
                    <a:pt x="2353"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6293;p120"/>
            <p:cNvSpPr/>
            <p:nvPr/>
          </p:nvSpPr>
          <p:spPr>
            <a:xfrm>
              <a:off x="4243846" y="2968790"/>
              <a:ext cx="38418" cy="34969"/>
            </a:xfrm>
            <a:custGeom>
              <a:avLst/>
              <a:gdLst/>
              <a:ahLst/>
              <a:cxnLst/>
              <a:rect l="l" t="t" r="r" b="b"/>
              <a:pathLst>
                <a:path w="1860" h="1693" extrusionOk="0">
                  <a:moveTo>
                    <a:pt x="339" y="1315"/>
                  </a:moveTo>
                  <a:lnTo>
                    <a:pt x="339" y="1315"/>
                  </a:lnTo>
                  <a:cubicBezTo>
                    <a:pt x="338" y="1317"/>
                    <a:pt x="337" y="1318"/>
                    <a:pt x="336" y="1319"/>
                  </a:cubicBezTo>
                  <a:cubicBezTo>
                    <a:pt x="336" y="1320"/>
                    <a:pt x="336" y="1321"/>
                    <a:pt x="336" y="1321"/>
                  </a:cubicBezTo>
                  <a:cubicBezTo>
                    <a:pt x="337" y="1321"/>
                    <a:pt x="338" y="1319"/>
                    <a:pt x="339" y="1315"/>
                  </a:cubicBezTo>
                  <a:close/>
                  <a:moveTo>
                    <a:pt x="1447" y="0"/>
                  </a:moveTo>
                  <a:cubicBezTo>
                    <a:pt x="1049" y="0"/>
                    <a:pt x="651" y="109"/>
                    <a:pt x="375" y="428"/>
                  </a:cubicBezTo>
                  <a:cubicBezTo>
                    <a:pt x="155" y="686"/>
                    <a:pt x="52" y="1009"/>
                    <a:pt x="14" y="1331"/>
                  </a:cubicBezTo>
                  <a:cubicBezTo>
                    <a:pt x="14" y="1409"/>
                    <a:pt x="0" y="1474"/>
                    <a:pt x="14" y="1538"/>
                  </a:cubicBezTo>
                  <a:cubicBezTo>
                    <a:pt x="14" y="1641"/>
                    <a:pt x="94" y="1693"/>
                    <a:pt x="173" y="1693"/>
                  </a:cubicBezTo>
                  <a:cubicBezTo>
                    <a:pt x="252" y="1693"/>
                    <a:pt x="330" y="1641"/>
                    <a:pt x="323" y="1538"/>
                  </a:cubicBezTo>
                  <a:cubicBezTo>
                    <a:pt x="323" y="1486"/>
                    <a:pt x="336" y="1435"/>
                    <a:pt x="336" y="1397"/>
                  </a:cubicBezTo>
                  <a:lnTo>
                    <a:pt x="336" y="1319"/>
                  </a:lnTo>
                  <a:cubicBezTo>
                    <a:pt x="340" y="1308"/>
                    <a:pt x="341" y="1304"/>
                    <a:pt x="342" y="1304"/>
                  </a:cubicBezTo>
                  <a:lnTo>
                    <a:pt x="342" y="1304"/>
                  </a:lnTo>
                  <a:cubicBezTo>
                    <a:pt x="342" y="1304"/>
                    <a:pt x="341" y="1310"/>
                    <a:pt x="339" y="1315"/>
                  </a:cubicBezTo>
                  <a:lnTo>
                    <a:pt x="339" y="1315"/>
                  </a:lnTo>
                  <a:cubicBezTo>
                    <a:pt x="349" y="1301"/>
                    <a:pt x="349" y="1279"/>
                    <a:pt x="349" y="1267"/>
                  </a:cubicBezTo>
                  <a:lnTo>
                    <a:pt x="388" y="1073"/>
                  </a:lnTo>
                  <a:cubicBezTo>
                    <a:pt x="401" y="1035"/>
                    <a:pt x="413" y="1009"/>
                    <a:pt x="427" y="970"/>
                  </a:cubicBezTo>
                  <a:cubicBezTo>
                    <a:pt x="427" y="958"/>
                    <a:pt x="439" y="944"/>
                    <a:pt x="439" y="932"/>
                  </a:cubicBezTo>
                  <a:cubicBezTo>
                    <a:pt x="453" y="918"/>
                    <a:pt x="453" y="906"/>
                    <a:pt x="453" y="893"/>
                  </a:cubicBezTo>
                  <a:lnTo>
                    <a:pt x="568" y="699"/>
                  </a:lnTo>
                  <a:cubicBezTo>
                    <a:pt x="576" y="687"/>
                    <a:pt x="579" y="684"/>
                    <a:pt x="580" y="684"/>
                  </a:cubicBezTo>
                  <a:cubicBezTo>
                    <a:pt x="582" y="684"/>
                    <a:pt x="580" y="689"/>
                    <a:pt x="582" y="689"/>
                  </a:cubicBezTo>
                  <a:cubicBezTo>
                    <a:pt x="583" y="689"/>
                    <a:pt x="586" y="685"/>
                    <a:pt x="594" y="674"/>
                  </a:cubicBezTo>
                  <a:lnTo>
                    <a:pt x="633" y="634"/>
                  </a:lnTo>
                  <a:cubicBezTo>
                    <a:pt x="659" y="596"/>
                    <a:pt x="697" y="570"/>
                    <a:pt x="723" y="531"/>
                  </a:cubicBezTo>
                  <a:cubicBezTo>
                    <a:pt x="723" y="531"/>
                    <a:pt x="729" y="527"/>
                    <a:pt x="734" y="523"/>
                  </a:cubicBezTo>
                  <a:lnTo>
                    <a:pt x="734" y="523"/>
                  </a:lnTo>
                  <a:cubicBezTo>
                    <a:pt x="733" y="528"/>
                    <a:pt x="734" y="530"/>
                    <a:pt x="737" y="530"/>
                  </a:cubicBezTo>
                  <a:cubicBezTo>
                    <a:pt x="745" y="530"/>
                    <a:pt x="762" y="519"/>
                    <a:pt x="762" y="519"/>
                  </a:cubicBezTo>
                  <a:cubicBezTo>
                    <a:pt x="775" y="505"/>
                    <a:pt x="788" y="493"/>
                    <a:pt x="814" y="479"/>
                  </a:cubicBezTo>
                  <a:cubicBezTo>
                    <a:pt x="852" y="454"/>
                    <a:pt x="891" y="428"/>
                    <a:pt x="943" y="402"/>
                  </a:cubicBezTo>
                  <a:lnTo>
                    <a:pt x="943" y="402"/>
                  </a:lnTo>
                  <a:cubicBezTo>
                    <a:pt x="930" y="409"/>
                    <a:pt x="930" y="412"/>
                    <a:pt x="933" y="412"/>
                  </a:cubicBezTo>
                  <a:cubicBezTo>
                    <a:pt x="937" y="412"/>
                    <a:pt x="943" y="409"/>
                    <a:pt x="943" y="402"/>
                  </a:cubicBezTo>
                  <a:lnTo>
                    <a:pt x="943" y="402"/>
                  </a:lnTo>
                  <a:cubicBezTo>
                    <a:pt x="943" y="402"/>
                    <a:pt x="943" y="402"/>
                    <a:pt x="943" y="402"/>
                  </a:cubicBezTo>
                  <a:cubicBezTo>
                    <a:pt x="969" y="402"/>
                    <a:pt x="981" y="390"/>
                    <a:pt x="995" y="390"/>
                  </a:cubicBezTo>
                  <a:cubicBezTo>
                    <a:pt x="1021" y="376"/>
                    <a:pt x="1046" y="376"/>
                    <a:pt x="1085" y="364"/>
                  </a:cubicBezTo>
                  <a:cubicBezTo>
                    <a:pt x="1110" y="350"/>
                    <a:pt x="1136" y="350"/>
                    <a:pt x="1162" y="338"/>
                  </a:cubicBezTo>
                  <a:lnTo>
                    <a:pt x="1239" y="338"/>
                  </a:lnTo>
                  <a:cubicBezTo>
                    <a:pt x="1306" y="327"/>
                    <a:pt x="1372" y="323"/>
                    <a:pt x="1438" y="323"/>
                  </a:cubicBezTo>
                  <a:cubicBezTo>
                    <a:pt x="1526" y="323"/>
                    <a:pt x="1615" y="330"/>
                    <a:pt x="1704" y="338"/>
                  </a:cubicBezTo>
                  <a:cubicBezTo>
                    <a:pt x="1710" y="339"/>
                    <a:pt x="1716" y="339"/>
                    <a:pt x="1721" y="339"/>
                  </a:cubicBezTo>
                  <a:cubicBezTo>
                    <a:pt x="1803" y="339"/>
                    <a:pt x="1859" y="256"/>
                    <a:pt x="1859" y="183"/>
                  </a:cubicBezTo>
                  <a:cubicBezTo>
                    <a:pt x="1859" y="80"/>
                    <a:pt x="1795" y="28"/>
                    <a:pt x="1704" y="15"/>
                  </a:cubicBezTo>
                  <a:cubicBezTo>
                    <a:pt x="1619" y="6"/>
                    <a:pt x="1533" y="0"/>
                    <a:pt x="1447"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6294;p120"/>
            <p:cNvSpPr/>
            <p:nvPr/>
          </p:nvSpPr>
          <p:spPr>
            <a:xfrm>
              <a:off x="3843904" y="2946670"/>
              <a:ext cx="97079" cy="95509"/>
            </a:xfrm>
            <a:custGeom>
              <a:avLst/>
              <a:gdLst/>
              <a:ahLst/>
              <a:cxnLst/>
              <a:rect l="l" t="t" r="r" b="b"/>
              <a:pathLst>
                <a:path w="4700" h="4624" extrusionOk="0">
                  <a:moveTo>
                    <a:pt x="2353" y="1"/>
                  </a:moveTo>
                  <a:cubicBezTo>
                    <a:pt x="1085" y="1"/>
                    <a:pt x="52" y="999"/>
                    <a:pt x="27" y="2261"/>
                  </a:cubicBezTo>
                  <a:cubicBezTo>
                    <a:pt x="1" y="3538"/>
                    <a:pt x="1021" y="4585"/>
                    <a:pt x="2299" y="4623"/>
                  </a:cubicBezTo>
                  <a:cubicBezTo>
                    <a:pt x="2315" y="4623"/>
                    <a:pt x="2331" y="4623"/>
                    <a:pt x="2347" y="4623"/>
                  </a:cubicBezTo>
                  <a:cubicBezTo>
                    <a:pt x="3616" y="4623"/>
                    <a:pt x="4648" y="3626"/>
                    <a:pt x="4674" y="2364"/>
                  </a:cubicBezTo>
                  <a:cubicBezTo>
                    <a:pt x="4700" y="1086"/>
                    <a:pt x="3680" y="41"/>
                    <a:pt x="2402" y="1"/>
                  </a:cubicBezTo>
                  <a:cubicBezTo>
                    <a:pt x="2386" y="1"/>
                    <a:pt x="2369" y="1"/>
                    <a:pt x="2353"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6295;p120"/>
            <p:cNvSpPr/>
            <p:nvPr/>
          </p:nvSpPr>
          <p:spPr>
            <a:xfrm>
              <a:off x="3884427" y="2968377"/>
              <a:ext cx="37633" cy="36208"/>
            </a:xfrm>
            <a:custGeom>
              <a:avLst/>
              <a:gdLst/>
              <a:ahLst/>
              <a:cxnLst/>
              <a:rect l="l" t="t" r="r" b="b"/>
              <a:pathLst>
                <a:path w="1822" h="1753" extrusionOk="0">
                  <a:moveTo>
                    <a:pt x="872" y="406"/>
                  </a:moveTo>
                  <a:cubicBezTo>
                    <a:pt x="872" y="406"/>
                    <a:pt x="873" y="407"/>
                    <a:pt x="875" y="408"/>
                  </a:cubicBezTo>
                  <a:lnTo>
                    <a:pt x="875" y="408"/>
                  </a:lnTo>
                  <a:cubicBezTo>
                    <a:pt x="873" y="407"/>
                    <a:pt x="872" y="406"/>
                    <a:pt x="872" y="406"/>
                  </a:cubicBezTo>
                  <a:close/>
                  <a:moveTo>
                    <a:pt x="1366" y="905"/>
                  </a:moveTo>
                  <a:cubicBezTo>
                    <a:pt x="1366" y="905"/>
                    <a:pt x="1366" y="905"/>
                    <a:pt x="1366" y="906"/>
                  </a:cubicBezTo>
                  <a:lnTo>
                    <a:pt x="1366" y="906"/>
                  </a:lnTo>
                  <a:cubicBezTo>
                    <a:pt x="1366" y="906"/>
                    <a:pt x="1366" y="905"/>
                    <a:pt x="1366" y="905"/>
                  </a:cubicBezTo>
                  <a:close/>
                  <a:moveTo>
                    <a:pt x="1468" y="1283"/>
                  </a:moveTo>
                  <a:cubicBezTo>
                    <a:pt x="1469" y="1287"/>
                    <a:pt x="1471" y="1293"/>
                    <a:pt x="1473" y="1300"/>
                  </a:cubicBezTo>
                  <a:cubicBezTo>
                    <a:pt x="1473" y="1291"/>
                    <a:pt x="1473" y="1289"/>
                    <a:pt x="1468" y="1283"/>
                  </a:cubicBezTo>
                  <a:close/>
                  <a:moveTo>
                    <a:pt x="368" y="0"/>
                  </a:moveTo>
                  <a:cubicBezTo>
                    <a:pt x="301" y="0"/>
                    <a:pt x="234" y="3"/>
                    <a:pt x="169" y="9"/>
                  </a:cubicBezTo>
                  <a:cubicBezTo>
                    <a:pt x="78" y="9"/>
                    <a:pt x="1" y="74"/>
                    <a:pt x="1" y="164"/>
                  </a:cubicBezTo>
                  <a:cubicBezTo>
                    <a:pt x="1" y="255"/>
                    <a:pt x="78" y="332"/>
                    <a:pt x="169" y="332"/>
                  </a:cubicBezTo>
                  <a:cubicBezTo>
                    <a:pt x="234" y="325"/>
                    <a:pt x="301" y="322"/>
                    <a:pt x="371" y="322"/>
                  </a:cubicBezTo>
                  <a:cubicBezTo>
                    <a:pt x="440" y="322"/>
                    <a:pt x="511" y="325"/>
                    <a:pt x="582" y="332"/>
                  </a:cubicBezTo>
                  <a:lnTo>
                    <a:pt x="608" y="332"/>
                  </a:lnTo>
                  <a:cubicBezTo>
                    <a:pt x="621" y="345"/>
                    <a:pt x="621" y="345"/>
                    <a:pt x="634" y="345"/>
                  </a:cubicBezTo>
                  <a:cubicBezTo>
                    <a:pt x="660" y="345"/>
                    <a:pt x="698" y="358"/>
                    <a:pt x="724" y="358"/>
                  </a:cubicBezTo>
                  <a:cubicBezTo>
                    <a:pt x="775" y="370"/>
                    <a:pt x="827" y="396"/>
                    <a:pt x="878" y="410"/>
                  </a:cubicBezTo>
                  <a:lnTo>
                    <a:pt x="878" y="410"/>
                  </a:lnTo>
                  <a:cubicBezTo>
                    <a:pt x="889" y="416"/>
                    <a:pt x="910" y="428"/>
                    <a:pt x="918" y="435"/>
                  </a:cubicBezTo>
                  <a:cubicBezTo>
                    <a:pt x="944" y="435"/>
                    <a:pt x="956" y="448"/>
                    <a:pt x="982" y="461"/>
                  </a:cubicBezTo>
                  <a:cubicBezTo>
                    <a:pt x="995" y="474"/>
                    <a:pt x="1021" y="487"/>
                    <a:pt x="1034" y="499"/>
                  </a:cubicBezTo>
                  <a:cubicBezTo>
                    <a:pt x="1047" y="499"/>
                    <a:pt x="1059" y="513"/>
                    <a:pt x="1059" y="513"/>
                  </a:cubicBezTo>
                  <a:lnTo>
                    <a:pt x="1085" y="539"/>
                  </a:lnTo>
                  <a:lnTo>
                    <a:pt x="1073" y="525"/>
                  </a:lnTo>
                  <a:lnTo>
                    <a:pt x="1073" y="525"/>
                  </a:lnTo>
                  <a:cubicBezTo>
                    <a:pt x="1111" y="551"/>
                    <a:pt x="1137" y="577"/>
                    <a:pt x="1176" y="616"/>
                  </a:cubicBezTo>
                  <a:lnTo>
                    <a:pt x="1214" y="654"/>
                  </a:lnTo>
                  <a:cubicBezTo>
                    <a:pt x="1214" y="668"/>
                    <a:pt x="1228" y="668"/>
                    <a:pt x="1228" y="680"/>
                  </a:cubicBezTo>
                  <a:cubicBezTo>
                    <a:pt x="1233" y="686"/>
                    <a:pt x="1236" y="688"/>
                    <a:pt x="1237" y="688"/>
                  </a:cubicBezTo>
                  <a:cubicBezTo>
                    <a:pt x="1239" y="688"/>
                    <a:pt x="1229" y="673"/>
                    <a:pt x="1231" y="673"/>
                  </a:cubicBezTo>
                  <a:cubicBezTo>
                    <a:pt x="1232" y="673"/>
                    <a:pt x="1235" y="675"/>
                    <a:pt x="1240" y="680"/>
                  </a:cubicBezTo>
                  <a:cubicBezTo>
                    <a:pt x="1279" y="758"/>
                    <a:pt x="1331" y="823"/>
                    <a:pt x="1357" y="900"/>
                  </a:cubicBezTo>
                  <a:cubicBezTo>
                    <a:pt x="1364" y="900"/>
                    <a:pt x="1367" y="904"/>
                    <a:pt x="1368" y="911"/>
                  </a:cubicBezTo>
                  <a:lnTo>
                    <a:pt x="1368" y="911"/>
                  </a:lnTo>
                  <a:cubicBezTo>
                    <a:pt x="1367" y="908"/>
                    <a:pt x="1367" y="907"/>
                    <a:pt x="1366" y="906"/>
                  </a:cubicBezTo>
                  <a:lnTo>
                    <a:pt x="1366" y="906"/>
                  </a:lnTo>
                  <a:cubicBezTo>
                    <a:pt x="1367" y="907"/>
                    <a:pt x="1368" y="909"/>
                    <a:pt x="1369" y="912"/>
                  </a:cubicBezTo>
                  <a:lnTo>
                    <a:pt x="1369" y="912"/>
                  </a:lnTo>
                  <a:cubicBezTo>
                    <a:pt x="1369" y="911"/>
                    <a:pt x="1368" y="911"/>
                    <a:pt x="1368" y="911"/>
                  </a:cubicBezTo>
                  <a:lnTo>
                    <a:pt x="1368" y="911"/>
                  </a:lnTo>
                  <a:cubicBezTo>
                    <a:pt x="1369" y="911"/>
                    <a:pt x="1369" y="912"/>
                    <a:pt x="1369" y="913"/>
                  </a:cubicBezTo>
                  <a:cubicBezTo>
                    <a:pt x="1369" y="913"/>
                    <a:pt x="1369" y="913"/>
                    <a:pt x="1369" y="913"/>
                  </a:cubicBezTo>
                  <a:lnTo>
                    <a:pt x="1369" y="913"/>
                  </a:lnTo>
                  <a:cubicBezTo>
                    <a:pt x="1369" y="913"/>
                    <a:pt x="1369" y="912"/>
                    <a:pt x="1369" y="912"/>
                  </a:cubicBezTo>
                  <a:lnTo>
                    <a:pt x="1369" y="912"/>
                  </a:lnTo>
                  <a:cubicBezTo>
                    <a:pt x="1369" y="916"/>
                    <a:pt x="1369" y="921"/>
                    <a:pt x="1369" y="926"/>
                  </a:cubicBezTo>
                  <a:cubicBezTo>
                    <a:pt x="1371" y="927"/>
                    <a:pt x="1372" y="928"/>
                    <a:pt x="1372" y="928"/>
                  </a:cubicBezTo>
                  <a:lnTo>
                    <a:pt x="1372" y="928"/>
                  </a:lnTo>
                  <a:cubicBezTo>
                    <a:pt x="1376" y="941"/>
                    <a:pt x="1383" y="956"/>
                    <a:pt x="1383" y="964"/>
                  </a:cubicBezTo>
                  <a:lnTo>
                    <a:pt x="1421" y="1081"/>
                  </a:lnTo>
                  <a:cubicBezTo>
                    <a:pt x="1447" y="1145"/>
                    <a:pt x="1460" y="1210"/>
                    <a:pt x="1460" y="1274"/>
                  </a:cubicBezTo>
                  <a:cubicBezTo>
                    <a:pt x="1464" y="1278"/>
                    <a:pt x="1466" y="1281"/>
                    <a:pt x="1468" y="1283"/>
                  </a:cubicBezTo>
                  <a:lnTo>
                    <a:pt x="1468" y="1283"/>
                  </a:lnTo>
                  <a:cubicBezTo>
                    <a:pt x="1468" y="1282"/>
                    <a:pt x="1468" y="1281"/>
                    <a:pt x="1467" y="1280"/>
                  </a:cubicBezTo>
                  <a:lnTo>
                    <a:pt x="1467" y="1280"/>
                  </a:lnTo>
                  <a:cubicBezTo>
                    <a:pt x="1469" y="1283"/>
                    <a:pt x="1471" y="1285"/>
                    <a:pt x="1473" y="1287"/>
                  </a:cubicBezTo>
                  <a:lnTo>
                    <a:pt x="1473" y="1326"/>
                  </a:lnTo>
                  <a:lnTo>
                    <a:pt x="1473" y="1417"/>
                  </a:lnTo>
                  <a:cubicBezTo>
                    <a:pt x="1486" y="1468"/>
                    <a:pt x="1486" y="1532"/>
                    <a:pt x="1473" y="1597"/>
                  </a:cubicBezTo>
                  <a:cubicBezTo>
                    <a:pt x="1473" y="1675"/>
                    <a:pt x="1563" y="1752"/>
                    <a:pt x="1641" y="1752"/>
                  </a:cubicBezTo>
                  <a:cubicBezTo>
                    <a:pt x="1731" y="1752"/>
                    <a:pt x="1796" y="1675"/>
                    <a:pt x="1796" y="1597"/>
                  </a:cubicBezTo>
                  <a:cubicBezTo>
                    <a:pt x="1822" y="1403"/>
                    <a:pt x="1782" y="1197"/>
                    <a:pt x="1744" y="1016"/>
                  </a:cubicBezTo>
                  <a:cubicBezTo>
                    <a:pt x="1641" y="642"/>
                    <a:pt x="1421" y="319"/>
                    <a:pt x="1073" y="151"/>
                  </a:cubicBezTo>
                  <a:cubicBezTo>
                    <a:pt x="851" y="40"/>
                    <a:pt x="606" y="0"/>
                    <a:pt x="368"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6296;p120"/>
            <p:cNvSpPr/>
            <p:nvPr/>
          </p:nvSpPr>
          <p:spPr>
            <a:xfrm>
              <a:off x="3931105" y="2736062"/>
              <a:ext cx="303711" cy="402112"/>
            </a:xfrm>
            <a:custGeom>
              <a:avLst/>
              <a:gdLst/>
              <a:ahLst/>
              <a:cxnLst/>
              <a:rect l="l" t="t" r="r" b="b"/>
              <a:pathLst>
                <a:path w="14704" h="19468" extrusionOk="0">
                  <a:moveTo>
                    <a:pt x="5154" y="0"/>
                  </a:moveTo>
                  <a:cubicBezTo>
                    <a:pt x="2324" y="0"/>
                    <a:pt x="13" y="2319"/>
                    <a:pt x="13" y="5152"/>
                  </a:cubicBezTo>
                  <a:lnTo>
                    <a:pt x="1" y="14278"/>
                  </a:lnTo>
                  <a:cubicBezTo>
                    <a:pt x="1" y="17131"/>
                    <a:pt x="2324" y="19455"/>
                    <a:pt x="5164" y="19455"/>
                  </a:cubicBezTo>
                  <a:lnTo>
                    <a:pt x="9514" y="19467"/>
                  </a:lnTo>
                  <a:cubicBezTo>
                    <a:pt x="12367" y="19467"/>
                    <a:pt x="14691" y="17143"/>
                    <a:pt x="14691" y="14303"/>
                  </a:cubicBezTo>
                  <a:lnTo>
                    <a:pt x="14703" y="5177"/>
                  </a:lnTo>
                  <a:cubicBezTo>
                    <a:pt x="14703" y="2337"/>
                    <a:pt x="12380" y="0"/>
                    <a:pt x="9540" y="0"/>
                  </a:cubicBezTo>
                  <a:lnTo>
                    <a:pt x="5177" y="0"/>
                  </a:lnTo>
                  <a:cubicBezTo>
                    <a:pt x="5169" y="0"/>
                    <a:pt x="5161" y="0"/>
                    <a:pt x="5154"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6297;p120"/>
            <p:cNvSpPr/>
            <p:nvPr/>
          </p:nvSpPr>
          <p:spPr>
            <a:xfrm>
              <a:off x="3991352" y="3092011"/>
              <a:ext cx="183189" cy="212788"/>
            </a:xfrm>
            <a:custGeom>
              <a:avLst/>
              <a:gdLst/>
              <a:ahLst/>
              <a:cxnLst/>
              <a:rect l="l" t="t" r="r" b="b"/>
              <a:pathLst>
                <a:path w="8869" h="10302" extrusionOk="0">
                  <a:moveTo>
                    <a:pt x="194" y="0"/>
                  </a:moveTo>
                  <a:cubicBezTo>
                    <a:pt x="91" y="0"/>
                    <a:pt x="1" y="78"/>
                    <a:pt x="1" y="181"/>
                  </a:cubicBezTo>
                  <a:lnTo>
                    <a:pt x="1" y="10108"/>
                  </a:lnTo>
                  <a:cubicBezTo>
                    <a:pt x="1" y="10224"/>
                    <a:pt x="91" y="10302"/>
                    <a:pt x="194" y="10302"/>
                  </a:cubicBezTo>
                  <a:lnTo>
                    <a:pt x="8676" y="10302"/>
                  </a:lnTo>
                  <a:cubicBezTo>
                    <a:pt x="8779" y="10302"/>
                    <a:pt x="8869" y="10224"/>
                    <a:pt x="8869" y="10108"/>
                  </a:cubicBezTo>
                  <a:lnTo>
                    <a:pt x="8869" y="181"/>
                  </a:lnTo>
                  <a:cubicBezTo>
                    <a:pt x="8869" y="78"/>
                    <a:pt x="8779" y="0"/>
                    <a:pt x="8676"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6298;p120"/>
            <p:cNvSpPr/>
            <p:nvPr/>
          </p:nvSpPr>
          <p:spPr>
            <a:xfrm>
              <a:off x="3935628" y="2963606"/>
              <a:ext cx="79480" cy="76527"/>
            </a:xfrm>
            <a:custGeom>
              <a:avLst/>
              <a:gdLst/>
              <a:ahLst/>
              <a:cxnLst/>
              <a:rect l="l" t="t" r="r" b="b"/>
              <a:pathLst>
                <a:path w="3848" h="3705" extrusionOk="0">
                  <a:moveTo>
                    <a:pt x="1905" y="0"/>
                  </a:moveTo>
                  <a:cubicBezTo>
                    <a:pt x="954" y="0"/>
                    <a:pt x="151" y="746"/>
                    <a:pt x="78" y="1712"/>
                  </a:cubicBezTo>
                  <a:cubicBezTo>
                    <a:pt x="0" y="2718"/>
                    <a:pt x="763" y="3610"/>
                    <a:pt x="1782" y="3700"/>
                  </a:cubicBezTo>
                  <a:cubicBezTo>
                    <a:pt x="1830" y="3703"/>
                    <a:pt x="1877" y="3705"/>
                    <a:pt x="1925" y="3705"/>
                  </a:cubicBezTo>
                  <a:cubicBezTo>
                    <a:pt x="2884" y="3705"/>
                    <a:pt x="3696" y="2968"/>
                    <a:pt x="3770" y="1996"/>
                  </a:cubicBezTo>
                  <a:cubicBezTo>
                    <a:pt x="3847" y="976"/>
                    <a:pt x="3086" y="85"/>
                    <a:pt x="2066" y="8"/>
                  </a:cubicBezTo>
                  <a:cubicBezTo>
                    <a:pt x="2012" y="3"/>
                    <a:pt x="1958" y="0"/>
                    <a:pt x="1905"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6299;p120"/>
            <p:cNvSpPr/>
            <p:nvPr/>
          </p:nvSpPr>
          <p:spPr>
            <a:xfrm>
              <a:off x="4144666" y="2963647"/>
              <a:ext cx="79460" cy="76527"/>
            </a:xfrm>
            <a:custGeom>
              <a:avLst/>
              <a:gdLst/>
              <a:ahLst/>
              <a:cxnLst/>
              <a:rect l="l" t="t" r="r" b="b"/>
              <a:pathLst>
                <a:path w="3847" h="3705" extrusionOk="0">
                  <a:moveTo>
                    <a:pt x="1923" y="0"/>
                  </a:moveTo>
                  <a:cubicBezTo>
                    <a:pt x="964" y="0"/>
                    <a:pt x="151" y="738"/>
                    <a:pt x="78" y="1710"/>
                  </a:cubicBezTo>
                  <a:cubicBezTo>
                    <a:pt x="0" y="2730"/>
                    <a:pt x="762" y="3620"/>
                    <a:pt x="1782" y="3698"/>
                  </a:cubicBezTo>
                  <a:cubicBezTo>
                    <a:pt x="1836" y="3702"/>
                    <a:pt x="1890" y="3705"/>
                    <a:pt x="1944" y="3705"/>
                  </a:cubicBezTo>
                  <a:cubicBezTo>
                    <a:pt x="2895" y="3705"/>
                    <a:pt x="3696" y="2959"/>
                    <a:pt x="3770" y="1994"/>
                  </a:cubicBezTo>
                  <a:cubicBezTo>
                    <a:pt x="3847" y="987"/>
                    <a:pt x="3086" y="96"/>
                    <a:pt x="2066" y="6"/>
                  </a:cubicBezTo>
                  <a:cubicBezTo>
                    <a:pt x="2018" y="2"/>
                    <a:pt x="1970" y="0"/>
                    <a:pt x="1923"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6300;p120"/>
            <p:cNvSpPr/>
            <p:nvPr/>
          </p:nvSpPr>
          <p:spPr>
            <a:xfrm>
              <a:off x="3931105" y="2877644"/>
              <a:ext cx="303711" cy="272770"/>
            </a:xfrm>
            <a:custGeom>
              <a:avLst/>
              <a:gdLst/>
              <a:ahLst/>
              <a:cxnLst/>
              <a:rect l="l" t="t" r="r" b="b"/>
              <a:pathLst>
                <a:path w="14704" h="13206" extrusionOk="0">
                  <a:moveTo>
                    <a:pt x="142" y="0"/>
                  </a:moveTo>
                  <a:cubicBezTo>
                    <a:pt x="142" y="0"/>
                    <a:pt x="90" y="104"/>
                    <a:pt x="13" y="271"/>
                  </a:cubicBezTo>
                  <a:lnTo>
                    <a:pt x="1" y="7578"/>
                  </a:lnTo>
                  <a:cubicBezTo>
                    <a:pt x="1" y="10663"/>
                    <a:pt x="2324" y="13193"/>
                    <a:pt x="5164" y="13193"/>
                  </a:cubicBezTo>
                  <a:lnTo>
                    <a:pt x="9527" y="13206"/>
                  </a:lnTo>
                  <a:cubicBezTo>
                    <a:pt x="12367" y="13206"/>
                    <a:pt x="14691" y="10676"/>
                    <a:pt x="14691" y="7591"/>
                  </a:cubicBezTo>
                  <a:lnTo>
                    <a:pt x="14703" y="994"/>
                  </a:lnTo>
                  <a:lnTo>
                    <a:pt x="14703" y="994"/>
                  </a:lnTo>
                  <a:cubicBezTo>
                    <a:pt x="14497" y="1472"/>
                    <a:pt x="14381" y="4338"/>
                    <a:pt x="13555" y="6042"/>
                  </a:cubicBezTo>
                  <a:cubicBezTo>
                    <a:pt x="13260" y="6656"/>
                    <a:pt x="12247" y="7292"/>
                    <a:pt x="11266" y="7292"/>
                  </a:cubicBezTo>
                  <a:cubicBezTo>
                    <a:pt x="10742" y="7292"/>
                    <a:pt x="10228" y="7111"/>
                    <a:pt x="9837" y="6648"/>
                  </a:cubicBezTo>
                  <a:cubicBezTo>
                    <a:pt x="9204" y="5896"/>
                    <a:pt x="8438" y="5562"/>
                    <a:pt x="7676" y="5562"/>
                  </a:cubicBezTo>
                  <a:cubicBezTo>
                    <a:pt x="6947" y="5562"/>
                    <a:pt x="6221" y="5867"/>
                    <a:pt x="5615" y="6403"/>
                  </a:cubicBezTo>
                  <a:cubicBezTo>
                    <a:pt x="4850" y="7080"/>
                    <a:pt x="3883" y="7722"/>
                    <a:pt x="2950" y="7722"/>
                  </a:cubicBezTo>
                  <a:cubicBezTo>
                    <a:pt x="2389" y="7722"/>
                    <a:pt x="1840" y="7490"/>
                    <a:pt x="1355" y="6894"/>
                  </a:cubicBezTo>
                  <a:cubicBezTo>
                    <a:pt x="620" y="5990"/>
                    <a:pt x="142"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6301;p120"/>
            <p:cNvSpPr/>
            <p:nvPr/>
          </p:nvSpPr>
          <p:spPr>
            <a:xfrm>
              <a:off x="4058808" y="3027199"/>
              <a:ext cx="59486" cy="26438"/>
            </a:xfrm>
            <a:custGeom>
              <a:avLst/>
              <a:gdLst/>
              <a:ahLst/>
              <a:cxnLst/>
              <a:rect l="l" t="t" r="r" b="b"/>
              <a:pathLst>
                <a:path w="2880" h="1280" extrusionOk="0">
                  <a:moveTo>
                    <a:pt x="0" y="1"/>
                  </a:moveTo>
                  <a:cubicBezTo>
                    <a:pt x="91" y="724"/>
                    <a:pt x="697" y="1279"/>
                    <a:pt x="1434" y="1279"/>
                  </a:cubicBezTo>
                  <a:cubicBezTo>
                    <a:pt x="2183" y="1279"/>
                    <a:pt x="2789" y="724"/>
                    <a:pt x="28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6302;p120"/>
            <p:cNvSpPr/>
            <p:nvPr/>
          </p:nvSpPr>
          <p:spPr>
            <a:xfrm>
              <a:off x="4063600" y="2912012"/>
              <a:ext cx="36291" cy="72045"/>
            </a:xfrm>
            <a:custGeom>
              <a:avLst/>
              <a:gdLst/>
              <a:ahLst/>
              <a:cxnLst/>
              <a:rect l="l" t="t" r="r" b="b"/>
              <a:pathLst>
                <a:path w="1757" h="3488" extrusionOk="0">
                  <a:moveTo>
                    <a:pt x="858" y="0"/>
                  </a:moveTo>
                  <a:cubicBezTo>
                    <a:pt x="794" y="0"/>
                    <a:pt x="732" y="35"/>
                    <a:pt x="711" y="118"/>
                  </a:cubicBezTo>
                  <a:cubicBezTo>
                    <a:pt x="479" y="1151"/>
                    <a:pt x="247" y="2183"/>
                    <a:pt x="27" y="3228"/>
                  </a:cubicBezTo>
                  <a:cubicBezTo>
                    <a:pt x="1" y="3332"/>
                    <a:pt x="66" y="3423"/>
                    <a:pt x="181" y="3423"/>
                  </a:cubicBezTo>
                  <a:cubicBezTo>
                    <a:pt x="634" y="3448"/>
                    <a:pt x="1099" y="3474"/>
                    <a:pt x="1550" y="3487"/>
                  </a:cubicBezTo>
                  <a:cubicBezTo>
                    <a:pt x="1554" y="3487"/>
                    <a:pt x="1558" y="3487"/>
                    <a:pt x="1562" y="3487"/>
                  </a:cubicBezTo>
                  <a:cubicBezTo>
                    <a:pt x="1756" y="3487"/>
                    <a:pt x="1752" y="3177"/>
                    <a:pt x="1550" y="3164"/>
                  </a:cubicBezTo>
                  <a:cubicBezTo>
                    <a:pt x="1163" y="3153"/>
                    <a:pt x="767" y="3132"/>
                    <a:pt x="376" y="3119"/>
                  </a:cubicBezTo>
                  <a:lnTo>
                    <a:pt x="376" y="3119"/>
                  </a:lnTo>
                  <a:cubicBezTo>
                    <a:pt x="584" y="2147"/>
                    <a:pt x="803" y="1166"/>
                    <a:pt x="1021" y="195"/>
                  </a:cubicBezTo>
                  <a:cubicBezTo>
                    <a:pt x="1052" y="79"/>
                    <a:pt x="953" y="0"/>
                    <a:pt x="858"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6303;p120"/>
            <p:cNvSpPr/>
            <p:nvPr/>
          </p:nvSpPr>
          <p:spPr>
            <a:xfrm>
              <a:off x="3974561" y="2920563"/>
              <a:ext cx="28545" cy="28297"/>
            </a:xfrm>
            <a:custGeom>
              <a:avLst/>
              <a:gdLst/>
              <a:ahLst/>
              <a:cxnLst/>
              <a:rect l="l" t="t" r="r" b="b"/>
              <a:pathLst>
                <a:path w="1382" h="1370" extrusionOk="0">
                  <a:moveTo>
                    <a:pt x="685" y="0"/>
                  </a:moveTo>
                  <a:cubicBezTo>
                    <a:pt x="310" y="14"/>
                    <a:pt x="0" y="324"/>
                    <a:pt x="14" y="697"/>
                  </a:cubicBezTo>
                  <a:cubicBezTo>
                    <a:pt x="26" y="1064"/>
                    <a:pt x="323" y="1369"/>
                    <a:pt x="687" y="1369"/>
                  </a:cubicBezTo>
                  <a:cubicBezTo>
                    <a:pt x="695" y="1369"/>
                    <a:pt x="703" y="1369"/>
                    <a:pt x="711" y="1369"/>
                  </a:cubicBezTo>
                  <a:cubicBezTo>
                    <a:pt x="1085" y="1369"/>
                    <a:pt x="1382" y="1059"/>
                    <a:pt x="1382" y="672"/>
                  </a:cubicBezTo>
                  <a:cubicBezTo>
                    <a:pt x="1369" y="298"/>
                    <a:pt x="1059" y="0"/>
                    <a:pt x="6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6304;p120"/>
            <p:cNvSpPr/>
            <p:nvPr/>
          </p:nvSpPr>
          <p:spPr>
            <a:xfrm>
              <a:off x="4165444" y="2920295"/>
              <a:ext cx="28566" cy="28297"/>
            </a:xfrm>
            <a:custGeom>
              <a:avLst/>
              <a:gdLst/>
              <a:ahLst/>
              <a:cxnLst/>
              <a:rect l="l" t="t" r="r" b="b"/>
              <a:pathLst>
                <a:path w="1383" h="1370" extrusionOk="0">
                  <a:moveTo>
                    <a:pt x="672" y="1"/>
                  </a:moveTo>
                  <a:cubicBezTo>
                    <a:pt x="298" y="13"/>
                    <a:pt x="1" y="323"/>
                    <a:pt x="1" y="698"/>
                  </a:cubicBezTo>
                  <a:cubicBezTo>
                    <a:pt x="14" y="1065"/>
                    <a:pt x="312" y="1370"/>
                    <a:pt x="676" y="1370"/>
                  </a:cubicBezTo>
                  <a:cubicBezTo>
                    <a:pt x="684" y="1370"/>
                    <a:pt x="691" y="1370"/>
                    <a:pt x="698" y="1369"/>
                  </a:cubicBezTo>
                  <a:cubicBezTo>
                    <a:pt x="1073" y="1369"/>
                    <a:pt x="1383" y="1059"/>
                    <a:pt x="1369" y="672"/>
                  </a:cubicBezTo>
                  <a:cubicBezTo>
                    <a:pt x="1369" y="297"/>
                    <a:pt x="1060" y="1"/>
                    <a:pt x="6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6305;p120"/>
            <p:cNvSpPr/>
            <p:nvPr/>
          </p:nvSpPr>
          <p:spPr>
            <a:xfrm>
              <a:off x="3960434" y="2904825"/>
              <a:ext cx="56016" cy="18445"/>
            </a:xfrm>
            <a:custGeom>
              <a:avLst/>
              <a:gdLst/>
              <a:ahLst/>
              <a:cxnLst/>
              <a:rect l="l" t="t" r="r" b="b"/>
              <a:pathLst>
                <a:path w="2712" h="893" extrusionOk="0">
                  <a:moveTo>
                    <a:pt x="2331" y="1"/>
                  </a:moveTo>
                  <a:cubicBezTo>
                    <a:pt x="2324" y="1"/>
                    <a:pt x="2318" y="1"/>
                    <a:pt x="2311" y="1"/>
                  </a:cubicBezTo>
                  <a:cubicBezTo>
                    <a:pt x="1679" y="39"/>
                    <a:pt x="1033" y="79"/>
                    <a:pt x="400" y="117"/>
                  </a:cubicBezTo>
                  <a:cubicBezTo>
                    <a:pt x="194" y="130"/>
                    <a:pt x="1" y="285"/>
                    <a:pt x="13" y="504"/>
                  </a:cubicBezTo>
                  <a:cubicBezTo>
                    <a:pt x="26" y="692"/>
                    <a:pt x="172" y="892"/>
                    <a:pt x="380" y="892"/>
                  </a:cubicBezTo>
                  <a:cubicBezTo>
                    <a:pt x="387" y="892"/>
                    <a:pt x="393" y="892"/>
                    <a:pt x="400" y="891"/>
                  </a:cubicBezTo>
                  <a:cubicBezTo>
                    <a:pt x="1033" y="853"/>
                    <a:pt x="1679" y="814"/>
                    <a:pt x="2311" y="776"/>
                  </a:cubicBezTo>
                  <a:cubicBezTo>
                    <a:pt x="2517" y="762"/>
                    <a:pt x="2711" y="607"/>
                    <a:pt x="2698" y="388"/>
                  </a:cubicBezTo>
                  <a:cubicBezTo>
                    <a:pt x="2698" y="200"/>
                    <a:pt x="2541" y="1"/>
                    <a:pt x="2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6306;p120"/>
            <p:cNvSpPr/>
            <p:nvPr/>
          </p:nvSpPr>
          <p:spPr>
            <a:xfrm>
              <a:off x="4150801" y="2896852"/>
              <a:ext cx="60003" cy="26831"/>
            </a:xfrm>
            <a:custGeom>
              <a:avLst/>
              <a:gdLst/>
              <a:ahLst/>
              <a:cxnLst/>
              <a:rect l="l" t="t" r="r" b="b"/>
              <a:pathLst>
                <a:path w="2905" h="1299" extrusionOk="0">
                  <a:moveTo>
                    <a:pt x="422" y="0"/>
                  </a:moveTo>
                  <a:cubicBezTo>
                    <a:pt x="253" y="0"/>
                    <a:pt x="82" y="110"/>
                    <a:pt x="39" y="284"/>
                  </a:cubicBezTo>
                  <a:cubicBezTo>
                    <a:pt x="1" y="490"/>
                    <a:pt x="104" y="709"/>
                    <a:pt x="310" y="761"/>
                  </a:cubicBezTo>
                  <a:cubicBezTo>
                    <a:pt x="1007" y="929"/>
                    <a:pt x="1691" y="1110"/>
                    <a:pt x="2376" y="1291"/>
                  </a:cubicBezTo>
                  <a:cubicBezTo>
                    <a:pt x="2404" y="1296"/>
                    <a:pt x="2433" y="1299"/>
                    <a:pt x="2462" y="1299"/>
                  </a:cubicBezTo>
                  <a:cubicBezTo>
                    <a:pt x="2643" y="1299"/>
                    <a:pt x="2820" y="1197"/>
                    <a:pt x="2853" y="1019"/>
                  </a:cubicBezTo>
                  <a:cubicBezTo>
                    <a:pt x="2905" y="813"/>
                    <a:pt x="2789" y="594"/>
                    <a:pt x="2582" y="542"/>
                  </a:cubicBezTo>
                  <a:cubicBezTo>
                    <a:pt x="1898" y="361"/>
                    <a:pt x="1201" y="193"/>
                    <a:pt x="517" y="12"/>
                  </a:cubicBezTo>
                  <a:cubicBezTo>
                    <a:pt x="486" y="4"/>
                    <a:pt x="454" y="0"/>
                    <a:pt x="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6307;p120"/>
            <p:cNvSpPr/>
            <p:nvPr/>
          </p:nvSpPr>
          <p:spPr>
            <a:xfrm>
              <a:off x="3832173" y="2633350"/>
              <a:ext cx="493572" cy="326184"/>
            </a:xfrm>
            <a:custGeom>
              <a:avLst/>
              <a:gdLst/>
              <a:ahLst/>
              <a:cxnLst/>
              <a:rect l="l" t="t" r="r" b="b"/>
              <a:pathLst>
                <a:path w="23896" h="15792" extrusionOk="0">
                  <a:moveTo>
                    <a:pt x="12654" y="0"/>
                  </a:moveTo>
                  <a:cubicBezTo>
                    <a:pt x="10108" y="0"/>
                    <a:pt x="3284" y="623"/>
                    <a:pt x="1679" y="5426"/>
                  </a:cubicBezTo>
                  <a:cubicBezTo>
                    <a:pt x="1" y="10434"/>
                    <a:pt x="2324" y="14694"/>
                    <a:pt x="2324" y="14694"/>
                  </a:cubicBezTo>
                  <a:lnTo>
                    <a:pt x="2338" y="13442"/>
                  </a:lnTo>
                  <a:cubicBezTo>
                    <a:pt x="3009" y="14204"/>
                    <a:pt x="5268" y="15624"/>
                    <a:pt x="5268" y="15624"/>
                  </a:cubicBezTo>
                  <a:lnTo>
                    <a:pt x="5565" y="13197"/>
                  </a:lnTo>
                  <a:cubicBezTo>
                    <a:pt x="5565" y="13197"/>
                    <a:pt x="14653" y="13183"/>
                    <a:pt x="15104" y="8343"/>
                  </a:cubicBezTo>
                  <a:cubicBezTo>
                    <a:pt x="15105" y="8340"/>
                    <a:pt x="15105" y="8338"/>
                    <a:pt x="15105" y="8338"/>
                  </a:cubicBezTo>
                  <a:lnTo>
                    <a:pt x="15105" y="8338"/>
                  </a:lnTo>
                  <a:cubicBezTo>
                    <a:pt x="15116" y="8338"/>
                    <a:pt x="14809" y="12186"/>
                    <a:pt x="17932" y="13209"/>
                  </a:cubicBezTo>
                  <a:cubicBezTo>
                    <a:pt x="17932" y="13209"/>
                    <a:pt x="17144" y="11325"/>
                    <a:pt x="17545" y="9866"/>
                  </a:cubicBezTo>
                  <a:lnTo>
                    <a:pt x="17545" y="9866"/>
                  </a:lnTo>
                  <a:cubicBezTo>
                    <a:pt x="17545" y="9867"/>
                    <a:pt x="17583" y="12770"/>
                    <a:pt x="19648" y="13507"/>
                  </a:cubicBezTo>
                  <a:lnTo>
                    <a:pt x="19971" y="15791"/>
                  </a:lnTo>
                  <a:cubicBezTo>
                    <a:pt x="19971" y="15791"/>
                    <a:pt x="20953" y="14798"/>
                    <a:pt x="21340" y="12719"/>
                  </a:cubicBezTo>
                  <a:lnTo>
                    <a:pt x="21481" y="14707"/>
                  </a:lnTo>
                  <a:cubicBezTo>
                    <a:pt x="21481" y="14707"/>
                    <a:pt x="23896" y="12267"/>
                    <a:pt x="23030" y="7181"/>
                  </a:cubicBezTo>
                  <a:cubicBezTo>
                    <a:pt x="22398" y="3398"/>
                    <a:pt x="18770" y="1410"/>
                    <a:pt x="15905" y="546"/>
                  </a:cubicBezTo>
                  <a:cubicBezTo>
                    <a:pt x="14705" y="185"/>
                    <a:pt x="13633" y="16"/>
                    <a:pt x="12975" y="4"/>
                  </a:cubicBezTo>
                  <a:cubicBezTo>
                    <a:pt x="12877" y="2"/>
                    <a:pt x="12770" y="0"/>
                    <a:pt x="12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6308;p120"/>
            <p:cNvSpPr/>
            <p:nvPr/>
          </p:nvSpPr>
          <p:spPr>
            <a:xfrm>
              <a:off x="4156398" y="2838732"/>
              <a:ext cx="233587" cy="283634"/>
            </a:xfrm>
            <a:custGeom>
              <a:avLst/>
              <a:gdLst/>
              <a:ahLst/>
              <a:cxnLst/>
              <a:rect l="l" t="t" r="r" b="b"/>
              <a:pathLst>
                <a:path w="11309" h="13732" extrusionOk="0">
                  <a:moveTo>
                    <a:pt x="1197" y="0"/>
                  </a:moveTo>
                  <a:cubicBezTo>
                    <a:pt x="592" y="0"/>
                    <a:pt x="113" y="333"/>
                    <a:pt x="0" y="1277"/>
                  </a:cubicBezTo>
                  <a:cubicBezTo>
                    <a:pt x="0" y="1277"/>
                    <a:pt x="78" y="2762"/>
                    <a:pt x="1253" y="3563"/>
                  </a:cubicBezTo>
                  <a:cubicBezTo>
                    <a:pt x="2427" y="4375"/>
                    <a:pt x="4325" y="6170"/>
                    <a:pt x="5215" y="7900"/>
                  </a:cubicBezTo>
                  <a:cubicBezTo>
                    <a:pt x="6119" y="9630"/>
                    <a:pt x="7010" y="12702"/>
                    <a:pt x="8159" y="13463"/>
                  </a:cubicBezTo>
                  <a:cubicBezTo>
                    <a:pt x="8455" y="13659"/>
                    <a:pt x="8802" y="13731"/>
                    <a:pt x="9153" y="13731"/>
                  </a:cubicBezTo>
                  <a:cubicBezTo>
                    <a:pt x="10145" y="13731"/>
                    <a:pt x="11167" y="13154"/>
                    <a:pt x="11167" y="13154"/>
                  </a:cubicBezTo>
                  <a:cubicBezTo>
                    <a:pt x="11167" y="13154"/>
                    <a:pt x="11038" y="9410"/>
                    <a:pt x="11167" y="8313"/>
                  </a:cubicBezTo>
                  <a:cubicBezTo>
                    <a:pt x="11308" y="7229"/>
                    <a:pt x="7565" y="4272"/>
                    <a:pt x="7565" y="4272"/>
                  </a:cubicBezTo>
                  <a:cubicBezTo>
                    <a:pt x="7565" y="4272"/>
                    <a:pt x="4945" y="2387"/>
                    <a:pt x="4415" y="1730"/>
                  </a:cubicBezTo>
                  <a:cubicBezTo>
                    <a:pt x="4065" y="1285"/>
                    <a:pt x="2387" y="0"/>
                    <a:pt x="1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6309;p120"/>
            <p:cNvSpPr/>
            <p:nvPr/>
          </p:nvSpPr>
          <p:spPr>
            <a:xfrm>
              <a:off x="4339288" y="3145339"/>
              <a:ext cx="218406" cy="220781"/>
            </a:xfrm>
            <a:custGeom>
              <a:avLst/>
              <a:gdLst/>
              <a:ahLst/>
              <a:cxnLst/>
              <a:rect l="l" t="t" r="r" b="b"/>
              <a:pathLst>
                <a:path w="10574" h="10689" extrusionOk="0">
                  <a:moveTo>
                    <a:pt x="7424" y="0"/>
                  </a:moveTo>
                  <a:lnTo>
                    <a:pt x="1" y="1923"/>
                  </a:lnTo>
                  <a:lnTo>
                    <a:pt x="2622" y="10689"/>
                  </a:lnTo>
                  <a:lnTo>
                    <a:pt x="10574" y="8339"/>
                  </a:lnTo>
                  <a:lnTo>
                    <a:pt x="7424"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6310;p120"/>
            <p:cNvSpPr/>
            <p:nvPr/>
          </p:nvSpPr>
          <p:spPr>
            <a:xfrm>
              <a:off x="4339288" y="3271431"/>
              <a:ext cx="531432" cy="636814"/>
            </a:xfrm>
            <a:custGeom>
              <a:avLst/>
              <a:gdLst/>
              <a:ahLst/>
              <a:cxnLst/>
              <a:rect l="l" t="t" r="r" b="b"/>
              <a:pathLst>
                <a:path w="25729" h="30831" extrusionOk="0">
                  <a:moveTo>
                    <a:pt x="12407" y="1"/>
                  </a:moveTo>
                  <a:lnTo>
                    <a:pt x="1" y="3009"/>
                  </a:lnTo>
                  <a:cubicBezTo>
                    <a:pt x="853" y="9940"/>
                    <a:pt x="2234" y="21030"/>
                    <a:pt x="5229" y="26490"/>
                  </a:cubicBezTo>
                  <a:cubicBezTo>
                    <a:pt x="6345" y="28532"/>
                    <a:pt x="9415" y="30830"/>
                    <a:pt x="13008" y="30830"/>
                  </a:cubicBezTo>
                  <a:cubicBezTo>
                    <a:pt x="15070" y="30830"/>
                    <a:pt x="17305" y="30074"/>
                    <a:pt x="19442" y="28078"/>
                  </a:cubicBezTo>
                  <a:cubicBezTo>
                    <a:pt x="25729" y="22204"/>
                    <a:pt x="12407" y="1"/>
                    <a:pt x="12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6311;p120"/>
            <p:cNvSpPr/>
            <p:nvPr/>
          </p:nvSpPr>
          <p:spPr>
            <a:xfrm>
              <a:off x="4336376" y="3268230"/>
              <a:ext cx="525546" cy="642618"/>
            </a:xfrm>
            <a:custGeom>
              <a:avLst/>
              <a:gdLst/>
              <a:ahLst/>
              <a:cxnLst/>
              <a:rect l="l" t="t" r="r" b="b"/>
              <a:pathLst>
                <a:path w="25444" h="31112" extrusionOk="0">
                  <a:moveTo>
                    <a:pt x="12483" y="298"/>
                  </a:moveTo>
                  <a:cubicBezTo>
                    <a:pt x="13360" y="1782"/>
                    <a:pt x="25443" y="22591"/>
                    <a:pt x="19505" y="28142"/>
                  </a:cubicBezTo>
                  <a:cubicBezTo>
                    <a:pt x="17209" y="30276"/>
                    <a:pt x="14936" y="30858"/>
                    <a:pt x="13147" y="30858"/>
                  </a:cubicBezTo>
                  <a:cubicBezTo>
                    <a:pt x="12664" y="30858"/>
                    <a:pt x="12215" y="30816"/>
                    <a:pt x="11811" y="30750"/>
                  </a:cubicBezTo>
                  <a:cubicBezTo>
                    <a:pt x="8765" y="30259"/>
                    <a:pt x="6390" y="28245"/>
                    <a:pt x="5474" y="26581"/>
                  </a:cubicBezTo>
                  <a:cubicBezTo>
                    <a:pt x="2491" y="21133"/>
                    <a:pt x="1110" y="9992"/>
                    <a:pt x="284" y="3254"/>
                  </a:cubicBezTo>
                  <a:lnTo>
                    <a:pt x="12483" y="298"/>
                  </a:lnTo>
                  <a:close/>
                  <a:moveTo>
                    <a:pt x="12612" y="1"/>
                  </a:moveTo>
                  <a:lnTo>
                    <a:pt x="0" y="3061"/>
                  </a:lnTo>
                  <a:lnTo>
                    <a:pt x="13" y="3176"/>
                  </a:lnTo>
                  <a:cubicBezTo>
                    <a:pt x="839" y="9915"/>
                    <a:pt x="2221" y="21185"/>
                    <a:pt x="5254" y="26696"/>
                  </a:cubicBezTo>
                  <a:cubicBezTo>
                    <a:pt x="6196" y="28426"/>
                    <a:pt x="8636" y="30505"/>
                    <a:pt x="11773" y="31008"/>
                  </a:cubicBezTo>
                  <a:cubicBezTo>
                    <a:pt x="12186" y="31073"/>
                    <a:pt x="12651" y="31111"/>
                    <a:pt x="13142" y="31111"/>
                  </a:cubicBezTo>
                  <a:cubicBezTo>
                    <a:pt x="14987" y="31111"/>
                    <a:pt x="17324" y="30517"/>
                    <a:pt x="19673" y="28323"/>
                  </a:cubicBezTo>
                  <a:cubicBezTo>
                    <a:pt x="22319" y="25858"/>
                    <a:pt x="21945" y="20345"/>
                    <a:pt x="18537" y="11942"/>
                  </a:cubicBezTo>
                  <a:cubicBezTo>
                    <a:pt x="16020" y="5720"/>
                    <a:pt x="12689" y="143"/>
                    <a:pt x="12651" y="92"/>
                  </a:cubicBezTo>
                  <a:lnTo>
                    <a:pt x="126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6312;p120"/>
            <p:cNvSpPr/>
            <p:nvPr/>
          </p:nvSpPr>
          <p:spPr>
            <a:xfrm>
              <a:off x="4346496" y="3343018"/>
              <a:ext cx="292248" cy="74296"/>
            </a:xfrm>
            <a:custGeom>
              <a:avLst/>
              <a:gdLst/>
              <a:ahLst/>
              <a:cxnLst/>
              <a:rect l="l" t="t" r="r" b="b"/>
              <a:pathLst>
                <a:path w="14149" h="3597" extrusionOk="0">
                  <a:moveTo>
                    <a:pt x="14017" y="1"/>
                  </a:moveTo>
                  <a:cubicBezTo>
                    <a:pt x="14004" y="1"/>
                    <a:pt x="13992" y="3"/>
                    <a:pt x="13981" y="8"/>
                  </a:cubicBezTo>
                  <a:lnTo>
                    <a:pt x="104" y="3350"/>
                  </a:lnTo>
                  <a:cubicBezTo>
                    <a:pt x="39" y="3364"/>
                    <a:pt x="1" y="3428"/>
                    <a:pt x="13" y="3505"/>
                  </a:cubicBezTo>
                  <a:cubicBezTo>
                    <a:pt x="27" y="3557"/>
                    <a:pt x="78" y="3596"/>
                    <a:pt x="130" y="3596"/>
                  </a:cubicBezTo>
                  <a:lnTo>
                    <a:pt x="168" y="3596"/>
                  </a:lnTo>
                  <a:lnTo>
                    <a:pt x="14046" y="252"/>
                  </a:lnTo>
                  <a:cubicBezTo>
                    <a:pt x="14110" y="240"/>
                    <a:pt x="14149" y="162"/>
                    <a:pt x="14136" y="97"/>
                  </a:cubicBezTo>
                  <a:cubicBezTo>
                    <a:pt x="14125" y="45"/>
                    <a:pt x="14072" y="1"/>
                    <a:pt x="140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6313;p120"/>
            <p:cNvSpPr/>
            <p:nvPr/>
          </p:nvSpPr>
          <p:spPr>
            <a:xfrm>
              <a:off x="4144935" y="2779745"/>
              <a:ext cx="362908" cy="437349"/>
            </a:xfrm>
            <a:custGeom>
              <a:avLst/>
              <a:gdLst/>
              <a:ahLst/>
              <a:cxnLst/>
              <a:rect l="l" t="t" r="r" b="b"/>
              <a:pathLst>
                <a:path w="17570" h="21174" extrusionOk="0">
                  <a:moveTo>
                    <a:pt x="6702" y="1"/>
                  </a:moveTo>
                  <a:cubicBezTo>
                    <a:pt x="6630" y="1"/>
                    <a:pt x="6557" y="1"/>
                    <a:pt x="6481" y="2"/>
                  </a:cubicBezTo>
                  <a:cubicBezTo>
                    <a:pt x="3796" y="28"/>
                    <a:pt x="787" y="1126"/>
                    <a:pt x="400" y="1668"/>
                  </a:cubicBezTo>
                  <a:cubicBezTo>
                    <a:pt x="1" y="2223"/>
                    <a:pt x="259" y="2623"/>
                    <a:pt x="259" y="2623"/>
                  </a:cubicBezTo>
                  <a:cubicBezTo>
                    <a:pt x="506" y="3163"/>
                    <a:pt x="1293" y="3248"/>
                    <a:pt x="1764" y="3248"/>
                  </a:cubicBezTo>
                  <a:cubicBezTo>
                    <a:pt x="1980" y="3248"/>
                    <a:pt x="2130" y="3230"/>
                    <a:pt x="2130" y="3230"/>
                  </a:cubicBezTo>
                  <a:lnTo>
                    <a:pt x="2531" y="4302"/>
                  </a:lnTo>
                  <a:cubicBezTo>
                    <a:pt x="2531" y="4302"/>
                    <a:pt x="5022" y="7038"/>
                    <a:pt x="5835" y="8264"/>
                  </a:cubicBezTo>
                  <a:cubicBezTo>
                    <a:pt x="6648" y="9491"/>
                    <a:pt x="6803" y="13106"/>
                    <a:pt x="6803" y="13106"/>
                  </a:cubicBezTo>
                  <a:lnTo>
                    <a:pt x="9720" y="21173"/>
                  </a:lnTo>
                  <a:lnTo>
                    <a:pt x="17569" y="18863"/>
                  </a:lnTo>
                  <a:cubicBezTo>
                    <a:pt x="17569" y="18863"/>
                    <a:pt x="14407" y="8716"/>
                    <a:pt x="14381" y="7541"/>
                  </a:cubicBezTo>
                  <a:cubicBezTo>
                    <a:pt x="14355" y="6367"/>
                    <a:pt x="13903" y="4753"/>
                    <a:pt x="13438" y="4302"/>
                  </a:cubicBezTo>
                  <a:cubicBezTo>
                    <a:pt x="12961" y="3849"/>
                    <a:pt x="10856" y="1901"/>
                    <a:pt x="10082" y="1255"/>
                  </a:cubicBezTo>
                  <a:cubicBezTo>
                    <a:pt x="9317" y="628"/>
                    <a:pt x="9161" y="1"/>
                    <a:pt x="67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6314;p120"/>
            <p:cNvSpPr/>
            <p:nvPr/>
          </p:nvSpPr>
          <p:spPr>
            <a:xfrm>
              <a:off x="4130539" y="2975750"/>
              <a:ext cx="88011" cy="155470"/>
            </a:xfrm>
            <a:custGeom>
              <a:avLst/>
              <a:gdLst/>
              <a:ahLst/>
              <a:cxnLst/>
              <a:rect l="l" t="t" r="r" b="b"/>
              <a:pathLst>
                <a:path w="4261" h="7527" extrusionOk="0">
                  <a:moveTo>
                    <a:pt x="0" y="1"/>
                  </a:moveTo>
                  <a:lnTo>
                    <a:pt x="0" y="5397"/>
                  </a:lnTo>
                  <a:cubicBezTo>
                    <a:pt x="0" y="6571"/>
                    <a:pt x="956" y="7526"/>
                    <a:pt x="2130" y="7526"/>
                  </a:cubicBezTo>
                  <a:cubicBezTo>
                    <a:pt x="3305" y="7526"/>
                    <a:pt x="4260" y="6571"/>
                    <a:pt x="4260" y="5397"/>
                  </a:cubicBezTo>
                  <a:lnTo>
                    <a:pt x="4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6315;p120"/>
            <p:cNvSpPr/>
            <p:nvPr/>
          </p:nvSpPr>
          <p:spPr>
            <a:xfrm>
              <a:off x="4130539" y="2724599"/>
              <a:ext cx="88011" cy="72272"/>
            </a:xfrm>
            <a:custGeom>
              <a:avLst/>
              <a:gdLst/>
              <a:ahLst/>
              <a:cxnLst/>
              <a:rect l="l" t="t" r="r" b="b"/>
              <a:pathLst>
                <a:path w="4261" h="3499" extrusionOk="0">
                  <a:moveTo>
                    <a:pt x="0" y="1"/>
                  </a:moveTo>
                  <a:lnTo>
                    <a:pt x="0" y="3499"/>
                  </a:lnTo>
                  <a:lnTo>
                    <a:pt x="4260" y="3499"/>
                  </a:lnTo>
                  <a:lnTo>
                    <a:pt x="4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6316;p120"/>
            <p:cNvSpPr/>
            <p:nvPr/>
          </p:nvSpPr>
          <p:spPr>
            <a:xfrm>
              <a:off x="4127875" y="2721935"/>
              <a:ext cx="93340" cy="77601"/>
            </a:xfrm>
            <a:custGeom>
              <a:avLst/>
              <a:gdLst/>
              <a:ahLst/>
              <a:cxnLst/>
              <a:rect l="l" t="t" r="r" b="b"/>
              <a:pathLst>
                <a:path w="4519" h="3757" extrusionOk="0">
                  <a:moveTo>
                    <a:pt x="4260" y="259"/>
                  </a:moveTo>
                  <a:lnTo>
                    <a:pt x="4260" y="3498"/>
                  </a:lnTo>
                  <a:lnTo>
                    <a:pt x="259" y="3498"/>
                  </a:lnTo>
                  <a:lnTo>
                    <a:pt x="259" y="259"/>
                  </a:lnTo>
                  <a:close/>
                  <a:moveTo>
                    <a:pt x="0" y="1"/>
                  </a:moveTo>
                  <a:lnTo>
                    <a:pt x="0" y="3757"/>
                  </a:lnTo>
                  <a:lnTo>
                    <a:pt x="4518" y="3757"/>
                  </a:lnTo>
                  <a:lnTo>
                    <a:pt x="45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6317;p120"/>
            <p:cNvSpPr/>
            <p:nvPr/>
          </p:nvSpPr>
          <p:spPr>
            <a:xfrm>
              <a:off x="4127875" y="2772599"/>
              <a:ext cx="93340" cy="361297"/>
            </a:xfrm>
            <a:custGeom>
              <a:avLst/>
              <a:gdLst/>
              <a:ahLst/>
              <a:cxnLst/>
              <a:rect l="l" t="t" r="r" b="b"/>
              <a:pathLst>
                <a:path w="4519" h="17492" extrusionOk="0">
                  <a:moveTo>
                    <a:pt x="4260" y="259"/>
                  </a:moveTo>
                  <a:lnTo>
                    <a:pt x="4260" y="15233"/>
                  </a:lnTo>
                  <a:cubicBezTo>
                    <a:pt x="4260" y="16330"/>
                    <a:pt x="3357" y="17233"/>
                    <a:pt x="2259" y="17233"/>
                  </a:cubicBezTo>
                  <a:cubicBezTo>
                    <a:pt x="1149" y="17233"/>
                    <a:pt x="259" y="16330"/>
                    <a:pt x="259" y="15233"/>
                  </a:cubicBezTo>
                  <a:lnTo>
                    <a:pt x="259" y="259"/>
                  </a:lnTo>
                  <a:close/>
                  <a:moveTo>
                    <a:pt x="0" y="0"/>
                  </a:moveTo>
                  <a:lnTo>
                    <a:pt x="0" y="15233"/>
                  </a:lnTo>
                  <a:cubicBezTo>
                    <a:pt x="0" y="16472"/>
                    <a:pt x="1007" y="17492"/>
                    <a:pt x="2259" y="17492"/>
                  </a:cubicBezTo>
                  <a:cubicBezTo>
                    <a:pt x="3498" y="17492"/>
                    <a:pt x="4518" y="16472"/>
                    <a:pt x="4518" y="15233"/>
                  </a:cubicBezTo>
                  <a:lnTo>
                    <a:pt x="45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6318;p120"/>
            <p:cNvSpPr/>
            <p:nvPr/>
          </p:nvSpPr>
          <p:spPr>
            <a:xfrm>
              <a:off x="4144935" y="2779745"/>
              <a:ext cx="304765" cy="192030"/>
            </a:xfrm>
            <a:custGeom>
              <a:avLst/>
              <a:gdLst/>
              <a:ahLst/>
              <a:cxnLst/>
              <a:rect l="l" t="t" r="r" b="b"/>
              <a:pathLst>
                <a:path w="14755" h="9297" extrusionOk="0">
                  <a:moveTo>
                    <a:pt x="6702" y="1"/>
                  </a:moveTo>
                  <a:cubicBezTo>
                    <a:pt x="6630" y="1"/>
                    <a:pt x="6557" y="1"/>
                    <a:pt x="6481" y="2"/>
                  </a:cubicBezTo>
                  <a:cubicBezTo>
                    <a:pt x="3796" y="28"/>
                    <a:pt x="787" y="1126"/>
                    <a:pt x="400" y="1668"/>
                  </a:cubicBezTo>
                  <a:cubicBezTo>
                    <a:pt x="1" y="2223"/>
                    <a:pt x="259" y="2623"/>
                    <a:pt x="259" y="2623"/>
                  </a:cubicBezTo>
                  <a:cubicBezTo>
                    <a:pt x="506" y="3163"/>
                    <a:pt x="1293" y="3248"/>
                    <a:pt x="1764" y="3248"/>
                  </a:cubicBezTo>
                  <a:cubicBezTo>
                    <a:pt x="1980" y="3248"/>
                    <a:pt x="2130" y="3230"/>
                    <a:pt x="2130" y="3230"/>
                  </a:cubicBezTo>
                  <a:lnTo>
                    <a:pt x="2982" y="3126"/>
                  </a:lnTo>
                  <a:lnTo>
                    <a:pt x="2982" y="3126"/>
                  </a:lnTo>
                  <a:cubicBezTo>
                    <a:pt x="2982" y="3126"/>
                    <a:pt x="2892" y="3501"/>
                    <a:pt x="3059" y="3837"/>
                  </a:cubicBezTo>
                  <a:cubicBezTo>
                    <a:pt x="3240" y="4147"/>
                    <a:pt x="4015" y="4056"/>
                    <a:pt x="4402" y="4250"/>
                  </a:cubicBezTo>
                  <a:cubicBezTo>
                    <a:pt x="5603" y="4870"/>
                    <a:pt x="6042" y="5347"/>
                    <a:pt x="6493" y="6018"/>
                  </a:cubicBezTo>
                  <a:cubicBezTo>
                    <a:pt x="6662" y="6276"/>
                    <a:pt x="9101" y="6935"/>
                    <a:pt x="9218" y="7348"/>
                  </a:cubicBezTo>
                  <a:lnTo>
                    <a:pt x="14755" y="9297"/>
                  </a:lnTo>
                  <a:cubicBezTo>
                    <a:pt x="14536" y="8432"/>
                    <a:pt x="14394" y="7787"/>
                    <a:pt x="14381" y="7541"/>
                  </a:cubicBezTo>
                  <a:cubicBezTo>
                    <a:pt x="14355" y="6367"/>
                    <a:pt x="13903" y="4753"/>
                    <a:pt x="13438" y="4302"/>
                  </a:cubicBezTo>
                  <a:cubicBezTo>
                    <a:pt x="12961" y="3849"/>
                    <a:pt x="10856" y="1901"/>
                    <a:pt x="10082" y="1255"/>
                  </a:cubicBezTo>
                  <a:cubicBezTo>
                    <a:pt x="9317" y="628"/>
                    <a:pt x="9161" y="1"/>
                    <a:pt x="67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6319;p120"/>
            <p:cNvSpPr/>
            <p:nvPr/>
          </p:nvSpPr>
          <p:spPr>
            <a:xfrm>
              <a:off x="4270510" y="2857775"/>
              <a:ext cx="116267" cy="92410"/>
            </a:xfrm>
            <a:custGeom>
              <a:avLst/>
              <a:gdLst/>
              <a:ahLst/>
              <a:cxnLst/>
              <a:rect l="l" t="t" r="r" b="b"/>
              <a:pathLst>
                <a:path w="5629" h="4474" extrusionOk="0">
                  <a:moveTo>
                    <a:pt x="4449" y="0"/>
                  </a:moveTo>
                  <a:cubicBezTo>
                    <a:pt x="3550" y="0"/>
                    <a:pt x="2263" y="64"/>
                    <a:pt x="1343" y="369"/>
                  </a:cubicBezTo>
                  <a:cubicBezTo>
                    <a:pt x="491" y="653"/>
                    <a:pt x="0" y="1130"/>
                    <a:pt x="14" y="1620"/>
                  </a:cubicBezTo>
                  <a:cubicBezTo>
                    <a:pt x="14" y="1944"/>
                    <a:pt x="246" y="2202"/>
                    <a:pt x="594" y="2292"/>
                  </a:cubicBezTo>
                  <a:cubicBezTo>
                    <a:pt x="930" y="2382"/>
                    <a:pt x="1588" y="2421"/>
                    <a:pt x="2286" y="2447"/>
                  </a:cubicBezTo>
                  <a:cubicBezTo>
                    <a:pt x="3047" y="2472"/>
                    <a:pt x="4093" y="2524"/>
                    <a:pt x="4274" y="2692"/>
                  </a:cubicBezTo>
                  <a:cubicBezTo>
                    <a:pt x="4661" y="3028"/>
                    <a:pt x="5332" y="3970"/>
                    <a:pt x="5370" y="4357"/>
                  </a:cubicBezTo>
                  <a:cubicBezTo>
                    <a:pt x="5370" y="4434"/>
                    <a:pt x="5422" y="4474"/>
                    <a:pt x="5499" y="4474"/>
                  </a:cubicBezTo>
                  <a:cubicBezTo>
                    <a:pt x="5577" y="4474"/>
                    <a:pt x="5628" y="4409"/>
                    <a:pt x="5628" y="4345"/>
                  </a:cubicBezTo>
                  <a:cubicBezTo>
                    <a:pt x="5577" y="3828"/>
                    <a:pt x="4828" y="2834"/>
                    <a:pt x="4454" y="2498"/>
                  </a:cubicBezTo>
                  <a:cubicBezTo>
                    <a:pt x="4208" y="2292"/>
                    <a:pt x="3473" y="2240"/>
                    <a:pt x="2298" y="2188"/>
                  </a:cubicBezTo>
                  <a:cubicBezTo>
                    <a:pt x="1652" y="2163"/>
                    <a:pt x="969" y="2137"/>
                    <a:pt x="671" y="2047"/>
                  </a:cubicBezTo>
                  <a:cubicBezTo>
                    <a:pt x="427" y="1982"/>
                    <a:pt x="272" y="1814"/>
                    <a:pt x="272" y="1620"/>
                  </a:cubicBezTo>
                  <a:cubicBezTo>
                    <a:pt x="258" y="1336"/>
                    <a:pt x="556" y="911"/>
                    <a:pt x="1434" y="613"/>
                  </a:cubicBezTo>
                  <a:cubicBezTo>
                    <a:pt x="2298" y="323"/>
                    <a:pt x="3554" y="263"/>
                    <a:pt x="4438" y="263"/>
                  </a:cubicBezTo>
                  <a:cubicBezTo>
                    <a:pt x="5045" y="263"/>
                    <a:pt x="5476" y="291"/>
                    <a:pt x="5487" y="291"/>
                  </a:cubicBezTo>
                  <a:cubicBezTo>
                    <a:pt x="5551" y="291"/>
                    <a:pt x="5616" y="240"/>
                    <a:pt x="5628" y="162"/>
                  </a:cubicBezTo>
                  <a:cubicBezTo>
                    <a:pt x="5628" y="97"/>
                    <a:pt x="5577" y="33"/>
                    <a:pt x="5499" y="33"/>
                  </a:cubicBezTo>
                  <a:cubicBezTo>
                    <a:pt x="5458" y="28"/>
                    <a:pt x="5037" y="0"/>
                    <a:pt x="44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6320;p120"/>
            <p:cNvSpPr/>
            <p:nvPr/>
          </p:nvSpPr>
          <p:spPr>
            <a:xfrm>
              <a:off x="4202518" y="2802980"/>
              <a:ext cx="141342" cy="68285"/>
            </a:xfrm>
            <a:custGeom>
              <a:avLst/>
              <a:gdLst/>
              <a:ahLst/>
              <a:cxnLst/>
              <a:rect l="l" t="t" r="r" b="b"/>
              <a:pathLst>
                <a:path w="6843" h="3306" extrusionOk="0">
                  <a:moveTo>
                    <a:pt x="6700" y="1"/>
                  </a:moveTo>
                  <a:cubicBezTo>
                    <a:pt x="6559" y="13"/>
                    <a:pt x="3060" y="194"/>
                    <a:pt x="1640" y="698"/>
                  </a:cubicBezTo>
                  <a:cubicBezTo>
                    <a:pt x="814" y="994"/>
                    <a:pt x="297" y="1369"/>
                    <a:pt x="117" y="1821"/>
                  </a:cubicBezTo>
                  <a:cubicBezTo>
                    <a:pt x="1" y="2092"/>
                    <a:pt x="27" y="2376"/>
                    <a:pt x="168" y="2660"/>
                  </a:cubicBezTo>
                  <a:cubicBezTo>
                    <a:pt x="414" y="3137"/>
                    <a:pt x="1395" y="3306"/>
                    <a:pt x="2595" y="3306"/>
                  </a:cubicBezTo>
                  <a:cubicBezTo>
                    <a:pt x="3447" y="3306"/>
                    <a:pt x="4416" y="3215"/>
                    <a:pt x="5306" y="3112"/>
                  </a:cubicBezTo>
                  <a:cubicBezTo>
                    <a:pt x="5371" y="3112"/>
                    <a:pt x="5423" y="3047"/>
                    <a:pt x="5409" y="2970"/>
                  </a:cubicBezTo>
                  <a:cubicBezTo>
                    <a:pt x="5409" y="2912"/>
                    <a:pt x="5358" y="2865"/>
                    <a:pt x="5292" y="2865"/>
                  </a:cubicBezTo>
                  <a:cubicBezTo>
                    <a:pt x="5284" y="2865"/>
                    <a:pt x="5276" y="2865"/>
                    <a:pt x="5268" y="2867"/>
                  </a:cubicBezTo>
                  <a:cubicBezTo>
                    <a:pt x="4231" y="2987"/>
                    <a:pt x="3329" y="3046"/>
                    <a:pt x="2590" y="3046"/>
                  </a:cubicBezTo>
                  <a:cubicBezTo>
                    <a:pt x="1340" y="3046"/>
                    <a:pt x="558" y="2876"/>
                    <a:pt x="388" y="2544"/>
                  </a:cubicBezTo>
                  <a:cubicBezTo>
                    <a:pt x="285" y="2325"/>
                    <a:pt x="271" y="2118"/>
                    <a:pt x="349" y="1924"/>
                  </a:cubicBezTo>
                  <a:cubicBezTo>
                    <a:pt x="504" y="1550"/>
                    <a:pt x="982" y="1201"/>
                    <a:pt x="1731" y="943"/>
                  </a:cubicBezTo>
                  <a:cubicBezTo>
                    <a:pt x="3111" y="452"/>
                    <a:pt x="6688" y="259"/>
                    <a:pt x="6714" y="259"/>
                  </a:cubicBezTo>
                  <a:cubicBezTo>
                    <a:pt x="6791" y="259"/>
                    <a:pt x="6843" y="194"/>
                    <a:pt x="6843" y="117"/>
                  </a:cubicBezTo>
                  <a:cubicBezTo>
                    <a:pt x="6843" y="53"/>
                    <a:pt x="6778" y="1"/>
                    <a:pt x="67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6321;p120"/>
            <p:cNvSpPr/>
            <p:nvPr/>
          </p:nvSpPr>
          <p:spPr>
            <a:xfrm>
              <a:off x="4145720" y="2822684"/>
              <a:ext cx="63762" cy="26438"/>
            </a:xfrm>
            <a:custGeom>
              <a:avLst/>
              <a:gdLst/>
              <a:ahLst/>
              <a:cxnLst/>
              <a:rect l="l" t="t" r="r" b="b"/>
              <a:pathLst>
                <a:path w="3087" h="1280" extrusionOk="0">
                  <a:moveTo>
                    <a:pt x="135" y="0"/>
                  </a:moveTo>
                  <a:cubicBezTo>
                    <a:pt x="69" y="0"/>
                    <a:pt x="27" y="60"/>
                    <a:pt x="27" y="118"/>
                  </a:cubicBezTo>
                  <a:cubicBezTo>
                    <a:pt x="1" y="441"/>
                    <a:pt x="104" y="699"/>
                    <a:pt x="324" y="892"/>
                  </a:cubicBezTo>
                  <a:cubicBezTo>
                    <a:pt x="685" y="1202"/>
                    <a:pt x="1279" y="1280"/>
                    <a:pt x="1821" y="1280"/>
                  </a:cubicBezTo>
                  <a:cubicBezTo>
                    <a:pt x="2415" y="1280"/>
                    <a:pt x="2932" y="1176"/>
                    <a:pt x="2970" y="1176"/>
                  </a:cubicBezTo>
                  <a:cubicBezTo>
                    <a:pt x="3035" y="1164"/>
                    <a:pt x="3086" y="1087"/>
                    <a:pt x="3073" y="1022"/>
                  </a:cubicBezTo>
                  <a:cubicBezTo>
                    <a:pt x="3062" y="964"/>
                    <a:pt x="2998" y="916"/>
                    <a:pt x="2938" y="916"/>
                  </a:cubicBezTo>
                  <a:cubicBezTo>
                    <a:pt x="2931" y="916"/>
                    <a:pt x="2925" y="917"/>
                    <a:pt x="2918" y="918"/>
                  </a:cubicBezTo>
                  <a:cubicBezTo>
                    <a:pt x="2911" y="918"/>
                    <a:pt x="2378" y="1019"/>
                    <a:pt x="1790" y="1019"/>
                  </a:cubicBezTo>
                  <a:cubicBezTo>
                    <a:pt x="1305" y="1019"/>
                    <a:pt x="783" y="950"/>
                    <a:pt x="491" y="699"/>
                  </a:cubicBezTo>
                  <a:cubicBezTo>
                    <a:pt x="336" y="557"/>
                    <a:pt x="259" y="376"/>
                    <a:pt x="272" y="131"/>
                  </a:cubicBezTo>
                  <a:cubicBezTo>
                    <a:pt x="285" y="66"/>
                    <a:pt x="233" y="2"/>
                    <a:pt x="156" y="2"/>
                  </a:cubicBezTo>
                  <a:cubicBezTo>
                    <a:pt x="149" y="1"/>
                    <a:pt x="142" y="0"/>
                    <a:pt x="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6322;p120"/>
            <p:cNvSpPr/>
            <p:nvPr/>
          </p:nvSpPr>
          <p:spPr>
            <a:xfrm>
              <a:off x="4303846" y="2931179"/>
              <a:ext cx="59734" cy="147249"/>
            </a:xfrm>
            <a:custGeom>
              <a:avLst/>
              <a:gdLst/>
              <a:ahLst/>
              <a:cxnLst/>
              <a:rect l="l" t="t" r="r" b="b"/>
              <a:pathLst>
                <a:path w="2892" h="7129" extrusionOk="0">
                  <a:moveTo>
                    <a:pt x="428" y="0"/>
                  </a:moveTo>
                  <a:cubicBezTo>
                    <a:pt x="372" y="0"/>
                    <a:pt x="319" y="38"/>
                    <a:pt x="297" y="106"/>
                  </a:cubicBezTo>
                  <a:cubicBezTo>
                    <a:pt x="297" y="119"/>
                    <a:pt x="0" y="1772"/>
                    <a:pt x="297" y="4082"/>
                  </a:cubicBezTo>
                  <a:cubicBezTo>
                    <a:pt x="620" y="6457"/>
                    <a:pt x="2685" y="7116"/>
                    <a:pt x="2711" y="7116"/>
                  </a:cubicBezTo>
                  <a:cubicBezTo>
                    <a:pt x="2724" y="7128"/>
                    <a:pt x="2737" y="7128"/>
                    <a:pt x="2749" y="7128"/>
                  </a:cubicBezTo>
                  <a:cubicBezTo>
                    <a:pt x="2801" y="7128"/>
                    <a:pt x="2853" y="7090"/>
                    <a:pt x="2866" y="7039"/>
                  </a:cubicBezTo>
                  <a:cubicBezTo>
                    <a:pt x="2892" y="6974"/>
                    <a:pt x="2853" y="6896"/>
                    <a:pt x="2789" y="6870"/>
                  </a:cubicBezTo>
                  <a:cubicBezTo>
                    <a:pt x="2711" y="6858"/>
                    <a:pt x="852" y="6251"/>
                    <a:pt x="555" y="4044"/>
                  </a:cubicBezTo>
                  <a:cubicBezTo>
                    <a:pt x="258" y="1784"/>
                    <a:pt x="555" y="171"/>
                    <a:pt x="555" y="145"/>
                  </a:cubicBezTo>
                  <a:cubicBezTo>
                    <a:pt x="568" y="80"/>
                    <a:pt x="529" y="16"/>
                    <a:pt x="452" y="3"/>
                  </a:cubicBezTo>
                  <a:cubicBezTo>
                    <a:pt x="444" y="1"/>
                    <a:pt x="436" y="0"/>
                    <a:pt x="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6323;p120"/>
            <p:cNvSpPr/>
            <p:nvPr/>
          </p:nvSpPr>
          <p:spPr>
            <a:xfrm>
              <a:off x="4242524" y="2892846"/>
              <a:ext cx="71198" cy="52794"/>
            </a:xfrm>
            <a:custGeom>
              <a:avLst/>
              <a:gdLst/>
              <a:ahLst/>
              <a:cxnLst/>
              <a:rect l="l" t="t" r="r" b="b"/>
              <a:pathLst>
                <a:path w="3447" h="2556" extrusionOk="0">
                  <a:moveTo>
                    <a:pt x="129" y="0"/>
                  </a:moveTo>
                  <a:cubicBezTo>
                    <a:pt x="97" y="0"/>
                    <a:pt x="64" y="13"/>
                    <a:pt x="38" y="39"/>
                  </a:cubicBezTo>
                  <a:cubicBezTo>
                    <a:pt x="0" y="91"/>
                    <a:pt x="0" y="181"/>
                    <a:pt x="52" y="232"/>
                  </a:cubicBezTo>
                  <a:cubicBezTo>
                    <a:pt x="64" y="246"/>
                    <a:pt x="1717" y="1755"/>
                    <a:pt x="3240" y="2530"/>
                  </a:cubicBezTo>
                  <a:cubicBezTo>
                    <a:pt x="3253" y="2543"/>
                    <a:pt x="3279" y="2556"/>
                    <a:pt x="3291" y="2556"/>
                  </a:cubicBezTo>
                  <a:cubicBezTo>
                    <a:pt x="3343" y="2556"/>
                    <a:pt x="3382" y="2530"/>
                    <a:pt x="3408" y="2478"/>
                  </a:cubicBezTo>
                  <a:cubicBezTo>
                    <a:pt x="3446" y="2414"/>
                    <a:pt x="3421" y="2337"/>
                    <a:pt x="3357" y="2311"/>
                  </a:cubicBezTo>
                  <a:cubicBezTo>
                    <a:pt x="1871" y="1536"/>
                    <a:pt x="245" y="51"/>
                    <a:pt x="219" y="39"/>
                  </a:cubicBezTo>
                  <a:cubicBezTo>
                    <a:pt x="193" y="13"/>
                    <a:pt x="161" y="0"/>
                    <a:pt x="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6324;p120"/>
            <p:cNvSpPr/>
            <p:nvPr/>
          </p:nvSpPr>
          <p:spPr>
            <a:xfrm>
              <a:off x="4342758" y="3166489"/>
              <a:ext cx="168008" cy="53249"/>
            </a:xfrm>
            <a:custGeom>
              <a:avLst/>
              <a:gdLst/>
              <a:ahLst/>
              <a:cxnLst/>
              <a:rect l="l" t="t" r="r" b="b"/>
              <a:pathLst>
                <a:path w="8134" h="2578" extrusionOk="0">
                  <a:moveTo>
                    <a:pt x="7994" y="1"/>
                  </a:moveTo>
                  <a:cubicBezTo>
                    <a:pt x="7980" y="1"/>
                    <a:pt x="7966" y="3"/>
                    <a:pt x="7953" y="9"/>
                  </a:cubicBezTo>
                  <a:lnTo>
                    <a:pt x="104" y="2332"/>
                  </a:lnTo>
                  <a:cubicBezTo>
                    <a:pt x="39" y="2345"/>
                    <a:pt x="1" y="2422"/>
                    <a:pt x="13" y="2487"/>
                  </a:cubicBezTo>
                  <a:cubicBezTo>
                    <a:pt x="27" y="2539"/>
                    <a:pt x="78" y="2577"/>
                    <a:pt x="142" y="2577"/>
                  </a:cubicBezTo>
                  <a:lnTo>
                    <a:pt x="168" y="2577"/>
                  </a:lnTo>
                  <a:lnTo>
                    <a:pt x="8030" y="254"/>
                  </a:lnTo>
                  <a:cubicBezTo>
                    <a:pt x="8094" y="241"/>
                    <a:pt x="8134" y="164"/>
                    <a:pt x="8108" y="99"/>
                  </a:cubicBezTo>
                  <a:cubicBezTo>
                    <a:pt x="8097" y="37"/>
                    <a:pt x="8047" y="1"/>
                    <a:pt x="79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6325;p120"/>
            <p:cNvSpPr/>
            <p:nvPr/>
          </p:nvSpPr>
          <p:spPr>
            <a:xfrm>
              <a:off x="4331026" y="3135405"/>
              <a:ext cx="170135" cy="52340"/>
            </a:xfrm>
            <a:custGeom>
              <a:avLst/>
              <a:gdLst/>
              <a:ahLst/>
              <a:cxnLst/>
              <a:rect l="l" t="t" r="r" b="b"/>
              <a:pathLst>
                <a:path w="8237" h="2534" extrusionOk="0">
                  <a:moveTo>
                    <a:pt x="8081" y="1"/>
                  </a:moveTo>
                  <a:cubicBezTo>
                    <a:pt x="8073" y="1"/>
                    <a:pt x="8064" y="1"/>
                    <a:pt x="8056" y="3"/>
                  </a:cubicBezTo>
                  <a:lnTo>
                    <a:pt x="117" y="2275"/>
                  </a:lnTo>
                  <a:cubicBezTo>
                    <a:pt x="39" y="2301"/>
                    <a:pt x="1" y="2366"/>
                    <a:pt x="27" y="2443"/>
                  </a:cubicBezTo>
                  <a:cubicBezTo>
                    <a:pt x="39" y="2495"/>
                    <a:pt x="91" y="2533"/>
                    <a:pt x="142" y="2533"/>
                  </a:cubicBezTo>
                  <a:lnTo>
                    <a:pt x="182" y="2533"/>
                  </a:lnTo>
                  <a:lnTo>
                    <a:pt x="8134" y="249"/>
                  </a:lnTo>
                  <a:cubicBezTo>
                    <a:pt x="8198" y="235"/>
                    <a:pt x="8237" y="158"/>
                    <a:pt x="8211" y="94"/>
                  </a:cubicBezTo>
                  <a:cubicBezTo>
                    <a:pt x="8199" y="37"/>
                    <a:pt x="8139" y="1"/>
                    <a:pt x="80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6326;p120"/>
            <p:cNvSpPr/>
            <p:nvPr/>
          </p:nvSpPr>
          <p:spPr>
            <a:xfrm>
              <a:off x="3778328" y="3389014"/>
              <a:ext cx="239722" cy="255193"/>
            </a:xfrm>
            <a:custGeom>
              <a:avLst/>
              <a:gdLst/>
              <a:ahLst/>
              <a:cxnLst/>
              <a:rect l="l" t="t" r="r" b="b"/>
              <a:pathLst>
                <a:path w="11606" h="12355" extrusionOk="0">
                  <a:moveTo>
                    <a:pt x="4957" y="1"/>
                  </a:moveTo>
                  <a:lnTo>
                    <a:pt x="0" y="7939"/>
                  </a:lnTo>
                  <a:lnTo>
                    <a:pt x="6933" y="12354"/>
                  </a:lnTo>
                  <a:lnTo>
                    <a:pt x="11606" y="3977"/>
                  </a:lnTo>
                  <a:lnTo>
                    <a:pt x="4957" y="1"/>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6327;p120"/>
            <p:cNvSpPr/>
            <p:nvPr/>
          </p:nvSpPr>
          <p:spPr>
            <a:xfrm>
              <a:off x="3871642" y="3020879"/>
              <a:ext cx="390318" cy="473764"/>
            </a:xfrm>
            <a:custGeom>
              <a:avLst/>
              <a:gdLst/>
              <a:ahLst/>
              <a:cxnLst/>
              <a:rect l="l" t="t" r="r" b="b"/>
              <a:pathLst>
                <a:path w="18897" h="22937" extrusionOk="0">
                  <a:moveTo>
                    <a:pt x="16908" y="0"/>
                  </a:moveTo>
                  <a:cubicBezTo>
                    <a:pt x="16443" y="0"/>
                    <a:pt x="15700" y="261"/>
                    <a:pt x="14601" y="1095"/>
                  </a:cubicBezTo>
                  <a:cubicBezTo>
                    <a:pt x="12470" y="2721"/>
                    <a:pt x="9062" y="5729"/>
                    <a:pt x="6713" y="8221"/>
                  </a:cubicBezTo>
                  <a:cubicBezTo>
                    <a:pt x="4377" y="10712"/>
                    <a:pt x="0" y="18238"/>
                    <a:pt x="0" y="18238"/>
                  </a:cubicBezTo>
                  <a:lnTo>
                    <a:pt x="6610" y="22937"/>
                  </a:lnTo>
                  <a:cubicBezTo>
                    <a:pt x="6610" y="22937"/>
                    <a:pt x="7978" y="20574"/>
                    <a:pt x="9811" y="17863"/>
                  </a:cubicBezTo>
                  <a:cubicBezTo>
                    <a:pt x="11644" y="15166"/>
                    <a:pt x="10986" y="16908"/>
                    <a:pt x="14381" y="13939"/>
                  </a:cubicBezTo>
                  <a:cubicBezTo>
                    <a:pt x="17776" y="10957"/>
                    <a:pt x="18847" y="8221"/>
                    <a:pt x="18873" y="7162"/>
                  </a:cubicBezTo>
                  <a:cubicBezTo>
                    <a:pt x="18896" y="6232"/>
                    <a:pt x="18286" y="6180"/>
                    <a:pt x="18151" y="6180"/>
                  </a:cubicBezTo>
                  <a:cubicBezTo>
                    <a:pt x="18134" y="6180"/>
                    <a:pt x="18125" y="6181"/>
                    <a:pt x="18125" y="6181"/>
                  </a:cubicBezTo>
                  <a:cubicBezTo>
                    <a:pt x="18344" y="5613"/>
                    <a:pt x="18331" y="5238"/>
                    <a:pt x="18254" y="4942"/>
                  </a:cubicBezTo>
                  <a:cubicBezTo>
                    <a:pt x="18141" y="4492"/>
                    <a:pt x="17808" y="4407"/>
                    <a:pt x="17573" y="4407"/>
                  </a:cubicBezTo>
                  <a:cubicBezTo>
                    <a:pt x="17431" y="4407"/>
                    <a:pt x="17324" y="4438"/>
                    <a:pt x="17324" y="4438"/>
                  </a:cubicBezTo>
                  <a:cubicBezTo>
                    <a:pt x="17324" y="4438"/>
                    <a:pt x="18396" y="2825"/>
                    <a:pt x="18241" y="2076"/>
                  </a:cubicBezTo>
                  <a:cubicBezTo>
                    <a:pt x="18123" y="1530"/>
                    <a:pt x="17830" y="1396"/>
                    <a:pt x="17572" y="1396"/>
                  </a:cubicBezTo>
                  <a:cubicBezTo>
                    <a:pt x="17323" y="1396"/>
                    <a:pt x="17105" y="1520"/>
                    <a:pt x="17105" y="1520"/>
                  </a:cubicBezTo>
                  <a:cubicBezTo>
                    <a:pt x="17105" y="1520"/>
                    <a:pt x="17596" y="992"/>
                    <a:pt x="17557" y="436"/>
                  </a:cubicBezTo>
                  <a:cubicBezTo>
                    <a:pt x="17544" y="235"/>
                    <a:pt x="17351" y="0"/>
                    <a:pt x="169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6328;p120"/>
            <p:cNvSpPr/>
            <p:nvPr/>
          </p:nvSpPr>
          <p:spPr>
            <a:xfrm>
              <a:off x="4165733" y="3103205"/>
              <a:ext cx="70950" cy="84541"/>
            </a:xfrm>
            <a:custGeom>
              <a:avLst/>
              <a:gdLst/>
              <a:ahLst/>
              <a:cxnLst/>
              <a:rect l="l" t="t" r="r" b="b"/>
              <a:pathLst>
                <a:path w="3435" h="4093" extrusionOk="0">
                  <a:moveTo>
                    <a:pt x="3293" y="1"/>
                  </a:moveTo>
                  <a:cubicBezTo>
                    <a:pt x="3247" y="1"/>
                    <a:pt x="3202" y="21"/>
                    <a:pt x="3176" y="65"/>
                  </a:cubicBezTo>
                  <a:cubicBezTo>
                    <a:pt x="2466" y="1252"/>
                    <a:pt x="1266" y="2711"/>
                    <a:pt x="64" y="3873"/>
                  </a:cubicBezTo>
                  <a:cubicBezTo>
                    <a:pt x="13" y="3925"/>
                    <a:pt x="0" y="4002"/>
                    <a:pt x="52" y="4054"/>
                  </a:cubicBezTo>
                  <a:cubicBezTo>
                    <a:pt x="78" y="4080"/>
                    <a:pt x="116" y="4092"/>
                    <a:pt x="142" y="4092"/>
                  </a:cubicBezTo>
                  <a:cubicBezTo>
                    <a:pt x="181" y="4092"/>
                    <a:pt x="207" y="4080"/>
                    <a:pt x="233" y="4054"/>
                  </a:cubicBezTo>
                  <a:cubicBezTo>
                    <a:pt x="1459" y="2879"/>
                    <a:pt x="2672" y="1395"/>
                    <a:pt x="3395" y="194"/>
                  </a:cubicBezTo>
                  <a:cubicBezTo>
                    <a:pt x="3434" y="130"/>
                    <a:pt x="3421" y="52"/>
                    <a:pt x="3357" y="13"/>
                  </a:cubicBezTo>
                  <a:cubicBezTo>
                    <a:pt x="3336" y="5"/>
                    <a:pt x="3315" y="1"/>
                    <a:pt x="32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6329;p120"/>
            <p:cNvSpPr/>
            <p:nvPr/>
          </p:nvSpPr>
          <p:spPr>
            <a:xfrm>
              <a:off x="4192397" y="3144885"/>
              <a:ext cx="57070" cy="83653"/>
            </a:xfrm>
            <a:custGeom>
              <a:avLst/>
              <a:gdLst/>
              <a:ahLst/>
              <a:cxnLst/>
              <a:rect l="l" t="t" r="r" b="b"/>
              <a:pathLst>
                <a:path w="2763" h="4050" extrusionOk="0">
                  <a:moveTo>
                    <a:pt x="2617" y="1"/>
                  </a:moveTo>
                  <a:cubicBezTo>
                    <a:pt x="2564" y="1"/>
                    <a:pt x="2512" y="36"/>
                    <a:pt x="2491" y="86"/>
                  </a:cubicBezTo>
                  <a:cubicBezTo>
                    <a:pt x="2181" y="952"/>
                    <a:pt x="1381" y="2177"/>
                    <a:pt x="39" y="3830"/>
                  </a:cubicBezTo>
                  <a:cubicBezTo>
                    <a:pt x="0" y="3895"/>
                    <a:pt x="0" y="3972"/>
                    <a:pt x="64" y="4010"/>
                  </a:cubicBezTo>
                  <a:cubicBezTo>
                    <a:pt x="90" y="4036"/>
                    <a:pt x="116" y="4050"/>
                    <a:pt x="142" y="4050"/>
                  </a:cubicBezTo>
                  <a:cubicBezTo>
                    <a:pt x="181" y="4050"/>
                    <a:pt x="219" y="4024"/>
                    <a:pt x="245" y="3998"/>
                  </a:cubicBezTo>
                  <a:cubicBezTo>
                    <a:pt x="1601" y="2306"/>
                    <a:pt x="2414" y="1067"/>
                    <a:pt x="2737" y="177"/>
                  </a:cubicBezTo>
                  <a:cubicBezTo>
                    <a:pt x="2763" y="112"/>
                    <a:pt x="2724" y="35"/>
                    <a:pt x="2660" y="9"/>
                  </a:cubicBezTo>
                  <a:cubicBezTo>
                    <a:pt x="2646" y="3"/>
                    <a:pt x="2631" y="1"/>
                    <a:pt x="2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6330;p120"/>
            <p:cNvSpPr/>
            <p:nvPr/>
          </p:nvSpPr>
          <p:spPr>
            <a:xfrm>
              <a:off x="4140928" y="3047564"/>
              <a:ext cx="88548" cy="93257"/>
            </a:xfrm>
            <a:custGeom>
              <a:avLst/>
              <a:gdLst/>
              <a:ahLst/>
              <a:cxnLst/>
              <a:rect l="l" t="t" r="r" b="b"/>
              <a:pathLst>
                <a:path w="4287" h="4515" extrusionOk="0">
                  <a:moveTo>
                    <a:pt x="4134" y="0"/>
                  </a:moveTo>
                  <a:cubicBezTo>
                    <a:pt x="4092" y="0"/>
                    <a:pt x="4053" y="20"/>
                    <a:pt x="4028" y="61"/>
                  </a:cubicBezTo>
                  <a:cubicBezTo>
                    <a:pt x="3486" y="861"/>
                    <a:pt x="2221" y="2204"/>
                    <a:pt x="52" y="4282"/>
                  </a:cubicBezTo>
                  <a:cubicBezTo>
                    <a:pt x="0" y="4333"/>
                    <a:pt x="0" y="4424"/>
                    <a:pt x="52" y="4476"/>
                  </a:cubicBezTo>
                  <a:cubicBezTo>
                    <a:pt x="78" y="4502"/>
                    <a:pt x="104" y="4514"/>
                    <a:pt x="143" y="4514"/>
                  </a:cubicBezTo>
                  <a:cubicBezTo>
                    <a:pt x="169" y="4514"/>
                    <a:pt x="207" y="4502"/>
                    <a:pt x="233" y="4476"/>
                  </a:cubicBezTo>
                  <a:cubicBezTo>
                    <a:pt x="2415" y="2371"/>
                    <a:pt x="3692" y="1016"/>
                    <a:pt x="4248" y="203"/>
                  </a:cubicBezTo>
                  <a:cubicBezTo>
                    <a:pt x="4286" y="151"/>
                    <a:pt x="4274" y="61"/>
                    <a:pt x="4209" y="22"/>
                  </a:cubicBezTo>
                  <a:cubicBezTo>
                    <a:pt x="4185" y="7"/>
                    <a:pt x="4159" y="0"/>
                    <a:pt x="41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6331;p120"/>
            <p:cNvSpPr/>
            <p:nvPr/>
          </p:nvSpPr>
          <p:spPr>
            <a:xfrm>
              <a:off x="3868710" y="3394942"/>
              <a:ext cx="142416" cy="102346"/>
            </a:xfrm>
            <a:custGeom>
              <a:avLst/>
              <a:gdLst/>
              <a:ahLst/>
              <a:cxnLst/>
              <a:rect l="l" t="t" r="r" b="b"/>
              <a:pathLst>
                <a:path w="6895" h="4955" extrusionOk="0">
                  <a:moveTo>
                    <a:pt x="146" y="1"/>
                  </a:moveTo>
                  <a:cubicBezTo>
                    <a:pt x="105" y="1"/>
                    <a:pt x="63" y="18"/>
                    <a:pt x="39" y="50"/>
                  </a:cubicBezTo>
                  <a:cubicBezTo>
                    <a:pt x="1" y="114"/>
                    <a:pt x="13" y="191"/>
                    <a:pt x="78" y="230"/>
                  </a:cubicBezTo>
                  <a:lnTo>
                    <a:pt x="6674" y="4929"/>
                  </a:lnTo>
                  <a:cubicBezTo>
                    <a:pt x="6700" y="4955"/>
                    <a:pt x="6726" y="4955"/>
                    <a:pt x="6752" y="4955"/>
                  </a:cubicBezTo>
                  <a:cubicBezTo>
                    <a:pt x="6791" y="4955"/>
                    <a:pt x="6829" y="4942"/>
                    <a:pt x="6855" y="4903"/>
                  </a:cubicBezTo>
                  <a:cubicBezTo>
                    <a:pt x="6894" y="4852"/>
                    <a:pt x="6881" y="4761"/>
                    <a:pt x="6817" y="4723"/>
                  </a:cubicBezTo>
                  <a:lnTo>
                    <a:pt x="220" y="24"/>
                  </a:lnTo>
                  <a:cubicBezTo>
                    <a:pt x="199" y="8"/>
                    <a:pt x="173" y="1"/>
                    <a:pt x="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6332;p120"/>
            <p:cNvSpPr/>
            <p:nvPr/>
          </p:nvSpPr>
          <p:spPr>
            <a:xfrm>
              <a:off x="3889240" y="3363486"/>
              <a:ext cx="142396" cy="102614"/>
            </a:xfrm>
            <a:custGeom>
              <a:avLst/>
              <a:gdLst/>
              <a:ahLst/>
              <a:cxnLst/>
              <a:rect l="l" t="t" r="r" b="b"/>
              <a:pathLst>
                <a:path w="6894" h="4968" extrusionOk="0">
                  <a:moveTo>
                    <a:pt x="154" y="1"/>
                  </a:moveTo>
                  <a:cubicBezTo>
                    <a:pt x="114" y="1"/>
                    <a:pt x="76" y="18"/>
                    <a:pt x="52" y="49"/>
                  </a:cubicBezTo>
                  <a:cubicBezTo>
                    <a:pt x="0" y="113"/>
                    <a:pt x="14" y="191"/>
                    <a:pt x="78" y="230"/>
                  </a:cubicBezTo>
                  <a:lnTo>
                    <a:pt x="6675" y="4941"/>
                  </a:lnTo>
                  <a:cubicBezTo>
                    <a:pt x="6701" y="4955"/>
                    <a:pt x="6726" y="4967"/>
                    <a:pt x="6752" y="4967"/>
                  </a:cubicBezTo>
                  <a:cubicBezTo>
                    <a:pt x="6790" y="4967"/>
                    <a:pt x="6830" y="4941"/>
                    <a:pt x="6855" y="4903"/>
                  </a:cubicBezTo>
                  <a:cubicBezTo>
                    <a:pt x="6894" y="4851"/>
                    <a:pt x="6881" y="4774"/>
                    <a:pt x="6830" y="4722"/>
                  </a:cubicBezTo>
                  <a:lnTo>
                    <a:pt x="233" y="23"/>
                  </a:lnTo>
                  <a:cubicBezTo>
                    <a:pt x="207" y="8"/>
                    <a:pt x="180"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6333;p120"/>
            <p:cNvSpPr/>
            <p:nvPr/>
          </p:nvSpPr>
          <p:spPr>
            <a:xfrm>
              <a:off x="3509001" y="3494597"/>
              <a:ext cx="486921" cy="592385"/>
            </a:xfrm>
            <a:custGeom>
              <a:avLst/>
              <a:gdLst/>
              <a:ahLst/>
              <a:cxnLst/>
              <a:rect l="l" t="t" r="r" b="b"/>
              <a:pathLst>
                <a:path w="23574" h="28680" extrusionOk="0">
                  <a:moveTo>
                    <a:pt x="13040" y="1"/>
                  </a:moveTo>
                  <a:lnTo>
                    <a:pt x="4133" y="10819"/>
                  </a:lnTo>
                  <a:lnTo>
                    <a:pt x="2429" y="6120"/>
                  </a:lnTo>
                  <a:cubicBezTo>
                    <a:pt x="1061" y="9605"/>
                    <a:pt x="260" y="13168"/>
                    <a:pt x="196" y="16434"/>
                  </a:cubicBezTo>
                  <a:cubicBezTo>
                    <a:pt x="1" y="25016"/>
                    <a:pt x="4099" y="28680"/>
                    <a:pt x="8467" y="28680"/>
                  </a:cubicBezTo>
                  <a:cubicBezTo>
                    <a:pt x="9861" y="28680"/>
                    <a:pt x="11283" y="28306"/>
                    <a:pt x="12601" y="27600"/>
                  </a:cubicBezTo>
                  <a:cubicBezTo>
                    <a:pt x="19973" y="23650"/>
                    <a:pt x="23574" y="5409"/>
                    <a:pt x="23574" y="5409"/>
                  </a:cubicBezTo>
                  <a:lnTo>
                    <a:pt x="130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6334;p120"/>
            <p:cNvSpPr/>
            <p:nvPr/>
          </p:nvSpPr>
          <p:spPr>
            <a:xfrm>
              <a:off x="3507969" y="3491395"/>
              <a:ext cx="491155" cy="598355"/>
            </a:xfrm>
            <a:custGeom>
              <a:avLst/>
              <a:gdLst/>
              <a:ahLst/>
              <a:cxnLst/>
              <a:rect l="l" t="t" r="r" b="b"/>
              <a:pathLst>
                <a:path w="23779" h="28969" extrusionOk="0">
                  <a:moveTo>
                    <a:pt x="13064" y="1"/>
                  </a:moveTo>
                  <a:lnTo>
                    <a:pt x="4080" y="10896"/>
                  </a:lnTo>
                  <a:cubicBezTo>
                    <a:pt x="4041" y="10948"/>
                    <a:pt x="4041" y="11025"/>
                    <a:pt x="4106" y="11077"/>
                  </a:cubicBezTo>
                  <a:cubicBezTo>
                    <a:pt x="4128" y="11094"/>
                    <a:pt x="4155" y="11103"/>
                    <a:pt x="4183" y="11103"/>
                  </a:cubicBezTo>
                  <a:cubicBezTo>
                    <a:pt x="4220" y="11103"/>
                    <a:pt x="4257" y="11087"/>
                    <a:pt x="4286" y="11051"/>
                  </a:cubicBezTo>
                  <a:lnTo>
                    <a:pt x="13129" y="323"/>
                  </a:lnTo>
                  <a:lnTo>
                    <a:pt x="23482" y="5642"/>
                  </a:lnTo>
                  <a:cubicBezTo>
                    <a:pt x="23185" y="7062"/>
                    <a:pt x="19558" y="23908"/>
                    <a:pt x="12587" y="27639"/>
                  </a:cubicBezTo>
                  <a:cubicBezTo>
                    <a:pt x="11268" y="28347"/>
                    <a:pt x="9873" y="28702"/>
                    <a:pt x="8524" y="28702"/>
                  </a:cubicBezTo>
                  <a:cubicBezTo>
                    <a:pt x="7192" y="28702"/>
                    <a:pt x="5905" y="28357"/>
                    <a:pt x="4777" y="27664"/>
                  </a:cubicBezTo>
                  <a:cubicBezTo>
                    <a:pt x="1821" y="25857"/>
                    <a:pt x="259" y="21920"/>
                    <a:pt x="375" y="16589"/>
                  </a:cubicBezTo>
                  <a:cubicBezTo>
                    <a:pt x="439" y="13400"/>
                    <a:pt x="1214" y="9850"/>
                    <a:pt x="2608" y="6326"/>
                  </a:cubicBezTo>
                  <a:cubicBezTo>
                    <a:pt x="2634" y="6249"/>
                    <a:pt x="2596" y="6184"/>
                    <a:pt x="2531" y="6158"/>
                  </a:cubicBezTo>
                  <a:cubicBezTo>
                    <a:pt x="2514" y="6151"/>
                    <a:pt x="2497" y="6148"/>
                    <a:pt x="2479" y="6148"/>
                  </a:cubicBezTo>
                  <a:cubicBezTo>
                    <a:pt x="2430" y="6148"/>
                    <a:pt x="2382" y="6175"/>
                    <a:pt x="2363" y="6223"/>
                  </a:cubicBezTo>
                  <a:cubicBezTo>
                    <a:pt x="969" y="9786"/>
                    <a:pt x="181" y="13361"/>
                    <a:pt x="117" y="16589"/>
                  </a:cubicBezTo>
                  <a:cubicBezTo>
                    <a:pt x="0" y="22010"/>
                    <a:pt x="1601" y="26025"/>
                    <a:pt x="4648" y="27884"/>
                  </a:cubicBezTo>
                  <a:cubicBezTo>
                    <a:pt x="5809" y="28607"/>
                    <a:pt x="7152" y="28969"/>
                    <a:pt x="8520" y="28969"/>
                  </a:cubicBezTo>
                  <a:cubicBezTo>
                    <a:pt x="9915" y="28969"/>
                    <a:pt x="11348" y="28594"/>
                    <a:pt x="12716" y="27871"/>
                  </a:cubicBezTo>
                  <a:cubicBezTo>
                    <a:pt x="20061" y="23934"/>
                    <a:pt x="23715" y="5771"/>
                    <a:pt x="23753" y="5590"/>
                  </a:cubicBezTo>
                  <a:lnTo>
                    <a:pt x="23779" y="5500"/>
                  </a:lnTo>
                  <a:lnTo>
                    <a:pt x="130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6335;p120"/>
            <p:cNvSpPr/>
            <p:nvPr/>
          </p:nvSpPr>
          <p:spPr>
            <a:xfrm>
              <a:off x="3723926" y="3554658"/>
              <a:ext cx="255213" cy="137273"/>
            </a:xfrm>
            <a:custGeom>
              <a:avLst/>
              <a:gdLst/>
              <a:ahLst/>
              <a:cxnLst/>
              <a:rect l="l" t="t" r="r" b="b"/>
              <a:pathLst>
                <a:path w="12356" h="6646" extrusionOk="0">
                  <a:moveTo>
                    <a:pt x="154" y="0"/>
                  </a:moveTo>
                  <a:cubicBezTo>
                    <a:pt x="104" y="0"/>
                    <a:pt x="55" y="24"/>
                    <a:pt x="27" y="62"/>
                  </a:cubicBezTo>
                  <a:cubicBezTo>
                    <a:pt x="1" y="126"/>
                    <a:pt x="27" y="203"/>
                    <a:pt x="78" y="243"/>
                  </a:cubicBezTo>
                  <a:lnTo>
                    <a:pt x="12149" y="6620"/>
                  </a:lnTo>
                  <a:cubicBezTo>
                    <a:pt x="12161" y="6632"/>
                    <a:pt x="12187" y="6646"/>
                    <a:pt x="12213" y="6646"/>
                  </a:cubicBezTo>
                  <a:cubicBezTo>
                    <a:pt x="12252" y="6646"/>
                    <a:pt x="12304" y="6620"/>
                    <a:pt x="12316" y="6568"/>
                  </a:cubicBezTo>
                  <a:cubicBezTo>
                    <a:pt x="12355" y="6503"/>
                    <a:pt x="12329" y="6426"/>
                    <a:pt x="12264" y="6400"/>
                  </a:cubicBezTo>
                  <a:lnTo>
                    <a:pt x="207" y="10"/>
                  </a:lnTo>
                  <a:cubicBezTo>
                    <a:pt x="190" y="3"/>
                    <a:pt x="172"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6336;p120"/>
            <p:cNvSpPr/>
            <p:nvPr/>
          </p:nvSpPr>
          <p:spPr>
            <a:xfrm>
              <a:off x="3237609" y="4067846"/>
              <a:ext cx="317323" cy="252507"/>
            </a:xfrm>
            <a:custGeom>
              <a:avLst/>
              <a:gdLst/>
              <a:ahLst/>
              <a:cxnLst/>
              <a:rect l="l" t="t" r="r" b="b"/>
              <a:pathLst>
                <a:path w="15363" h="12225" extrusionOk="0">
                  <a:moveTo>
                    <a:pt x="3422" y="0"/>
                  </a:moveTo>
                  <a:lnTo>
                    <a:pt x="181" y="10973"/>
                  </a:lnTo>
                  <a:cubicBezTo>
                    <a:pt x="1" y="11592"/>
                    <a:pt x="465" y="12224"/>
                    <a:pt x="1111" y="12224"/>
                  </a:cubicBezTo>
                  <a:lnTo>
                    <a:pt x="14240" y="12224"/>
                  </a:lnTo>
                  <a:cubicBezTo>
                    <a:pt x="14885" y="12224"/>
                    <a:pt x="15362" y="11592"/>
                    <a:pt x="15169" y="10973"/>
                  </a:cubicBezTo>
                  <a:lnTo>
                    <a:pt x="11929" y="0"/>
                  </a:lnTo>
                  <a:close/>
                </a:path>
              </a:pathLst>
            </a:custGeom>
            <a:solidFill>
              <a:srgbClr val="6FB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6337;p120"/>
            <p:cNvSpPr/>
            <p:nvPr/>
          </p:nvSpPr>
          <p:spPr>
            <a:xfrm>
              <a:off x="3326689" y="3369827"/>
              <a:ext cx="145556" cy="229332"/>
            </a:xfrm>
            <a:custGeom>
              <a:avLst/>
              <a:gdLst/>
              <a:ahLst/>
              <a:cxnLst/>
              <a:rect l="l" t="t" r="r" b="b"/>
              <a:pathLst>
                <a:path w="7047" h="11103" extrusionOk="0">
                  <a:moveTo>
                    <a:pt x="3524" y="0"/>
                  </a:moveTo>
                  <a:cubicBezTo>
                    <a:pt x="3492" y="0"/>
                    <a:pt x="1" y="2565"/>
                    <a:pt x="452" y="6003"/>
                  </a:cubicBezTo>
                  <a:cubicBezTo>
                    <a:pt x="955" y="9915"/>
                    <a:pt x="3433" y="11102"/>
                    <a:pt x="3433" y="11102"/>
                  </a:cubicBezTo>
                  <a:lnTo>
                    <a:pt x="3614" y="11102"/>
                  </a:lnTo>
                  <a:cubicBezTo>
                    <a:pt x="3614" y="11102"/>
                    <a:pt x="6092" y="9915"/>
                    <a:pt x="6596" y="6003"/>
                  </a:cubicBezTo>
                  <a:cubicBezTo>
                    <a:pt x="7046" y="2565"/>
                    <a:pt x="3568" y="0"/>
                    <a:pt x="3524" y="0"/>
                  </a:cubicBezTo>
                  <a:cubicBezTo>
                    <a:pt x="3524" y="0"/>
                    <a:pt x="3524" y="0"/>
                    <a:pt x="3524" y="0"/>
                  </a:cubicBezTo>
                  <a:cubicBezTo>
                    <a:pt x="3524" y="0"/>
                    <a:pt x="3524" y="0"/>
                    <a:pt x="3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6338;p120"/>
            <p:cNvSpPr/>
            <p:nvPr/>
          </p:nvSpPr>
          <p:spPr>
            <a:xfrm>
              <a:off x="3117631" y="3601770"/>
              <a:ext cx="201076" cy="148985"/>
            </a:xfrm>
            <a:custGeom>
              <a:avLst/>
              <a:gdLst/>
              <a:ahLst/>
              <a:cxnLst/>
              <a:rect l="l" t="t" r="r" b="b"/>
              <a:pathLst>
                <a:path w="9735" h="7213" extrusionOk="0">
                  <a:moveTo>
                    <a:pt x="3052" y="0"/>
                  </a:moveTo>
                  <a:cubicBezTo>
                    <a:pt x="1390" y="0"/>
                    <a:pt x="27" y="523"/>
                    <a:pt x="27" y="530"/>
                  </a:cubicBezTo>
                  <a:cubicBezTo>
                    <a:pt x="1" y="543"/>
                    <a:pt x="259" y="4881"/>
                    <a:pt x="3396" y="6378"/>
                  </a:cubicBezTo>
                  <a:cubicBezTo>
                    <a:pt x="4715" y="7014"/>
                    <a:pt x="5868" y="7213"/>
                    <a:pt x="6797" y="7213"/>
                  </a:cubicBezTo>
                  <a:cubicBezTo>
                    <a:pt x="8359" y="7213"/>
                    <a:pt x="9283" y="6649"/>
                    <a:pt x="9283" y="6649"/>
                  </a:cubicBezTo>
                  <a:lnTo>
                    <a:pt x="9386" y="6494"/>
                  </a:lnTo>
                  <a:cubicBezTo>
                    <a:pt x="9386" y="6494"/>
                    <a:pt x="9734" y="3771"/>
                    <a:pt x="6739" y="1227"/>
                  </a:cubicBezTo>
                  <a:cubicBezTo>
                    <a:pt x="5626" y="276"/>
                    <a:pt x="4260" y="0"/>
                    <a:pt x="30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6339;p120"/>
            <p:cNvSpPr/>
            <p:nvPr/>
          </p:nvSpPr>
          <p:spPr>
            <a:xfrm>
              <a:off x="3449312" y="3516696"/>
              <a:ext cx="197069" cy="154231"/>
            </a:xfrm>
            <a:custGeom>
              <a:avLst/>
              <a:gdLst/>
              <a:ahLst/>
              <a:cxnLst/>
              <a:rect l="l" t="t" r="r" b="b"/>
              <a:pathLst>
                <a:path w="9541" h="7467" extrusionOk="0">
                  <a:moveTo>
                    <a:pt x="6958" y="1"/>
                  </a:moveTo>
                  <a:cubicBezTo>
                    <a:pt x="5637" y="1"/>
                    <a:pt x="4048" y="303"/>
                    <a:pt x="2840" y="1461"/>
                  </a:cubicBezTo>
                  <a:cubicBezTo>
                    <a:pt x="0" y="4198"/>
                    <a:pt x="517" y="6895"/>
                    <a:pt x="517" y="6895"/>
                  </a:cubicBezTo>
                  <a:lnTo>
                    <a:pt x="634" y="7050"/>
                  </a:lnTo>
                  <a:cubicBezTo>
                    <a:pt x="634" y="7050"/>
                    <a:pt x="1424" y="7466"/>
                    <a:pt x="2740" y="7466"/>
                  </a:cubicBezTo>
                  <a:cubicBezTo>
                    <a:pt x="3731" y="7466"/>
                    <a:pt x="5020" y="7231"/>
                    <a:pt x="6494" y="6405"/>
                  </a:cubicBezTo>
                  <a:cubicBezTo>
                    <a:pt x="9541" y="4714"/>
                    <a:pt x="9515" y="363"/>
                    <a:pt x="9489" y="363"/>
                  </a:cubicBezTo>
                  <a:cubicBezTo>
                    <a:pt x="9489" y="350"/>
                    <a:pt x="8378" y="1"/>
                    <a:pt x="69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6340;p120"/>
            <p:cNvSpPr/>
            <p:nvPr/>
          </p:nvSpPr>
          <p:spPr>
            <a:xfrm>
              <a:off x="3396789" y="3509798"/>
              <a:ext cx="5370" cy="734864"/>
            </a:xfrm>
            <a:custGeom>
              <a:avLst/>
              <a:gdLst/>
              <a:ahLst/>
              <a:cxnLst/>
              <a:rect l="l" t="t" r="r" b="b"/>
              <a:pathLst>
                <a:path w="260" h="35578" extrusionOk="0">
                  <a:moveTo>
                    <a:pt x="130" y="0"/>
                  </a:moveTo>
                  <a:cubicBezTo>
                    <a:pt x="65" y="0"/>
                    <a:pt x="1" y="52"/>
                    <a:pt x="1" y="129"/>
                  </a:cubicBezTo>
                  <a:lnTo>
                    <a:pt x="1" y="35448"/>
                  </a:lnTo>
                  <a:cubicBezTo>
                    <a:pt x="1" y="35526"/>
                    <a:pt x="65" y="35577"/>
                    <a:pt x="130" y="35577"/>
                  </a:cubicBezTo>
                  <a:cubicBezTo>
                    <a:pt x="207" y="35577"/>
                    <a:pt x="259" y="35526"/>
                    <a:pt x="259" y="35448"/>
                  </a:cubicBezTo>
                  <a:lnTo>
                    <a:pt x="259" y="129"/>
                  </a:lnTo>
                  <a:cubicBezTo>
                    <a:pt x="259" y="52"/>
                    <a:pt x="207"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6341;p120"/>
            <p:cNvSpPr/>
            <p:nvPr/>
          </p:nvSpPr>
          <p:spPr>
            <a:xfrm>
              <a:off x="3170422" y="3646382"/>
              <a:ext cx="230923" cy="151380"/>
            </a:xfrm>
            <a:custGeom>
              <a:avLst/>
              <a:gdLst/>
              <a:ahLst/>
              <a:cxnLst/>
              <a:rect l="l" t="t" r="r" b="b"/>
              <a:pathLst>
                <a:path w="11180" h="7329" extrusionOk="0">
                  <a:moveTo>
                    <a:pt x="142" y="1"/>
                  </a:moveTo>
                  <a:cubicBezTo>
                    <a:pt x="103" y="1"/>
                    <a:pt x="64" y="21"/>
                    <a:pt x="40" y="62"/>
                  </a:cubicBezTo>
                  <a:cubicBezTo>
                    <a:pt x="1" y="126"/>
                    <a:pt x="14" y="203"/>
                    <a:pt x="66" y="242"/>
                  </a:cubicBezTo>
                  <a:lnTo>
                    <a:pt x="10961" y="7303"/>
                  </a:lnTo>
                  <a:cubicBezTo>
                    <a:pt x="10973" y="7316"/>
                    <a:pt x="10999" y="7329"/>
                    <a:pt x="11025" y="7329"/>
                  </a:cubicBezTo>
                  <a:cubicBezTo>
                    <a:pt x="11064" y="7329"/>
                    <a:pt x="11116" y="7303"/>
                    <a:pt x="11142" y="7265"/>
                  </a:cubicBezTo>
                  <a:cubicBezTo>
                    <a:pt x="11180" y="7213"/>
                    <a:pt x="11154" y="7136"/>
                    <a:pt x="11102" y="7097"/>
                  </a:cubicBezTo>
                  <a:lnTo>
                    <a:pt x="207" y="22"/>
                  </a:lnTo>
                  <a:cubicBezTo>
                    <a:pt x="188" y="8"/>
                    <a:pt x="165"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6342;p120"/>
            <p:cNvSpPr/>
            <p:nvPr/>
          </p:nvSpPr>
          <p:spPr>
            <a:xfrm>
              <a:off x="3165093" y="3677033"/>
              <a:ext cx="58681" cy="29289"/>
            </a:xfrm>
            <a:custGeom>
              <a:avLst/>
              <a:gdLst/>
              <a:ahLst/>
              <a:cxnLst/>
              <a:rect l="l" t="t" r="r" b="b"/>
              <a:pathLst>
                <a:path w="2841" h="1418" extrusionOk="0">
                  <a:moveTo>
                    <a:pt x="2686" y="0"/>
                  </a:moveTo>
                  <a:cubicBezTo>
                    <a:pt x="2668" y="0"/>
                    <a:pt x="2651" y="3"/>
                    <a:pt x="2634" y="10"/>
                  </a:cubicBezTo>
                  <a:lnTo>
                    <a:pt x="91" y="1172"/>
                  </a:lnTo>
                  <a:cubicBezTo>
                    <a:pt x="26" y="1211"/>
                    <a:pt x="1" y="1289"/>
                    <a:pt x="26" y="1353"/>
                  </a:cubicBezTo>
                  <a:cubicBezTo>
                    <a:pt x="52" y="1392"/>
                    <a:pt x="104" y="1418"/>
                    <a:pt x="143" y="1418"/>
                  </a:cubicBezTo>
                  <a:lnTo>
                    <a:pt x="207" y="1418"/>
                  </a:lnTo>
                  <a:lnTo>
                    <a:pt x="2737" y="256"/>
                  </a:lnTo>
                  <a:cubicBezTo>
                    <a:pt x="2802" y="217"/>
                    <a:pt x="2840" y="139"/>
                    <a:pt x="2802" y="75"/>
                  </a:cubicBezTo>
                  <a:cubicBezTo>
                    <a:pt x="2783" y="27"/>
                    <a:pt x="2736" y="0"/>
                    <a:pt x="2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6343;p120"/>
            <p:cNvSpPr/>
            <p:nvPr/>
          </p:nvSpPr>
          <p:spPr>
            <a:xfrm>
              <a:off x="3269891" y="3664165"/>
              <a:ext cx="5350" cy="52009"/>
            </a:xfrm>
            <a:custGeom>
              <a:avLst/>
              <a:gdLst/>
              <a:ahLst/>
              <a:cxnLst/>
              <a:rect l="l" t="t" r="r" b="b"/>
              <a:pathLst>
                <a:path w="259" h="2518" extrusionOk="0">
                  <a:moveTo>
                    <a:pt x="129" y="1"/>
                  </a:moveTo>
                  <a:cubicBezTo>
                    <a:pt x="64" y="1"/>
                    <a:pt x="0" y="65"/>
                    <a:pt x="0" y="130"/>
                  </a:cubicBezTo>
                  <a:lnTo>
                    <a:pt x="0" y="2389"/>
                  </a:lnTo>
                  <a:cubicBezTo>
                    <a:pt x="0" y="2466"/>
                    <a:pt x="64" y="2518"/>
                    <a:pt x="129" y="2518"/>
                  </a:cubicBezTo>
                  <a:cubicBezTo>
                    <a:pt x="207" y="2518"/>
                    <a:pt x="258" y="2466"/>
                    <a:pt x="258" y="2389"/>
                  </a:cubicBezTo>
                  <a:lnTo>
                    <a:pt x="258" y="130"/>
                  </a:lnTo>
                  <a:cubicBezTo>
                    <a:pt x="258" y="65"/>
                    <a:pt x="207"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6344;p120"/>
            <p:cNvSpPr/>
            <p:nvPr/>
          </p:nvSpPr>
          <p:spPr>
            <a:xfrm>
              <a:off x="3396789" y="3565853"/>
              <a:ext cx="198123" cy="140475"/>
            </a:xfrm>
            <a:custGeom>
              <a:avLst/>
              <a:gdLst/>
              <a:ahLst/>
              <a:cxnLst/>
              <a:rect l="l" t="t" r="r" b="b"/>
              <a:pathLst>
                <a:path w="9592" h="6801" extrusionOk="0">
                  <a:moveTo>
                    <a:pt x="9439" y="1"/>
                  </a:moveTo>
                  <a:cubicBezTo>
                    <a:pt x="9413" y="1"/>
                    <a:pt x="9385" y="8"/>
                    <a:pt x="9359" y="23"/>
                  </a:cubicBezTo>
                  <a:lnTo>
                    <a:pt x="65" y="6568"/>
                  </a:lnTo>
                  <a:cubicBezTo>
                    <a:pt x="13" y="6606"/>
                    <a:pt x="1" y="6697"/>
                    <a:pt x="39" y="6749"/>
                  </a:cubicBezTo>
                  <a:cubicBezTo>
                    <a:pt x="65" y="6787"/>
                    <a:pt x="104" y="6801"/>
                    <a:pt x="142" y="6801"/>
                  </a:cubicBezTo>
                  <a:cubicBezTo>
                    <a:pt x="168" y="6801"/>
                    <a:pt x="194" y="6801"/>
                    <a:pt x="220" y="6787"/>
                  </a:cubicBezTo>
                  <a:lnTo>
                    <a:pt x="9514" y="229"/>
                  </a:lnTo>
                  <a:cubicBezTo>
                    <a:pt x="9566" y="191"/>
                    <a:pt x="9592" y="114"/>
                    <a:pt x="9540" y="49"/>
                  </a:cubicBezTo>
                  <a:cubicBezTo>
                    <a:pt x="9517" y="17"/>
                    <a:pt x="9480" y="1"/>
                    <a:pt x="9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6345;p120"/>
            <p:cNvSpPr/>
            <p:nvPr/>
          </p:nvSpPr>
          <p:spPr>
            <a:xfrm>
              <a:off x="3503446" y="3625997"/>
              <a:ext cx="66943" cy="16875"/>
            </a:xfrm>
            <a:custGeom>
              <a:avLst/>
              <a:gdLst/>
              <a:ahLst/>
              <a:cxnLst/>
              <a:rect l="l" t="t" r="r" b="b"/>
              <a:pathLst>
                <a:path w="3241" h="817" extrusionOk="0">
                  <a:moveTo>
                    <a:pt x="136" y="1"/>
                  </a:moveTo>
                  <a:cubicBezTo>
                    <a:pt x="78" y="1"/>
                    <a:pt x="25" y="48"/>
                    <a:pt x="13" y="106"/>
                  </a:cubicBezTo>
                  <a:cubicBezTo>
                    <a:pt x="1" y="183"/>
                    <a:pt x="39" y="248"/>
                    <a:pt x="116" y="261"/>
                  </a:cubicBezTo>
                  <a:lnTo>
                    <a:pt x="3073" y="803"/>
                  </a:lnTo>
                  <a:cubicBezTo>
                    <a:pt x="3085" y="816"/>
                    <a:pt x="3085" y="816"/>
                    <a:pt x="3099" y="816"/>
                  </a:cubicBezTo>
                  <a:cubicBezTo>
                    <a:pt x="3163" y="816"/>
                    <a:pt x="3214" y="765"/>
                    <a:pt x="3228" y="700"/>
                  </a:cubicBezTo>
                  <a:cubicBezTo>
                    <a:pt x="3240" y="636"/>
                    <a:pt x="3189" y="570"/>
                    <a:pt x="3124" y="558"/>
                  </a:cubicBezTo>
                  <a:lnTo>
                    <a:pt x="155" y="2"/>
                  </a:lnTo>
                  <a:cubicBezTo>
                    <a:pt x="149" y="1"/>
                    <a:pt x="142"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 name="Google Shape;6346;p120"/>
            <p:cNvSpPr/>
            <p:nvPr/>
          </p:nvSpPr>
          <p:spPr>
            <a:xfrm>
              <a:off x="2962458" y="4455767"/>
              <a:ext cx="846607" cy="23753"/>
            </a:xfrm>
            <a:custGeom>
              <a:avLst/>
              <a:gdLst/>
              <a:ahLst/>
              <a:cxnLst/>
              <a:rect l="l" t="t" r="r" b="b"/>
              <a:pathLst>
                <a:path w="40988" h="1150" extrusionOk="0">
                  <a:moveTo>
                    <a:pt x="582" y="0"/>
                  </a:moveTo>
                  <a:cubicBezTo>
                    <a:pt x="259" y="0"/>
                    <a:pt x="1" y="258"/>
                    <a:pt x="1" y="568"/>
                  </a:cubicBezTo>
                  <a:cubicBezTo>
                    <a:pt x="1" y="891"/>
                    <a:pt x="259" y="1150"/>
                    <a:pt x="582" y="1150"/>
                  </a:cubicBezTo>
                  <a:lnTo>
                    <a:pt x="40419" y="1150"/>
                  </a:lnTo>
                  <a:cubicBezTo>
                    <a:pt x="40729" y="1150"/>
                    <a:pt x="40987" y="891"/>
                    <a:pt x="40987" y="568"/>
                  </a:cubicBezTo>
                  <a:cubicBezTo>
                    <a:pt x="40987" y="258"/>
                    <a:pt x="40729" y="0"/>
                    <a:pt x="40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6347;p120"/>
            <p:cNvSpPr/>
            <p:nvPr/>
          </p:nvSpPr>
          <p:spPr>
            <a:xfrm>
              <a:off x="2962458" y="4567215"/>
              <a:ext cx="846607" cy="24022"/>
            </a:xfrm>
            <a:custGeom>
              <a:avLst/>
              <a:gdLst/>
              <a:ahLst/>
              <a:cxnLst/>
              <a:rect l="l" t="t" r="r" b="b"/>
              <a:pathLst>
                <a:path w="40988" h="1163" extrusionOk="0">
                  <a:moveTo>
                    <a:pt x="582" y="0"/>
                  </a:moveTo>
                  <a:cubicBezTo>
                    <a:pt x="259" y="0"/>
                    <a:pt x="1" y="258"/>
                    <a:pt x="1" y="582"/>
                  </a:cubicBezTo>
                  <a:cubicBezTo>
                    <a:pt x="1" y="904"/>
                    <a:pt x="259" y="1162"/>
                    <a:pt x="582" y="1162"/>
                  </a:cubicBezTo>
                  <a:lnTo>
                    <a:pt x="40419" y="1162"/>
                  </a:lnTo>
                  <a:cubicBezTo>
                    <a:pt x="40729" y="1162"/>
                    <a:pt x="40987" y="904"/>
                    <a:pt x="40987" y="582"/>
                  </a:cubicBezTo>
                  <a:cubicBezTo>
                    <a:pt x="40987" y="258"/>
                    <a:pt x="40729" y="0"/>
                    <a:pt x="40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6348;p120"/>
            <p:cNvSpPr/>
            <p:nvPr/>
          </p:nvSpPr>
          <p:spPr>
            <a:xfrm>
              <a:off x="2975800" y="4468304"/>
              <a:ext cx="815914" cy="110938"/>
            </a:xfrm>
            <a:custGeom>
              <a:avLst/>
              <a:gdLst/>
              <a:ahLst/>
              <a:cxnLst/>
              <a:rect l="l" t="t" r="r" b="b"/>
              <a:pathLst>
                <a:path w="39502" h="5371" extrusionOk="0">
                  <a:moveTo>
                    <a:pt x="0" y="0"/>
                  </a:moveTo>
                  <a:cubicBezTo>
                    <a:pt x="0" y="0"/>
                    <a:pt x="1098" y="1240"/>
                    <a:pt x="194" y="5371"/>
                  </a:cubicBezTo>
                  <a:lnTo>
                    <a:pt x="39308" y="5371"/>
                  </a:lnTo>
                  <a:cubicBezTo>
                    <a:pt x="38417" y="1240"/>
                    <a:pt x="39502" y="0"/>
                    <a:pt x="395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6349;p120"/>
            <p:cNvSpPr/>
            <p:nvPr/>
          </p:nvSpPr>
          <p:spPr>
            <a:xfrm>
              <a:off x="2972868" y="4465640"/>
              <a:ext cx="821800" cy="116267"/>
            </a:xfrm>
            <a:custGeom>
              <a:avLst/>
              <a:gdLst/>
              <a:ahLst/>
              <a:cxnLst/>
              <a:rect l="l" t="t" r="r" b="b"/>
              <a:pathLst>
                <a:path w="39787" h="5629" extrusionOk="0">
                  <a:moveTo>
                    <a:pt x="39411" y="259"/>
                  </a:moveTo>
                  <a:cubicBezTo>
                    <a:pt x="39141" y="749"/>
                    <a:pt x="38637" y="2207"/>
                    <a:pt x="39296" y="5371"/>
                  </a:cubicBezTo>
                  <a:lnTo>
                    <a:pt x="504" y="5371"/>
                  </a:lnTo>
                  <a:cubicBezTo>
                    <a:pt x="1162" y="2207"/>
                    <a:pt x="646" y="749"/>
                    <a:pt x="374" y="259"/>
                  </a:cubicBezTo>
                  <a:close/>
                  <a:moveTo>
                    <a:pt x="142" y="0"/>
                  </a:moveTo>
                  <a:cubicBezTo>
                    <a:pt x="90" y="0"/>
                    <a:pt x="52" y="26"/>
                    <a:pt x="26" y="64"/>
                  </a:cubicBezTo>
                  <a:cubicBezTo>
                    <a:pt x="1" y="116"/>
                    <a:pt x="13" y="168"/>
                    <a:pt x="52" y="207"/>
                  </a:cubicBezTo>
                  <a:cubicBezTo>
                    <a:pt x="52" y="219"/>
                    <a:pt x="1085" y="1484"/>
                    <a:pt x="220" y="5474"/>
                  </a:cubicBezTo>
                  <a:cubicBezTo>
                    <a:pt x="207" y="5512"/>
                    <a:pt x="220" y="5551"/>
                    <a:pt x="245" y="5577"/>
                  </a:cubicBezTo>
                  <a:cubicBezTo>
                    <a:pt x="259" y="5615"/>
                    <a:pt x="297" y="5629"/>
                    <a:pt x="336" y="5629"/>
                  </a:cubicBezTo>
                  <a:lnTo>
                    <a:pt x="39450" y="5629"/>
                  </a:lnTo>
                  <a:cubicBezTo>
                    <a:pt x="39489" y="5629"/>
                    <a:pt x="39528" y="5615"/>
                    <a:pt x="39554" y="5577"/>
                  </a:cubicBezTo>
                  <a:cubicBezTo>
                    <a:pt x="39580" y="5551"/>
                    <a:pt x="39592" y="5512"/>
                    <a:pt x="39580" y="5474"/>
                  </a:cubicBezTo>
                  <a:cubicBezTo>
                    <a:pt x="38714" y="1498"/>
                    <a:pt x="39734" y="233"/>
                    <a:pt x="39747" y="207"/>
                  </a:cubicBezTo>
                  <a:cubicBezTo>
                    <a:pt x="39773" y="168"/>
                    <a:pt x="39786" y="116"/>
                    <a:pt x="39760" y="64"/>
                  </a:cubicBezTo>
                  <a:cubicBezTo>
                    <a:pt x="39747" y="26"/>
                    <a:pt x="39695" y="0"/>
                    <a:pt x="396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6350;p120"/>
            <p:cNvSpPr/>
            <p:nvPr/>
          </p:nvSpPr>
          <p:spPr>
            <a:xfrm>
              <a:off x="3001928" y="4485901"/>
              <a:ext cx="760207" cy="5350"/>
            </a:xfrm>
            <a:custGeom>
              <a:avLst/>
              <a:gdLst/>
              <a:ahLst/>
              <a:cxnLst/>
              <a:rect l="l" t="t" r="r" b="b"/>
              <a:pathLst>
                <a:path w="36805" h="259" extrusionOk="0">
                  <a:moveTo>
                    <a:pt x="129" y="0"/>
                  </a:moveTo>
                  <a:cubicBezTo>
                    <a:pt x="52" y="0"/>
                    <a:pt x="0" y="52"/>
                    <a:pt x="0" y="130"/>
                  </a:cubicBezTo>
                  <a:cubicBezTo>
                    <a:pt x="0" y="194"/>
                    <a:pt x="52" y="259"/>
                    <a:pt x="129" y="259"/>
                  </a:cubicBezTo>
                  <a:lnTo>
                    <a:pt x="36675" y="259"/>
                  </a:lnTo>
                  <a:cubicBezTo>
                    <a:pt x="36753" y="259"/>
                    <a:pt x="36804" y="194"/>
                    <a:pt x="36804" y="130"/>
                  </a:cubicBezTo>
                  <a:cubicBezTo>
                    <a:pt x="36804" y="52"/>
                    <a:pt x="36753" y="0"/>
                    <a:pt x="36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6351;p120"/>
            <p:cNvSpPr/>
            <p:nvPr/>
          </p:nvSpPr>
          <p:spPr>
            <a:xfrm>
              <a:off x="3013391" y="4504572"/>
              <a:ext cx="727139" cy="5350"/>
            </a:xfrm>
            <a:custGeom>
              <a:avLst/>
              <a:gdLst/>
              <a:ahLst/>
              <a:cxnLst/>
              <a:rect l="l" t="t" r="r" b="b"/>
              <a:pathLst>
                <a:path w="35204" h="259" extrusionOk="0">
                  <a:moveTo>
                    <a:pt x="130" y="0"/>
                  </a:moveTo>
                  <a:cubicBezTo>
                    <a:pt x="65" y="0"/>
                    <a:pt x="1" y="52"/>
                    <a:pt x="1" y="129"/>
                  </a:cubicBezTo>
                  <a:cubicBezTo>
                    <a:pt x="1" y="193"/>
                    <a:pt x="65" y="258"/>
                    <a:pt x="130" y="258"/>
                  </a:cubicBezTo>
                  <a:lnTo>
                    <a:pt x="35074" y="258"/>
                  </a:lnTo>
                  <a:cubicBezTo>
                    <a:pt x="35139" y="258"/>
                    <a:pt x="35203" y="193"/>
                    <a:pt x="35203" y="129"/>
                  </a:cubicBezTo>
                  <a:cubicBezTo>
                    <a:pt x="35203" y="52"/>
                    <a:pt x="35139" y="0"/>
                    <a:pt x="350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6352;p120"/>
            <p:cNvSpPr/>
            <p:nvPr/>
          </p:nvSpPr>
          <p:spPr>
            <a:xfrm>
              <a:off x="3001928" y="4523223"/>
              <a:ext cx="760207" cy="5350"/>
            </a:xfrm>
            <a:custGeom>
              <a:avLst/>
              <a:gdLst/>
              <a:ahLst/>
              <a:cxnLst/>
              <a:rect l="l" t="t" r="r" b="b"/>
              <a:pathLst>
                <a:path w="36805" h="259" extrusionOk="0">
                  <a:moveTo>
                    <a:pt x="129" y="1"/>
                  </a:moveTo>
                  <a:cubicBezTo>
                    <a:pt x="52" y="1"/>
                    <a:pt x="0" y="65"/>
                    <a:pt x="0" y="130"/>
                  </a:cubicBezTo>
                  <a:cubicBezTo>
                    <a:pt x="0" y="207"/>
                    <a:pt x="52" y="259"/>
                    <a:pt x="129" y="259"/>
                  </a:cubicBezTo>
                  <a:lnTo>
                    <a:pt x="36675" y="259"/>
                  </a:lnTo>
                  <a:cubicBezTo>
                    <a:pt x="36753" y="259"/>
                    <a:pt x="36804" y="207"/>
                    <a:pt x="36804" y="130"/>
                  </a:cubicBezTo>
                  <a:cubicBezTo>
                    <a:pt x="36804" y="65"/>
                    <a:pt x="36753" y="1"/>
                    <a:pt x="366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6353;p120"/>
            <p:cNvSpPr/>
            <p:nvPr/>
          </p:nvSpPr>
          <p:spPr>
            <a:xfrm>
              <a:off x="3006472" y="4542142"/>
              <a:ext cx="750582" cy="5350"/>
            </a:xfrm>
            <a:custGeom>
              <a:avLst/>
              <a:gdLst/>
              <a:ahLst/>
              <a:cxnLst/>
              <a:rect l="l" t="t" r="r" b="b"/>
              <a:pathLst>
                <a:path w="36339" h="259" extrusionOk="0">
                  <a:moveTo>
                    <a:pt x="129" y="1"/>
                  </a:moveTo>
                  <a:cubicBezTo>
                    <a:pt x="64" y="1"/>
                    <a:pt x="0" y="52"/>
                    <a:pt x="0" y="130"/>
                  </a:cubicBezTo>
                  <a:cubicBezTo>
                    <a:pt x="0" y="195"/>
                    <a:pt x="64" y="259"/>
                    <a:pt x="129" y="259"/>
                  </a:cubicBezTo>
                  <a:lnTo>
                    <a:pt x="36209" y="259"/>
                  </a:lnTo>
                  <a:cubicBezTo>
                    <a:pt x="36287" y="259"/>
                    <a:pt x="36338" y="195"/>
                    <a:pt x="36338" y="130"/>
                  </a:cubicBezTo>
                  <a:cubicBezTo>
                    <a:pt x="36338" y="52"/>
                    <a:pt x="36287" y="1"/>
                    <a:pt x="362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6354;p120"/>
            <p:cNvSpPr/>
            <p:nvPr/>
          </p:nvSpPr>
          <p:spPr>
            <a:xfrm>
              <a:off x="2996062" y="4560813"/>
              <a:ext cx="766073" cy="5350"/>
            </a:xfrm>
            <a:custGeom>
              <a:avLst/>
              <a:gdLst/>
              <a:ahLst/>
              <a:cxnLst/>
              <a:rect l="l" t="t" r="r" b="b"/>
              <a:pathLst>
                <a:path w="37089" h="259" extrusionOk="0">
                  <a:moveTo>
                    <a:pt x="129" y="0"/>
                  </a:moveTo>
                  <a:cubicBezTo>
                    <a:pt x="65" y="0"/>
                    <a:pt x="0" y="65"/>
                    <a:pt x="0" y="129"/>
                  </a:cubicBezTo>
                  <a:cubicBezTo>
                    <a:pt x="0" y="207"/>
                    <a:pt x="65" y="259"/>
                    <a:pt x="129" y="259"/>
                  </a:cubicBezTo>
                  <a:lnTo>
                    <a:pt x="36959" y="259"/>
                  </a:lnTo>
                  <a:cubicBezTo>
                    <a:pt x="37037" y="259"/>
                    <a:pt x="37088" y="207"/>
                    <a:pt x="37088" y="129"/>
                  </a:cubicBezTo>
                  <a:cubicBezTo>
                    <a:pt x="37088" y="65"/>
                    <a:pt x="37037" y="0"/>
                    <a:pt x="36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6355;p120"/>
            <p:cNvSpPr/>
            <p:nvPr/>
          </p:nvSpPr>
          <p:spPr>
            <a:xfrm>
              <a:off x="3086712" y="4523760"/>
              <a:ext cx="70950" cy="30941"/>
            </a:xfrm>
            <a:custGeom>
              <a:avLst/>
              <a:gdLst/>
              <a:ahLst/>
              <a:cxnLst/>
              <a:rect l="l" t="t" r="r" b="b"/>
              <a:pathLst>
                <a:path w="3435" h="1498" extrusionOk="0">
                  <a:moveTo>
                    <a:pt x="582" y="1"/>
                  </a:moveTo>
                  <a:lnTo>
                    <a:pt x="0" y="1498"/>
                  </a:lnTo>
                  <a:lnTo>
                    <a:pt x="1692" y="749"/>
                  </a:lnTo>
                  <a:lnTo>
                    <a:pt x="2518" y="1498"/>
                  </a:lnTo>
                  <a:lnTo>
                    <a:pt x="34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6356;p120"/>
            <p:cNvSpPr/>
            <p:nvPr/>
          </p:nvSpPr>
          <p:spPr>
            <a:xfrm>
              <a:off x="3213093" y="4503498"/>
              <a:ext cx="70929" cy="30941"/>
            </a:xfrm>
            <a:custGeom>
              <a:avLst/>
              <a:gdLst/>
              <a:ahLst/>
              <a:cxnLst/>
              <a:rect l="l" t="t" r="r" b="b"/>
              <a:pathLst>
                <a:path w="3434" h="1498" extrusionOk="0">
                  <a:moveTo>
                    <a:pt x="582" y="0"/>
                  </a:moveTo>
                  <a:lnTo>
                    <a:pt x="0" y="1498"/>
                  </a:lnTo>
                  <a:lnTo>
                    <a:pt x="0" y="1498"/>
                  </a:lnTo>
                  <a:lnTo>
                    <a:pt x="1692" y="749"/>
                  </a:lnTo>
                  <a:lnTo>
                    <a:pt x="2518" y="1498"/>
                  </a:lnTo>
                  <a:lnTo>
                    <a:pt x="3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6357;p120"/>
            <p:cNvSpPr/>
            <p:nvPr/>
          </p:nvSpPr>
          <p:spPr>
            <a:xfrm>
              <a:off x="4650439" y="4331802"/>
              <a:ext cx="193331" cy="37592"/>
            </a:xfrm>
            <a:custGeom>
              <a:avLst/>
              <a:gdLst/>
              <a:ahLst/>
              <a:cxnLst/>
              <a:rect l="l" t="t" r="r" b="b"/>
              <a:pathLst>
                <a:path w="9360" h="1820" extrusionOk="0">
                  <a:moveTo>
                    <a:pt x="53" y="0"/>
                  </a:moveTo>
                  <a:cubicBezTo>
                    <a:pt x="27" y="0"/>
                    <a:pt x="1" y="26"/>
                    <a:pt x="1" y="64"/>
                  </a:cubicBezTo>
                  <a:lnTo>
                    <a:pt x="1" y="1756"/>
                  </a:lnTo>
                  <a:cubicBezTo>
                    <a:pt x="1" y="1794"/>
                    <a:pt x="27" y="1820"/>
                    <a:pt x="53" y="1820"/>
                  </a:cubicBezTo>
                  <a:lnTo>
                    <a:pt x="9295" y="1820"/>
                  </a:lnTo>
                  <a:cubicBezTo>
                    <a:pt x="9334" y="1820"/>
                    <a:pt x="9359" y="1794"/>
                    <a:pt x="9359" y="1756"/>
                  </a:cubicBezTo>
                  <a:lnTo>
                    <a:pt x="9359" y="64"/>
                  </a:lnTo>
                  <a:cubicBezTo>
                    <a:pt x="9359" y="26"/>
                    <a:pt x="9334" y="0"/>
                    <a:pt x="9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6358;p120"/>
            <p:cNvSpPr/>
            <p:nvPr/>
          </p:nvSpPr>
          <p:spPr>
            <a:xfrm>
              <a:off x="4705915" y="4354728"/>
              <a:ext cx="82393" cy="62130"/>
            </a:xfrm>
            <a:custGeom>
              <a:avLst/>
              <a:gdLst/>
              <a:ahLst/>
              <a:cxnLst/>
              <a:rect l="l" t="t" r="r" b="b"/>
              <a:pathLst>
                <a:path w="3989" h="3008" extrusionOk="0">
                  <a:moveTo>
                    <a:pt x="0" y="0"/>
                  </a:moveTo>
                  <a:lnTo>
                    <a:pt x="0" y="3008"/>
                  </a:lnTo>
                  <a:lnTo>
                    <a:pt x="3988" y="3008"/>
                  </a:lnTo>
                  <a:lnTo>
                    <a:pt x="39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6359;p120"/>
            <p:cNvSpPr/>
            <p:nvPr/>
          </p:nvSpPr>
          <p:spPr>
            <a:xfrm>
              <a:off x="4594178" y="4026786"/>
              <a:ext cx="434375" cy="437018"/>
            </a:xfrm>
            <a:custGeom>
              <a:avLst/>
              <a:gdLst/>
              <a:ahLst/>
              <a:cxnLst/>
              <a:rect l="l" t="t" r="r" b="b"/>
              <a:pathLst>
                <a:path w="21030" h="21158" extrusionOk="0">
                  <a:moveTo>
                    <a:pt x="14665" y="0"/>
                  </a:moveTo>
                  <a:cubicBezTo>
                    <a:pt x="14665" y="0"/>
                    <a:pt x="11348" y="26"/>
                    <a:pt x="12083" y="2324"/>
                  </a:cubicBezTo>
                  <a:cubicBezTo>
                    <a:pt x="12820" y="4622"/>
                    <a:pt x="14472" y="9101"/>
                    <a:pt x="14007" y="11851"/>
                  </a:cubicBezTo>
                  <a:cubicBezTo>
                    <a:pt x="13723" y="13567"/>
                    <a:pt x="12949" y="16782"/>
                    <a:pt x="12316" y="18008"/>
                  </a:cubicBezTo>
                  <a:lnTo>
                    <a:pt x="1" y="18034"/>
                  </a:lnTo>
                  <a:lnTo>
                    <a:pt x="1" y="21158"/>
                  </a:lnTo>
                  <a:lnTo>
                    <a:pt x="21016" y="21158"/>
                  </a:lnTo>
                  <a:cubicBezTo>
                    <a:pt x="21016" y="21158"/>
                    <a:pt x="21030" y="10224"/>
                    <a:pt x="20603" y="9178"/>
                  </a:cubicBezTo>
                  <a:cubicBezTo>
                    <a:pt x="20075" y="7875"/>
                    <a:pt x="14665" y="0"/>
                    <a:pt x="146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6360;p120"/>
            <p:cNvSpPr/>
            <p:nvPr/>
          </p:nvSpPr>
          <p:spPr>
            <a:xfrm>
              <a:off x="4591513" y="4024121"/>
              <a:ext cx="439704" cy="442347"/>
            </a:xfrm>
            <a:custGeom>
              <a:avLst/>
              <a:gdLst/>
              <a:ahLst/>
              <a:cxnLst/>
              <a:rect l="l" t="t" r="r" b="b"/>
              <a:pathLst>
                <a:path w="21288" h="21416" extrusionOk="0">
                  <a:moveTo>
                    <a:pt x="14730" y="258"/>
                  </a:moveTo>
                  <a:cubicBezTo>
                    <a:pt x="15221" y="981"/>
                    <a:pt x="20113" y="8133"/>
                    <a:pt x="20617" y="9346"/>
                  </a:cubicBezTo>
                  <a:cubicBezTo>
                    <a:pt x="20939" y="10147"/>
                    <a:pt x="21016" y="17350"/>
                    <a:pt x="21016" y="21157"/>
                  </a:cubicBezTo>
                  <a:lnTo>
                    <a:pt x="259" y="21157"/>
                  </a:lnTo>
                  <a:lnTo>
                    <a:pt x="259" y="18292"/>
                  </a:lnTo>
                  <a:lnTo>
                    <a:pt x="12522" y="18253"/>
                  </a:lnTo>
                  <a:lnTo>
                    <a:pt x="12562" y="18188"/>
                  </a:lnTo>
                  <a:cubicBezTo>
                    <a:pt x="13194" y="16963"/>
                    <a:pt x="13968" y="13799"/>
                    <a:pt x="14265" y="11992"/>
                  </a:cubicBezTo>
                  <a:cubicBezTo>
                    <a:pt x="14679" y="9553"/>
                    <a:pt x="13452" y="5809"/>
                    <a:pt x="12639" y="3331"/>
                  </a:cubicBezTo>
                  <a:cubicBezTo>
                    <a:pt x="12522" y="2995"/>
                    <a:pt x="12419" y="2685"/>
                    <a:pt x="12329" y="2414"/>
                  </a:cubicBezTo>
                  <a:cubicBezTo>
                    <a:pt x="12174" y="1897"/>
                    <a:pt x="12212" y="1472"/>
                    <a:pt x="12458" y="1136"/>
                  </a:cubicBezTo>
                  <a:cubicBezTo>
                    <a:pt x="13000" y="374"/>
                    <a:pt x="14407" y="271"/>
                    <a:pt x="14730" y="258"/>
                  </a:cubicBezTo>
                  <a:close/>
                  <a:moveTo>
                    <a:pt x="14794" y="0"/>
                  </a:moveTo>
                  <a:cubicBezTo>
                    <a:pt x="14717" y="0"/>
                    <a:pt x="12935" y="26"/>
                    <a:pt x="12252" y="981"/>
                  </a:cubicBezTo>
                  <a:cubicBezTo>
                    <a:pt x="11954" y="1381"/>
                    <a:pt x="11903" y="1897"/>
                    <a:pt x="12083" y="2491"/>
                  </a:cubicBezTo>
                  <a:cubicBezTo>
                    <a:pt x="12174" y="2775"/>
                    <a:pt x="12278" y="3085"/>
                    <a:pt x="12393" y="3408"/>
                  </a:cubicBezTo>
                  <a:cubicBezTo>
                    <a:pt x="13194" y="5861"/>
                    <a:pt x="14420" y="9565"/>
                    <a:pt x="14020" y="11954"/>
                  </a:cubicBezTo>
                  <a:cubicBezTo>
                    <a:pt x="13723" y="13670"/>
                    <a:pt x="12975" y="16768"/>
                    <a:pt x="12367" y="18008"/>
                  </a:cubicBezTo>
                  <a:lnTo>
                    <a:pt x="1" y="18033"/>
                  </a:lnTo>
                  <a:lnTo>
                    <a:pt x="1" y="21416"/>
                  </a:lnTo>
                  <a:lnTo>
                    <a:pt x="21275" y="21416"/>
                  </a:lnTo>
                  <a:lnTo>
                    <a:pt x="21275" y="21287"/>
                  </a:lnTo>
                  <a:cubicBezTo>
                    <a:pt x="21275" y="20848"/>
                    <a:pt x="21288" y="10314"/>
                    <a:pt x="20849" y="9255"/>
                  </a:cubicBezTo>
                  <a:cubicBezTo>
                    <a:pt x="20319" y="7952"/>
                    <a:pt x="15117" y="374"/>
                    <a:pt x="14898" y="52"/>
                  </a:cubicBezTo>
                  <a:lnTo>
                    <a:pt x="14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6361;p120"/>
            <p:cNvSpPr/>
            <p:nvPr/>
          </p:nvSpPr>
          <p:spPr>
            <a:xfrm>
              <a:off x="4668304" y="3905527"/>
              <a:ext cx="245319" cy="317240"/>
            </a:xfrm>
            <a:custGeom>
              <a:avLst/>
              <a:gdLst/>
              <a:ahLst/>
              <a:cxnLst/>
              <a:rect l="l" t="t" r="r" b="b"/>
              <a:pathLst>
                <a:path w="11877" h="15359" extrusionOk="0">
                  <a:moveTo>
                    <a:pt x="6842" y="255"/>
                  </a:moveTo>
                  <a:cubicBezTo>
                    <a:pt x="7010" y="255"/>
                    <a:pt x="7165" y="295"/>
                    <a:pt x="7320" y="372"/>
                  </a:cubicBezTo>
                  <a:lnTo>
                    <a:pt x="10986" y="2217"/>
                  </a:lnTo>
                  <a:cubicBezTo>
                    <a:pt x="11245" y="2347"/>
                    <a:pt x="11425" y="2567"/>
                    <a:pt x="11515" y="2837"/>
                  </a:cubicBezTo>
                  <a:cubicBezTo>
                    <a:pt x="11606" y="3109"/>
                    <a:pt x="11580" y="3405"/>
                    <a:pt x="11451" y="3651"/>
                  </a:cubicBezTo>
                  <a:lnTo>
                    <a:pt x="5978" y="14507"/>
                  </a:lnTo>
                  <a:cubicBezTo>
                    <a:pt x="5849" y="14765"/>
                    <a:pt x="5629" y="14959"/>
                    <a:pt x="5358" y="15049"/>
                  </a:cubicBezTo>
                  <a:cubicBezTo>
                    <a:pt x="5250" y="15085"/>
                    <a:pt x="5140" y="15103"/>
                    <a:pt x="5030" y="15103"/>
                  </a:cubicBezTo>
                  <a:cubicBezTo>
                    <a:pt x="4864" y="15103"/>
                    <a:pt x="4700" y="15063"/>
                    <a:pt x="4544" y="14985"/>
                  </a:cubicBezTo>
                  <a:lnTo>
                    <a:pt x="892" y="13138"/>
                  </a:lnTo>
                  <a:cubicBezTo>
                    <a:pt x="633" y="13009"/>
                    <a:pt x="439" y="12790"/>
                    <a:pt x="349" y="12519"/>
                  </a:cubicBezTo>
                  <a:cubicBezTo>
                    <a:pt x="259" y="12248"/>
                    <a:pt x="284" y="11964"/>
                    <a:pt x="413" y="11706"/>
                  </a:cubicBezTo>
                  <a:lnTo>
                    <a:pt x="5887" y="849"/>
                  </a:lnTo>
                  <a:cubicBezTo>
                    <a:pt x="6016" y="591"/>
                    <a:pt x="6236" y="398"/>
                    <a:pt x="6506" y="307"/>
                  </a:cubicBezTo>
                  <a:cubicBezTo>
                    <a:pt x="6610" y="281"/>
                    <a:pt x="6726" y="255"/>
                    <a:pt x="6842" y="255"/>
                  </a:cubicBezTo>
                  <a:close/>
                  <a:moveTo>
                    <a:pt x="6839" y="0"/>
                  </a:moveTo>
                  <a:cubicBezTo>
                    <a:pt x="6702" y="0"/>
                    <a:pt x="6563" y="21"/>
                    <a:pt x="6429" y="62"/>
                  </a:cubicBezTo>
                  <a:cubicBezTo>
                    <a:pt x="6093" y="178"/>
                    <a:pt x="5809" y="410"/>
                    <a:pt x="5654" y="733"/>
                  </a:cubicBezTo>
                  <a:lnTo>
                    <a:pt x="181" y="11589"/>
                  </a:lnTo>
                  <a:cubicBezTo>
                    <a:pt x="26" y="11899"/>
                    <a:pt x="0" y="12261"/>
                    <a:pt x="104" y="12596"/>
                  </a:cubicBezTo>
                  <a:cubicBezTo>
                    <a:pt x="220" y="12932"/>
                    <a:pt x="453" y="13216"/>
                    <a:pt x="775" y="13371"/>
                  </a:cubicBezTo>
                  <a:lnTo>
                    <a:pt x="4429" y="15217"/>
                  </a:lnTo>
                  <a:cubicBezTo>
                    <a:pt x="4622" y="15307"/>
                    <a:pt x="4816" y="15359"/>
                    <a:pt x="5022" y="15359"/>
                  </a:cubicBezTo>
                  <a:cubicBezTo>
                    <a:pt x="5164" y="15359"/>
                    <a:pt x="5306" y="15333"/>
                    <a:pt x="5448" y="15295"/>
                  </a:cubicBezTo>
                  <a:cubicBezTo>
                    <a:pt x="5784" y="15178"/>
                    <a:pt x="6055" y="14946"/>
                    <a:pt x="6210" y="14624"/>
                  </a:cubicBezTo>
                  <a:lnTo>
                    <a:pt x="11683" y="3767"/>
                  </a:lnTo>
                  <a:cubicBezTo>
                    <a:pt x="11851" y="3457"/>
                    <a:pt x="11877" y="3095"/>
                    <a:pt x="11761" y="2760"/>
                  </a:cubicBezTo>
                  <a:cubicBezTo>
                    <a:pt x="11644" y="2424"/>
                    <a:pt x="11412" y="2153"/>
                    <a:pt x="11102" y="1985"/>
                  </a:cubicBezTo>
                  <a:lnTo>
                    <a:pt x="7436" y="140"/>
                  </a:lnTo>
                  <a:cubicBezTo>
                    <a:pt x="7250" y="47"/>
                    <a:pt x="7046" y="0"/>
                    <a:pt x="6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6362;p120"/>
            <p:cNvSpPr/>
            <p:nvPr/>
          </p:nvSpPr>
          <p:spPr>
            <a:xfrm>
              <a:off x="4806149" y="3994091"/>
              <a:ext cx="125603" cy="110174"/>
            </a:xfrm>
            <a:custGeom>
              <a:avLst/>
              <a:gdLst/>
              <a:ahLst/>
              <a:cxnLst/>
              <a:rect l="l" t="t" r="r" b="b"/>
              <a:pathLst>
                <a:path w="6081" h="5334" extrusionOk="0">
                  <a:moveTo>
                    <a:pt x="3036" y="1"/>
                  </a:moveTo>
                  <a:cubicBezTo>
                    <a:pt x="2068" y="1"/>
                    <a:pt x="1132" y="538"/>
                    <a:pt x="659" y="1467"/>
                  </a:cubicBezTo>
                  <a:cubicBezTo>
                    <a:pt x="1" y="2783"/>
                    <a:pt x="530" y="4384"/>
                    <a:pt x="1846" y="5043"/>
                  </a:cubicBezTo>
                  <a:cubicBezTo>
                    <a:pt x="2230" y="5240"/>
                    <a:pt x="2641" y="5334"/>
                    <a:pt x="3046" y="5334"/>
                  </a:cubicBezTo>
                  <a:cubicBezTo>
                    <a:pt x="4018" y="5334"/>
                    <a:pt x="4958" y="4797"/>
                    <a:pt x="5423" y="3868"/>
                  </a:cubicBezTo>
                  <a:cubicBezTo>
                    <a:pt x="6080" y="2551"/>
                    <a:pt x="5552" y="950"/>
                    <a:pt x="4235" y="292"/>
                  </a:cubicBezTo>
                  <a:cubicBezTo>
                    <a:pt x="3851" y="95"/>
                    <a:pt x="3441" y="1"/>
                    <a:pt x="3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6363;p120"/>
            <p:cNvSpPr/>
            <p:nvPr/>
          </p:nvSpPr>
          <p:spPr>
            <a:xfrm>
              <a:off x="4829880" y="4011502"/>
              <a:ext cx="78159" cy="75556"/>
            </a:xfrm>
            <a:custGeom>
              <a:avLst/>
              <a:gdLst/>
              <a:ahLst/>
              <a:cxnLst/>
              <a:rect l="l" t="t" r="r" b="b"/>
              <a:pathLst>
                <a:path w="3784" h="3658" extrusionOk="0">
                  <a:moveTo>
                    <a:pt x="1898" y="262"/>
                  </a:moveTo>
                  <a:cubicBezTo>
                    <a:pt x="2131" y="262"/>
                    <a:pt x="2375" y="314"/>
                    <a:pt x="2595" y="430"/>
                  </a:cubicBezTo>
                  <a:cubicBezTo>
                    <a:pt x="2969" y="611"/>
                    <a:pt x="3253" y="933"/>
                    <a:pt x="3382" y="1334"/>
                  </a:cubicBezTo>
                  <a:cubicBezTo>
                    <a:pt x="3511" y="1734"/>
                    <a:pt x="3486" y="2160"/>
                    <a:pt x="3292" y="2534"/>
                  </a:cubicBezTo>
                  <a:cubicBezTo>
                    <a:pt x="3098" y="2909"/>
                    <a:pt x="2776" y="3179"/>
                    <a:pt x="2389" y="3322"/>
                  </a:cubicBezTo>
                  <a:cubicBezTo>
                    <a:pt x="2230" y="3373"/>
                    <a:pt x="2068" y="3398"/>
                    <a:pt x="1906" y="3398"/>
                  </a:cubicBezTo>
                  <a:cubicBezTo>
                    <a:pt x="1659" y="3398"/>
                    <a:pt x="1414" y="3340"/>
                    <a:pt x="1188" y="3231"/>
                  </a:cubicBezTo>
                  <a:cubicBezTo>
                    <a:pt x="814" y="3038"/>
                    <a:pt x="530" y="2715"/>
                    <a:pt x="401" y="2315"/>
                  </a:cubicBezTo>
                  <a:cubicBezTo>
                    <a:pt x="272" y="1914"/>
                    <a:pt x="298" y="1489"/>
                    <a:pt x="491" y="1114"/>
                  </a:cubicBezTo>
                  <a:cubicBezTo>
                    <a:pt x="685" y="740"/>
                    <a:pt x="1007" y="469"/>
                    <a:pt x="1394" y="340"/>
                  </a:cubicBezTo>
                  <a:cubicBezTo>
                    <a:pt x="1563" y="288"/>
                    <a:pt x="1730" y="262"/>
                    <a:pt x="1898" y="262"/>
                  </a:cubicBezTo>
                  <a:close/>
                  <a:moveTo>
                    <a:pt x="1890" y="1"/>
                  </a:moveTo>
                  <a:cubicBezTo>
                    <a:pt x="1698" y="1"/>
                    <a:pt x="1506" y="32"/>
                    <a:pt x="1317" y="95"/>
                  </a:cubicBezTo>
                  <a:cubicBezTo>
                    <a:pt x="852" y="250"/>
                    <a:pt x="478" y="572"/>
                    <a:pt x="258" y="998"/>
                  </a:cubicBezTo>
                  <a:cubicBezTo>
                    <a:pt x="39" y="1437"/>
                    <a:pt x="0" y="1940"/>
                    <a:pt x="155" y="2393"/>
                  </a:cubicBezTo>
                  <a:cubicBezTo>
                    <a:pt x="310" y="2857"/>
                    <a:pt x="633" y="3231"/>
                    <a:pt x="1072" y="3451"/>
                  </a:cubicBezTo>
                  <a:cubicBezTo>
                    <a:pt x="1330" y="3593"/>
                    <a:pt x="1614" y="3658"/>
                    <a:pt x="1885" y="3658"/>
                  </a:cubicBezTo>
                  <a:cubicBezTo>
                    <a:pt x="2079" y="3658"/>
                    <a:pt x="2272" y="3618"/>
                    <a:pt x="2466" y="3567"/>
                  </a:cubicBezTo>
                  <a:cubicBezTo>
                    <a:pt x="2931" y="3412"/>
                    <a:pt x="3305" y="3090"/>
                    <a:pt x="3525" y="2651"/>
                  </a:cubicBezTo>
                  <a:cubicBezTo>
                    <a:pt x="3744" y="2212"/>
                    <a:pt x="3783" y="1721"/>
                    <a:pt x="3628" y="1257"/>
                  </a:cubicBezTo>
                  <a:cubicBezTo>
                    <a:pt x="3473" y="792"/>
                    <a:pt x="3150" y="417"/>
                    <a:pt x="2711" y="198"/>
                  </a:cubicBezTo>
                  <a:cubicBezTo>
                    <a:pt x="2450" y="67"/>
                    <a:pt x="2171" y="1"/>
                    <a:pt x="18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6364;p120"/>
            <p:cNvSpPr/>
            <p:nvPr/>
          </p:nvSpPr>
          <p:spPr>
            <a:xfrm>
              <a:off x="4559789" y="4441888"/>
              <a:ext cx="509827" cy="57359"/>
            </a:xfrm>
            <a:custGeom>
              <a:avLst/>
              <a:gdLst/>
              <a:ahLst/>
              <a:cxnLst/>
              <a:rect l="l" t="t" r="r" b="b"/>
              <a:pathLst>
                <a:path w="24683" h="2777" extrusionOk="0">
                  <a:moveTo>
                    <a:pt x="91" y="1"/>
                  </a:moveTo>
                  <a:cubicBezTo>
                    <a:pt x="39" y="1"/>
                    <a:pt x="1" y="40"/>
                    <a:pt x="1" y="92"/>
                  </a:cubicBezTo>
                  <a:lnTo>
                    <a:pt x="1" y="2686"/>
                  </a:lnTo>
                  <a:cubicBezTo>
                    <a:pt x="1" y="2738"/>
                    <a:pt x="39" y="2777"/>
                    <a:pt x="91" y="2777"/>
                  </a:cubicBezTo>
                  <a:lnTo>
                    <a:pt x="24592" y="2777"/>
                  </a:lnTo>
                  <a:cubicBezTo>
                    <a:pt x="24644" y="2777"/>
                    <a:pt x="24683" y="2738"/>
                    <a:pt x="24683" y="2686"/>
                  </a:cubicBezTo>
                  <a:lnTo>
                    <a:pt x="24683" y="92"/>
                  </a:lnTo>
                  <a:cubicBezTo>
                    <a:pt x="24683" y="40"/>
                    <a:pt x="24644" y="1"/>
                    <a:pt x="245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6365;p120"/>
            <p:cNvSpPr/>
            <p:nvPr/>
          </p:nvSpPr>
          <p:spPr>
            <a:xfrm>
              <a:off x="4524339" y="4473156"/>
              <a:ext cx="580736" cy="125066"/>
            </a:xfrm>
            <a:custGeom>
              <a:avLst/>
              <a:gdLst/>
              <a:ahLst/>
              <a:cxnLst/>
              <a:rect l="l" t="t" r="r" b="b"/>
              <a:pathLst>
                <a:path w="28116" h="6055" extrusionOk="0">
                  <a:moveTo>
                    <a:pt x="3421" y="1"/>
                  </a:moveTo>
                  <a:cubicBezTo>
                    <a:pt x="3421" y="1"/>
                    <a:pt x="348" y="3395"/>
                    <a:pt x="0" y="6055"/>
                  </a:cubicBezTo>
                  <a:lnTo>
                    <a:pt x="28116" y="6055"/>
                  </a:lnTo>
                  <a:cubicBezTo>
                    <a:pt x="27754" y="3395"/>
                    <a:pt x="24695" y="1"/>
                    <a:pt x="24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6366;p120"/>
            <p:cNvSpPr/>
            <p:nvPr/>
          </p:nvSpPr>
          <p:spPr>
            <a:xfrm>
              <a:off x="3310951" y="3874814"/>
              <a:ext cx="170383" cy="193062"/>
            </a:xfrm>
            <a:custGeom>
              <a:avLst/>
              <a:gdLst/>
              <a:ahLst/>
              <a:cxnLst/>
              <a:rect l="l" t="t" r="r" b="b"/>
              <a:pathLst>
                <a:path w="8249" h="9347" extrusionOk="0">
                  <a:moveTo>
                    <a:pt x="1343" y="0"/>
                  </a:moveTo>
                  <a:lnTo>
                    <a:pt x="1343" y="4660"/>
                  </a:lnTo>
                  <a:cubicBezTo>
                    <a:pt x="1343" y="4763"/>
                    <a:pt x="1329" y="4866"/>
                    <a:pt x="1291" y="4970"/>
                  </a:cubicBezTo>
                  <a:lnTo>
                    <a:pt x="0" y="9346"/>
                  </a:lnTo>
                  <a:lnTo>
                    <a:pt x="4157" y="9346"/>
                  </a:lnTo>
                  <a:lnTo>
                    <a:pt x="4157" y="0"/>
                  </a:lnTo>
                  <a:close/>
                  <a:moveTo>
                    <a:pt x="4415" y="0"/>
                  </a:moveTo>
                  <a:lnTo>
                    <a:pt x="4415" y="9346"/>
                  </a:lnTo>
                  <a:lnTo>
                    <a:pt x="8249" y="9346"/>
                  </a:lnTo>
                  <a:lnTo>
                    <a:pt x="6958" y="4970"/>
                  </a:lnTo>
                  <a:cubicBezTo>
                    <a:pt x="6932" y="4866"/>
                    <a:pt x="6919" y="4763"/>
                    <a:pt x="6919" y="4660"/>
                  </a:cubicBezTo>
                  <a:lnTo>
                    <a:pt x="69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6367;p120"/>
            <p:cNvSpPr/>
            <p:nvPr/>
          </p:nvSpPr>
          <p:spPr>
            <a:xfrm>
              <a:off x="3242422" y="4067846"/>
              <a:ext cx="307718" cy="249843"/>
            </a:xfrm>
            <a:custGeom>
              <a:avLst/>
              <a:gdLst/>
              <a:ahLst/>
              <a:cxnLst/>
              <a:rect l="l" t="t" r="r" b="b"/>
              <a:pathLst>
                <a:path w="14898" h="12096" extrusionOk="0">
                  <a:moveTo>
                    <a:pt x="3318" y="0"/>
                  </a:moveTo>
                  <a:lnTo>
                    <a:pt x="78" y="11011"/>
                  </a:lnTo>
                  <a:cubicBezTo>
                    <a:pt x="0" y="11269"/>
                    <a:pt x="52" y="11541"/>
                    <a:pt x="207" y="11747"/>
                  </a:cubicBezTo>
                  <a:cubicBezTo>
                    <a:pt x="375" y="11966"/>
                    <a:pt x="620" y="12095"/>
                    <a:pt x="878" y="12095"/>
                  </a:cubicBezTo>
                  <a:lnTo>
                    <a:pt x="14007" y="12095"/>
                  </a:lnTo>
                  <a:cubicBezTo>
                    <a:pt x="14277" y="12095"/>
                    <a:pt x="14523" y="11966"/>
                    <a:pt x="14678" y="11747"/>
                  </a:cubicBezTo>
                  <a:cubicBezTo>
                    <a:pt x="14845" y="11541"/>
                    <a:pt x="14897" y="11269"/>
                    <a:pt x="14820" y="11011"/>
                  </a:cubicBezTo>
                  <a:lnTo>
                    <a:pt x="11567" y="0"/>
                  </a:lnTo>
                  <a:lnTo>
                    <a:pt x="7733" y="0"/>
                  </a:lnTo>
                  <a:lnTo>
                    <a:pt x="7733" y="8429"/>
                  </a:lnTo>
                  <a:cubicBezTo>
                    <a:pt x="7733" y="8507"/>
                    <a:pt x="7681" y="8558"/>
                    <a:pt x="7604" y="8558"/>
                  </a:cubicBezTo>
                  <a:cubicBezTo>
                    <a:pt x="7539" y="8558"/>
                    <a:pt x="7475" y="8507"/>
                    <a:pt x="7475" y="8429"/>
                  </a:cubicBezTo>
                  <a:lnTo>
                    <a:pt x="74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6368;p120"/>
            <p:cNvSpPr/>
            <p:nvPr/>
          </p:nvSpPr>
          <p:spPr>
            <a:xfrm>
              <a:off x="3396789" y="3874814"/>
              <a:ext cx="5370" cy="369828"/>
            </a:xfrm>
            <a:custGeom>
              <a:avLst/>
              <a:gdLst/>
              <a:ahLst/>
              <a:cxnLst/>
              <a:rect l="l" t="t" r="r" b="b"/>
              <a:pathLst>
                <a:path w="260" h="17905" extrusionOk="0">
                  <a:moveTo>
                    <a:pt x="1" y="0"/>
                  </a:moveTo>
                  <a:lnTo>
                    <a:pt x="1" y="9346"/>
                  </a:lnTo>
                  <a:lnTo>
                    <a:pt x="1" y="17775"/>
                  </a:lnTo>
                  <a:cubicBezTo>
                    <a:pt x="1" y="17853"/>
                    <a:pt x="65" y="17904"/>
                    <a:pt x="130" y="17904"/>
                  </a:cubicBezTo>
                  <a:cubicBezTo>
                    <a:pt x="207" y="17904"/>
                    <a:pt x="259" y="17853"/>
                    <a:pt x="259" y="17775"/>
                  </a:cubicBezTo>
                  <a:lnTo>
                    <a:pt x="259" y="9346"/>
                  </a:lnTo>
                  <a:lnTo>
                    <a:pt x="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6369;p120"/>
            <p:cNvSpPr/>
            <p:nvPr/>
          </p:nvSpPr>
          <p:spPr>
            <a:xfrm>
              <a:off x="3236824" y="3869465"/>
              <a:ext cx="318913" cy="453315"/>
            </a:xfrm>
            <a:custGeom>
              <a:avLst/>
              <a:gdLst/>
              <a:ahLst/>
              <a:cxnLst/>
              <a:rect l="l" t="t" r="r" b="b"/>
              <a:pathLst>
                <a:path w="15440" h="21947" extrusionOk="0">
                  <a:moveTo>
                    <a:pt x="10508" y="259"/>
                  </a:moveTo>
                  <a:lnTo>
                    <a:pt x="10508" y="4919"/>
                  </a:lnTo>
                  <a:cubicBezTo>
                    <a:pt x="10508" y="5022"/>
                    <a:pt x="10521" y="5125"/>
                    <a:pt x="10547" y="5229"/>
                  </a:cubicBezTo>
                  <a:lnTo>
                    <a:pt x="15091" y="20616"/>
                  </a:lnTo>
                  <a:cubicBezTo>
                    <a:pt x="15168" y="20874"/>
                    <a:pt x="15116" y="21146"/>
                    <a:pt x="14949" y="21352"/>
                  </a:cubicBezTo>
                  <a:cubicBezTo>
                    <a:pt x="14794" y="21571"/>
                    <a:pt x="14548" y="21700"/>
                    <a:pt x="14278" y="21700"/>
                  </a:cubicBezTo>
                  <a:lnTo>
                    <a:pt x="1149" y="21700"/>
                  </a:lnTo>
                  <a:cubicBezTo>
                    <a:pt x="891" y="21700"/>
                    <a:pt x="646" y="21571"/>
                    <a:pt x="478" y="21352"/>
                  </a:cubicBezTo>
                  <a:cubicBezTo>
                    <a:pt x="323" y="21146"/>
                    <a:pt x="271" y="20874"/>
                    <a:pt x="349" y="20616"/>
                  </a:cubicBezTo>
                  <a:lnTo>
                    <a:pt x="4880" y="5229"/>
                  </a:lnTo>
                  <a:cubicBezTo>
                    <a:pt x="4918" y="5125"/>
                    <a:pt x="4932" y="5022"/>
                    <a:pt x="4932" y="4919"/>
                  </a:cubicBezTo>
                  <a:lnTo>
                    <a:pt x="4932" y="259"/>
                  </a:lnTo>
                  <a:close/>
                  <a:moveTo>
                    <a:pt x="4674" y="1"/>
                  </a:moveTo>
                  <a:lnTo>
                    <a:pt x="4674" y="4919"/>
                  </a:lnTo>
                  <a:cubicBezTo>
                    <a:pt x="4674" y="4996"/>
                    <a:pt x="4660" y="5074"/>
                    <a:pt x="4634" y="5151"/>
                  </a:cubicBezTo>
                  <a:lnTo>
                    <a:pt x="104" y="20539"/>
                  </a:lnTo>
                  <a:cubicBezTo>
                    <a:pt x="1" y="20874"/>
                    <a:pt x="65" y="21236"/>
                    <a:pt x="271" y="21507"/>
                  </a:cubicBezTo>
                  <a:cubicBezTo>
                    <a:pt x="478" y="21791"/>
                    <a:pt x="801" y="21946"/>
                    <a:pt x="1149" y="21946"/>
                  </a:cubicBezTo>
                  <a:lnTo>
                    <a:pt x="14278" y="21946"/>
                  </a:lnTo>
                  <a:cubicBezTo>
                    <a:pt x="14626" y="21946"/>
                    <a:pt x="14949" y="21791"/>
                    <a:pt x="15156" y="21507"/>
                  </a:cubicBezTo>
                  <a:cubicBezTo>
                    <a:pt x="15375" y="21236"/>
                    <a:pt x="15440" y="20874"/>
                    <a:pt x="15336" y="20539"/>
                  </a:cubicBezTo>
                  <a:lnTo>
                    <a:pt x="10792" y="5151"/>
                  </a:lnTo>
                  <a:cubicBezTo>
                    <a:pt x="10779" y="5074"/>
                    <a:pt x="10767" y="4996"/>
                    <a:pt x="10767" y="4919"/>
                  </a:cubicBezTo>
                  <a:lnTo>
                    <a:pt x="107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6370;p120"/>
            <p:cNvSpPr/>
            <p:nvPr/>
          </p:nvSpPr>
          <p:spPr>
            <a:xfrm>
              <a:off x="3439460" y="4192079"/>
              <a:ext cx="81071" cy="5350"/>
            </a:xfrm>
            <a:custGeom>
              <a:avLst/>
              <a:gdLst/>
              <a:ahLst/>
              <a:cxnLst/>
              <a:rect l="l" t="t" r="r" b="b"/>
              <a:pathLst>
                <a:path w="3925" h="259" extrusionOk="0">
                  <a:moveTo>
                    <a:pt x="129" y="1"/>
                  </a:moveTo>
                  <a:cubicBezTo>
                    <a:pt x="64" y="1"/>
                    <a:pt x="0" y="52"/>
                    <a:pt x="0" y="130"/>
                  </a:cubicBezTo>
                  <a:cubicBezTo>
                    <a:pt x="0" y="194"/>
                    <a:pt x="64" y="259"/>
                    <a:pt x="129" y="259"/>
                  </a:cubicBezTo>
                  <a:lnTo>
                    <a:pt x="3796" y="259"/>
                  </a:lnTo>
                  <a:cubicBezTo>
                    <a:pt x="3873" y="259"/>
                    <a:pt x="3925" y="194"/>
                    <a:pt x="3925" y="130"/>
                  </a:cubicBezTo>
                  <a:cubicBezTo>
                    <a:pt x="3925" y="52"/>
                    <a:pt x="3873" y="1"/>
                    <a:pt x="3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6371;p120"/>
            <p:cNvSpPr/>
            <p:nvPr/>
          </p:nvSpPr>
          <p:spPr>
            <a:xfrm>
              <a:off x="3421326" y="4152630"/>
              <a:ext cx="90675" cy="5060"/>
            </a:xfrm>
            <a:custGeom>
              <a:avLst/>
              <a:gdLst/>
              <a:ahLst/>
              <a:cxnLst/>
              <a:rect l="l" t="t" r="r" b="b"/>
              <a:pathLst>
                <a:path w="4390" h="245" extrusionOk="0">
                  <a:moveTo>
                    <a:pt x="130" y="0"/>
                  </a:moveTo>
                  <a:cubicBezTo>
                    <a:pt x="65" y="0"/>
                    <a:pt x="1" y="52"/>
                    <a:pt x="1" y="116"/>
                  </a:cubicBezTo>
                  <a:cubicBezTo>
                    <a:pt x="1" y="193"/>
                    <a:pt x="65" y="245"/>
                    <a:pt x="130" y="245"/>
                  </a:cubicBezTo>
                  <a:lnTo>
                    <a:pt x="4261" y="245"/>
                  </a:lnTo>
                  <a:cubicBezTo>
                    <a:pt x="4338" y="245"/>
                    <a:pt x="4390" y="193"/>
                    <a:pt x="4390" y="116"/>
                  </a:cubicBezTo>
                  <a:cubicBezTo>
                    <a:pt x="4390" y="52"/>
                    <a:pt x="4338" y="0"/>
                    <a:pt x="4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6372;p120"/>
            <p:cNvSpPr/>
            <p:nvPr/>
          </p:nvSpPr>
          <p:spPr>
            <a:xfrm>
              <a:off x="3431467" y="4104362"/>
              <a:ext cx="64258" cy="5350"/>
            </a:xfrm>
            <a:custGeom>
              <a:avLst/>
              <a:gdLst/>
              <a:ahLst/>
              <a:cxnLst/>
              <a:rect l="l" t="t" r="r" b="b"/>
              <a:pathLst>
                <a:path w="3111" h="259" extrusionOk="0">
                  <a:moveTo>
                    <a:pt x="129" y="0"/>
                  </a:moveTo>
                  <a:cubicBezTo>
                    <a:pt x="64" y="0"/>
                    <a:pt x="0" y="52"/>
                    <a:pt x="0" y="129"/>
                  </a:cubicBezTo>
                  <a:cubicBezTo>
                    <a:pt x="0" y="194"/>
                    <a:pt x="64" y="258"/>
                    <a:pt x="129" y="258"/>
                  </a:cubicBezTo>
                  <a:lnTo>
                    <a:pt x="2982" y="258"/>
                  </a:lnTo>
                  <a:cubicBezTo>
                    <a:pt x="3059" y="258"/>
                    <a:pt x="3111" y="194"/>
                    <a:pt x="3111" y="129"/>
                  </a:cubicBezTo>
                  <a:cubicBezTo>
                    <a:pt x="3111" y="52"/>
                    <a:pt x="3059" y="0"/>
                    <a:pt x="2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6373;p120"/>
            <p:cNvSpPr/>
            <p:nvPr/>
          </p:nvSpPr>
          <p:spPr>
            <a:xfrm>
              <a:off x="3396789" y="3823861"/>
              <a:ext cx="5370" cy="45627"/>
            </a:xfrm>
            <a:custGeom>
              <a:avLst/>
              <a:gdLst/>
              <a:ahLst/>
              <a:cxnLst/>
              <a:rect l="l" t="t" r="r" b="b"/>
              <a:pathLst>
                <a:path w="260" h="2209" extrusionOk="0">
                  <a:moveTo>
                    <a:pt x="1" y="1"/>
                  </a:moveTo>
                  <a:lnTo>
                    <a:pt x="1" y="2209"/>
                  </a:lnTo>
                  <a:lnTo>
                    <a:pt x="259" y="2209"/>
                  </a:lnTo>
                  <a:lnTo>
                    <a:pt x="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6374;p120"/>
            <p:cNvSpPr/>
            <p:nvPr/>
          </p:nvSpPr>
          <p:spPr>
            <a:xfrm>
              <a:off x="3333340" y="3869465"/>
              <a:ext cx="125872" cy="1343"/>
            </a:xfrm>
            <a:custGeom>
              <a:avLst/>
              <a:gdLst/>
              <a:ahLst/>
              <a:cxnLst/>
              <a:rect l="l" t="t" r="r" b="b"/>
              <a:pathLst>
                <a:path w="6094" h="65" extrusionOk="0">
                  <a:moveTo>
                    <a:pt x="1" y="1"/>
                  </a:moveTo>
                  <a:lnTo>
                    <a:pt x="1" y="65"/>
                  </a:lnTo>
                  <a:lnTo>
                    <a:pt x="6094" y="65"/>
                  </a:lnTo>
                  <a:lnTo>
                    <a:pt x="6094" y="1"/>
                  </a:lnTo>
                  <a:close/>
                </a:path>
              </a:pathLst>
            </a:custGeom>
            <a:solidFill>
              <a:srgbClr val="8295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6375;p120"/>
            <p:cNvSpPr/>
            <p:nvPr/>
          </p:nvSpPr>
          <p:spPr>
            <a:xfrm>
              <a:off x="3304796" y="3821197"/>
              <a:ext cx="182941" cy="52298"/>
            </a:xfrm>
            <a:custGeom>
              <a:avLst/>
              <a:gdLst/>
              <a:ahLst/>
              <a:cxnLst/>
              <a:rect l="l" t="t" r="r" b="b"/>
              <a:pathLst>
                <a:path w="8857" h="2532" extrusionOk="0">
                  <a:moveTo>
                    <a:pt x="7617" y="259"/>
                  </a:moveTo>
                  <a:cubicBezTo>
                    <a:pt x="8159" y="259"/>
                    <a:pt x="8598" y="698"/>
                    <a:pt x="8598" y="1240"/>
                  </a:cubicBezTo>
                  <a:lnTo>
                    <a:pt x="8598" y="1292"/>
                  </a:lnTo>
                  <a:cubicBezTo>
                    <a:pt x="8598" y="1834"/>
                    <a:pt x="8159" y="2273"/>
                    <a:pt x="7617" y="2273"/>
                  </a:cubicBezTo>
                  <a:lnTo>
                    <a:pt x="1240" y="2273"/>
                  </a:lnTo>
                  <a:cubicBezTo>
                    <a:pt x="698" y="2273"/>
                    <a:pt x="247" y="1834"/>
                    <a:pt x="247" y="1292"/>
                  </a:cubicBezTo>
                  <a:lnTo>
                    <a:pt x="247" y="1240"/>
                  </a:lnTo>
                  <a:cubicBezTo>
                    <a:pt x="247" y="698"/>
                    <a:pt x="698" y="259"/>
                    <a:pt x="1240" y="259"/>
                  </a:cubicBezTo>
                  <a:close/>
                  <a:moveTo>
                    <a:pt x="1240" y="1"/>
                  </a:moveTo>
                  <a:cubicBezTo>
                    <a:pt x="556" y="1"/>
                    <a:pt x="1" y="556"/>
                    <a:pt x="1" y="1240"/>
                  </a:cubicBezTo>
                  <a:lnTo>
                    <a:pt x="1" y="1292"/>
                  </a:lnTo>
                  <a:cubicBezTo>
                    <a:pt x="1" y="1976"/>
                    <a:pt x="556" y="2531"/>
                    <a:pt x="1240" y="2531"/>
                  </a:cubicBezTo>
                  <a:lnTo>
                    <a:pt x="7617" y="2531"/>
                  </a:lnTo>
                  <a:cubicBezTo>
                    <a:pt x="8302" y="2531"/>
                    <a:pt x="8856" y="1976"/>
                    <a:pt x="8856" y="1292"/>
                  </a:cubicBezTo>
                  <a:lnTo>
                    <a:pt x="8856" y="1240"/>
                  </a:lnTo>
                  <a:cubicBezTo>
                    <a:pt x="8856" y="556"/>
                    <a:pt x="8302" y="1"/>
                    <a:pt x="7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6376;p120"/>
            <p:cNvSpPr/>
            <p:nvPr/>
          </p:nvSpPr>
          <p:spPr>
            <a:xfrm>
              <a:off x="2904875" y="4590286"/>
              <a:ext cx="2237370" cy="13715"/>
            </a:xfrm>
            <a:custGeom>
              <a:avLst/>
              <a:gdLst/>
              <a:ahLst/>
              <a:cxnLst/>
              <a:rect l="l" t="t" r="r" b="b"/>
              <a:pathLst>
                <a:path w="108321" h="664" extrusionOk="0">
                  <a:moveTo>
                    <a:pt x="1988" y="1"/>
                  </a:moveTo>
                  <a:cubicBezTo>
                    <a:pt x="1524" y="1"/>
                    <a:pt x="1059" y="2"/>
                    <a:pt x="594" y="7"/>
                  </a:cubicBezTo>
                  <a:lnTo>
                    <a:pt x="413" y="7"/>
                  </a:lnTo>
                  <a:cubicBezTo>
                    <a:pt x="0" y="7"/>
                    <a:pt x="0" y="652"/>
                    <a:pt x="413" y="652"/>
                  </a:cubicBezTo>
                  <a:lnTo>
                    <a:pt x="103544" y="652"/>
                  </a:lnTo>
                  <a:cubicBezTo>
                    <a:pt x="104473" y="652"/>
                    <a:pt x="105403" y="664"/>
                    <a:pt x="106332" y="664"/>
                  </a:cubicBezTo>
                  <a:cubicBezTo>
                    <a:pt x="106797" y="664"/>
                    <a:pt x="107262" y="661"/>
                    <a:pt x="107726" y="652"/>
                  </a:cubicBezTo>
                  <a:lnTo>
                    <a:pt x="107907" y="652"/>
                  </a:lnTo>
                  <a:cubicBezTo>
                    <a:pt x="108320" y="652"/>
                    <a:pt x="108320" y="7"/>
                    <a:pt x="107907" y="7"/>
                  </a:cubicBezTo>
                  <a:lnTo>
                    <a:pt x="4777" y="7"/>
                  </a:lnTo>
                  <a:cubicBezTo>
                    <a:pt x="3847" y="7"/>
                    <a:pt x="2918" y="1"/>
                    <a:pt x="19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6377;p120"/>
            <p:cNvSpPr/>
            <p:nvPr/>
          </p:nvSpPr>
          <p:spPr>
            <a:xfrm>
              <a:off x="3045625" y="4325550"/>
              <a:ext cx="670500" cy="130200"/>
            </a:xfrm>
            <a:prstGeom prst="roundRect">
              <a:avLst>
                <a:gd name="adj" fmla="val 3565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6378;p120"/>
            <p:cNvSpPr/>
            <p:nvPr/>
          </p:nvSpPr>
          <p:spPr>
            <a:xfrm>
              <a:off x="3045652" y="4322983"/>
              <a:ext cx="670337" cy="135476"/>
            </a:xfrm>
            <a:custGeom>
              <a:avLst/>
              <a:gdLst/>
              <a:ahLst/>
              <a:cxnLst/>
              <a:rect l="l" t="t" r="r" b="b"/>
              <a:pathLst>
                <a:path w="32454" h="6559" extrusionOk="0">
                  <a:moveTo>
                    <a:pt x="30453" y="259"/>
                  </a:moveTo>
                  <a:cubicBezTo>
                    <a:pt x="31421" y="259"/>
                    <a:pt x="32195" y="1047"/>
                    <a:pt x="32195" y="2002"/>
                  </a:cubicBezTo>
                  <a:lnTo>
                    <a:pt x="32195" y="4558"/>
                  </a:lnTo>
                  <a:cubicBezTo>
                    <a:pt x="32195" y="5513"/>
                    <a:pt x="31421" y="6300"/>
                    <a:pt x="30453" y="6300"/>
                  </a:cubicBezTo>
                  <a:lnTo>
                    <a:pt x="2002" y="6300"/>
                  </a:lnTo>
                  <a:cubicBezTo>
                    <a:pt x="1046" y="6300"/>
                    <a:pt x="258" y="5513"/>
                    <a:pt x="258" y="4558"/>
                  </a:cubicBezTo>
                  <a:lnTo>
                    <a:pt x="258" y="2002"/>
                  </a:lnTo>
                  <a:cubicBezTo>
                    <a:pt x="258" y="1047"/>
                    <a:pt x="1046" y="259"/>
                    <a:pt x="2002" y="259"/>
                  </a:cubicBezTo>
                  <a:close/>
                  <a:moveTo>
                    <a:pt x="2002" y="1"/>
                  </a:moveTo>
                  <a:cubicBezTo>
                    <a:pt x="904" y="1"/>
                    <a:pt x="0" y="904"/>
                    <a:pt x="0" y="2002"/>
                  </a:cubicBezTo>
                  <a:lnTo>
                    <a:pt x="0" y="4558"/>
                  </a:lnTo>
                  <a:cubicBezTo>
                    <a:pt x="0" y="5655"/>
                    <a:pt x="904" y="6558"/>
                    <a:pt x="2002" y="6558"/>
                  </a:cubicBezTo>
                  <a:lnTo>
                    <a:pt x="30453" y="6558"/>
                  </a:lnTo>
                  <a:cubicBezTo>
                    <a:pt x="31563" y="6558"/>
                    <a:pt x="32453" y="5655"/>
                    <a:pt x="32453" y="4558"/>
                  </a:cubicBezTo>
                  <a:lnTo>
                    <a:pt x="32453" y="2002"/>
                  </a:lnTo>
                  <a:cubicBezTo>
                    <a:pt x="32453" y="904"/>
                    <a:pt x="31563" y="1"/>
                    <a:pt x="304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6379;p120"/>
            <p:cNvSpPr/>
            <p:nvPr/>
          </p:nvSpPr>
          <p:spPr>
            <a:xfrm>
              <a:off x="3136033" y="4325647"/>
              <a:ext cx="90159" cy="130147"/>
            </a:xfrm>
            <a:custGeom>
              <a:avLst/>
              <a:gdLst/>
              <a:ahLst/>
              <a:cxnLst/>
              <a:rect l="l" t="t" r="r" b="b"/>
              <a:pathLst>
                <a:path w="4365" h="6301" extrusionOk="0">
                  <a:moveTo>
                    <a:pt x="1" y="1"/>
                  </a:moveTo>
                  <a:lnTo>
                    <a:pt x="1" y="6300"/>
                  </a:lnTo>
                  <a:lnTo>
                    <a:pt x="4364" y="6300"/>
                  </a:lnTo>
                  <a:lnTo>
                    <a:pt x="4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6380;p120"/>
            <p:cNvSpPr/>
            <p:nvPr/>
          </p:nvSpPr>
          <p:spPr>
            <a:xfrm>
              <a:off x="3133369" y="4322983"/>
              <a:ext cx="95488" cy="135476"/>
            </a:xfrm>
            <a:custGeom>
              <a:avLst/>
              <a:gdLst/>
              <a:ahLst/>
              <a:cxnLst/>
              <a:rect l="l" t="t" r="r" b="b"/>
              <a:pathLst>
                <a:path w="4623" h="6559" extrusionOk="0">
                  <a:moveTo>
                    <a:pt x="4364" y="259"/>
                  </a:moveTo>
                  <a:lnTo>
                    <a:pt x="4364" y="6300"/>
                  </a:lnTo>
                  <a:lnTo>
                    <a:pt x="259" y="6300"/>
                  </a:lnTo>
                  <a:lnTo>
                    <a:pt x="259" y="259"/>
                  </a:lnTo>
                  <a:close/>
                  <a:moveTo>
                    <a:pt x="1" y="1"/>
                  </a:moveTo>
                  <a:lnTo>
                    <a:pt x="1" y="6558"/>
                  </a:lnTo>
                  <a:lnTo>
                    <a:pt x="4622" y="6558"/>
                  </a:lnTo>
                  <a:lnTo>
                    <a:pt x="46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6381;p120"/>
            <p:cNvSpPr/>
            <p:nvPr/>
          </p:nvSpPr>
          <p:spPr>
            <a:xfrm>
              <a:off x="3533848" y="4325647"/>
              <a:ext cx="89849" cy="130147"/>
            </a:xfrm>
            <a:custGeom>
              <a:avLst/>
              <a:gdLst/>
              <a:ahLst/>
              <a:cxnLst/>
              <a:rect l="l" t="t" r="r" b="b"/>
              <a:pathLst>
                <a:path w="4350" h="6301" extrusionOk="0">
                  <a:moveTo>
                    <a:pt x="0" y="1"/>
                  </a:moveTo>
                  <a:lnTo>
                    <a:pt x="0" y="6300"/>
                  </a:lnTo>
                  <a:lnTo>
                    <a:pt x="4350" y="6300"/>
                  </a:lnTo>
                  <a:lnTo>
                    <a:pt x="4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6382;p120"/>
            <p:cNvSpPr/>
            <p:nvPr/>
          </p:nvSpPr>
          <p:spPr>
            <a:xfrm>
              <a:off x="3531184" y="4322983"/>
              <a:ext cx="95199" cy="135476"/>
            </a:xfrm>
            <a:custGeom>
              <a:avLst/>
              <a:gdLst/>
              <a:ahLst/>
              <a:cxnLst/>
              <a:rect l="l" t="t" r="r" b="b"/>
              <a:pathLst>
                <a:path w="4609" h="6559" extrusionOk="0">
                  <a:moveTo>
                    <a:pt x="4350" y="259"/>
                  </a:moveTo>
                  <a:lnTo>
                    <a:pt x="4350" y="6300"/>
                  </a:lnTo>
                  <a:lnTo>
                    <a:pt x="258" y="6300"/>
                  </a:lnTo>
                  <a:lnTo>
                    <a:pt x="258" y="259"/>
                  </a:lnTo>
                  <a:close/>
                  <a:moveTo>
                    <a:pt x="0" y="1"/>
                  </a:moveTo>
                  <a:lnTo>
                    <a:pt x="0" y="6558"/>
                  </a:lnTo>
                  <a:lnTo>
                    <a:pt x="4608" y="6558"/>
                  </a:lnTo>
                  <a:lnTo>
                    <a:pt x="46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6383;p120"/>
            <p:cNvSpPr/>
            <p:nvPr/>
          </p:nvSpPr>
          <p:spPr>
            <a:xfrm>
              <a:off x="4846672" y="3843234"/>
              <a:ext cx="71487" cy="78634"/>
            </a:xfrm>
            <a:custGeom>
              <a:avLst/>
              <a:gdLst/>
              <a:ahLst/>
              <a:cxnLst/>
              <a:rect l="l" t="t" r="r" b="b"/>
              <a:pathLst>
                <a:path w="3461" h="3807" extrusionOk="0">
                  <a:moveTo>
                    <a:pt x="1407" y="0"/>
                  </a:moveTo>
                  <a:cubicBezTo>
                    <a:pt x="1395" y="0"/>
                    <a:pt x="1382" y="9"/>
                    <a:pt x="1382" y="18"/>
                  </a:cubicBezTo>
                  <a:lnTo>
                    <a:pt x="13" y="2743"/>
                  </a:lnTo>
                  <a:cubicBezTo>
                    <a:pt x="1" y="2755"/>
                    <a:pt x="1" y="2781"/>
                    <a:pt x="27" y="2781"/>
                  </a:cubicBezTo>
                  <a:lnTo>
                    <a:pt x="2041" y="3801"/>
                  </a:lnTo>
                  <a:cubicBezTo>
                    <a:pt x="2044" y="3805"/>
                    <a:pt x="2049" y="3806"/>
                    <a:pt x="2054" y="3806"/>
                  </a:cubicBezTo>
                  <a:cubicBezTo>
                    <a:pt x="2066" y="3806"/>
                    <a:pt x="2079" y="3797"/>
                    <a:pt x="2079" y="3788"/>
                  </a:cubicBezTo>
                  <a:lnTo>
                    <a:pt x="3461" y="1064"/>
                  </a:lnTo>
                  <a:cubicBezTo>
                    <a:pt x="3461" y="1051"/>
                    <a:pt x="3461" y="1025"/>
                    <a:pt x="3435" y="1025"/>
                  </a:cubicBezTo>
                  <a:lnTo>
                    <a:pt x="1421" y="6"/>
                  </a:lnTo>
                  <a:cubicBezTo>
                    <a:pt x="1417" y="2"/>
                    <a:pt x="1412" y="0"/>
                    <a:pt x="1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6384;p120"/>
            <p:cNvSpPr/>
            <p:nvPr/>
          </p:nvSpPr>
          <p:spPr>
            <a:xfrm>
              <a:off x="4809081" y="3866966"/>
              <a:ext cx="104535" cy="114883"/>
            </a:xfrm>
            <a:custGeom>
              <a:avLst/>
              <a:gdLst/>
              <a:ahLst/>
              <a:cxnLst/>
              <a:rect l="l" t="t" r="r" b="b"/>
              <a:pathLst>
                <a:path w="5061" h="5562" extrusionOk="0">
                  <a:moveTo>
                    <a:pt x="2059" y="0"/>
                  </a:moveTo>
                  <a:cubicBezTo>
                    <a:pt x="2040" y="0"/>
                    <a:pt x="2024" y="12"/>
                    <a:pt x="2014" y="31"/>
                  </a:cubicBezTo>
                  <a:lnTo>
                    <a:pt x="14" y="4007"/>
                  </a:lnTo>
                  <a:cubicBezTo>
                    <a:pt x="0" y="4033"/>
                    <a:pt x="0" y="4059"/>
                    <a:pt x="26" y="4072"/>
                  </a:cubicBezTo>
                  <a:lnTo>
                    <a:pt x="2983" y="5556"/>
                  </a:lnTo>
                  <a:cubicBezTo>
                    <a:pt x="2990" y="5560"/>
                    <a:pt x="2998" y="5562"/>
                    <a:pt x="3005" y="5562"/>
                  </a:cubicBezTo>
                  <a:cubicBezTo>
                    <a:pt x="3022" y="5562"/>
                    <a:pt x="3034" y="5552"/>
                    <a:pt x="3034" y="5544"/>
                  </a:cubicBezTo>
                  <a:lnTo>
                    <a:pt x="5048" y="1554"/>
                  </a:lnTo>
                  <a:cubicBezTo>
                    <a:pt x="5061" y="1542"/>
                    <a:pt x="5048" y="1516"/>
                    <a:pt x="5022" y="1503"/>
                  </a:cubicBezTo>
                  <a:lnTo>
                    <a:pt x="2079" y="5"/>
                  </a:lnTo>
                  <a:cubicBezTo>
                    <a:pt x="2072" y="2"/>
                    <a:pt x="2065" y="0"/>
                    <a:pt x="2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6385;p120"/>
            <p:cNvSpPr/>
            <p:nvPr/>
          </p:nvSpPr>
          <p:spPr>
            <a:xfrm>
              <a:off x="4672559" y="4146124"/>
              <a:ext cx="105093" cy="96913"/>
            </a:xfrm>
            <a:custGeom>
              <a:avLst/>
              <a:gdLst/>
              <a:ahLst/>
              <a:cxnLst/>
              <a:rect l="l" t="t" r="r" b="b"/>
              <a:pathLst>
                <a:path w="5088" h="4692" extrusionOk="0">
                  <a:moveTo>
                    <a:pt x="1489" y="0"/>
                  </a:moveTo>
                  <a:cubicBezTo>
                    <a:pt x="1467" y="0"/>
                    <a:pt x="1443" y="12"/>
                    <a:pt x="1434" y="31"/>
                  </a:cubicBezTo>
                  <a:lnTo>
                    <a:pt x="27" y="2820"/>
                  </a:lnTo>
                  <a:cubicBezTo>
                    <a:pt x="1" y="2858"/>
                    <a:pt x="14" y="2884"/>
                    <a:pt x="53" y="2909"/>
                  </a:cubicBezTo>
                  <a:lnTo>
                    <a:pt x="3577" y="4678"/>
                  </a:lnTo>
                  <a:cubicBezTo>
                    <a:pt x="3586" y="4688"/>
                    <a:pt x="3597" y="4692"/>
                    <a:pt x="3608" y="4692"/>
                  </a:cubicBezTo>
                  <a:cubicBezTo>
                    <a:pt x="3628" y="4692"/>
                    <a:pt x="3650" y="4677"/>
                    <a:pt x="3667" y="4653"/>
                  </a:cubicBezTo>
                  <a:lnTo>
                    <a:pt x="5061" y="1864"/>
                  </a:lnTo>
                  <a:cubicBezTo>
                    <a:pt x="5087" y="1839"/>
                    <a:pt x="5075" y="1799"/>
                    <a:pt x="5035" y="1787"/>
                  </a:cubicBezTo>
                  <a:lnTo>
                    <a:pt x="1512" y="5"/>
                  </a:lnTo>
                  <a:cubicBezTo>
                    <a:pt x="1505" y="2"/>
                    <a:pt x="1497" y="0"/>
                    <a:pt x="14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9" presetClass="entr" presetSubtype="0" fill="hold" nodeType="withEffect">
                                  <p:stCondLst>
                                    <p:cond delay="0"/>
                                  </p:stCondLst>
                                  <p:childTnLst>
                                    <p:set>
                                      <p:cBhvr>
                                        <p:cTn id="9" dur="1" fill="hold">
                                          <p:stCondLst>
                                            <p:cond delay="0"/>
                                          </p:stCondLst>
                                        </p:cTn>
                                        <p:tgtEl>
                                          <p:spTgt spid="243"/>
                                        </p:tgtEl>
                                        <p:attrNameLst>
                                          <p:attrName>style.visibility</p:attrName>
                                        </p:attrNameLst>
                                      </p:cBhvr>
                                      <p:to>
                                        <p:strVal val="visible"/>
                                      </p:to>
                                    </p:set>
                                    <p:animEffect transition="in" filter="dissolve">
                                      <p:cBhvr>
                                        <p:cTn id="10"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62"/>
          <p:cNvSpPr/>
          <p:nvPr/>
        </p:nvSpPr>
        <p:spPr>
          <a:xfrm>
            <a:off x="6479775" y="114351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62"/>
          <p:cNvSpPr/>
          <p:nvPr/>
        </p:nvSpPr>
        <p:spPr>
          <a:xfrm>
            <a:off x="2412382" y="4512989"/>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43" name="Google Shape;1143;p62"/>
          <p:cNvGrpSpPr/>
          <p:nvPr/>
        </p:nvGrpSpPr>
        <p:grpSpPr>
          <a:xfrm>
            <a:off x="2976277" y="830975"/>
            <a:ext cx="354724" cy="354724"/>
            <a:chOff x="292035" y="246950"/>
            <a:chExt cx="461700" cy="461700"/>
          </a:xfrm>
        </p:grpSpPr>
        <p:sp>
          <p:nvSpPr>
            <p:cNvPr id="1144" name="Google Shape;1144;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8" name="Google Shape;1148;p62"/>
          <p:cNvGrpSpPr/>
          <p:nvPr/>
        </p:nvGrpSpPr>
        <p:grpSpPr>
          <a:xfrm>
            <a:off x="7215352" y="3757325"/>
            <a:ext cx="354724" cy="354724"/>
            <a:chOff x="292035" y="246950"/>
            <a:chExt cx="461700" cy="461700"/>
          </a:xfrm>
        </p:grpSpPr>
        <p:sp>
          <p:nvSpPr>
            <p:cNvPr id="1149" name="Google Shape;1149;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53" name="Google Shape;1153;p62"/>
          <p:cNvGrpSpPr/>
          <p:nvPr/>
        </p:nvGrpSpPr>
        <p:grpSpPr>
          <a:xfrm>
            <a:off x="8072037" y="1314465"/>
            <a:ext cx="543744" cy="543744"/>
            <a:chOff x="292035" y="246950"/>
            <a:chExt cx="461700" cy="461700"/>
          </a:xfrm>
        </p:grpSpPr>
        <p:sp>
          <p:nvSpPr>
            <p:cNvPr id="1154" name="Google Shape;1154;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58" name="Google Shape;1158;p62"/>
          <p:cNvGrpSpPr/>
          <p:nvPr/>
        </p:nvGrpSpPr>
        <p:grpSpPr>
          <a:xfrm>
            <a:off x="689699" y="1185267"/>
            <a:ext cx="543744" cy="543744"/>
            <a:chOff x="292035" y="246950"/>
            <a:chExt cx="461700" cy="461700"/>
          </a:xfrm>
        </p:grpSpPr>
        <p:sp>
          <p:nvSpPr>
            <p:cNvPr id="1159" name="Google Shape;1159;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0" name="Google Shape;1160;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63" name="Google Shape;1163;p62"/>
          <p:cNvGrpSpPr/>
          <p:nvPr/>
        </p:nvGrpSpPr>
        <p:grpSpPr>
          <a:xfrm>
            <a:off x="5027219" y="4318726"/>
            <a:ext cx="208411" cy="208411"/>
            <a:chOff x="292035" y="246950"/>
            <a:chExt cx="461700" cy="461700"/>
          </a:xfrm>
        </p:grpSpPr>
        <p:sp>
          <p:nvSpPr>
            <p:cNvPr id="1164" name="Google Shape;1164;p62"/>
            <p:cNvSpPr/>
            <p:nvPr/>
          </p:nvSpPr>
          <p:spPr>
            <a:xfrm>
              <a:off x="487635" y="246950"/>
              <a:ext cx="705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62"/>
            <p:cNvSpPr/>
            <p:nvPr/>
          </p:nvSpPr>
          <p:spPr>
            <a:xfrm rot="27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62"/>
            <p:cNvSpPr/>
            <p:nvPr/>
          </p:nvSpPr>
          <p:spPr>
            <a:xfrm rot="5400000">
              <a:off x="487485" y="247000"/>
              <a:ext cx="708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62"/>
            <p:cNvSpPr/>
            <p:nvPr/>
          </p:nvSpPr>
          <p:spPr>
            <a:xfrm rot="81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68" name="Google Shape;1168;p62"/>
          <p:cNvGrpSpPr/>
          <p:nvPr/>
        </p:nvGrpSpPr>
        <p:grpSpPr>
          <a:xfrm>
            <a:off x="-515398" y="3283238"/>
            <a:ext cx="2633594" cy="2468097"/>
            <a:chOff x="2969290" y="2464663"/>
            <a:chExt cx="2633594" cy="2468097"/>
          </a:xfrm>
        </p:grpSpPr>
        <p:sp>
          <p:nvSpPr>
            <p:cNvPr id="1169" name="Google Shape;1169;p62"/>
            <p:cNvSpPr/>
            <p:nvPr/>
          </p:nvSpPr>
          <p:spPr>
            <a:xfrm rot="2955809">
              <a:off x="3852617" y="2884577"/>
              <a:ext cx="1243006" cy="1908843"/>
            </a:xfrm>
            <a:custGeom>
              <a:avLst/>
              <a:gdLst/>
              <a:ahLst/>
              <a:cxnLst/>
              <a:rect l="l" t="t" r="r" b="b"/>
              <a:pathLst>
                <a:path w="38636" h="59332" extrusionOk="0">
                  <a:moveTo>
                    <a:pt x="22537" y="0"/>
                  </a:moveTo>
                  <a:cubicBezTo>
                    <a:pt x="21624" y="0"/>
                    <a:pt x="20704" y="135"/>
                    <a:pt x="19795" y="427"/>
                  </a:cubicBezTo>
                  <a:cubicBezTo>
                    <a:pt x="1" y="6752"/>
                    <a:pt x="5351" y="37098"/>
                    <a:pt x="16718" y="53035"/>
                  </a:cubicBezTo>
                  <a:cubicBezTo>
                    <a:pt x="18440" y="55457"/>
                    <a:pt x="20300" y="57536"/>
                    <a:pt x="22240" y="59154"/>
                  </a:cubicBezTo>
                  <a:cubicBezTo>
                    <a:pt x="22383" y="59277"/>
                    <a:pt x="22552" y="59332"/>
                    <a:pt x="22720" y="59332"/>
                  </a:cubicBezTo>
                  <a:cubicBezTo>
                    <a:pt x="23145" y="59332"/>
                    <a:pt x="23558" y="58981"/>
                    <a:pt x="23492" y="58511"/>
                  </a:cubicBezTo>
                  <a:cubicBezTo>
                    <a:pt x="23067" y="55262"/>
                    <a:pt x="23273" y="52139"/>
                    <a:pt x="23870" y="49096"/>
                  </a:cubicBezTo>
                  <a:cubicBezTo>
                    <a:pt x="26741" y="34584"/>
                    <a:pt x="38635" y="22184"/>
                    <a:pt x="33836" y="8533"/>
                  </a:cubicBezTo>
                  <a:cubicBezTo>
                    <a:pt x="32227" y="3976"/>
                    <a:pt x="27490" y="0"/>
                    <a:pt x="22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62"/>
            <p:cNvSpPr/>
            <p:nvPr/>
          </p:nvSpPr>
          <p:spPr>
            <a:xfrm rot="2955809">
              <a:off x="4163865" y="3058564"/>
              <a:ext cx="424448" cy="1669288"/>
            </a:xfrm>
            <a:custGeom>
              <a:avLst/>
              <a:gdLst/>
              <a:ahLst/>
              <a:cxnLst/>
              <a:rect l="l" t="t" r="r" b="b"/>
              <a:pathLst>
                <a:path w="13193" h="51886" extrusionOk="0">
                  <a:moveTo>
                    <a:pt x="9380" y="1"/>
                  </a:moveTo>
                  <a:cubicBezTo>
                    <a:pt x="7968" y="1"/>
                    <a:pt x="6591" y="827"/>
                    <a:pt x="5488" y="1803"/>
                  </a:cubicBezTo>
                  <a:cubicBezTo>
                    <a:pt x="4891" y="2331"/>
                    <a:pt x="4340" y="2905"/>
                    <a:pt x="3846" y="3525"/>
                  </a:cubicBezTo>
                  <a:cubicBezTo>
                    <a:pt x="4294" y="5902"/>
                    <a:pt x="4960" y="8244"/>
                    <a:pt x="5833" y="10506"/>
                  </a:cubicBezTo>
                  <a:cubicBezTo>
                    <a:pt x="6257" y="8658"/>
                    <a:pt x="6785" y="6855"/>
                    <a:pt x="7394" y="5110"/>
                  </a:cubicBezTo>
                  <a:cubicBezTo>
                    <a:pt x="7474" y="4880"/>
                    <a:pt x="7693" y="4731"/>
                    <a:pt x="7923" y="4731"/>
                  </a:cubicBezTo>
                  <a:cubicBezTo>
                    <a:pt x="7991" y="4731"/>
                    <a:pt x="8048" y="4742"/>
                    <a:pt x="8106" y="4765"/>
                  </a:cubicBezTo>
                  <a:cubicBezTo>
                    <a:pt x="8405" y="4869"/>
                    <a:pt x="8566" y="5190"/>
                    <a:pt x="8462" y="5489"/>
                  </a:cubicBezTo>
                  <a:cubicBezTo>
                    <a:pt x="8186" y="6247"/>
                    <a:pt x="7946" y="7027"/>
                    <a:pt x="7716" y="7808"/>
                  </a:cubicBezTo>
                  <a:cubicBezTo>
                    <a:pt x="9714" y="6844"/>
                    <a:pt x="11562" y="5569"/>
                    <a:pt x="13192" y="4065"/>
                  </a:cubicBezTo>
                  <a:cubicBezTo>
                    <a:pt x="12974" y="2228"/>
                    <a:pt x="11883" y="460"/>
                    <a:pt x="10115" y="81"/>
                  </a:cubicBezTo>
                  <a:cubicBezTo>
                    <a:pt x="9874" y="24"/>
                    <a:pt x="9633" y="1"/>
                    <a:pt x="9380" y="1"/>
                  </a:cubicBezTo>
                  <a:close/>
                  <a:moveTo>
                    <a:pt x="2940" y="4765"/>
                  </a:moveTo>
                  <a:cubicBezTo>
                    <a:pt x="884" y="7934"/>
                    <a:pt x="0" y="11873"/>
                    <a:pt x="654" y="15604"/>
                  </a:cubicBezTo>
                  <a:cubicBezTo>
                    <a:pt x="746" y="16178"/>
                    <a:pt x="884" y="16752"/>
                    <a:pt x="1011" y="17326"/>
                  </a:cubicBezTo>
                  <a:cubicBezTo>
                    <a:pt x="1929" y="19071"/>
                    <a:pt x="3009" y="20747"/>
                    <a:pt x="4226" y="22332"/>
                  </a:cubicBezTo>
                  <a:cubicBezTo>
                    <a:pt x="4363" y="18991"/>
                    <a:pt x="4754" y="15673"/>
                    <a:pt x="5397" y="12458"/>
                  </a:cubicBezTo>
                  <a:cubicBezTo>
                    <a:pt x="4340" y="9978"/>
                    <a:pt x="3514" y="7406"/>
                    <a:pt x="2940" y="4765"/>
                  </a:cubicBezTo>
                  <a:close/>
                  <a:moveTo>
                    <a:pt x="1320" y="20139"/>
                  </a:moveTo>
                  <a:cubicBezTo>
                    <a:pt x="1320" y="20265"/>
                    <a:pt x="1309" y="20380"/>
                    <a:pt x="1297" y="20507"/>
                  </a:cubicBezTo>
                  <a:cubicBezTo>
                    <a:pt x="1263" y="20793"/>
                    <a:pt x="1194" y="21081"/>
                    <a:pt x="1126" y="21356"/>
                  </a:cubicBezTo>
                  <a:cubicBezTo>
                    <a:pt x="2297" y="23147"/>
                    <a:pt x="3318" y="25030"/>
                    <a:pt x="4191" y="26993"/>
                  </a:cubicBezTo>
                  <a:cubicBezTo>
                    <a:pt x="4168" y="26029"/>
                    <a:pt x="4157" y="25053"/>
                    <a:pt x="4180" y="24089"/>
                  </a:cubicBezTo>
                  <a:cubicBezTo>
                    <a:pt x="3134" y="22837"/>
                    <a:pt x="2182" y="21517"/>
                    <a:pt x="1320" y="20139"/>
                  </a:cubicBezTo>
                  <a:close/>
                  <a:moveTo>
                    <a:pt x="13169" y="5592"/>
                  </a:moveTo>
                  <a:cubicBezTo>
                    <a:pt x="11413" y="7084"/>
                    <a:pt x="9426" y="8324"/>
                    <a:pt x="7314" y="9232"/>
                  </a:cubicBezTo>
                  <a:cubicBezTo>
                    <a:pt x="7027" y="10288"/>
                    <a:pt x="6774" y="11356"/>
                    <a:pt x="6556" y="12435"/>
                  </a:cubicBezTo>
                  <a:cubicBezTo>
                    <a:pt x="6556" y="12504"/>
                    <a:pt x="6545" y="12573"/>
                    <a:pt x="6510" y="12630"/>
                  </a:cubicBezTo>
                  <a:cubicBezTo>
                    <a:pt x="5787" y="16259"/>
                    <a:pt x="5385" y="20025"/>
                    <a:pt x="5305" y="23813"/>
                  </a:cubicBezTo>
                  <a:cubicBezTo>
                    <a:pt x="5328" y="23893"/>
                    <a:pt x="5328" y="23997"/>
                    <a:pt x="5293" y="24077"/>
                  </a:cubicBezTo>
                  <a:cubicBezTo>
                    <a:pt x="5282" y="25145"/>
                    <a:pt x="5293" y="26225"/>
                    <a:pt x="5328" y="27292"/>
                  </a:cubicBezTo>
                  <a:cubicBezTo>
                    <a:pt x="7245" y="25673"/>
                    <a:pt x="8979" y="23836"/>
                    <a:pt x="10471" y="21827"/>
                  </a:cubicBezTo>
                  <a:cubicBezTo>
                    <a:pt x="9840" y="20610"/>
                    <a:pt x="9071" y="19427"/>
                    <a:pt x="8806" y="18096"/>
                  </a:cubicBezTo>
                  <a:cubicBezTo>
                    <a:pt x="8370" y="15868"/>
                    <a:pt x="9346" y="13618"/>
                    <a:pt x="10471" y="11643"/>
                  </a:cubicBezTo>
                  <a:cubicBezTo>
                    <a:pt x="11562" y="9714"/>
                    <a:pt x="12848" y="7785"/>
                    <a:pt x="13169" y="5592"/>
                  </a:cubicBezTo>
                  <a:close/>
                  <a:moveTo>
                    <a:pt x="11011" y="22987"/>
                  </a:moveTo>
                  <a:cubicBezTo>
                    <a:pt x="9380" y="25110"/>
                    <a:pt x="7486" y="27039"/>
                    <a:pt x="5397" y="28716"/>
                  </a:cubicBezTo>
                  <a:cubicBezTo>
                    <a:pt x="5420" y="29267"/>
                    <a:pt x="5454" y="29818"/>
                    <a:pt x="5500" y="30369"/>
                  </a:cubicBezTo>
                  <a:cubicBezTo>
                    <a:pt x="6487" y="33308"/>
                    <a:pt x="7142" y="36397"/>
                    <a:pt x="7428" y="39600"/>
                  </a:cubicBezTo>
                  <a:cubicBezTo>
                    <a:pt x="7854" y="38957"/>
                    <a:pt x="8244" y="38291"/>
                    <a:pt x="8611" y="37602"/>
                  </a:cubicBezTo>
                  <a:cubicBezTo>
                    <a:pt x="8278" y="36936"/>
                    <a:pt x="8037" y="36236"/>
                    <a:pt x="7968" y="35479"/>
                  </a:cubicBezTo>
                  <a:cubicBezTo>
                    <a:pt x="7635" y="31598"/>
                    <a:pt x="11849" y="28383"/>
                    <a:pt x="11413" y="24525"/>
                  </a:cubicBezTo>
                  <a:cubicBezTo>
                    <a:pt x="11355" y="23997"/>
                    <a:pt x="11206" y="23492"/>
                    <a:pt x="11011" y="22987"/>
                  </a:cubicBezTo>
                  <a:close/>
                  <a:moveTo>
                    <a:pt x="7532" y="45846"/>
                  </a:moveTo>
                  <a:cubicBezTo>
                    <a:pt x="7474" y="46914"/>
                    <a:pt x="7371" y="47993"/>
                    <a:pt x="7234" y="49084"/>
                  </a:cubicBezTo>
                  <a:cubicBezTo>
                    <a:pt x="8140" y="50117"/>
                    <a:pt x="9082" y="51059"/>
                    <a:pt x="10046" y="51874"/>
                  </a:cubicBezTo>
                  <a:cubicBezTo>
                    <a:pt x="9943" y="51690"/>
                    <a:pt x="9851" y="51495"/>
                    <a:pt x="9760" y="51311"/>
                  </a:cubicBezTo>
                  <a:cubicBezTo>
                    <a:pt x="8921" y="49555"/>
                    <a:pt x="8186" y="47729"/>
                    <a:pt x="7532" y="45846"/>
                  </a:cubicBezTo>
                  <a:close/>
                  <a:moveTo>
                    <a:pt x="9288" y="38727"/>
                  </a:moveTo>
                  <a:cubicBezTo>
                    <a:pt x="8795" y="39623"/>
                    <a:pt x="8244" y="40485"/>
                    <a:pt x="7647" y="41311"/>
                  </a:cubicBezTo>
                  <a:cubicBezTo>
                    <a:pt x="7612" y="41345"/>
                    <a:pt x="7589" y="41391"/>
                    <a:pt x="7555" y="41426"/>
                  </a:cubicBezTo>
                  <a:cubicBezTo>
                    <a:pt x="7555" y="41518"/>
                    <a:pt x="7566" y="41598"/>
                    <a:pt x="7566" y="41679"/>
                  </a:cubicBezTo>
                  <a:cubicBezTo>
                    <a:pt x="7566" y="41804"/>
                    <a:pt x="7578" y="41931"/>
                    <a:pt x="7578" y="42057"/>
                  </a:cubicBezTo>
                  <a:lnTo>
                    <a:pt x="7578" y="42195"/>
                  </a:lnTo>
                  <a:cubicBezTo>
                    <a:pt x="8416" y="45215"/>
                    <a:pt x="9484" y="48108"/>
                    <a:pt x="10781" y="50818"/>
                  </a:cubicBezTo>
                  <a:cubicBezTo>
                    <a:pt x="10942" y="51173"/>
                    <a:pt x="11137" y="51530"/>
                    <a:pt x="11355" y="51885"/>
                  </a:cubicBezTo>
                  <a:cubicBezTo>
                    <a:pt x="11436" y="51770"/>
                    <a:pt x="11493" y="51633"/>
                    <a:pt x="11493" y="51472"/>
                  </a:cubicBezTo>
                  <a:cubicBezTo>
                    <a:pt x="11493" y="51449"/>
                    <a:pt x="11493" y="51415"/>
                    <a:pt x="11482" y="51380"/>
                  </a:cubicBezTo>
                  <a:cubicBezTo>
                    <a:pt x="11332" y="50209"/>
                    <a:pt x="11263" y="49050"/>
                    <a:pt x="11263" y="47913"/>
                  </a:cubicBezTo>
                  <a:cubicBezTo>
                    <a:pt x="11263" y="45892"/>
                    <a:pt x="11482" y="43906"/>
                    <a:pt x="11860" y="41965"/>
                  </a:cubicBezTo>
                  <a:cubicBezTo>
                    <a:pt x="11757" y="41827"/>
                    <a:pt x="11654" y="41690"/>
                    <a:pt x="11539" y="41552"/>
                  </a:cubicBezTo>
                  <a:cubicBezTo>
                    <a:pt x="10804" y="40633"/>
                    <a:pt x="9966" y="39715"/>
                    <a:pt x="9288" y="38727"/>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62"/>
            <p:cNvSpPr/>
            <p:nvPr/>
          </p:nvSpPr>
          <p:spPr>
            <a:xfrm rot="2955809">
              <a:off x="4712125" y="3769553"/>
              <a:ext cx="195446" cy="383461"/>
            </a:xfrm>
            <a:custGeom>
              <a:avLst/>
              <a:gdLst/>
              <a:ahLst/>
              <a:cxnLst/>
              <a:rect l="l" t="t" r="r" b="b"/>
              <a:pathLst>
                <a:path w="6075" h="11919" extrusionOk="0">
                  <a:moveTo>
                    <a:pt x="3744" y="1"/>
                  </a:moveTo>
                  <a:cubicBezTo>
                    <a:pt x="2779" y="1"/>
                    <a:pt x="1872" y="575"/>
                    <a:pt x="1861" y="1827"/>
                  </a:cubicBezTo>
                  <a:cubicBezTo>
                    <a:pt x="1826" y="4628"/>
                    <a:pt x="1057" y="7028"/>
                    <a:pt x="333" y="9703"/>
                  </a:cubicBezTo>
                  <a:cubicBezTo>
                    <a:pt x="1" y="10920"/>
                    <a:pt x="930" y="11919"/>
                    <a:pt x="1930" y="11919"/>
                  </a:cubicBezTo>
                  <a:cubicBezTo>
                    <a:pt x="2389" y="11919"/>
                    <a:pt x="2848" y="11724"/>
                    <a:pt x="3227" y="11253"/>
                  </a:cubicBezTo>
                  <a:cubicBezTo>
                    <a:pt x="5190" y="8785"/>
                    <a:pt x="5936" y="5317"/>
                    <a:pt x="6028" y="2228"/>
                  </a:cubicBezTo>
                  <a:cubicBezTo>
                    <a:pt x="6074" y="782"/>
                    <a:pt x="4869" y="1"/>
                    <a:pt x="3744" y="1"/>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62"/>
            <p:cNvSpPr/>
            <p:nvPr/>
          </p:nvSpPr>
          <p:spPr>
            <a:xfrm rot="2955809">
              <a:off x="4522615" y="3271664"/>
              <a:ext cx="110447" cy="120421"/>
            </a:xfrm>
            <a:custGeom>
              <a:avLst/>
              <a:gdLst/>
              <a:ahLst/>
              <a:cxnLst/>
              <a:rect l="l" t="t" r="r" b="b"/>
              <a:pathLst>
                <a:path w="3433" h="3743" extrusionOk="0">
                  <a:moveTo>
                    <a:pt x="1745" y="0"/>
                  </a:moveTo>
                  <a:cubicBezTo>
                    <a:pt x="884" y="0"/>
                    <a:pt x="276" y="586"/>
                    <a:pt x="115" y="1436"/>
                  </a:cubicBezTo>
                  <a:cubicBezTo>
                    <a:pt x="0" y="2067"/>
                    <a:pt x="80" y="2722"/>
                    <a:pt x="459" y="3250"/>
                  </a:cubicBezTo>
                  <a:cubicBezTo>
                    <a:pt x="723" y="3594"/>
                    <a:pt x="1090" y="3743"/>
                    <a:pt x="1481" y="3743"/>
                  </a:cubicBezTo>
                  <a:cubicBezTo>
                    <a:pt x="1802" y="3743"/>
                    <a:pt x="2136" y="3640"/>
                    <a:pt x="2422" y="3467"/>
                  </a:cubicBezTo>
                  <a:cubicBezTo>
                    <a:pt x="2985" y="3100"/>
                    <a:pt x="3169" y="2354"/>
                    <a:pt x="3284" y="1745"/>
                  </a:cubicBezTo>
                  <a:cubicBezTo>
                    <a:pt x="3433" y="919"/>
                    <a:pt x="2652" y="46"/>
                    <a:pt x="1860" y="12"/>
                  </a:cubicBezTo>
                  <a:cubicBezTo>
                    <a:pt x="1814" y="0"/>
                    <a:pt x="1779" y="0"/>
                    <a:pt x="1745"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62"/>
            <p:cNvSpPr/>
            <p:nvPr/>
          </p:nvSpPr>
          <p:spPr>
            <a:xfrm rot="2955809">
              <a:off x="4749516" y="3115875"/>
              <a:ext cx="284113" cy="271888"/>
            </a:xfrm>
            <a:custGeom>
              <a:avLst/>
              <a:gdLst/>
              <a:ahLst/>
              <a:cxnLst/>
              <a:rect l="l" t="t" r="r" b="b"/>
              <a:pathLst>
                <a:path w="8831" h="8451" extrusionOk="0">
                  <a:moveTo>
                    <a:pt x="6958" y="0"/>
                  </a:moveTo>
                  <a:cubicBezTo>
                    <a:pt x="6499" y="0"/>
                    <a:pt x="6029" y="173"/>
                    <a:pt x="5684" y="414"/>
                  </a:cubicBezTo>
                  <a:cubicBezTo>
                    <a:pt x="3445" y="1929"/>
                    <a:pt x="0" y="5133"/>
                    <a:pt x="1413" y="8141"/>
                  </a:cubicBezTo>
                  <a:cubicBezTo>
                    <a:pt x="1516" y="8336"/>
                    <a:pt x="1700" y="8451"/>
                    <a:pt x="1906" y="8451"/>
                  </a:cubicBezTo>
                  <a:cubicBezTo>
                    <a:pt x="1975" y="8451"/>
                    <a:pt x="2044" y="8428"/>
                    <a:pt x="2113" y="8405"/>
                  </a:cubicBezTo>
                  <a:cubicBezTo>
                    <a:pt x="3296" y="7969"/>
                    <a:pt x="3996" y="7142"/>
                    <a:pt x="4789" y="6200"/>
                  </a:cubicBezTo>
                  <a:cubicBezTo>
                    <a:pt x="4846" y="6120"/>
                    <a:pt x="4914" y="6040"/>
                    <a:pt x="4983" y="5960"/>
                  </a:cubicBezTo>
                  <a:lnTo>
                    <a:pt x="4812" y="4754"/>
                  </a:lnTo>
                  <a:cubicBezTo>
                    <a:pt x="4777" y="4444"/>
                    <a:pt x="4983" y="4157"/>
                    <a:pt x="5294" y="4123"/>
                  </a:cubicBezTo>
                  <a:lnTo>
                    <a:pt x="5374" y="4123"/>
                  </a:lnTo>
                  <a:cubicBezTo>
                    <a:pt x="5649" y="4123"/>
                    <a:pt x="5891" y="4329"/>
                    <a:pt x="5937" y="4605"/>
                  </a:cubicBezTo>
                  <a:cubicBezTo>
                    <a:pt x="5948" y="4720"/>
                    <a:pt x="5960" y="4823"/>
                    <a:pt x="5971" y="4926"/>
                  </a:cubicBezTo>
                  <a:cubicBezTo>
                    <a:pt x="6603" y="4329"/>
                    <a:pt x="7269" y="3789"/>
                    <a:pt x="8003" y="3307"/>
                  </a:cubicBezTo>
                  <a:cubicBezTo>
                    <a:pt x="8486" y="2975"/>
                    <a:pt x="8830" y="2148"/>
                    <a:pt x="8669" y="1562"/>
                  </a:cubicBezTo>
                  <a:cubicBezTo>
                    <a:pt x="8520" y="1023"/>
                    <a:pt x="8336" y="735"/>
                    <a:pt x="7923" y="357"/>
                  </a:cubicBezTo>
                  <a:cubicBezTo>
                    <a:pt x="7659" y="104"/>
                    <a:pt x="7315" y="0"/>
                    <a:pt x="6958"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62"/>
            <p:cNvSpPr/>
            <p:nvPr/>
          </p:nvSpPr>
          <p:spPr>
            <a:xfrm rot="2955809">
              <a:off x="4091346" y="3101680"/>
              <a:ext cx="561502" cy="1747370"/>
            </a:xfrm>
            <a:custGeom>
              <a:avLst/>
              <a:gdLst/>
              <a:ahLst/>
              <a:cxnLst/>
              <a:rect l="l" t="t" r="r" b="b"/>
              <a:pathLst>
                <a:path w="17453" h="54313" extrusionOk="0">
                  <a:moveTo>
                    <a:pt x="16811" y="0"/>
                  </a:moveTo>
                  <a:cubicBezTo>
                    <a:pt x="16635" y="0"/>
                    <a:pt x="16461" y="82"/>
                    <a:pt x="16350" y="235"/>
                  </a:cubicBezTo>
                  <a:cubicBezTo>
                    <a:pt x="14238" y="3208"/>
                    <a:pt x="11299" y="5665"/>
                    <a:pt x="7992" y="7261"/>
                  </a:cubicBezTo>
                  <a:cubicBezTo>
                    <a:pt x="8222" y="6480"/>
                    <a:pt x="8462" y="5700"/>
                    <a:pt x="8738" y="4942"/>
                  </a:cubicBezTo>
                  <a:cubicBezTo>
                    <a:pt x="8842" y="4643"/>
                    <a:pt x="8681" y="4322"/>
                    <a:pt x="8382" y="4218"/>
                  </a:cubicBezTo>
                  <a:cubicBezTo>
                    <a:pt x="8321" y="4196"/>
                    <a:pt x="8258" y="4186"/>
                    <a:pt x="8196" y="4186"/>
                  </a:cubicBezTo>
                  <a:cubicBezTo>
                    <a:pt x="7967" y="4186"/>
                    <a:pt x="7751" y="4328"/>
                    <a:pt x="7670" y="4563"/>
                  </a:cubicBezTo>
                  <a:cubicBezTo>
                    <a:pt x="7061" y="6308"/>
                    <a:pt x="6533" y="8111"/>
                    <a:pt x="6109" y="9959"/>
                  </a:cubicBezTo>
                  <a:cubicBezTo>
                    <a:pt x="4961" y="6951"/>
                    <a:pt x="4157" y="3828"/>
                    <a:pt x="3744" y="625"/>
                  </a:cubicBezTo>
                  <a:cubicBezTo>
                    <a:pt x="3702" y="342"/>
                    <a:pt x="3460" y="137"/>
                    <a:pt x="3183" y="137"/>
                  </a:cubicBezTo>
                  <a:cubicBezTo>
                    <a:pt x="3156" y="137"/>
                    <a:pt x="3129" y="139"/>
                    <a:pt x="3101" y="143"/>
                  </a:cubicBezTo>
                  <a:cubicBezTo>
                    <a:pt x="2790" y="177"/>
                    <a:pt x="2584" y="464"/>
                    <a:pt x="2619" y="774"/>
                  </a:cubicBezTo>
                  <a:cubicBezTo>
                    <a:pt x="3124" y="4609"/>
                    <a:pt x="4157" y="8363"/>
                    <a:pt x="5673" y="11911"/>
                  </a:cubicBezTo>
                  <a:cubicBezTo>
                    <a:pt x="5030" y="15126"/>
                    <a:pt x="4639" y="18444"/>
                    <a:pt x="4502" y="21785"/>
                  </a:cubicBezTo>
                  <a:cubicBezTo>
                    <a:pt x="3227" y="20131"/>
                    <a:pt x="2101" y="18363"/>
                    <a:pt x="1149" y="16526"/>
                  </a:cubicBezTo>
                  <a:cubicBezTo>
                    <a:pt x="1053" y="16334"/>
                    <a:pt x="855" y="16220"/>
                    <a:pt x="651" y="16220"/>
                  </a:cubicBezTo>
                  <a:cubicBezTo>
                    <a:pt x="563" y="16220"/>
                    <a:pt x="474" y="16241"/>
                    <a:pt x="391" y="16286"/>
                  </a:cubicBezTo>
                  <a:cubicBezTo>
                    <a:pt x="116" y="16423"/>
                    <a:pt x="1" y="16768"/>
                    <a:pt x="150" y="17043"/>
                  </a:cubicBezTo>
                  <a:cubicBezTo>
                    <a:pt x="1333" y="19340"/>
                    <a:pt x="2790" y="21521"/>
                    <a:pt x="4456" y="23542"/>
                  </a:cubicBezTo>
                  <a:cubicBezTo>
                    <a:pt x="4387" y="28077"/>
                    <a:pt x="4777" y="32646"/>
                    <a:pt x="5615" y="37055"/>
                  </a:cubicBezTo>
                  <a:cubicBezTo>
                    <a:pt x="4329" y="36286"/>
                    <a:pt x="3112" y="35414"/>
                    <a:pt x="1987" y="34449"/>
                  </a:cubicBezTo>
                  <a:cubicBezTo>
                    <a:pt x="1883" y="34361"/>
                    <a:pt x="1753" y="34317"/>
                    <a:pt x="1623" y="34317"/>
                  </a:cubicBezTo>
                  <a:cubicBezTo>
                    <a:pt x="1465" y="34317"/>
                    <a:pt x="1308" y="34381"/>
                    <a:pt x="1195" y="34506"/>
                  </a:cubicBezTo>
                  <a:cubicBezTo>
                    <a:pt x="988" y="34748"/>
                    <a:pt x="1022" y="35103"/>
                    <a:pt x="1252" y="35310"/>
                  </a:cubicBezTo>
                  <a:cubicBezTo>
                    <a:pt x="2676" y="36527"/>
                    <a:pt x="4249" y="37606"/>
                    <a:pt x="5925" y="38525"/>
                  </a:cubicBezTo>
                  <a:cubicBezTo>
                    <a:pt x="6097" y="39351"/>
                    <a:pt x="6293" y="40178"/>
                    <a:pt x="6510" y="40994"/>
                  </a:cubicBezTo>
                  <a:cubicBezTo>
                    <a:pt x="6510" y="41051"/>
                    <a:pt x="6533" y="41109"/>
                    <a:pt x="6556" y="41155"/>
                  </a:cubicBezTo>
                  <a:cubicBezTo>
                    <a:pt x="7441" y="44518"/>
                    <a:pt x="8600" y="47756"/>
                    <a:pt x="10036" y="50764"/>
                  </a:cubicBezTo>
                  <a:cubicBezTo>
                    <a:pt x="10621" y="51993"/>
                    <a:pt x="11528" y="53290"/>
                    <a:pt x="12194" y="54106"/>
                  </a:cubicBezTo>
                  <a:cubicBezTo>
                    <a:pt x="12304" y="54242"/>
                    <a:pt x="12466" y="54312"/>
                    <a:pt x="12629" y="54312"/>
                  </a:cubicBezTo>
                  <a:cubicBezTo>
                    <a:pt x="12755" y="54312"/>
                    <a:pt x="12881" y="54271"/>
                    <a:pt x="12986" y="54186"/>
                  </a:cubicBezTo>
                  <a:lnTo>
                    <a:pt x="13090" y="54083"/>
                  </a:lnTo>
                  <a:cubicBezTo>
                    <a:pt x="13227" y="53876"/>
                    <a:pt x="13227" y="53589"/>
                    <a:pt x="13067" y="53394"/>
                  </a:cubicBezTo>
                  <a:cubicBezTo>
                    <a:pt x="12447" y="52636"/>
                    <a:pt x="11597" y="51419"/>
                    <a:pt x="11057" y="50271"/>
                  </a:cubicBezTo>
                  <a:cubicBezTo>
                    <a:pt x="9679" y="47389"/>
                    <a:pt x="8554" y="44289"/>
                    <a:pt x="7693" y="41063"/>
                  </a:cubicBezTo>
                  <a:cubicBezTo>
                    <a:pt x="7773" y="40971"/>
                    <a:pt x="7842" y="40867"/>
                    <a:pt x="7923" y="40764"/>
                  </a:cubicBezTo>
                  <a:cubicBezTo>
                    <a:pt x="9232" y="38950"/>
                    <a:pt x="10299" y="36975"/>
                    <a:pt x="11115" y="34886"/>
                  </a:cubicBezTo>
                  <a:cubicBezTo>
                    <a:pt x="11230" y="34598"/>
                    <a:pt x="11092" y="34266"/>
                    <a:pt x="10793" y="34151"/>
                  </a:cubicBezTo>
                  <a:cubicBezTo>
                    <a:pt x="10729" y="34128"/>
                    <a:pt x="10663" y="34116"/>
                    <a:pt x="10597" y="34116"/>
                  </a:cubicBezTo>
                  <a:cubicBezTo>
                    <a:pt x="10372" y="34116"/>
                    <a:pt x="10159" y="34249"/>
                    <a:pt x="10070" y="34472"/>
                  </a:cubicBezTo>
                  <a:cubicBezTo>
                    <a:pt x="9358" y="36297"/>
                    <a:pt x="8428" y="38020"/>
                    <a:pt x="7326" y="39627"/>
                  </a:cubicBezTo>
                  <a:cubicBezTo>
                    <a:pt x="6430" y="35919"/>
                    <a:pt x="5879" y="32049"/>
                    <a:pt x="5673" y="28169"/>
                  </a:cubicBezTo>
                  <a:cubicBezTo>
                    <a:pt x="8015" y="26286"/>
                    <a:pt x="10104" y="24104"/>
                    <a:pt x="11861" y="21670"/>
                  </a:cubicBezTo>
                  <a:cubicBezTo>
                    <a:pt x="13067" y="20017"/>
                    <a:pt x="14111" y="18260"/>
                    <a:pt x="14973" y="16423"/>
                  </a:cubicBezTo>
                  <a:cubicBezTo>
                    <a:pt x="15110" y="16136"/>
                    <a:pt x="14984" y="15803"/>
                    <a:pt x="14697" y="15666"/>
                  </a:cubicBezTo>
                  <a:cubicBezTo>
                    <a:pt x="14622" y="15631"/>
                    <a:pt x="14542" y="15614"/>
                    <a:pt x="14464" y="15614"/>
                  </a:cubicBezTo>
                  <a:cubicBezTo>
                    <a:pt x="14254" y="15614"/>
                    <a:pt x="14050" y="15732"/>
                    <a:pt x="13950" y="15941"/>
                  </a:cubicBezTo>
                  <a:cubicBezTo>
                    <a:pt x="11998" y="20075"/>
                    <a:pt x="9128" y="23783"/>
                    <a:pt x="5604" y="26745"/>
                  </a:cubicBezTo>
                  <a:cubicBezTo>
                    <a:pt x="5569" y="25678"/>
                    <a:pt x="5558" y="24598"/>
                    <a:pt x="5569" y="23530"/>
                  </a:cubicBezTo>
                  <a:cubicBezTo>
                    <a:pt x="5604" y="23450"/>
                    <a:pt x="5604" y="23346"/>
                    <a:pt x="5581" y="23266"/>
                  </a:cubicBezTo>
                  <a:cubicBezTo>
                    <a:pt x="5661" y="19478"/>
                    <a:pt x="6063" y="15712"/>
                    <a:pt x="6786" y="12083"/>
                  </a:cubicBezTo>
                  <a:cubicBezTo>
                    <a:pt x="6821" y="12026"/>
                    <a:pt x="6832" y="11957"/>
                    <a:pt x="6832" y="11888"/>
                  </a:cubicBezTo>
                  <a:cubicBezTo>
                    <a:pt x="7050" y="10809"/>
                    <a:pt x="7303" y="9741"/>
                    <a:pt x="7590" y="8685"/>
                  </a:cubicBezTo>
                  <a:cubicBezTo>
                    <a:pt x="11367" y="7066"/>
                    <a:pt x="14754" y="4368"/>
                    <a:pt x="17154" y="1061"/>
                  </a:cubicBezTo>
                  <a:cubicBezTo>
                    <a:pt x="17188" y="1003"/>
                    <a:pt x="17234" y="946"/>
                    <a:pt x="17269" y="889"/>
                  </a:cubicBezTo>
                  <a:cubicBezTo>
                    <a:pt x="17453" y="636"/>
                    <a:pt x="17395" y="280"/>
                    <a:pt x="17142" y="108"/>
                  </a:cubicBezTo>
                  <a:cubicBezTo>
                    <a:pt x="17042" y="35"/>
                    <a:pt x="16926" y="0"/>
                    <a:pt x="16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62"/>
            <p:cNvSpPr/>
            <p:nvPr/>
          </p:nvSpPr>
          <p:spPr>
            <a:xfrm rot="2955809">
              <a:off x="3304381" y="2700628"/>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62"/>
            <p:cNvSpPr/>
            <p:nvPr/>
          </p:nvSpPr>
          <p:spPr>
            <a:xfrm rot="2955809">
              <a:off x="3425079" y="2997455"/>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62"/>
            <p:cNvSpPr/>
            <p:nvPr/>
          </p:nvSpPr>
          <p:spPr>
            <a:xfrm rot="2955809">
              <a:off x="4059388" y="3083457"/>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62"/>
            <p:cNvSpPr/>
            <p:nvPr/>
          </p:nvSpPr>
          <p:spPr>
            <a:xfrm rot="2955809">
              <a:off x="4145968" y="3571427"/>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62"/>
            <p:cNvSpPr/>
            <p:nvPr/>
          </p:nvSpPr>
          <p:spPr>
            <a:xfrm rot="2955809">
              <a:off x="3746948" y="2930676"/>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62"/>
            <p:cNvSpPr/>
            <p:nvPr/>
          </p:nvSpPr>
          <p:spPr>
            <a:xfrm rot="2955809">
              <a:off x="3543418" y="3620648"/>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62"/>
            <p:cNvSpPr/>
            <p:nvPr/>
          </p:nvSpPr>
          <p:spPr>
            <a:xfrm rot="2955809">
              <a:off x="3988709" y="2624848"/>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62"/>
            <p:cNvSpPr/>
            <p:nvPr/>
          </p:nvSpPr>
          <p:spPr>
            <a:xfrm rot="2955809">
              <a:off x="3320259" y="2915179"/>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3" name="Google Shape;1183;p62"/>
          <p:cNvGrpSpPr/>
          <p:nvPr/>
        </p:nvGrpSpPr>
        <p:grpSpPr>
          <a:xfrm rot="-8100000">
            <a:off x="5322353" y="-483941"/>
            <a:ext cx="1972271" cy="2128881"/>
            <a:chOff x="3761952" y="-2438212"/>
            <a:chExt cx="1972290" cy="2128902"/>
          </a:xfrm>
        </p:grpSpPr>
        <p:sp>
          <p:nvSpPr>
            <p:cNvPr id="1184" name="Google Shape;1184;p62"/>
            <p:cNvSpPr/>
            <p:nvPr/>
          </p:nvSpPr>
          <p:spPr>
            <a:xfrm rot="2955809">
              <a:off x="4097044" y="-2202247"/>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62"/>
            <p:cNvSpPr/>
            <p:nvPr/>
          </p:nvSpPr>
          <p:spPr>
            <a:xfrm rot="2955809">
              <a:off x="4217742" y="-1905420"/>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62"/>
            <p:cNvSpPr/>
            <p:nvPr/>
          </p:nvSpPr>
          <p:spPr>
            <a:xfrm rot="2955809">
              <a:off x="4852050" y="-1819418"/>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62"/>
            <p:cNvSpPr/>
            <p:nvPr/>
          </p:nvSpPr>
          <p:spPr>
            <a:xfrm rot="2955809">
              <a:off x="4938631" y="-1331448"/>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62"/>
            <p:cNvSpPr/>
            <p:nvPr/>
          </p:nvSpPr>
          <p:spPr>
            <a:xfrm rot="2955809">
              <a:off x="4539611" y="-1972199"/>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62"/>
            <p:cNvSpPr/>
            <p:nvPr/>
          </p:nvSpPr>
          <p:spPr>
            <a:xfrm rot="2955809">
              <a:off x="4336081" y="-1282227"/>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62"/>
            <p:cNvSpPr/>
            <p:nvPr/>
          </p:nvSpPr>
          <p:spPr>
            <a:xfrm rot="2955809">
              <a:off x="4781371" y="-2278027"/>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62"/>
            <p:cNvSpPr/>
            <p:nvPr/>
          </p:nvSpPr>
          <p:spPr>
            <a:xfrm rot="2955809">
              <a:off x="4112921" y="-1987696"/>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9" name="Google Shape;1925;p32"/>
          <p:cNvSpPr txBox="1">
            <a:spLocks noGrp="1"/>
          </p:cNvSpPr>
          <p:nvPr>
            <p:ph type="title"/>
          </p:nvPr>
        </p:nvSpPr>
        <p:spPr>
          <a:xfrm>
            <a:off x="649064" y="1666263"/>
            <a:ext cx="7704000" cy="1951034"/>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400" b="1" dirty="0">
                <a:solidFill>
                  <a:schemeClr val="bg2"/>
                </a:solidFill>
                <a:latin typeface="+mn-lt"/>
              </a:rPr>
              <a:t>BÀI 6. </a:t>
            </a:r>
            <a:br>
              <a:rPr lang="en-US" sz="4400" b="1" dirty="0">
                <a:solidFill>
                  <a:schemeClr val="bg2"/>
                </a:solidFill>
                <a:latin typeface="+mn-lt"/>
              </a:rPr>
            </a:br>
            <a:r>
              <a:rPr lang="en-US" sz="4400" b="1" dirty="0">
                <a:solidFill>
                  <a:schemeClr val="bg2"/>
                </a:solidFill>
                <a:latin typeface="+mn-lt"/>
              </a:rPr>
              <a:t>NỒNG ĐỘ DUNG DỊCH(3t)</a:t>
            </a:r>
            <a:endParaRPr sz="4400" b="1" dirty="0">
              <a:solidFill>
                <a:schemeClr val="bg2"/>
              </a:solidFill>
              <a:latin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535;p54"/>
          <p:cNvPicPr preferRelativeResize="0"/>
          <p:nvPr/>
        </p:nvPicPr>
        <p:blipFill>
          <a:blip r:embed="rId1">
            <a:alphaModFix amt="76000"/>
          </a:blip>
          <a:stretch>
            <a:fillRect/>
          </a:stretch>
        </p:blipFill>
        <p:spPr>
          <a:xfrm rot="11013068">
            <a:off x="-278857" y="-21777"/>
            <a:ext cx="9743062" cy="1223832"/>
          </a:xfrm>
          <a:prstGeom prst="rect">
            <a:avLst/>
          </a:prstGeom>
          <a:noFill/>
          <a:ln>
            <a:noFill/>
          </a:ln>
        </p:spPr>
      </p:pic>
      <p:sp>
        <p:nvSpPr>
          <p:cNvPr id="2" name="文本框 4"/>
          <p:cNvSpPr txBox="1"/>
          <p:nvPr/>
        </p:nvSpPr>
        <p:spPr>
          <a:xfrm>
            <a:off x="-683061" y="176216"/>
            <a:ext cx="7769669" cy="553870"/>
          </a:xfrm>
          <a:prstGeom prst="rect">
            <a:avLst/>
          </a:prstGeom>
          <a:noFill/>
          <a:ln>
            <a:noFill/>
          </a:ln>
        </p:spPr>
        <p:txBody>
          <a:bodyPr wrap="square" rtlCol="0">
            <a:spAutoFit/>
          </a:bodyPr>
          <a:lstStyle/>
          <a:p>
            <a:pPr algn="ctr" defTabSz="913765">
              <a:defRPr/>
            </a:pPr>
            <a:r>
              <a:rPr lang="en-US" sz="3000" b="1" dirty="0">
                <a:solidFill>
                  <a:srgbClr val="FF0000"/>
                </a:solidFill>
                <a:latin typeface="Times" panose="02020603050405020304" pitchFamily="18" charset="0"/>
                <a:cs typeface="Times" panose="02020603050405020304" pitchFamily="18" charset="0"/>
              </a:rPr>
              <a:t>THẢO LUẬN NHÓM( </a:t>
            </a:r>
            <a:r>
              <a:rPr lang="en-US" sz="3000" b="1" dirty="0" err="1">
                <a:solidFill>
                  <a:srgbClr val="FF0000"/>
                </a:solidFill>
                <a:latin typeface="Times" panose="02020603050405020304" pitchFamily="18" charset="0"/>
                <a:cs typeface="Times" panose="02020603050405020304" pitchFamily="18" charset="0"/>
              </a:rPr>
              <a:t>theo</a:t>
            </a:r>
            <a:r>
              <a:rPr lang="en-US" sz="3000" b="1" dirty="0">
                <a:solidFill>
                  <a:srgbClr val="FF0000"/>
                </a:solidFill>
                <a:latin typeface="Times" panose="02020603050405020304" pitchFamily="18" charset="0"/>
                <a:cs typeface="Times" panose="02020603050405020304" pitchFamily="18" charset="0"/>
              </a:rPr>
              <a:t> </a:t>
            </a:r>
            <a:r>
              <a:rPr lang="en-US" sz="3000" b="1" dirty="0" err="1">
                <a:solidFill>
                  <a:srgbClr val="FF0000"/>
                </a:solidFill>
                <a:latin typeface="Times" panose="02020603050405020304" pitchFamily="18" charset="0"/>
                <a:cs typeface="Times" panose="02020603050405020304" pitchFamily="18" charset="0"/>
              </a:rPr>
              <a:t>bàn</a:t>
            </a:r>
            <a:r>
              <a:rPr lang="en-US" sz="3000" b="1" dirty="0">
                <a:solidFill>
                  <a:srgbClr val="FF0000"/>
                </a:solidFill>
                <a:latin typeface="Times" panose="02020603050405020304" pitchFamily="18" charset="0"/>
                <a:cs typeface="Times" panose="02020603050405020304" pitchFamily="18" charset="0"/>
              </a:rPr>
              <a:t>)</a:t>
            </a:r>
            <a:endParaRPr lang="en-US" sz="4000" dirty="0">
              <a:solidFill>
                <a:srgbClr val="FF0000"/>
              </a:solidFill>
              <a:latin typeface="Times" panose="02020603050405020304" pitchFamily="18" charset="0"/>
              <a:cs typeface="Times" panose="02020603050405020304" pitchFamily="18" charset="0"/>
            </a:endParaRPr>
          </a:p>
        </p:txBody>
      </p:sp>
      <p:pic>
        <p:nvPicPr>
          <p:cNvPr id="4" name="ĐỒNG HỒ 5 PHÚT CÓ NHẠC VUI">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6800271" y="71472"/>
            <a:ext cx="2000522" cy="843360"/>
          </a:xfrm>
          <a:prstGeom prst="rect">
            <a:avLst/>
          </a:prstGeom>
        </p:spPr>
      </p:pic>
      <p:sp>
        <p:nvSpPr>
          <p:cNvPr id="5" name="TextBox 4"/>
          <p:cNvSpPr txBox="1"/>
          <p:nvPr/>
        </p:nvSpPr>
        <p:spPr>
          <a:xfrm>
            <a:off x="285750" y="1226863"/>
            <a:ext cx="8418701" cy="1826462"/>
          </a:xfrm>
          <a:prstGeom prst="rect">
            <a:avLst/>
          </a:prstGeom>
          <a:noFill/>
        </p:spPr>
        <p:txBody>
          <a:bodyPr wrap="square" rtlCol="0">
            <a:spAutoFit/>
          </a:bodyPr>
          <a:lstStyle/>
          <a:p>
            <a:pPr>
              <a:lnSpc>
                <a:spcPct val="120000"/>
              </a:lnSpc>
              <a:spcBef>
                <a:spcPct val="0"/>
              </a:spcBef>
            </a:pPr>
            <a:r>
              <a:rPr lang="en-US" sz="2400" b="1" u="sng" dirty="0" err="1">
                <a:solidFill>
                  <a:srgbClr val="FF0000"/>
                </a:solidFill>
                <a:latin typeface="Times" panose="02020603050405020304" pitchFamily="18" charset="0"/>
                <a:cs typeface="Times" panose="02020603050405020304" pitchFamily="18" charset="0"/>
              </a:rPr>
              <a:t>Câu</a:t>
            </a:r>
            <a:r>
              <a:rPr lang="en-US" sz="2400" b="1" u="sng" dirty="0">
                <a:solidFill>
                  <a:srgbClr val="FF0000"/>
                </a:solidFill>
                <a:latin typeface="Times" panose="02020603050405020304" pitchFamily="18" charset="0"/>
                <a:cs typeface="Times" panose="02020603050405020304" pitchFamily="18" charset="0"/>
              </a:rPr>
              <a:t> 1: </a:t>
            </a:r>
            <a:r>
              <a:rPr lang="en-US" sz="2400" dirty="0" err="1">
                <a:solidFill>
                  <a:schemeClr val="tx1"/>
                </a:solidFill>
                <a:latin typeface="Times" panose="02020603050405020304" pitchFamily="18" charset="0"/>
                <a:cs typeface="Times" panose="02020603050405020304" pitchFamily="18" charset="0"/>
              </a:rPr>
              <a:t>Nêu</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khái</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niệm</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nồng</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độ</a:t>
            </a:r>
            <a:r>
              <a:rPr lang="en-US" sz="2400" dirty="0">
                <a:solidFill>
                  <a:schemeClr val="tx1"/>
                </a:solidFill>
                <a:latin typeface="Times" panose="02020603050405020304" pitchFamily="18" charset="0"/>
                <a:cs typeface="Times" panose="02020603050405020304" pitchFamily="18" charset="0"/>
              </a:rPr>
              <a:t> mol </a:t>
            </a:r>
            <a:r>
              <a:rPr lang="en-US" sz="2400" dirty="0" err="1">
                <a:solidFill>
                  <a:schemeClr val="tx1"/>
                </a:solidFill>
                <a:latin typeface="Times" panose="02020603050405020304" pitchFamily="18" charset="0"/>
                <a:cs typeface="Times" panose="02020603050405020304" pitchFamily="18" charset="0"/>
              </a:rPr>
              <a:t>của</a:t>
            </a:r>
            <a:r>
              <a:rPr lang="en-US" sz="2400" dirty="0">
                <a:solidFill>
                  <a:schemeClr val="tx1"/>
                </a:solidFill>
                <a:latin typeface="Times" panose="02020603050405020304" pitchFamily="18" charset="0"/>
                <a:cs typeface="Times" panose="02020603050405020304" pitchFamily="18" charset="0"/>
              </a:rPr>
              <a:t> dung </a:t>
            </a:r>
            <a:r>
              <a:rPr lang="en-US" sz="2400" dirty="0" err="1">
                <a:solidFill>
                  <a:schemeClr val="tx1"/>
                </a:solidFill>
                <a:latin typeface="Times" panose="02020603050405020304" pitchFamily="18" charset="0"/>
                <a:cs typeface="Times" panose="02020603050405020304" pitchFamily="18" charset="0"/>
              </a:rPr>
              <a:t>dịch</a:t>
            </a:r>
            <a:r>
              <a:rPr lang="en-US" sz="2400" dirty="0">
                <a:solidFill>
                  <a:schemeClr val="tx1"/>
                </a:solidFill>
                <a:latin typeface="Times" panose="02020603050405020304" pitchFamily="18" charset="0"/>
                <a:cs typeface="Times" panose="02020603050405020304" pitchFamily="18" charset="0"/>
              </a:rPr>
              <a:t> ?</a:t>
            </a:r>
            <a:endParaRPr lang="en-US" sz="2400" dirty="0">
              <a:solidFill>
                <a:schemeClr val="tx1"/>
              </a:solidFill>
              <a:latin typeface="Times" panose="02020603050405020304" pitchFamily="18" charset="0"/>
              <a:cs typeface="Times" panose="02020603050405020304" pitchFamily="18" charset="0"/>
            </a:endParaRPr>
          </a:p>
          <a:p>
            <a:pPr>
              <a:lnSpc>
                <a:spcPct val="120000"/>
              </a:lnSpc>
              <a:spcBef>
                <a:spcPct val="0"/>
              </a:spcBef>
            </a:pPr>
            <a:r>
              <a:rPr lang="en-US" sz="2400" b="1" u="sng" dirty="0" err="1">
                <a:solidFill>
                  <a:srgbClr val="FF0000"/>
                </a:solidFill>
                <a:latin typeface="Times" panose="02020603050405020304" pitchFamily="18" charset="0"/>
                <a:cs typeface="Times" panose="02020603050405020304" pitchFamily="18" charset="0"/>
              </a:rPr>
              <a:t>Câu</a:t>
            </a:r>
            <a:r>
              <a:rPr lang="en-US" sz="2400" b="1" u="sng" dirty="0">
                <a:solidFill>
                  <a:srgbClr val="FF0000"/>
                </a:solidFill>
                <a:latin typeface="Times" panose="02020603050405020304" pitchFamily="18" charset="0"/>
                <a:cs typeface="Times" panose="02020603050405020304" pitchFamily="18" charset="0"/>
              </a:rPr>
              <a:t> 2</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Viết</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công</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thức</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nồng</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độ</a:t>
            </a:r>
            <a:r>
              <a:rPr lang="en-US" sz="2400" dirty="0">
                <a:solidFill>
                  <a:schemeClr val="tx1"/>
                </a:solidFill>
                <a:latin typeface="Times" panose="02020603050405020304" pitchFamily="18" charset="0"/>
                <a:cs typeface="Times" panose="02020603050405020304" pitchFamily="18" charset="0"/>
              </a:rPr>
              <a:t> mol </a:t>
            </a:r>
            <a:r>
              <a:rPr lang="en-US" sz="2400" dirty="0" err="1">
                <a:solidFill>
                  <a:schemeClr val="tx1"/>
                </a:solidFill>
                <a:latin typeface="Times" panose="02020603050405020304" pitchFamily="18" charset="0"/>
                <a:cs typeface="Times" panose="02020603050405020304" pitchFamily="18" charset="0"/>
              </a:rPr>
              <a:t>của</a:t>
            </a:r>
            <a:r>
              <a:rPr lang="en-US" sz="2400" dirty="0">
                <a:solidFill>
                  <a:schemeClr val="tx1"/>
                </a:solidFill>
                <a:latin typeface="Times" panose="02020603050405020304" pitchFamily="18" charset="0"/>
                <a:cs typeface="Times" panose="02020603050405020304" pitchFamily="18" charset="0"/>
              </a:rPr>
              <a:t> dung </a:t>
            </a:r>
            <a:r>
              <a:rPr lang="en-US" sz="2400" dirty="0" err="1">
                <a:solidFill>
                  <a:schemeClr val="tx1"/>
                </a:solidFill>
                <a:latin typeface="Times" panose="02020603050405020304" pitchFamily="18" charset="0"/>
                <a:cs typeface="Times" panose="02020603050405020304" pitchFamily="18" charset="0"/>
              </a:rPr>
              <a:t>dịch</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Giải</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thích</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các</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đại</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lượng</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có</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trong</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công</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thức</a:t>
            </a:r>
            <a:r>
              <a:rPr lang="en-US" sz="2400" dirty="0">
                <a:solidFill>
                  <a:schemeClr val="tx1"/>
                </a:solidFill>
                <a:latin typeface="Times" panose="02020603050405020304" pitchFamily="18" charset="0"/>
                <a:cs typeface="Times" panose="02020603050405020304" pitchFamily="18" charset="0"/>
              </a:rPr>
              <a:t> ?</a:t>
            </a:r>
            <a:endParaRPr lang="en-US" sz="2400" dirty="0">
              <a:solidFill>
                <a:schemeClr val="tx1"/>
              </a:solidFill>
              <a:highlight>
                <a:srgbClr val="FFFFFF"/>
              </a:highlight>
              <a:latin typeface="Times" panose="02020603050405020304" pitchFamily="18" charset="0"/>
              <a:cs typeface="Times" panose="02020603050405020304" pitchFamily="18" charset="0"/>
            </a:endParaRPr>
          </a:p>
          <a:p>
            <a:pPr>
              <a:lnSpc>
                <a:spcPct val="120000"/>
              </a:lnSpc>
              <a:spcBef>
                <a:spcPct val="0"/>
              </a:spcBef>
            </a:pPr>
            <a:endParaRPr lang="vi-VN" sz="2400" dirty="0">
              <a:solidFill>
                <a:schemeClr val="tx1"/>
              </a:solidFill>
              <a:latin typeface="Times" panose="02020603050405020304" pitchFamily="18" charset="0"/>
              <a:cs typeface="Times"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latin typeface="Times" panose="02020603050405020304" pitchFamily="18" charset="0"/>
                <a:cs typeface="Times" panose="02020603050405020304" pitchFamily="18" charset="0"/>
              </a:rPr>
              <a:t>2. </a:t>
            </a:r>
            <a:r>
              <a:rPr lang="en-US" sz="3200" b="1" dirty="0" err="1">
                <a:latin typeface="Times" panose="02020603050405020304" pitchFamily="18" charset="0"/>
                <a:cs typeface="Times" panose="02020603050405020304" pitchFamily="18" charset="0"/>
              </a:rPr>
              <a:t>Nồng</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độ</a:t>
            </a:r>
            <a:r>
              <a:rPr lang="en-US" sz="3200" b="1" dirty="0">
                <a:latin typeface="Times" panose="02020603050405020304" pitchFamily="18" charset="0"/>
                <a:cs typeface="Times" panose="02020603050405020304" pitchFamily="18" charset="0"/>
              </a:rPr>
              <a:t> mol </a:t>
            </a:r>
            <a:r>
              <a:rPr lang="en-US" sz="3200" b="1" dirty="0" err="1">
                <a:latin typeface="Times" panose="02020603050405020304" pitchFamily="18" charset="0"/>
                <a:cs typeface="Times" panose="02020603050405020304" pitchFamily="18" charset="0"/>
              </a:rPr>
              <a:t>của</a:t>
            </a:r>
            <a:r>
              <a:rPr lang="en-US" sz="3200" b="1" dirty="0">
                <a:latin typeface="Times" panose="02020603050405020304" pitchFamily="18" charset="0"/>
                <a:cs typeface="Times" panose="02020603050405020304" pitchFamily="18" charset="0"/>
              </a:rPr>
              <a:t> dung </a:t>
            </a:r>
            <a:r>
              <a:rPr lang="en-US" sz="3200" b="1" dirty="0" err="1">
                <a:latin typeface="Times" panose="02020603050405020304" pitchFamily="18" charset="0"/>
                <a:cs typeface="Times" panose="02020603050405020304" pitchFamily="18" charset="0"/>
              </a:rPr>
              <a:t>dịch</a:t>
            </a:r>
            <a:endParaRPr sz="3200" b="1" dirty="0">
              <a:latin typeface="Times" panose="02020603050405020304" pitchFamily="18" charset="0"/>
              <a:cs typeface="Times" panose="02020603050405020304" pitchFamily="18" charset="0"/>
            </a:endParaRPr>
          </a:p>
        </p:txBody>
      </p:sp>
      <p:sp>
        <p:nvSpPr>
          <p:cNvPr id="131" name="Freeform 2"/>
          <p:cNvSpPr/>
          <p:nvPr/>
        </p:nvSpPr>
        <p:spPr>
          <a:xfrm>
            <a:off x="409809" y="1433647"/>
            <a:ext cx="5233355" cy="3012870"/>
          </a:xfrm>
          <a:custGeom>
            <a:avLst/>
            <a:gdLst/>
            <a:ahLst/>
            <a:cxnLst/>
            <a:rect l="l" t="t" r="r" b="b"/>
            <a:pathLst>
              <a:path w="6467269" h="4114800">
                <a:moveTo>
                  <a:pt x="0" y="0"/>
                </a:moveTo>
                <a:lnTo>
                  <a:pt x="6467270" y="0"/>
                </a:lnTo>
                <a:lnTo>
                  <a:pt x="646727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3" name="Rectangle 2"/>
              <p:cNvSpPr/>
              <p:nvPr/>
            </p:nvSpPr>
            <p:spPr>
              <a:xfrm>
                <a:off x="740486" y="1775212"/>
                <a:ext cx="4572000" cy="2361737"/>
              </a:xfrm>
              <a:prstGeom prst="rect">
                <a:avLst/>
              </a:prstGeom>
            </p:spPr>
            <p:txBody>
              <a:bodyPr>
                <a:spAutoFit/>
              </a:bodyPr>
              <a:lstStyle/>
              <a:p>
                <a:pPr algn="ctr">
                  <a:lnSpc>
                    <a:spcPct val="150000"/>
                  </a:lnSpc>
                  <a:spcBef>
                    <a:spcPts val="100"/>
                  </a:spcBef>
                  <a:spcAft>
                    <a:spcPts val="100"/>
                  </a:spcAft>
                </a:pPr>
                <a:r>
                  <a:rPr lang="fr-FR" sz="1800" dirty="0" err="1">
                    <a:latin typeface="+mj-lt"/>
                    <a:ea typeface="Calibri" panose="020F0502020204030204" pitchFamily="34" charset="0"/>
                    <a:cs typeface="Times New Roman" panose="02020603050405020304" pitchFamily="18" charset="0"/>
                  </a:rPr>
                  <a:t>Công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thức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tính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nồng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độ</a:t>
                </a:r>
                <a:r>
                  <a:rPr lang="fr-FR" sz="1800" dirty="0">
                    <a:latin typeface="+mj-lt"/>
                    <a:ea typeface="Calibri" panose="020F0502020204030204" pitchFamily="34" charset="0"/>
                    <a:cs typeface="Times New Roman" panose="02020603050405020304" pitchFamily="18" charset="0"/>
                  </a:rPr>
                  <a:t> mol </a:t>
                </a:r>
                <a:r>
                  <a:rPr lang="fr-FR" sz="1800" dirty="0" err="1">
                    <a:latin typeface="+mj-lt"/>
                    <a:ea typeface="Calibri" panose="020F0502020204030204" pitchFamily="34" charset="0"/>
                    <a:cs typeface="Times New Roman" panose="02020603050405020304" pitchFamily="18" charset="0"/>
                  </a:rPr>
                  <a:t>của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dung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dịch</a:t>
                </a:r>
                <a:r>
                  <a:rPr lang="fr-FR" sz="1800" dirty="0">
                    <a:latin typeface="+mj-lt"/>
                    <a:ea typeface="Calibri" panose="020F0502020204030204" pitchFamily="34" charset="0"/>
                    <a:cs typeface="Times New Roman" panose="02020603050405020304" pitchFamily="18" charset="0"/>
                  </a:rPr>
                  <a:t>: </a:t>
                </a:r>
                <a:endParaRPr lang="fr-FR" sz="1800" dirty="0">
                  <a:latin typeface="+mj-lt"/>
                  <a:ea typeface="Calibri" panose="020F0502020204030204" pitchFamily="34" charset="0"/>
                  <a:cs typeface="Times New Roman" panose="02020603050405020304" pitchFamily="18" charset="0"/>
                </a:endParaRPr>
              </a:p>
              <a:p>
                <a:pPr algn="ctr">
                  <a:lnSpc>
                    <a:spcPct val="150000"/>
                  </a:lnSpc>
                  <a:spcBef>
                    <a:spcPts val="100"/>
                  </a:spcBef>
                  <a:spcAft>
                    <a:spcPts val="100"/>
                  </a:spcAft>
                </a:pPr>
                <a14:m>
                  <m:oMath xmlns:m="http://schemas.openxmlformats.org/officeDocument/2006/math">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a:rPr lang="fr-FR" sz="1800" i="1">
                            <a:latin typeface="Cambria Math" panose="02040503050406030204" pitchFamily="18" charset="0"/>
                            <a:ea typeface="Calibri" panose="020F0502020204030204" pitchFamily="34" charset="0"/>
                            <a:cs typeface="Times New Roman" panose="02020603050405020304" pitchFamily="18" charset="0"/>
                          </a:rPr>
                          <m:t>𝐶</m:t>
                        </m:r>
                      </m:e>
                      <m:sub>
                        <m:r>
                          <a:rPr lang="fr-FR" sz="1800" i="1">
                            <a:latin typeface="Cambria Math" panose="02040503050406030204" pitchFamily="18" charset="0"/>
                            <a:ea typeface="Calibri" panose="020F0502020204030204" pitchFamily="34" charset="0"/>
                            <a:cs typeface="Times New Roman" panose="02020603050405020304" pitchFamily="18" charset="0"/>
                          </a:rPr>
                          <m:t>𝑀</m:t>
                        </m:r>
                      </m:sub>
                    </m:sSub>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𝑛</m:t>
                        </m:r>
                      </m:num>
                      <m:den>
                        <m:r>
                          <a:rPr lang="fr-FR" sz="1800" i="1">
                            <a:latin typeface="Cambria Math" panose="02040503050406030204" pitchFamily="18" charset="0"/>
                            <a:ea typeface="Calibri" panose="020F0502020204030204" pitchFamily="34" charset="0"/>
                            <a:cs typeface="Times New Roman" panose="02020603050405020304" pitchFamily="18" charset="0"/>
                          </a:rPr>
                          <m:t>𝑉</m:t>
                        </m:r>
                      </m:den>
                    </m:f>
                  </m:oMath>
                </a14:m>
                <a:r>
                  <a:rPr lang="fr-FR" sz="1800" dirty="0">
                    <a:latin typeface="+mj-lt"/>
                    <a:ea typeface="Times New Roman" panose="02020603050405020304" pitchFamily="18" charset="0"/>
                    <a:cs typeface="Times New Roman" panose="02020603050405020304" pitchFamily="18" charset="0"/>
                  </a:rPr>
                  <a:t> (M)</a:t>
                </a:r>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dirty="0" err="1">
                    <a:latin typeface="+mj-lt"/>
                    <a:ea typeface="Calibri" panose="020F0502020204030204" pitchFamily="34" charset="0"/>
                    <a:cs typeface="Times New Roman" panose="02020603050405020304" pitchFamily="18" charset="0"/>
                  </a:rPr>
                  <a:t>Trong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đó</a:t>
                </a:r>
                <a:r>
                  <a:rPr lang="fr-FR" sz="1800" dirty="0">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Arial" panose="020B0604020202020204" pitchFamily="34" charset="0"/>
                  <a:buChar char="•"/>
                </a:pPr>
                <a:r>
                  <a:rPr lang="fr-FR" sz="1800" dirty="0">
                    <a:latin typeface="+mj-lt"/>
                    <a:ea typeface="Calibri" panose="020F0502020204030204" pitchFamily="34" charset="0"/>
                    <a:cs typeface="Times New Roman" panose="02020603050405020304" pitchFamily="18" charset="0"/>
                  </a:rPr>
                  <a:t>n là </a:t>
                </a:r>
                <a:r>
                  <a:rPr lang="fr-FR" sz="1800" dirty="0" err="1">
                    <a:latin typeface="+mj-lt"/>
                    <a:ea typeface="Calibri" panose="020F0502020204030204" pitchFamily="34" charset="0"/>
                    <a:cs typeface="Times New Roman" panose="02020603050405020304" pitchFamily="18" charset="0"/>
                  </a:rPr>
                  <a:t>số</a:t>
                </a:r>
                <a:r>
                  <a:rPr lang="fr-FR" sz="1800" dirty="0">
                    <a:latin typeface="+mj-lt"/>
                    <a:ea typeface="Calibri" panose="020F0502020204030204" pitchFamily="34" charset="0"/>
                    <a:cs typeface="Times New Roman" panose="02020603050405020304" pitchFamily="18" charset="0"/>
                  </a:rPr>
                  <a:t> mol </a:t>
                </a:r>
                <a:r>
                  <a:rPr lang="fr-FR" sz="1800" dirty="0" err="1">
                    <a:latin typeface="+mj-lt"/>
                    <a:ea typeface="Calibri" panose="020F0502020204030204" pitchFamily="34" charset="0"/>
                    <a:cs typeface="Times New Roman" panose="02020603050405020304" pitchFamily="18" charset="0"/>
                  </a:rPr>
                  <a:t>chất</a:t>
                </a:r>
                <a:r>
                  <a:rPr lang="fr-FR" sz="1800" dirty="0">
                    <a:latin typeface="+mj-lt"/>
                    <a:ea typeface="Calibri" panose="020F0502020204030204" pitchFamily="34" charset="0"/>
                    <a:cs typeface="Times New Roman" panose="02020603050405020304" pitchFamily="18" charset="0"/>
                  </a:rPr>
                  <a:t> tan, </a:t>
                </a:r>
                <a:r>
                  <a:rPr lang="fr-FR" sz="1800" dirty="0" err="1">
                    <a:latin typeface="+mj-lt"/>
                    <a:ea typeface="Calibri" panose="020F0502020204030204" pitchFamily="34" charset="0"/>
                    <a:cs typeface="Times New Roman" panose="02020603050405020304" pitchFamily="18" charset="0"/>
                  </a:rPr>
                  <a:t>có</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đơn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vị</a:t>
                </a:r>
                <a:r>
                  <a:rPr lang="fr-FR" sz="1800" dirty="0">
                    <a:latin typeface="+mj-lt"/>
                    <a:ea typeface="Calibri" panose="020F0502020204030204" pitchFamily="34" charset="0"/>
                    <a:cs typeface="Times New Roman" panose="02020603050405020304" pitchFamily="18" charset="0"/>
                  </a:rPr>
                  <a:t> là mol.</a:t>
                </a:r>
                <a:endParaRPr lang="en-US" sz="1800" dirty="0">
                  <a:effectLst/>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Arial" panose="020B0604020202020204" pitchFamily="34" charset="0"/>
                  <a:buChar char="•"/>
                </a:pPr>
                <a:r>
                  <a:rPr lang="fr-FR" sz="1800" dirty="0">
                    <a:latin typeface="+mj-lt"/>
                    <a:ea typeface="Calibri" panose="020F0502020204030204" pitchFamily="34" charset="0"/>
                    <a:cs typeface="Times New Roman" panose="02020603050405020304" pitchFamily="18" charset="0"/>
                  </a:rPr>
                  <a:t>V là </a:t>
                </a:r>
                <a:r>
                  <a:rPr lang="fr-FR" sz="1800" dirty="0" err="1">
                    <a:latin typeface="+mj-lt"/>
                    <a:ea typeface="Calibri" panose="020F0502020204030204" pitchFamily="34" charset="0"/>
                    <a:cs typeface="Times New Roman" panose="02020603050405020304" pitchFamily="18" charset="0"/>
                  </a:rPr>
                  <a:t>thể</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tích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dung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dịch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có</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đơn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vị</a:t>
                </a:r>
                <a:r>
                  <a:rPr lang="fr-FR" sz="1800" dirty="0">
                    <a:latin typeface="+mj-lt"/>
                    <a:ea typeface="Calibri" panose="020F0502020204030204" pitchFamily="34" charset="0"/>
                    <a:cs typeface="Times New Roman" panose="02020603050405020304" pitchFamily="18" charset="0"/>
                  </a:rPr>
                  <a:t> là </a:t>
                </a:r>
                <a:r>
                  <a:rPr lang="fr-FR" sz="1800" dirty="0" err="1">
                    <a:latin typeface="+mj-lt"/>
                    <a:ea typeface="Calibri" panose="020F0502020204030204" pitchFamily="34" charset="0"/>
                    <a:cs typeface="Times New Roman" panose="02020603050405020304" pitchFamily="18" charset="0"/>
                  </a:rPr>
                  <a:t>lít</a:t>
                </a:r>
                <a:r>
                  <a:rPr lang="fr-FR" sz="1800" dirty="0">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740486" y="1775212"/>
                <a:ext cx="4572000" cy="2361737"/>
              </a:xfrm>
              <a:prstGeom prst="rect">
                <a:avLst/>
              </a:prstGeom>
              <a:blipFill rotWithShape="1">
                <a:blip r:embed="rId3"/>
                <a:stretch>
                  <a:fillRect l="-2" t="-16" r="2" b="24"/>
                </a:stretch>
              </a:blipFill>
            </p:spPr>
            <p:txBody>
              <a:bodyPr/>
              <a:lstStyle/>
              <a:p>
                <a:r>
                  <a:rPr lang="en-US" altLang="en-US">
                    <a:noFill/>
                  </a:rPr>
                  <a:t> </a:t>
                </a:r>
              </a:p>
            </p:txBody>
          </p:sp>
        </mc:Fallback>
      </mc:AlternateContent>
      <p:grpSp>
        <p:nvGrpSpPr>
          <p:cNvPr id="243" name="Google Shape;6275;p120"/>
          <p:cNvGrpSpPr/>
          <p:nvPr/>
        </p:nvGrpSpPr>
        <p:grpSpPr>
          <a:xfrm>
            <a:off x="5801166" y="2581719"/>
            <a:ext cx="2933025" cy="2561781"/>
            <a:chOff x="2904875" y="2633350"/>
            <a:chExt cx="2237370" cy="1970651"/>
          </a:xfrm>
        </p:grpSpPr>
        <p:sp>
          <p:nvSpPr>
            <p:cNvPr id="244" name="Google Shape;6276;p120"/>
            <p:cNvSpPr/>
            <p:nvPr/>
          </p:nvSpPr>
          <p:spPr>
            <a:xfrm rot="-3821208">
              <a:off x="4636135" y="3999980"/>
              <a:ext cx="305226" cy="130141"/>
            </a:xfrm>
            <a:prstGeom prst="roundRect">
              <a:avLst>
                <a:gd name="adj" fmla="val 2023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6277;p120"/>
            <p:cNvSpPr/>
            <p:nvPr/>
          </p:nvSpPr>
          <p:spPr>
            <a:xfrm>
              <a:off x="3309675" y="3824200"/>
              <a:ext cx="178200" cy="48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6278;p120"/>
            <p:cNvSpPr/>
            <p:nvPr/>
          </p:nvSpPr>
          <p:spPr>
            <a:xfrm>
              <a:off x="4123331" y="3238654"/>
              <a:ext cx="581273" cy="582781"/>
            </a:xfrm>
            <a:custGeom>
              <a:avLst/>
              <a:gdLst/>
              <a:ahLst/>
              <a:cxnLst/>
              <a:rect l="l" t="t" r="r" b="b"/>
              <a:pathLst>
                <a:path w="28142" h="28215" extrusionOk="0">
                  <a:moveTo>
                    <a:pt x="5267" y="0"/>
                  </a:moveTo>
                  <a:lnTo>
                    <a:pt x="0" y="23688"/>
                  </a:lnTo>
                  <a:cubicBezTo>
                    <a:pt x="0" y="23688"/>
                    <a:pt x="18894" y="28215"/>
                    <a:pt x="23987" y="28215"/>
                  </a:cubicBezTo>
                  <a:cubicBezTo>
                    <a:pt x="24319" y="28215"/>
                    <a:pt x="24593" y="28195"/>
                    <a:pt x="24799" y="28154"/>
                  </a:cubicBezTo>
                  <a:cubicBezTo>
                    <a:pt x="28142" y="27483"/>
                    <a:pt x="26490" y="12987"/>
                    <a:pt x="20035" y="7694"/>
                  </a:cubicBezTo>
                  <a:cubicBezTo>
                    <a:pt x="13581" y="2401"/>
                    <a:pt x="5267" y="0"/>
                    <a:pt x="5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6279;p120"/>
            <p:cNvSpPr/>
            <p:nvPr/>
          </p:nvSpPr>
          <p:spPr>
            <a:xfrm>
              <a:off x="4120398" y="3235163"/>
              <a:ext cx="569809" cy="589039"/>
            </a:xfrm>
            <a:custGeom>
              <a:avLst/>
              <a:gdLst/>
              <a:ahLst/>
              <a:cxnLst/>
              <a:rect l="l" t="t" r="r" b="b"/>
              <a:pathLst>
                <a:path w="27587" h="28518" extrusionOk="0">
                  <a:moveTo>
                    <a:pt x="5500" y="324"/>
                  </a:moveTo>
                  <a:cubicBezTo>
                    <a:pt x="6584" y="660"/>
                    <a:pt x="14175" y="3113"/>
                    <a:pt x="20087" y="7966"/>
                  </a:cubicBezTo>
                  <a:cubicBezTo>
                    <a:pt x="25019" y="11994"/>
                    <a:pt x="27329" y="21985"/>
                    <a:pt x="26232" y="26374"/>
                  </a:cubicBezTo>
                  <a:cubicBezTo>
                    <a:pt x="26051" y="27123"/>
                    <a:pt x="25664" y="28053"/>
                    <a:pt x="24915" y="28194"/>
                  </a:cubicBezTo>
                  <a:cubicBezTo>
                    <a:pt x="24714" y="28234"/>
                    <a:pt x="24446" y="28253"/>
                    <a:pt x="24120" y="28253"/>
                  </a:cubicBezTo>
                  <a:cubicBezTo>
                    <a:pt x="19320" y="28253"/>
                    <a:pt x="1941" y="24153"/>
                    <a:pt x="297" y="23753"/>
                  </a:cubicBezTo>
                  <a:lnTo>
                    <a:pt x="5500" y="324"/>
                  </a:lnTo>
                  <a:close/>
                  <a:moveTo>
                    <a:pt x="5306" y="1"/>
                  </a:moveTo>
                  <a:lnTo>
                    <a:pt x="1" y="23948"/>
                  </a:lnTo>
                  <a:lnTo>
                    <a:pt x="117" y="23986"/>
                  </a:lnTo>
                  <a:cubicBezTo>
                    <a:pt x="943" y="24180"/>
                    <a:pt x="19080" y="28517"/>
                    <a:pt x="24127" y="28517"/>
                  </a:cubicBezTo>
                  <a:cubicBezTo>
                    <a:pt x="24463" y="28517"/>
                    <a:pt x="24747" y="28492"/>
                    <a:pt x="24967" y="28452"/>
                  </a:cubicBezTo>
                  <a:cubicBezTo>
                    <a:pt x="25664" y="28311"/>
                    <a:pt x="26193" y="27614"/>
                    <a:pt x="26490" y="26439"/>
                  </a:cubicBezTo>
                  <a:cubicBezTo>
                    <a:pt x="27587" y="22011"/>
                    <a:pt x="25418" y="11994"/>
                    <a:pt x="20255" y="7760"/>
                  </a:cubicBezTo>
                  <a:cubicBezTo>
                    <a:pt x="13852" y="2519"/>
                    <a:pt x="5526" y="66"/>
                    <a:pt x="5435" y="40"/>
                  </a:cubicBezTo>
                  <a:lnTo>
                    <a:pt x="53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6280;p120"/>
            <p:cNvSpPr/>
            <p:nvPr/>
          </p:nvSpPr>
          <p:spPr>
            <a:xfrm>
              <a:off x="3513050" y="3240244"/>
              <a:ext cx="645799" cy="656581"/>
            </a:xfrm>
            <a:custGeom>
              <a:avLst/>
              <a:gdLst/>
              <a:ahLst/>
              <a:cxnLst/>
              <a:rect l="l" t="t" r="r" b="b"/>
              <a:pathLst>
                <a:path w="31266" h="31788" extrusionOk="0">
                  <a:moveTo>
                    <a:pt x="20667" y="1"/>
                  </a:moveTo>
                  <a:cubicBezTo>
                    <a:pt x="9217" y="2414"/>
                    <a:pt x="245" y="17428"/>
                    <a:pt x="0" y="28749"/>
                  </a:cubicBezTo>
                  <a:cubicBezTo>
                    <a:pt x="0" y="28749"/>
                    <a:pt x="1756" y="31511"/>
                    <a:pt x="3601" y="31769"/>
                  </a:cubicBezTo>
                  <a:cubicBezTo>
                    <a:pt x="3694" y="31781"/>
                    <a:pt x="3822" y="31787"/>
                    <a:pt x="3982" y="31787"/>
                  </a:cubicBezTo>
                  <a:cubicBezTo>
                    <a:pt x="7027" y="31787"/>
                    <a:pt x="21662" y="29678"/>
                    <a:pt x="21662" y="29678"/>
                  </a:cubicBezTo>
                  <a:lnTo>
                    <a:pt x="30091" y="10805"/>
                  </a:lnTo>
                  <a:lnTo>
                    <a:pt x="31266" y="2595"/>
                  </a:lnTo>
                  <a:lnTo>
                    <a:pt x="206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6281;p120"/>
            <p:cNvSpPr/>
            <p:nvPr/>
          </p:nvSpPr>
          <p:spPr>
            <a:xfrm>
              <a:off x="3510385" y="3237580"/>
              <a:ext cx="651397" cy="661807"/>
            </a:xfrm>
            <a:custGeom>
              <a:avLst/>
              <a:gdLst/>
              <a:ahLst/>
              <a:cxnLst/>
              <a:rect l="l" t="t" r="r" b="b"/>
              <a:pathLst>
                <a:path w="31537" h="32041" extrusionOk="0">
                  <a:moveTo>
                    <a:pt x="20796" y="259"/>
                  </a:moveTo>
                  <a:lnTo>
                    <a:pt x="31252" y="2827"/>
                  </a:lnTo>
                  <a:lnTo>
                    <a:pt x="30090" y="10896"/>
                  </a:lnTo>
                  <a:lnTo>
                    <a:pt x="21713" y="29678"/>
                  </a:lnTo>
                  <a:cubicBezTo>
                    <a:pt x="20598" y="29838"/>
                    <a:pt x="6986" y="31787"/>
                    <a:pt x="4111" y="31787"/>
                  </a:cubicBezTo>
                  <a:cubicBezTo>
                    <a:pt x="3956" y="31787"/>
                    <a:pt x="3833" y="31781"/>
                    <a:pt x="3744" y="31769"/>
                  </a:cubicBezTo>
                  <a:cubicBezTo>
                    <a:pt x="2091" y="31537"/>
                    <a:pt x="465" y="29149"/>
                    <a:pt x="258" y="28839"/>
                  </a:cubicBezTo>
                  <a:cubicBezTo>
                    <a:pt x="529" y="17569"/>
                    <a:pt x="9539" y="2660"/>
                    <a:pt x="20796" y="259"/>
                  </a:cubicBezTo>
                  <a:close/>
                  <a:moveTo>
                    <a:pt x="20770" y="1"/>
                  </a:moveTo>
                  <a:cubicBezTo>
                    <a:pt x="15426" y="1123"/>
                    <a:pt x="10236" y="5073"/>
                    <a:pt x="6157" y="11089"/>
                  </a:cubicBezTo>
                  <a:cubicBezTo>
                    <a:pt x="2427" y="16602"/>
                    <a:pt x="129" y="23249"/>
                    <a:pt x="0" y="28878"/>
                  </a:cubicBezTo>
                  <a:lnTo>
                    <a:pt x="0" y="28917"/>
                  </a:lnTo>
                  <a:lnTo>
                    <a:pt x="13" y="28943"/>
                  </a:lnTo>
                  <a:cubicBezTo>
                    <a:pt x="90" y="29058"/>
                    <a:pt x="1833" y="31769"/>
                    <a:pt x="3718" y="32027"/>
                  </a:cubicBezTo>
                  <a:cubicBezTo>
                    <a:pt x="3808" y="32041"/>
                    <a:pt x="3950" y="32041"/>
                    <a:pt x="4118" y="32041"/>
                  </a:cubicBezTo>
                  <a:cubicBezTo>
                    <a:pt x="7164" y="32041"/>
                    <a:pt x="21183" y="30013"/>
                    <a:pt x="21816" y="29924"/>
                  </a:cubicBezTo>
                  <a:lnTo>
                    <a:pt x="21880" y="29924"/>
                  </a:lnTo>
                  <a:lnTo>
                    <a:pt x="30336" y="10986"/>
                  </a:lnTo>
                  <a:lnTo>
                    <a:pt x="31536" y="2634"/>
                  </a:lnTo>
                  <a:lnTo>
                    <a:pt x="208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6282;p120"/>
            <p:cNvSpPr/>
            <p:nvPr/>
          </p:nvSpPr>
          <p:spPr>
            <a:xfrm>
              <a:off x="3623672" y="3216633"/>
              <a:ext cx="922865" cy="1377172"/>
            </a:xfrm>
            <a:custGeom>
              <a:avLst/>
              <a:gdLst/>
              <a:ahLst/>
              <a:cxnLst/>
              <a:rect l="l" t="t" r="r" b="b"/>
              <a:pathLst>
                <a:path w="44680" h="66675" extrusionOk="0">
                  <a:moveTo>
                    <a:pt x="20927" y="1"/>
                  </a:moveTo>
                  <a:cubicBezTo>
                    <a:pt x="11309" y="1"/>
                    <a:pt x="3500" y="7927"/>
                    <a:pt x="3500" y="17698"/>
                  </a:cubicBezTo>
                  <a:lnTo>
                    <a:pt x="1" y="66675"/>
                  </a:lnTo>
                  <a:lnTo>
                    <a:pt x="44679" y="66675"/>
                  </a:lnTo>
                  <a:lnTo>
                    <a:pt x="41387" y="17698"/>
                  </a:lnTo>
                  <a:cubicBezTo>
                    <a:pt x="41387" y="7927"/>
                    <a:pt x="33578" y="1"/>
                    <a:pt x="23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6283;p120"/>
            <p:cNvSpPr/>
            <p:nvPr/>
          </p:nvSpPr>
          <p:spPr>
            <a:xfrm>
              <a:off x="3894837" y="3219983"/>
              <a:ext cx="368774" cy="517015"/>
            </a:xfrm>
            <a:custGeom>
              <a:avLst/>
              <a:gdLst/>
              <a:ahLst/>
              <a:cxnLst/>
              <a:rect l="l" t="t" r="r" b="b"/>
              <a:pathLst>
                <a:path w="17854" h="25031" extrusionOk="0">
                  <a:moveTo>
                    <a:pt x="7798" y="1"/>
                  </a:moveTo>
                  <a:cubicBezTo>
                    <a:pt x="4996" y="1"/>
                    <a:pt x="2350" y="684"/>
                    <a:pt x="1" y="1872"/>
                  </a:cubicBezTo>
                  <a:lnTo>
                    <a:pt x="9708" y="25031"/>
                  </a:lnTo>
                  <a:lnTo>
                    <a:pt x="17854" y="1498"/>
                  </a:lnTo>
                  <a:cubicBezTo>
                    <a:pt x="15711" y="543"/>
                    <a:pt x="13323" y="1"/>
                    <a:pt x="108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6284;p120"/>
            <p:cNvSpPr/>
            <p:nvPr/>
          </p:nvSpPr>
          <p:spPr>
            <a:xfrm>
              <a:off x="3891367" y="3217318"/>
              <a:ext cx="375714" cy="527157"/>
            </a:xfrm>
            <a:custGeom>
              <a:avLst/>
              <a:gdLst/>
              <a:ahLst/>
              <a:cxnLst/>
              <a:rect l="l" t="t" r="r" b="b"/>
              <a:pathLst>
                <a:path w="18190" h="25522" extrusionOk="0">
                  <a:moveTo>
                    <a:pt x="10999" y="259"/>
                  </a:moveTo>
                  <a:cubicBezTo>
                    <a:pt x="13374" y="259"/>
                    <a:pt x="15685" y="749"/>
                    <a:pt x="17867" y="1705"/>
                  </a:cubicBezTo>
                  <a:lnTo>
                    <a:pt x="9863" y="24812"/>
                  </a:lnTo>
                  <a:lnTo>
                    <a:pt x="324" y="2066"/>
                  </a:lnTo>
                  <a:cubicBezTo>
                    <a:pt x="2725" y="865"/>
                    <a:pt x="5293" y="259"/>
                    <a:pt x="7966" y="259"/>
                  </a:cubicBezTo>
                  <a:close/>
                  <a:moveTo>
                    <a:pt x="7966" y="1"/>
                  </a:moveTo>
                  <a:cubicBezTo>
                    <a:pt x="5216" y="1"/>
                    <a:pt x="2570" y="633"/>
                    <a:pt x="104" y="1885"/>
                  </a:cubicBezTo>
                  <a:lnTo>
                    <a:pt x="1" y="1949"/>
                  </a:lnTo>
                  <a:lnTo>
                    <a:pt x="9889" y="25521"/>
                  </a:lnTo>
                  <a:lnTo>
                    <a:pt x="18151" y="1679"/>
                  </a:lnTo>
                  <a:lnTo>
                    <a:pt x="18190" y="1562"/>
                  </a:lnTo>
                  <a:lnTo>
                    <a:pt x="18073" y="1510"/>
                  </a:lnTo>
                  <a:cubicBezTo>
                    <a:pt x="15840" y="517"/>
                    <a:pt x="13452" y="1"/>
                    <a:pt x="109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6285;p120"/>
            <p:cNvSpPr/>
            <p:nvPr/>
          </p:nvSpPr>
          <p:spPr>
            <a:xfrm>
              <a:off x="4092680" y="3736950"/>
              <a:ext cx="5350" cy="858856"/>
            </a:xfrm>
            <a:custGeom>
              <a:avLst/>
              <a:gdLst/>
              <a:ahLst/>
              <a:cxnLst/>
              <a:rect l="l" t="t" r="r" b="b"/>
              <a:pathLst>
                <a:path w="259" h="41581" extrusionOk="0">
                  <a:moveTo>
                    <a:pt x="0" y="1"/>
                  </a:moveTo>
                  <a:lnTo>
                    <a:pt x="0" y="41581"/>
                  </a:lnTo>
                  <a:lnTo>
                    <a:pt x="259" y="41581"/>
                  </a:lnTo>
                  <a:lnTo>
                    <a:pt x="2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6286;p120"/>
            <p:cNvSpPr/>
            <p:nvPr/>
          </p:nvSpPr>
          <p:spPr>
            <a:xfrm>
              <a:off x="4036151" y="4011316"/>
              <a:ext cx="37613" cy="37613"/>
            </a:xfrm>
            <a:custGeom>
              <a:avLst/>
              <a:gdLst/>
              <a:ahLst/>
              <a:cxnLst/>
              <a:rect l="l" t="t" r="r" b="b"/>
              <a:pathLst>
                <a:path w="1821" h="1821" extrusionOk="0">
                  <a:moveTo>
                    <a:pt x="917" y="259"/>
                  </a:moveTo>
                  <a:cubicBezTo>
                    <a:pt x="1278" y="259"/>
                    <a:pt x="1562" y="555"/>
                    <a:pt x="1562" y="917"/>
                  </a:cubicBezTo>
                  <a:cubicBezTo>
                    <a:pt x="1562" y="1278"/>
                    <a:pt x="1278" y="1562"/>
                    <a:pt x="917" y="1562"/>
                  </a:cubicBezTo>
                  <a:cubicBezTo>
                    <a:pt x="555" y="1562"/>
                    <a:pt x="259" y="1278"/>
                    <a:pt x="259" y="917"/>
                  </a:cubicBezTo>
                  <a:cubicBezTo>
                    <a:pt x="259" y="555"/>
                    <a:pt x="555" y="259"/>
                    <a:pt x="917" y="259"/>
                  </a:cubicBezTo>
                  <a:close/>
                  <a:moveTo>
                    <a:pt x="917" y="0"/>
                  </a:moveTo>
                  <a:cubicBezTo>
                    <a:pt x="414" y="0"/>
                    <a:pt x="1" y="414"/>
                    <a:pt x="1" y="917"/>
                  </a:cubicBezTo>
                  <a:cubicBezTo>
                    <a:pt x="1" y="1420"/>
                    <a:pt x="414" y="1820"/>
                    <a:pt x="917" y="1820"/>
                  </a:cubicBezTo>
                  <a:cubicBezTo>
                    <a:pt x="1421" y="1820"/>
                    <a:pt x="1820" y="1420"/>
                    <a:pt x="1820" y="917"/>
                  </a:cubicBezTo>
                  <a:cubicBezTo>
                    <a:pt x="1820" y="414"/>
                    <a:pt x="1421" y="0"/>
                    <a:pt x="9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6287;p120"/>
            <p:cNvSpPr/>
            <p:nvPr/>
          </p:nvSpPr>
          <p:spPr>
            <a:xfrm>
              <a:off x="4036151" y="4285393"/>
              <a:ext cx="37613" cy="37613"/>
            </a:xfrm>
            <a:custGeom>
              <a:avLst/>
              <a:gdLst/>
              <a:ahLst/>
              <a:cxnLst/>
              <a:rect l="l" t="t" r="r" b="b"/>
              <a:pathLst>
                <a:path w="1821" h="1821" extrusionOk="0">
                  <a:moveTo>
                    <a:pt x="917" y="259"/>
                  </a:moveTo>
                  <a:cubicBezTo>
                    <a:pt x="1278" y="259"/>
                    <a:pt x="1562" y="555"/>
                    <a:pt x="1562" y="917"/>
                  </a:cubicBezTo>
                  <a:cubicBezTo>
                    <a:pt x="1562" y="1278"/>
                    <a:pt x="1278" y="1562"/>
                    <a:pt x="917" y="1562"/>
                  </a:cubicBezTo>
                  <a:cubicBezTo>
                    <a:pt x="555" y="1562"/>
                    <a:pt x="259" y="1278"/>
                    <a:pt x="259" y="917"/>
                  </a:cubicBezTo>
                  <a:cubicBezTo>
                    <a:pt x="259" y="555"/>
                    <a:pt x="555" y="259"/>
                    <a:pt x="917" y="259"/>
                  </a:cubicBezTo>
                  <a:close/>
                  <a:moveTo>
                    <a:pt x="917" y="1"/>
                  </a:moveTo>
                  <a:cubicBezTo>
                    <a:pt x="414" y="1"/>
                    <a:pt x="1" y="414"/>
                    <a:pt x="1" y="917"/>
                  </a:cubicBezTo>
                  <a:cubicBezTo>
                    <a:pt x="1" y="1421"/>
                    <a:pt x="414" y="1821"/>
                    <a:pt x="917" y="1821"/>
                  </a:cubicBezTo>
                  <a:cubicBezTo>
                    <a:pt x="1421" y="1821"/>
                    <a:pt x="1820" y="1421"/>
                    <a:pt x="1820" y="917"/>
                  </a:cubicBezTo>
                  <a:cubicBezTo>
                    <a:pt x="1820" y="414"/>
                    <a:pt x="1421" y="1"/>
                    <a:pt x="9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6288;p120"/>
            <p:cNvSpPr/>
            <p:nvPr/>
          </p:nvSpPr>
          <p:spPr>
            <a:xfrm>
              <a:off x="3868978" y="3346612"/>
              <a:ext cx="193331" cy="564770"/>
            </a:xfrm>
            <a:custGeom>
              <a:avLst/>
              <a:gdLst/>
              <a:ahLst/>
              <a:cxnLst/>
              <a:rect l="l" t="t" r="r" b="b"/>
              <a:pathLst>
                <a:path w="9360" h="27343" extrusionOk="0">
                  <a:moveTo>
                    <a:pt x="129" y="1"/>
                  </a:moveTo>
                  <a:cubicBezTo>
                    <a:pt x="65" y="1"/>
                    <a:pt x="0" y="53"/>
                    <a:pt x="0" y="130"/>
                  </a:cubicBezTo>
                  <a:lnTo>
                    <a:pt x="0" y="14989"/>
                  </a:lnTo>
                  <a:lnTo>
                    <a:pt x="3757" y="13607"/>
                  </a:lnTo>
                  <a:lnTo>
                    <a:pt x="3757" y="13607"/>
                  </a:lnTo>
                  <a:lnTo>
                    <a:pt x="1911" y="18512"/>
                  </a:lnTo>
                  <a:lnTo>
                    <a:pt x="9114" y="27290"/>
                  </a:lnTo>
                  <a:cubicBezTo>
                    <a:pt x="9140" y="27316"/>
                    <a:pt x="9179" y="27342"/>
                    <a:pt x="9217" y="27342"/>
                  </a:cubicBezTo>
                  <a:cubicBezTo>
                    <a:pt x="9243" y="27342"/>
                    <a:pt x="9282" y="27330"/>
                    <a:pt x="9295" y="27304"/>
                  </a:cubicBezTo>
                  <a:cubicBezTo>
                    <a:pt x="9360" y="27265"/>
                    <a:pt x="9360" y="27187"/>
                    <a:pt x="9320" y="27123"/>
                  </a:cubicBezTo>
                  <a:lnTo>
                    <a:pt x="2195" y="18461"/>
                  </a:lnTo>
                  <a:lnTo>
                    <a:pt x="4183" y="13168"/>
                  </a:lnTo>
                  <a:lnTo>
                    <a:pt x="258" y="14614"/>
                  </a:lnTo>
                  <a:lnTo>
                    <a:pt x="258" y="130"/>
                  </a:lnTo>
                  <a:cubicBezTo>
                    <a:pt x="258" y="53"/>
                    <a:pt x="207" y="1"/>
                    <a:pt x="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6289;p120"/>
            <p:cNvSpPr/>
            <p:nvPr/>
          </p:nvSpPr>
          <p:spPr>
            <a:xfrm>
              <a:off x="4120398" y="3346612"/>
              <a:ext cx="193331" cy="564770"/>
            </a:xfrm>
            <a:custGeom>
              <a:avLst/>
              <a:gdLst/>
              <a:ahLst/>
              <a:cxnLst/>
              <a:rect l="l" t="t" r="r" b="b"/>
              <a:pathLst>
                <a:path w="9360" h="27343" extrusionOk="0">
                  <a:moveTo>
                    <a:pt x="9230" y="1"/>
                  </a:moveTo>
                  <a:cubicBezTo>
                    <a:pt x="9166" y="1"/>
                    <a:pt x="9101" y="53"/>
                    <a:pt x="9101" y="130"/>
                  </a:cubicBezTo>
                  <a:lnTo>
                    <a:pt x="9101" y="14614"/>
                  </a:lnTo>
                  <a:lnTo>
                    <a:pt x="5177" y="13168"/>
                  </a:lnTo>
                  <a:lnTo>
                    <a:pt x="7165" y="18461"/>
                  </a:lnTo>
                  <a:lnTo>
                    <a:pt x="53" y="27123"/>
                  </a:lnTo>
                  <a:cubicBezTo>
                    <a:pt x="1" y="27187"/>
                    <a:pt x="13" y="27265"/>
                    <a:pt x="65" y="27304"/>
                  </a:cubicBezTo>
                  <a:cubicBezTo>
                    <a:pt x="91" y="27330"/>
                    <a:pt x="117" y="27342"/>
                    <a:pt x="142" y="27342"/>
                  </a:cubicBezTo>
                  <a:cubicBezTo>
                    <a:pt x="182" y="27342"/>
                    <a:pt x="220" y="27316"/>
                    <a:pt x="246" y="27290"/>
                  </a:cubicBezTo>
                  <a:lnTo>
                    <a:pt x="7411" y="18564"/>
                  </a:lnTo>
                  <a:lnTo>
                    <a:pt x="7462" y="18512"/>
                  </a:lnTo>
                  <a:lnTo>
                    <a:pt x="5616" y="13607"/>
                  </a:lnTo>
                  <a:lnTo>
                    <a:pt x="5616" y="13607"/>
                  </a:lnTo>
                  <a:lnTo>
                    <a:pt x="9359" y="14989"/>
                  </a:lnTo>
                  <a:lnTo>
                    <a:pt x="9359" y="130"/>
                  </a:lnTo>
                  <a:cubicBezTo>
                    <a:pt x="9359" y="53"/>
                    <a:pt x="9308" y="1"/>
                    <a:pt x="92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6290;p120"/>
            <p:cNvSpPr/>
            <p:nvPr/>
          </p:nvSpPr>
          <p:spPr>
            <a:xfrm>
              <a:off x="3621007" y="3748144"/>
              <a:ext cx="928442" cy="851668"/>
            </a:xfrm>
            <a:custGeom>
              <a:avLst/>
              <a:gdLst/>
              <a:ahLst/>
              <a:cxnLst/>
              <a:rect l="l" t="t" r="r" b="b"/>
              <a:pathLst>
                <a:path w="44950" h="41233" extrusionOk="0">
                  <a:moveTo>
                    <a:pt x="42046" y="1"/>
                  </a:moveTo>
                  <a:cubicBezTo>
                    <a:pt x="41981" y="1"/>
                    <a:pt x="41917" y="66"/>
                    <a:pt x="41929" y="143"/>
                  </a:cubicBezTo>
                  <a:lnTo>
                    <a:pt x="44679" y="40974"/>
                  </a:lnTo>
                  <a:lnTo>
                    <a:pt x="272" y="40974"/>
                  </a:lnTo>
                  <a:lnTo>
                    <a:pt x="3047" y="2080"/>
                  </a:lnTo>
                  <a:cubicBezTo>
                    <a:pt x="3047" y="2002"/>
                    <a:pt x="2996" y="1937"/>
                    <a:pt x="2932" y="1937"/>
                  </a:cubicBezTo>
                  <a:cubicBezTo>
                    <a:pt x="2854" y="1937"/>
                    <a:pt x="2789" y="1989"/>
                    <a:pt x="2789" y="2054"/>
                  </a:cubicBezTo>
                  <a:lnTo>
                    <a:pt x="1" y="41103"/>
                  </a:lnTo>
                  <a:lnTo>
                    <a:pt x="1" y="41232"/>
                  </a:lnTo>
                  <a:lnTo>
                    <a:pt x="44950" y="41232"/>
                  </a:lnTo>
                  <a:lnTo>
                    <a:pt x="42187" y="118"/>
                  </a:lnTo>
                  <a:cubicBezTo>
                    <a:pt x="42175" y="52"/>
                    <a:pt x="42110" y="1"/>
                    <a:pt x="420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6291;p120"/>
            <p:cNvSpPr/>
            <p:nvPr/>
          </p:nvSpPr>
          <p:spPr>
            <a:xfrm>
              <a:off x="3860448" y="2648118"/>
              <a:ext cx="442595" cy="459409"/>
            </a:xfrm>
            <a:custGeom>
              <a:avLst/>
              <a:gdLst/>
              <a:ahLst/>
              <a:cxnLst/>
              <a:rect l="l" t="t" r="r" b="b"/>
              <a:pathLst>
                <a:path w="21428" h="22242" extrusionOk="0">
                  <a:moveTo>
                    <a:pt x="11650" y="0"/>
                  </a:moveTo>
                  <a:cubicBezTo>
                    <a:pt x="11397" y="0"/>
                    <a:pt x="11158" y="5"/>
                    <a:pt x="10935" y="12"/>
                  </a:cubicBezTo>
                  <a:cubicBezTo>
                    <a:pt x="1356" y="322"/>
                    <a:pt x="0" y="6647"/>
                    <a:pt x="143" y="10003"/>
                  </a:cubicBezTo>
                  <a:cubicBezTo>
                    <a:pt x="298" y="13372"/>
                    <a:pt x="2802" y="17232"/>
                    <a:pt x="2854" y="17361"/>
                  </a:cubicBezTo>
                  <a:cubicBezTo>
                    <a:pt x="4188" y="21321"/>
                    <a:pt x="8500" y="22242"/>
                    <a:pt x="11979" y="22242"/>
                  </a:cubicBezTo>
                  <a:cubicBezTo>
                    <a:pt x="14387" y="22242"/>
                    <a:pt x="16395" y="21801"/>
                    <a:pt x="16744" y="21621"/>
                  </a:cubicBezTo>
                  <a:cubicBezTo>
                    <a:pt x="17596" y="21182"/>
                    <a:pt x="21377" y="16535"/>
                    <a:pt x="21403" y="8403"/>
                  </a:cubicBezTo>
                  <a:cubicBezTo>
                    <a:pt x="21427" y="883"/>
                    <a:pt x="15208" y="0"/>
                    <a:pt x="11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6292;p120"/>
            <p:cNvSpPr/>
            <p:nvPr/>
          </p:nvSpPr>
          <p:spPr>
            <a:xfrm>
              <a:off x="4224927" y="2947207"/>
              <a:ext cx="97079" cy="95240"/>
            </a:xfrm>
            <a:custGeom>
              <a:avLst/>
              <a:gdLst/>
              <a:ahLst/>
              <a:cxnLst/>
              <a:rect l="l" t="t" r="r" b="b"/>
              <a:pathLst>
                <a:path w="4700" h="4611" extrusionOk="0">
                  <a:moveTo>
                    <a:pt x="2353" y="1"/>
                  </a:moveTo>
                  <a:cubicBezTo>
                    <a:pt x="1084" y="1"/>
                    <a:pt x="52" y="998"/>
                    <a:pt x="26" y="2261"/>
                  </a:cubicBezTo>
                  <a:cubicBezTo>
                    <a:pt x="0" y="3526"/>
                    <a:pt x="1020" y="4584"/>
                    <a:pt x="2298" y="4610"/>
                  </a:cubicBezTo>
                  <a:cubicBezTo>
                    <a:pt x="2314" y="4611"/>
                    <a:pt x="2330" y="4611"/>
                    <a:pt x="2347" y="4611"/>
                  </a:cubicBezTo>
                  <a:cubicBezTo>
                    <a:pt x="3615" y="4611"/>
                    <a:pt x="4648" y="3613"/>
                    <a:pt x="4673" y="2364"/>
                  </a:cubicBezTo>
                  <a:cubicBezTo>
                    <a:pt x="4699" y="1086"/>
                    <a:pt x="3679" y="27"/>
                    <a:pt x="2401" y="1"/>
                  </a:cubicBezTo>
                  <a:cubicBezTo>
                    <a:pt x="2385" y="1"/>
                    <a:pt x="2369" y="1"/>
                    <a:pt x="2353"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6293;p120"/>
            <p:cNvSpPr/>
            <p:nvPr/>
          </p:nvSpPr>
          <p:spPr>
            <a:xfrm>
              <a:off x="4243846" y="2968790"/>
              <a:ext cx="38418" cy="34969"/>
            </a:xfrm>
            <a:custGeom>
              <a:avLst/>
              <a:gdLst/>
              <a:ahLst/>
              <a:cxnLst/>
              <a:rect l="l" t="t" r="r" b="b"/>
              <a:pathLst>
                <a:path w="1860" h="1693" extrusionOk="0">
                  <a:moveTo>
                    <a:pt x="339" y="1315"/>
                  </a:moveTo>
                  <a:lnTo>
                    <a:pt x="339" y="1315"/>
                  </a:lnTo>
                  <a:cubicBezTo>
                    <a:pt x="338" y="1317"/>
                    <a:pt x="337" y="1318"/>
                    <a:pt x="336" y="1319"/>
                  </a:cubicBezTo>
                  <a:cubicBezTo>
                    <a:pt x="336" y="1320"/>
                    <a:pt x="336" y="1321"/>
                    <a:pt x="336" y="1321"/>
                  </a:cubicBezTo>
                  <a:cubicBezTo>
                    <a:pt x="337" y="1321"/>
                    <a:pt x="338" y="1319"/>
                    <a:pt x="339" y="1315"/>
                  </a:cubicBezTo>
                  <a:close/>
                  <a:moveTo>
                    <a:pt x="1447" y="0"/>
                  </a:moveTo>
                  <a:cubicBezTo>
                    <a:pt x="1049" y="0"/>
                    <a:pt x="651" y="109"/>
                    <a:pt x="375" y="428"/>
                  </a:cubicBezTo>
                  <a:cubicBezTo>
                    <a:pt x="155" y="686"/>
                    <a:pt x="52" y="1009"/>
                    <a:pt x="14" y="1331"/>
                  </a:cubicBezTo>
                  <a:cubicBezTo>
                    <a:pt x="14" y="1409"/>
                    <a:pt x="0" y="1474"/>
                    <a:pt x="14" y="1538"/>
                  </a:cubicBezTo>
                  <a:cubicBezTo>
                    <a:pt x="14" y="1641"/>
                    <a:pt x="94" y="1693"/>
                    <a:pt x="173" y="1693"/>
                  </a:cubicBezTo>
                  <a:cubicBezTo>
                    <a:pt x="252" y="1693"/>
                    <a:pt x="330" y="1641"/>
                    <a:pt x="323" y="1538"/>
                  </a:cubicBezTo>
                  <a:cubicBezTo>
                    <a:pt x="323" y="1486"/>
                    <a:pt x="336" y="1435"/>
                    <a:pt x="336" y="1397"/>
                  </a:cubicBezTo>
                  <a:lnTo>
                    <a:pt x="336" y="1319"/>
                  </a:lnTo>
                  <a:cubicBezTo>
                    <a:pt x="340" y="1308"/>
                    <a:pt x="341" y="1304"/>
                    <a:pt x="342" y="1304"/>
                  </a:cubicBezTo>
                  <a:lnTo>
                    <a:pt x="342" y="1304"/>
                  </a:lnTo>
                  <a:cubicBezTo>
                    <a:pt x="342" y="1304"/>
                    <a:pt x="341" y="1310"/>
                    <a:pt x="339" y="1315"/>
                  </a:cubicBezTo>
                  <a:lnTo>
                    <a:pt x="339" y="1315"/>
                  </a:lnTo>
                  <a:cubicBezTo>
                    <a:pt x="349" y="1301"/>
                    <a:pt x="349" y="1279"/>
                    <a:pt x="349" y="1267"/>
                  </a:cubicBezTo>
                  <a:lnTo>
                    <a:pt x="388" y="1073"/>
                  </a:lnTo>
                  <a:cubicBezTo>
                    <a:pt x="401" y="1035"/>
                    <a:pt x="413" y="1009"/>
                    <a:pt x="427" y="970"/>
                  </a:cubicBezTo>
                  <a:cubicBezTo>
                    <a:pt x="427" y="958"/>
                    <a:pt x="439" y="944"/>
                    <a:pt x="439" y="932"/>
                  </a:cubicBezTo>
                  <a:cubicBezTo>
                    <a:pt x="453" y="918"/>
                    <a:pt x="453" y="906"/>
                    <a:pt x="453" y="893"/>
                  </a:cubicBezTo>
                  <a:lnTo>
                    <a:pt x="568" y="699"/>
                  </a:lnTo>
                  <a:cubicBezTo>
                    <a:pt x="576" y="687"/>
                    <a:pt x="579" y="684"/>
                    <a:pt x="580" y="684"/>
                  </a:cubicBezTo>
                  <a:cubicBezTo>
                    <a:pt x="582" y="684"/>
                    <a:pt x="580" y="689"/>
                    <a:pt x="582" y="689"/>
                  </a:cubicBezTo>
                  <a:cubicBezTo>
                    <a:pt x="583" y="689"/>
                    <a:pt x="586" y="685"/>
                    <a:pt x="594" y="674"/>
                  </a:cubicBezTo>
                  <a:lnTo>
                    <a:pt x="633" y="634"/>
                  </a:lnTo>
                  <a:cubicBezTo>
                    <a:pt x="659" y="596"/>
                    <a:pt x="697" y="570"/>
                    <a:pt x="723" y="531"/>
                  </a:cubicBezTo>
                  <a:cubicBezTo>
                    <a:pt x="723" y="531"/>
                    <a:pt x="729" y="527"/>
                    <a:pt x="734" y="523"/>
                  </a:cubicBezTo>
                  <a:lnTo>
                    <a:pt x="734" y="523"/>
                  </a:lnTo>
                  <a:cubicBezTo>
                    <a:pt x="733" y="528"/>
                    <a:pt x="734" y="530"/>
                    <a:pt x="737" y="530"/>
                  </a:cubicBezTo>
                  <a:cubicBezTo>
                    <a:pt x="745" y="530"/>
                    <a:pt x="762" y="519"/>
                    <a:pt x="762" y="519"/>
                  </a:cubicBezTo>
                  <a:cubicBezTo>
                    <a:pt x="775" y="505"/>
                    <a:pt x="788" y="493"/>
                    <a:pt x="814" y="479"/>
                  </a:cubicBezTo>
                  <a:cubicBezTo>
                    <a:pt x="852" y="454"/>
                    <a:pt x="891" y="428"/>
                    <a:pt x="943" y="402"/>
                  </a:cubicBezTo>
                  <a:lnTo>
                    <a:pt x="943" y="402"/>
                  </a:lnTo>
                  <a:cubicBezTo>
                    <a:pt x="930" y="409"/>
                    <a:pt x="930" y="412"/>
                    <a:pt x="933" y="412"/>
                  </a:cubicBezTo>
                  <a:cubicBezTo>
                    <a:pt x="937" y="412"/>
                    <a:pt x="943" y="409"/>
                    <a:pt x="943" y="402"/>
                  </a:cubicBezTo>
                  <a:lnTo>
                    <a:pt x="943" y="402"/>
                  </a:lnTo>
                  <a:cubicBezTo>
                    <a:pt x="943" y="402"/>
                    <a:pt x="943" y="402"/>
                    <a:pt x="943" y="402"/>
                  </a:cubicBezTo>
                  <a:cubicBezTo>
                    <a:pt x="969" y="402"/>
                    <a:pt x="981" y="390"/>
                    <a:pt x="995" y="390"/>
                  </a:cubicBezTo>
                  <a:cubicBezTo>
                    <a:pt x="1021" y="376"/>
                    <a:pt x="1046" y="376"/>
                    <a:pt x="1085" y="364"/>
                  </a:cubicBezTo>
                  <a:cubicBezTo>
                    <a:pt x="1110" y="350"/>
                    <a:pt x="1136" y="350"/>
                    <a:pt x="1162" y="338"/>
                  </a:cubicBezTo>
                  <a:lnTo>
                    <a:pt x="1239" y="338"/>
                  </a:lnTo>
                  <a:cubicBezTo>
                    <a:pt x="1306" y="327"/>
                    <a:pt x="1372" y="323"/>
                    <a:pt x="1438" y="323"/>
                  </a:cubicBezTo>
                  <a:cubicBezTo>
                    <a:pt x="1526" y="323"/>
                    <a:pt x="1615" y="330"/>
                    <a:pt x="1704" y="338"/>
                  </a:cubicBezTo>
                  <a:cubicBezTo>
                    <a:pt x="1710" y="339"/>
                    <a:pt x="1716" y="339"/>
                    <a:pt x="1721" y="339"/>
                  </a:cubicBezTo>
                  <a:cubicBezTo>
                    <a:pt x="1803" y="339"/>
                    <a:pt x="1859" y="256"/>
                    <a:pt x="1859" y="183"/>
                  </a:cubicBezTo>
                  <a:cubicBezTo>
                    <a:pt x="1859" y="80"/>
                    <a:pt x="1795" y="28"/>
                    <a:pt x="1704" y="15"/>
                  </a:cubicBezTo>
                  <a:cubicBezTo>
                    <a:pt x="1619" y="6"/>
                    <a:pt x="1533" y="0"/>
                    <a:pt x="1447"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6294;p120"/>
            <p:cNvSpPr/>
            <p:nvPr/>
          </p:nvSpPr>
          <p:spPr>
            <a:xfrm>
              <a:off x="3843904" y="2946670"/>
              <a:ext cx="97079" cy="95509"/>
            </a:xfrm>
            <a:custGeom>
              <a:avLst/>
              <a:gdLst/>
              <a:ahLst/>
              <a:cxnLst/>
              <a:rect l="l" t="t" r="r" b="b"/>
              <a:pathLst>
                <a:path w="4700" h="4624" extrusionOk="0">
                  <a:moveTo>
                    <a:pt x="2353" y="1"/>
                  </a:moveTo>
                  <a:cubicBezTo>
                    <a:pt x="1085" y="1"/>
                    <a:pt x="52" y="999"/>
                    <a:pt x="27" y="2261"/>
                  </a:cubicBezTo>
                  <a:cubicBezTo>
                    <a:pt x="1" y="3538"/>
                    <a:pt x="1021" y="4585"/>
                    <a:pt x="2299" y="4623"/>
                  </a:cubicBezTo>
                  <a:cubicBezTo>
                    <a:pt x="2315" y="4623"/>
                    <a:pt x="2331" y="4623"/>
                    <a:pt x="2347" y="4623"/>
                  </a:cubicBezTo>
                  <a:cubicBezTo>
                    <a:pt x="3616" y="4623"/>
                    <a:pt x="4648" y="3626"/>
                    <a:pt x="4674" y="2364"/>
                  </a:cubicBezTo>
                  <a:cubicBezTo>
                    <a:pt x="4700" y="1086"/>
                    <a:pt x="3680" y="41"/>
                    <a:pt x="2402" y="1"/>
                  </a:cubicBezTo>
                  <a:cubicBezTo>
                    <a:pt x="2386" y="1"/>
                    <a:pt x="2369" y="1"/>
                    <a:pt x="2353"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6295;p120"/>
            <p:cNvSpPr/>
            <p:nvPr/>
          </p:nvSpPr>
          <p:spPr>
            <a:xfrm>
              <a:off x="3884427" y="2968377"/>
              <a:ext cx="37633" cy="36208"/>
            </a:xfrm>
            <a:custGeom>
              <a:avLst/>
              <a:gdLst/>
              <a:ahLst/>
              <a:cxnLst/>
              <a:rect l="l" t="t" r="r" b="b"/>
              <a:pathLst>
                <a:path w="1822" h="1753" extrusionOk="0">
                  <a:moveTo>
                    <a:pt x="872" y="406"/>
                  </a:moveTo>
                  <a:cubicBezTo>
                    <a:pt x="872" y="406"/>
                    <a:pt x="873" y="407"/>
                    <a:pt x="875" y="408"/>
                  </a:cubicBezTo>
                  <a:lnTo>
                    <a:pt x="875" y="408"/>
                  </a:lnTo>
                  <a:cubicBezTo>
                    <a:pt x="873" y="407"/>
                    <a:pt x="872" y="406"/>
                    <a:pt x="872" y="406"/>
                  </a:cubicBezTo>
                  <a:close/>
                  <a:moveTo>
                    <a:pt x="1366" y="905"/>
                  </a:moveTo>
                  <a:cubicBezTo>
                    <a:pt x="1366" y="905"/>
                    <a:pt x="1366" y="905"/>
                    <a:pt x="1366" y="906"/>
                  </a:cubicBezTo>
                  <a:lnTo>
                    <a:pt x="1366" y="906"/>
                  </a:lnTo>
                  <a:cubicBezTo>
                    <a:pt x="1366" y="906"/>
                    <a:pt x="1366" y="905"/>
                    <a:pt x="1366" y="905"/>
                  </a:cubicBezTo>
                  <a:close/>
                  <a:moveTo>
                    <a:pt x="1468" y="1283"/>
                  </a:moveTo>
                  <a:cubicBezTo>
                    <a:pt x="1469" y="1287"/>
                    <a:pt x="1471" y="1293"/>
                    <a:pt x="1473" y="1300"/>
                  </a:cubicBezTo>
                  <a:cubicBezTo>
                    <a:pt x="1473" y="1291"/>
                    <a:pt x="1473" y="1289"/>
                    <a:pt x="1468" y="1283"/>
                  </a:cubicBezTo>
                  <a:close/>
                  <a:moveTo>
                    <a:pt x="368" y="0"/>
                  </a:moveTo>
                  <a:cubicBezTo>
                    <a:pt x="301" y="0"/>
                    <a:pt x="234" y="3"/>
                    <a:pt x="169" y="9"/>
                  </a:cubicBezTo>
                  <a:cubicBezTo>
                    <a:pt x="78" y="9"/>
                    <a:pt x="1" y="74"/>
                    <a:pt x="1" y="164"/>
                  </a:cubicBezTo>
                  <a:cubicBezTo>
                    <a:pt x="1" y="255"/>
                    <a:pt x="78" y="332"/>
                    <a:pt x="169" y="332"/>
                  </a:cubicBezTo>
                  <a:cubicBezTo>
                    <a:pt x="234" y="325"/>
                    <a:pt x="301" y="322"/>
                    <a:pt x="371" y="322"/>
                  </a:cubicBezTo>
                  <a:cubicBezTo>
                    <a:pt x="440" y="322"/>
                    <a:pt x="511" y="325"/>
                    <a:pt x="582" y="332"/>
                  </a:cubicBezTo>
                  <a:lnTo>
                    <a:pt x="608" y="332"/>
                  </a:lnTo>
                  <a:cubicBezTo>
                    <a:pt x="621" y="345"/>
                    <a:pt x="621" y="345"/>
                    <a:pt x="634" y="345"/>
                  </a:cubicBezTo>
                  <a:cubicBezTo>
                    <a:pt x="660" y="345"/>
                    <a:pt x="698" y="358"/>
                    <a:pt x="724" y="358"/>
                  </a:cubicBezTo>
                  <a:cubicBezTo>
                    <a:pt x="775" y="370"/>
                    <a:pt x="827" y="396"/>
                    <a:pt x="878" y="410"/>
                  </a:cubicBezTo>
                  <a:lnTo>
                    <a:pt x="878" y="410"/>
                  </a:lnTo>
                  <a:cubicBezTo>
                    <a:pt x="889" y="416"/>
                    <a:pt x="910" y="428"/>
                    <a:pt x="918" y="435"/>
                  </a:cubicBezTo>
                  <a:cubicBezTo>
                    <a:pt x="944" y="435"/>
                    <a:pt x="956" y="448"/>
                    <a:pt x="982" y="461"/>
                  </a:cubicBezTo>
                  <a:cubicBezTo>
                    <a:pt x="995" y="474"/>
                    <a:pt x="1021" y="487"/>
                    <a:pt x="1034" y="499"/>
                  </a:cubicBezTo>
                  <a:cubicBezTo>
                    <a:pt x="1047" y="499"/>
                    <a:pt x="1059" y="513"/>
                    <a:pt x="1059" y="513"/>
                  </a:cubicBezTo>
                  <a:lnTo>
                    <a:pt x="1085" y="539"/>
                  </a:lnTo>
                  <a:lnTo>
                    <a:pt x="1073" y="525"/>
                  </a:lnTo>
                  <a:lnTo>
                    <a:pt x="1073" y="525"/>
                  </a:lnTo>
                  <a:cubicBezTo>
                    <a:pt x="1111" y="551"/>
                    <a:pt x="1137" y="577"/>
                    <a:pt x="1176" y="616"/>
                  </a:cubicBezTo>
                  <a:lnTo>
                    <a:pt x="1214" y="654"/>
                  </a:lnTo>
                  <a:cubicBezTo>
                    <a:pt x="1214" y="668"/>
                    <a:pt x="1228" y="668"/>
                    <a:pt x="1228" y="680"/>
                  </a:cubicBezTo>
                  <a:cubicBezTo>
                    <a:pt x="1233" y="686"/>
                    <a:pt x="1236" y="688"/>
                    <a:pt x="1237" y="688"/>
                  </a:cubicBezTo>
                  <a:cubicBezTo>
                    <a:pt x="1239" y="688"/>
                    <a:pt x="1229" y="673"/>
                    <a:pt x="1231" y="673"/>
                  </a:cubicBezTo>
                  <a:cubicBezTo>
                    <a:pt x="1232" y="673"/>
                    <a:pt x="1235" y="675"/>
                    <a:pt x="1240" y="680"/>
                  </a:cubicBezTo>
                  <a:cubicBezTo>
                    <a:pt x="1279" y="758"/>
                    <a:pt x="1331" y="823"/>
                    <a:pt x="1357" y="900"/>
                  </a:cubicBezTo>
                  <a:cubicBezTo>
                    <a:pt x="1364" y="900"/>
                    <a:pt x="1367" y="904"/>
                    <a:pt x="1368" y="911"/>
                  </a:cubicBezTo>
                  <a:lnTo>
                    <a:pt x="1368" y="911"/>
                  </a:lnTo>
                  <a:cubicBezTo>
                    <a:pt x="1367" y="908"/>
                    <a:pt x="1367" y="907"/>
                    <a:pt x="1366" y="906"/>
                  </a:cubicBezTo>
                  <a:lnTo>
                    <a:pt x="1366" y="906"/>
                  </a:lnTo>
                  <a:cubicBezTo>
                    <a:pt x="1367" y="907"/>
                    <a:pt x="1368" y="909"/>
                    <a:pt x="1369" y="912"/>
                  </a:cubicBezTo>
                  <a:lnTo>
                    <a:pt x="1369" y="912"/>
                  </a:lnTo>
                  <a:cubicBezTo>
                    <a:pt x="1369" y="911"/>
                    <a:pt x="1368" y="911"/>
                    <a:pt x="1368" y="911"/>
                  </a:cubicBezTo>
                  <a:lnTo>
                    <a:pt x="1368" y="911"/>
                  </a:lnTo>
                  <a:cubicBezTo>
                    <a:pt x="1369" y="911"/>
                    <a:pt x="1369" y="912"/>
                    <a:pt x="1369" y="913"/>
                  </a:cubicBezTo>
                  <a:cubicBezTo>
                    <a:pt x="1369" y="913"/>
                    <a:pt x="1369" y="913"/>
                    <a:pt x="1369" y="913"/>
                  </a:cubicBezTo>
                  <a:lnTo>
                    <a:pt x="1369" y="913"/>
                  </a:lnTo>
                  <a:cubicBezTo>
                    <a:pt x="1369" y="913"/>
                    <a:pt x="1369" y="912"/>
                    <a:pt x="1369" y="912"/>
                  </a:cubicBezTo>
                  <a:lnTo>
                    <a:pt x="1369" y="912"/>
                  </a:lnTo>
                  <a:cubicBezTo>
                    <a:pt x="1369" y="916"/>
                    <a:pt x="1369" y="921"/>
                    <a:pt x="1369" y="926"/>
                  </a:cubicBezTo>
                  <a:cubicBezTo>
                    <a:pt x="1371" y="927"/>
                    <a:pt x="1372" y="928"/>
                    <a:pt x="1372" y="928"/>
                  </a:cubicBezTo>
                  <a:lnTo>
                    <a:pt x="1372" y="928"/>
                  </a:lnTo>
                  <a:cubicBezTo>
                    <a:pt x="1376" y="941"/>
                    <a:pt x="1383" y="956"/>
                    <a:pt x="1383" y="964"/>
                  </a:cubicBezTo>
                  <a:lnTo>
                    <a:pt x="1421" y="1081"/>
                  </a:lnTo>
                  <a:cubicBezTo>
                    <a:pt x="1447" y="1145"/>
                    <a:pt x="1460" y="1210"/>
                    <a:pt x="1460" y="1274"/>
                  </a:cubicBezTo>
                  <a:cubicBezTo>
                    <a:pt x="1464" y="1278"/>
                    <a:pt x="1466" y="1281"/>
                    <a:pt x="1468" y="1283"/>
                  </a:cubicBezTo>
                  <a:lnTo>
                    <a:pt x="1468" y="1283"/>
                  </a:lnTo>
                  <a:cubicBezTo>
                    <a:pt x="1468" y="1282"/>
                    <a:pt x="1468" y="1281"/>
                    <a:pt x="1467" y="1280"/>
                  </a:cubicBezTo>
                  <a:lnTo>
                    <a:pt x="1467" y="1280"/>
                  </a:lnTo>
                  <a:cubicBezTo>
                    <a:pt x="1469" y="1283"/>
                    <a:pt x="1471" y="1285"/>
                    <a:pt x="1473" y="1287"/>
                  </a:cubicBezTo>
                  <a:lnTo>
                    <a:pt x="1473" y="1326"/>
                  </a:lnTo>
                  <a:lnTo>
                    <a:pt x="1473" y="1417"/>
                  </a:lnTo>
                  <a:cubicBezTo>
                    <a:pt x="1486" y="1468"/>
                    <a:pt x="1486" y="1532"/>
                    <a:pt x="1473" y="1597"/>
                  </a:cubicBezTo>
                  <a:cubicBezTo>
                    <a:pt x="1473" y="1675"/>
                    <a:pt x="1563" y="1752"/>
                    <a:pt x="1641" y="1752"/>
                  </a:cubicBezTo>
                  <a:cubicBezTo>
                    <a:pt x="1731" y="1752"/>
                    <a:pt x="1796" y="1675"/>
                    <a:pt x="1796" y="1597"/>
                  </a:cubicBezTo>
                  <a:cubicBezTo>
                    <a:pt x="1822" y="1403"/>
                    <a:pt x="1782" y="1197"/>
                    <a:pt x="1744" y="1016"/>
                  </a:cubicBezTo>
                  <a:cubicBezTo>
                    <a:pt x="1641" y="642"/>
                    <a:pt x="1421" y="319"/>
                    <a:pt x="1073" y="151"/>
                  </a:cubicBezTo>
                  <a:cubicBezTo>
                    <a:pt x="851" y="40"/>
                    <a:pt x="606" y="0"/>
                    <a:pt x="368"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6296;p120"/>
            <p:cNvSpPr/>
            <p:nvPr/>
          </p:nvSpPr>
          <p:spPr>
            <a:xfrm>
              <a:off x="3931105" y="2736062"/>
              <a:ext cx="303711" cy="402112"/>
            </a:xfrm>
            <a:custGeom>
              <a:avLst/>
              <a:gdLst/>
              <a:ahLst/>
              <a:cxnLst/>
              <a:rect l="l" t="t" r="r" b="b"/>
              <a:pathLst>
                <a:path w="14704" h="19468" extrusionOk="0">
                  <a:moveTo>
                    <a:pt x="5154" y="0"/>
                  </a:moveTo>
                  <a:cubicBezTo>
                    <a:pt x="2324" y="0"/>
                    <a:pt x="13" y="2319"/>
                    <a:pt x="13" y="5152"/>
                  </a:cubicBezTo>
                  <a:lnTo>
                    <a:pt x="1" y="14278"/>
                  </a:lnTo>
                  <a:cubicBezTo>
                    <a:pt x="1" y="17131"/>
                    <a:pt x="2324" y="19455"/>
                    <a:pt x="5164" y="19455"/>
                  </a:cubicBezTo>
                  <a:lnTo>
                    <a:pt x="9514" y="19467"/>
                  </a:lnTo>
                  <a:cubicBezTo>
                    <a:pt x="12367" y="19467"/>
                    <a:pt x="14691" y="17143"/>
                    <a:pt x="14691" y="14303"/>
                  </a:cubicBezTo>
                  <a:lnTo>
                    <a:pt x="14703" y="5177"/>
                  </a:lnTo>
                  <a:cubicBezTo>
                    <a:pt x="14703" y="2337"/>
                    <a:pt x="12380" y="0"/>
                    <a:pt x="9540" y="0"/>
                  </a:cubicBezTo>
                  <a:lnTo>
                    <a:pt x="5177" y="0"/>
                  </a:lnTo>
                  <a:cubicBezTo>
                    <a:pt x="5169" y="0"/>
                    <a:pt x="5161" y="0"/>
                    <a:pt x="5154"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6297;p120"/>
            <p:cNvSpPr/>
            <p:nvPr/>
          </p:nvSpPr>
          <p:spPr>
            <a:xfrm>
              <a:off x="3991352" y="3092011"/>
              <a:ext cx="183189" cy="212788"/>
            </a:xfrm>
            <a:custGeom>
              <a:avLst/>
              <a:gdLst/>
              <a:ahLst/>
              <a:cxnLst/>
              <a:rect l="l" t="t" r="r" b="b"/>
              <a:pathLst>
                <a:path w="8869" h="10302" extrusionOk="0">
                  <a:moveTo>
                    <a:pt x="194" y="0"/>
                  </a:moveTo>
                  <a:cubicBezTo>
                    <a:pt x="91" y="0"/>
                    <a:pt x="1" y="78"/>
                    <a:pt x="1" y="181"/>
                  </a:cubicBezTo>
                  <a:lnTo>
                    <a:pt x="1" y="10108"/>
                  </a:lnTo>
                  <a:cubicBezTo>
                    <a:pt x="1" y="10224"/>
                    <a:pt x="91" y="10302"/>
                    <a:pt x="194" y="10302"/>
                  </a:cubicBezTo>
                  <a:lnTo>
                    <a:pt x="8676" y="10302"/>
                  </a:lnTo>
                  <a:cubicBezTo>
                    <a:pt x="8779" y="10302"/>
                    <a:pt x="8869" y="10224"/>
                    <a:pt x="8869" y="10108"/>
                  </a:cubicBezTo>
                  <a:lnTo>
                    <a:pt x="8869" y="181"/>
                  </a:lnTo>
                  <a:cubicBezTo>
                    <a:pt x="8869" y="78"/>
                    <a:pt x="8779" y="0"/>
                    <a:pt x="8676"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6298;p120"/>
            <p:cNvSpPr/>
            <p:nvPr/>
          </p:nvSpPr>
          <p:spPr>
            <a:xfrm>
              <a:off x="3935628" y="2963606"/>
              <a:ext cx="79480" cy="76527"/>
            </a:xfrm>
            <a:custGeom>
              <a:avLst/>
              <a:gdLst/>
              <a:ahLst/>
              <a:cxnLst/>
              <a:rect l="l" t="t" r="r" b="b"/>
              <a:pathLst>
                <a:path w="3848" h="3705" extrusionOk="0">
                  <a:moveTo>
                    <a:pt x="1905" y="0"/>
                  </a:moveTo>
                  <a:cubicBezTo>
                    <a:pt x="954" y="0"/>
                    <a:pt x="151" y="746"/>
                    <a:pt x="78" y="1712"/>
                  </a:cubicBezTo>
                  <a:cubicBezTo>
                    <a:pt x="0" y="2718"/>
                    <a:pt x="763" y="3610"/>
                    <a:pt x="1782" y="3700"/>
                  </a:cubicBezTo>
                  <a:cubicBezTo>
                    <a:pt x="1830" y="3703"/>
                    <a:pt x="1877" y="3705"/>
                    <a:pt x="1925" y="3705"/>
                  </a:cubicBezTo>
                  <a:cubicBezTo>
                    <a:pt x="2884" y="3705"/>
                    <a:pt x="3696" y="2968"/>
                    <a:pt x="3770" y="1996"/>
                  </a:cubicBezTo>
                  <a:cubicBezTo>
                    <a:pt x="3847" y="976"/>
                    <a:pt x="3086" y="85"/>
                    <a:pt x="2066" y="8"/>
                  </a:cubicBezTo>
                  <a:cubicBezTo>
                    <a:pt x="2012" y="3"/>
                    <a:pt x="1958" y="0"/>
                    <a:pt x="1905"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6299;p120"/>
            <p:cNvSpPr/>
            <p:nvPr/>
          </p:nvSpPr>
          <p:spPr>
            <a:xfrm>
              <a:off x="4144666" y="2963647"/>
              <a:ext cx="79460" cy="76527"/>
            </a:xfrm>
            <a:custGeom>
              <a:avLst/>
              <a:gdLst/>
              <a:ahLst/>
              <a:cxnLst/>
              <a:rect l="l" t="t" r="r" b="b"/>
              <a:pathLst>
                <a:path w="3847" h="3705" extrusionOk="0">
                  <a:moveTo>
                    <a:pt x="1923" y="0"/>
                  </a:moveTo>
                  <a:cubicBezTo>
                    <a:pt x="964" y="0"/>
                    <a:pt x="151" y="738"/>
                    <a:pt x="78" y="1710"/>
                  </a:cubicBezTo>
                  <a:cubicBezTo>
                    <a:pt x="0" y="2730"/>
                    <a:pt x="762" y="3620"/>
                    <a:pt x="1782" y="3698"/>
                  </a:cubicBezTo>
                  <a:cubicBezTo>
                    <a:pt x="1836" y="3702"/>
                    <a:pt x="1890" y="3705"/>
                    <a:pt x="1944" y="3705"/>
                  </a:cubicBezTo>
                  <a:cubicBezTo>
                    <a:pt x="2895" y="3705"/>
                    <a:pt x="3696" y="2959"/>
                    <a:pt x="3770" y="1994"/>
                  </a:cubicBezTo>
                  <a:cubicBezTo>
                    <a:pt x="3847" y="987"/>
                    <a:pt x="3086" y="96"/>
                    <a:pt x="2066" y="6"/>
                  </a:cubicBezTo>
                  <a:cubicBezTo>
                    <a:pt x="2018" y="2"/>
                    <a:pt x="1970" y="0"/>
                    <a:pt x="1923"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6300;p120"/>
            <p:cNvSpPr/>
            <p:nvPr/>
          </p:nvSpPr>
          <p:spPr>
            <a:xfrm>
              <a:off x="3931105" y="2877644"/>
              <a:ext cx="303711" cy="272770"/>
            </a:xfrm>
            <a:custGeom>
              <a:avLst/>
              <a:gdLst/>
              <a:ahLst/>
              <a:cxnLst/>
              <a:rect l="l" t="t" r="r" b="b"/>
              <a:pathLst>
                <a:path w="14704" h="13206" extrusionOk="0">
                  <a:moveTo>
                    <a:pt x="142" y="0"/>
                  </a:moveTo>
                  <a:cubicBezTo>
                    <a:pt x="142" y="0"/>
                    <a:pt x="90" y="104"/>
                    <a:pt x="13" y="271"/>
                  </a:cubicBezTo>
                  <a:lnTo>
                    <a:pt x="1" y="7578"/>
                  </a:lnTo>
                  <a:cubicBezTo>
                    <a:pt x="1" y="10663"/>
                    <a:pt x="2324" y="13193"/>
                    <a:pt x="5164" y="13193"/>
                  </a:cubicBezTo>
                  <a:lnTo>
                    <a:pt x="9527" y="13206"/>
                  </a:lnTo>
                  <a:cubicBezTo>
                    <a:pt x="12367" y="13206"/>
                    <a:pt x="14691" y="10676"/>
                    <a:pt x="14691" y="7591"/>
                  </a:cubicBezTo>
                  <a:lnTo>
                    <a:pt x="14703" y="994"/>
                  </a:lnTo>
                  <a:lnTo>
                    <a:pt x="14703" y="994"/>
                  </a:lnTo>
                  <a:cubicBezTo>
                    <a:pt x="14497" y="1472"/>
                    <a:pt x="14381" y="4338"/>
                    <a:pt x="13555" y="6042"/>
                  </a:cubicBezTo>
                  <a:cubicBezTo>
                    <a:pt x="13260" y="6656"/>
                    <a:pt x="12247" y="7292"/>
                    <a:pt x="11266" y="7292"/>
                  </a:cubicBezTo>
                  <a:cubicBezTo>
                    <a:pt x="10742" y="7292"/>
                    <a:pt x="10228" y="7111"/>
                    <a:pt x="9837" y="6648"/>
                  </a:cubicBezTo>
                  <a:cubicBezTo>
                    <a:pt x="9204" y="5896"/>
                    <a:pt x="8438" y="5562"/>
                    <a:pt x="7676" y="5562"/>
                  </a:cubicBezTo>
                  <a:cubicBezTo>
                    <a:pt x="6947" y="5562"/>
                    <a:pt x="6221" y="5867"/>
                    <a:pt x="5615" y="6403"/>
                  </a:cubicBezTo>
                  <a:cubicBezTo>
                    <a:pt x="4850" y="7080"/>
                    <a:pt x="3883" y="7722"/>
                    <a:pt x="2950" y="7722"/>
                  </a:cubicBezTo>
                  <a:cubicBezTo>
                    <a:pt x="2389" y="7722"/>
                    <a:pt x="1840" y="7490"/>
                    <a:pt x="1355" y="6894"/>
                  </a:cubicBezTo>
                  <a:cubicBezTo>
                    <a:pt x="620" y="5990"/>
                    <a:pt x="142"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6301;p120"/>
            <p:cNvSpPr/>
            <p:nvPr/>
          </p:nvSpPr>
          <p:spPr>
            <a:xfrm>
              <a:off x="4058808" y="3027199"/>
              <a:ext cx="59486" cy="26438"/>
            </a:xfrm>
            <a:custGeom>
              <a:avLst/>
              <a:gdLst/>
              <a:ahLst/>
              <a:cxnLst/>
              <a:rect l="l" t="t" r="r" b="b"/>
              <a:pathLst>
                <a:path w="2880" h="1280" extrusionOk="0">
                  <a:moveTo>
                    <a:pt x="0" y="1"/>
                  </a:moveTo>
                  <a:cubicBezTo>
                    <a:pt x="91" y="724"/>
                    <a:pt x="697" y="1279"/>
                    <a:pt x="1434" y="1279"/>
                  </a:cubicBezTo>
                  <a:cubicBezTo>
                    <a:pt x="2183" y="1279"/>
                    <a:pt x="2789" y="724"/>
                    <a:pt x="28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6302;p120"/>
            <p:cNvSpPr/>
            <p:nvPr/>
          </p:nvSpPr>
          <p:spPr>
            <a:xfrm>
              <a:off x="4063600" y="2912012"/>
              <a:ext cx="36291" cy="72045"/>
            </a:xfrm>
            <a:custGeom>
              <a:avLst/>
              <a:gdLst/>
              <a:ahLst/>
              <a:cxnLst/>
              <a:rect l="l" t="t" r="r" b="b"/>
              <a:pathLst>
                <a:path w="1757" h="3488" extrusionOk="0">
                  <a:moveTo>
                    <a:pt x="858" y="0"/>
                  </a:moveTo>
                  <a:cubicBezTo>
                    <a:pt x="794" y="0"/>
                    <a:pt x="732" y="35"/>
                    <a:pt x="711" y="118"/>
                  </a:cubicBezTo>
                  <a:cubicBezTo>
                    <a:pt x="479" y="1151"/>
                    <a:pt x="247" y="2183"/>
                    <a:pt x="27" y="3228"/>
                  </a:cubicBezTo>
                  <a:cubicBezTo>
                    <a:pt x="1" y="3332"/>
                    <a:pt x="66" y="3423"/>
                    <a:pt x="181" y="3423"/>
                  </a:cubicBezTo>
                  <a:cubicBezTo>
                    <a:pt x="634" y="3448"/>
                    <a:pt x="1099" y="3474"/>
                    <a:pt x="1550" y="3487"/>
                  </a:cubicBezTo>
                  <a:cubicBezTo>
                    <a:pt x="1554" y="3487"/>
                    <a:pt x="1558" y="3487"/>
                    <a:pt x="1562" y="3487"/>
                  </a:cubicBezTo>
                  <a:cubicBezTo>
                    <a:pt x="1756" y="3487"/>
                    <a:pt x="1752" y="3177"/>
                    <a:pt x="1550" y="3164"/>
                  </a:cubicBezTo>
                  <a:cubicBezTo>
                    <a:pt x="1163" y="3153"/>
                    <a:pt x="767" y="3132"/>
                    <a:pt x="376" y="3119"/>
                  </a:cubicBezTo>
                  <a:lnTo>
                    <a:pt x="376" y="3119"/>
                  </a:lnTo>
                  <a:cubicBezTo>
                    <a:pt x="584" y="2147"/>
                    <a:pt x="803" y="1166"/>
                    <a:pt x="1021" y="195"/>
                  </a:cubicBezTo>
                  <a:cubicBezTo>
                    <a:pt x="1052" y="79"/>
                    <a:pt x="953" y="0"/>
                    <a:pt x="858"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6303;p120"/>
            <p:cNvSpPr/>
            <p:nvPr/>
          </p:nvSpPr>
          <p:spPr>
            <a:xfrm>
              <a:off x="3974561" y="2920563"/>
              <a:ext cx="28545" cy="28297"/>
            </a:xfrm>
            <a:custGeom>
              <a:avLst/>
              <a:gdLst/>
              <a:ahLst/>
              <a:cxnLst/>
              <a:rect l="l" t="t" r="r" b="b"/>
              <a:pathLst>
                <a:path w="1382" h="1370" extrusionOk="0">
                  <a:moveTo>
                    <a:pt x="685" y="0"/>
                  </a:moveTo>
                  <a:cubicBezTo>
                    <a:pt x="310" y="14"/>
                    <a:pt x="0" y="324"/>
                    <a:pt x="14" y="697"/>
                  </a:cubicBezTo>
                  <a:cubicBezTo>
                    <a:pt x="26" y="1064"/>
                    <a:pt x="323" y="1369"/>
                    <a:pt x="687" y="1369"/>
                  </a:cubicBezTo>
                  <a:cubicBezTo>
                    <a:pt x="695" y="1369"/>
                    <a:pt x="703" y="1369"/>
                    <a:pt x="711" y="1369"/>
                  </a:cubicBezTo>
                  <a:cubicBezTo>
                    <a:pt x="1085" y="1369"/>
                    <a:pt x="1382" y="1059"/>
                    <a:pt x="1382" y="672"/>
                  </a:cubicBezTo>
                  <a:cubicBezTo>
                    <a:pt x="1369" y="298"/>
                    <a:pt x="1059" y="0"/>
                    <a:pt x="6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6304;p120"/>
            <p:cNvSpPr/>
            <p:nvPr/>
          </p:nvSpPr>
          <p:spPr>
            <a:xfrm>
              <a:off x="4165444" y="2920295"/>
              <a:ext cx="28566" cy="28297"/>
            </a:xfrm>
            <a:custGeom>
              <a:avLst/>
              <a:gdLst/>
              <a:ahLst/>
              <a:cxnLst/>
              <a:rect l="l" t="t" r="r" b="b"/>
              <a:pathLst>
                <a:path w="1383" h="1370" extrusionOk="0">
                  <a:moveTo>
                    <a:pt x="672" y="1"/>
                  </a:moveTo>
                  <a:cubicBezTo>
                    <a:pt x="298" y="13"/>
                    <a:pt x="1" y="323"/>
                    <a:pt x="1" y="698"/>
                  </a:cubicBezTo>
                  <a:cubicBezTo>
                    <a:pt x="14" y="1065"/>
                    <a:pt x="312" y="1370"/>
                    <a:pt x="676" y="1370"/>
                  </a:cubicBezTo>
                  <a:cubicBezTo>
                    <a:pt x="684" y="1370"/>
                    <a:pt x="691" y="1370"/>
                    <a:pt x="698" y="1369"/>
                  </a:cubicBezTo>
                  <a:cubicBezTo>
                    <a:pt x="1073" y="1369"/>
                    <a:pt x="1383" y="1059"/>
                    <a:pt x="1369" y="672"/>
                  </a:cubicBezTo>
                  <a:cubicBezTo>
                    <a:pt x="1369" y="297"/>
                    <a:pt x="1060" y="1"/>
                    <a:pt x="6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6305;p120"/>
            <p:cNvSpPr/>
            <p:nvPr/>
          </p:nvSpPr>
          <p:spPr>
            <a:xfrm>
              <a:off x="3960434" y="2904825"/>
              <a:ext cx="56016" cy="18445"/>
            </a:xfrm>
            <a:custGeom>
              <a:avLst/>
              <a:gdLst/>
              <a:ahLst/>
              <a:cxnLst/>
              <a:rect l="l" t="t" r="r" b="b"/>
              <a:pathLst>
                <a:path w="2712" h="893" extrusionOk="0">
                  <a:moveTo>
                    <a:pt x="2331" y="1"/>
                  </a:moveTo>
                  <a:cubicBezTo>
                    <a:pt x="2324" y="1"/>
                    <a:pt x="2318" y="1"/>
                    <a:pt x="2311" y="1"/>
                  </a:cubicBezTo>
                  <a:cubicBezTo>
                    <a:pt x="1679" y="39"/>
                    <a:pt x="1033" y="79"/>
                    <a:pt x="400" y="117"/>
                  </a:cubicBezTo>
                  <a:cubicBezTo>
                    <a:pt x="194" y="130"/>
                    <a:pt x="1" y="285"/>
                    <a:pt x="13" y="504"/>
                  </a:cubicBezTo>
                  <a:cubicBezTo>
                    <a:pt x="26" y="692"/>
                    <a:pt x="172" y="892"/>
                    <a:pt x="380" y="892"/>
                  </a:cubicBezTo>
                  <a:cubicBezTo>
                    <a:pt x="387" y="892"/>
                    <a:pt x="393" y="892"/>
                    <a:pt x="400" y="891"/>
                  </a:cubicBezTo>
                  <a:cubicBezTo>
                    <a:pt x="1033" y="853"/>
                    <a:pt x="1679" y="814"/>
                    <a:pt x="2311" y="776"/>
                  </a:cubicBezTo>
                  <a:cubicBezTo>
                    <a:pt x="2517" y="762"/>
                    <a:pt x="2711" y="607"/>
                    <a:pt x="2698" y="388"/>
                  </a:cubicBezTo>
                  <a:cubicBezTo>
                    <a:pt x="2698" y="200"/>
                    <a:pt x="2541" y="1"/>
                    <a:pt x="2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6306;p120"/>
            <p:cNvSpPr/>
            <p:nvPr/>
          </p:nvSpPr>
          <p:spPr>
            <a:xfrm>
              <a:off x="4150801" y="2896852"/>
              <a:ext cx="60003" cy="26831"/>
            </a:xfrm>
            <a:custGeom>
              <a:avLst/>
              <a:gdLst/>
              <a:ahLst/>
              <a:cxnLst/>
              <a:rect l="l" t="t" r="r" b="b"/>
              <a:pathLst>
                <a:path w="2905" h="1299" extrusionOk="0">
                  <a:moveTo>
                    <a:pt x="422" y="0"/>
                  </a:moveTo>
                  <a:cubicBezTo>
                    <a:pt x="253" y="0"/>
                    <a:pt x="82" y="110"/>
                    <a:pt x="39" y="284"/>
                  </a:cubicBezTo>
                  <a:cubicBezTo>
                    <a:pt x="1" y="490"/>
                    <a:pt x="104" y="709"/>
                    <a:pt x="310" y="761"/>
                  </a:cubicBezTo>
                  <a:cubicBezTo>
                    <a:pt x="1007" y="929"/>
                    <a:pt x="1691" y="1110"/>
                    <a:pt x="2376" y="1291"/>
                  </a:cubicBezTo>
                  <a:cubicBezTo>
                    <a:pt x="2404" y="1296"/>
                    <a:pt x="2433" y="1299"/>
                    <a:pt x="2462" y="1299"/>
                  </a:cubicBezTo>
                  <a:cubicBezTo>
                    <a:pt x="2643" y="1299"/>
                    <a:pt x="2820" y="1197"/>
                    <a:pt x="2853" y="1019"/>
                  </a:cubicBezTo>
                  <a:cubicBezTo>
                    <a:pt x="2905" y="813"/>
                    <a:pt x="2789" y="594"/>
                    <a:pt x="2582" y="542"/>
                  </a:cubicBezTo>
                  <a:cubicBezTo>
                    <a:pt x="1898" y="361"/>
                    <a:pt x="1201" y="193"/>
                    <a:pt x="517" y="12"/>
                  </a:cubicBezTo>
                  <a:cubicBezTo>
                    <a:pt x="486" y="4"/>
                    <a:pt x="454" y="0"/>
                    <a:pt x="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6307;p120"/>
            <p:cNvSpPr/>
            <p:nvPr/>
          </p:nvSpPr>
          <p:spPr>
            <a:xfrm>
              <a:off x="3832173" y="2633350"/>
              <a:ext cx="493572" cy="326184"/>
            </a:xfrm>
            <a:custGeom>
              <a:avLst/>
              <a:gdLst/>
              <a:ahLst/>
              <a:cxnLst/>
              <a:rect l="l" t="t" r="r" b="b"/>
              <a:pathLst>
                <a:path w="23896" h="15792" extrusionOk="0">
                  <a:moveTo>
                    <a:pt x="12654" y="0"/>
                  </a:moveTo>
                  <a:cubicBezTo>
                    <a:pt x="10108" y="0"/>
                    <a:pt x="3284" y="623"/>
                    <a:pt x="1679" y="5426"/>
                  </a:cubicBezTo>
                  <a:cubicBezTo>
                    <a:pt x="1" y="10434"/>
                    <a:pt x="2324" y="14694"/>
                    <a:pt x="2324" y="14694"/>
                  </a:cubicBezTo>
                  <a:lnTo>
                    <a:pt x="2338" y="13442"/>
                  </a:lnTo>
                  <a:cubicBezTo>
                    <a:pt x="3009" y="14204"/>
                    <a:pt x="5268" y="15624"/>
                    <a:pt x="5268" y="15624"/>
                  </a:cubicBezTo>
                  <a:lnTo>
                    <a:pt x="5565" y="13197"/>
                  </a:lnTo>
                  <a:cubicBezTo>
                    <a:pt x="5565" y="13197"/>
                    <a:pt x="14653" y="13183"/>
                    <a:pt x="15104" y="8343"/>
                  </a:cubicBezTo>
                  <a:cubicBezTo>
                    <a:pt x="15105" y="8340"/>
                    <a:pt x="15105" y="8338"/>
                    <a:pt x="15105" y="8338"/>
                  </a:cubicBezTo>
                  <a:lnTo>
                    <a:pt x="15105" y="8338"/>
                  </a:lnTo>
                  <a:cubicBezTo>
                    <a:pt x="15116" y="8338"/>
                    <a:pt x="14809" y="12186"/>
                    <a:pt x="17932" y="13209"/>
                  </a:cubicBezTo>
                  <a:cubicBezTo>
                    <a:pt x="17932" y="13209"/>
                    <a:pt x="17144" y="11325"/>
                    <a:pt x="17545" y="9866"/>
                  </a:cubicBezTo>
                  <a:lnTo>
                    <a:pt x="17545" y="9866"/>
                  </a:lnTo>
                  <a:cubicBezTo>
                    <a:pt x="17545" y="9867"/>
                    <a:pt x="17583" y="12770"/>
                    <a:pt x="19648" y="13507"/>
                  </a:cubicBezTo>
                  <a:lnTo>
                    <a:pt x="19971" y="15791"/>
                  </a:lnTo>
                  <a:cubicBezTo>
                    <a:pt x="19971" y="15791"/>
                    <a:pt x="20953" y="14798"/>
                    <a:pt x="21340" y="12719"/>
                  </a:cubicBezTo>
                  <a:lnTo>
                    <a:pt x="21481" y="14707"/>
                  </a:lnTo>
                  <a:cubicBezTo>
                    <a:pt x="21481" y="14707"/>
                    <a:pt x="23896" y="12267"/>
                    <a:pt x="23030" y="7181"/>
                  </a:cubicBezTo>
                  <a:cubicBezTo>
                    <a:pt x="22398" y="3398"/>
                    <a:pt x="18770" y="1410"/>
                    <a:pt x="15905" y="546"/>
                  </a:cubicBezTo>
                  <a:cubicBezTo>
                    <a:pt x="14705" y="185"/>
                    <a:pt x="13633" y="16"/>
                    <a:pt x="12975" y="4"/>
                  </a:cubicBezTo>
                  <a:cubicBezTo>
                    <a:pt x="12877" y="2"/>
                    <a:pt x="12770" y="0"/>
                    <a:pt x="12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6308;p120"/>
            <p:cNvSpPr/>
            <p:nvPr/>
          </p:nvSpPr>
          <p:spPr>
            <a:xfrm>
              <a:off x="4156398" y="2838732"/>
              <a:ext cx="233587" cy="283634"/>
            </a:xfrm>
            <a:custGeom>
              <a:avLst/>
              <a:gdLst/>
              <a:ahLst/>
              <a:cxnLst/>
              <a:rect l="l" t="t" r="r" b="b"/>
              <a:pathLst>
                <a:path w="11309" h="13732" extrusionOk="0">
                  <a:moveTo>
                    <a:pt x="1197" y="0"/>
                  </a:moveTo>
                  <a:cubicBezTo>
                    <a:pt x="592" y="0"/>
                    <a:pt x="113" y="333"/>
                    <a:pt x="0" y="1277"/>
                  </a:cubicBezTo>
                  <a:cubicBezTo>
                    <a:pt x="0" y="1277"/>
                    <a:pt x="78" y="2762"/>
                    <a:pt x="1253" y="3563"/>
                  </a:cubicBezTo>
                  <a:cubicBezTo>
                    <a:pt x="2427" y="4375"/>
                    <a:pt x="4325" y="6170"/>
                    <a:pt x="5215" y="7900"/>
                  </a:cubicBezTo>
                  <a:cubicBezTo>
                    <a:pt x="6119" y="9630"/>
                    <a:pt x="7010" y="12702"/>
                    <a:pt x="8159" y="13463"/>
                  </a:cubicBezTo>
                  <a:cubicBezTo>
                    <a:pt x="8455" y="13659"/>
                    <a:pt x="8802" y="13731"/>
                    <a:pt x="9153" y="13731"/>
                  </a:cubicBezTo>
                  <a:cubicBezTo>
                    <a:pt x="10145" y="13731"/>
                    <a:pt x="11167" y="13154"/>
                    <a:pt x="11167" y="13154"/>
                  </a:cubicBezTo>
                  <a:cubicBezTo>
                    <a:pt x="11167" y="13154"/>
                    <a:pt x="11038" y="9410"/>
                    <a:pt x="11167" y="8313"/>
                  </a:cubicBezTo>
                  <a:cubicBezTo>
                    <a:pt x="11308" y="7229"/>
                    <a:pt x="7565" y="4272"/>
                    <a:pt x="7565" y="4272"/>
                  </a:cubicBezTo>
                  <a:cubicBezTo>
                    <a:pt x="7565" y="4272"/>
                    <a:pt x="4945" y="2387"/>
                    <a:pt x="4415" y="1730"/>
                  </a:cubicBezTo>
                  <a:cubicBezTo>
                    <a:pt x="4065" y="1285"/>
                    <a:pt x="2387" y="0"/>
                    <a:pt x="1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6309;p120"/>
            <p:cNvSpPr/>
            <p:nvPr/>
          </p:nvSpPr>
          <p:spPr>
            <a:xfrm>
              <a:off x="4339288" y="3145339"/>
              <a:ext cx="218406" cy="220781"/>
            </a:xfrm>
            <a:custGeom>
              <a:avLst/>
              <a:gdLst/>
              <a:ahLst/>
              <a:cxnLst/>
              <a:rect l="l" t="t" r="r" b="b"/>
              <a:pathLst>
                <a:path w="10574" h="10689" extrusionOk="0">
                  <a:moveTo>
                    <a:pt x="7424" y="0"/>
                  </a:moveTo>
                  <a:lnTo>
                    <a:pt x="1" y="1923"/>
                  </a:lnTo>
                  <a:lnTo>
                    <a:pt x="2622" y="10689"/>
                  </a:lnTo>
                  <a:lnTo>
                    <a:pt x="10574" y="8339"/>
                  </a:lnTo>
                  <a:lnTo>
                    <a:pt x="7424"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6310;p120"/>
            <p:cNvSpPr/>
            <p:nvPr/>
          </p:nvSpPr>
          <p:spPr>
            <a:xfrm>
              <a:off x="4339288" y="3271431"/>
              <a:ext cx="531432" cy="636814"/>
            </a:xfrm>
            <a:custGeom>
              <a:avLst/>
              <a:gdLst/>
              <a:ahLst/>
              <a:cxnLst/>
              <a:rect l="l" t="t" r="r" b="b"/>
              <a:pathLst>
                <a:path w="25729" h="30831" extrusionOk="0">
                  <a:moveTo>
                    <a:pt x="12407" y="1"/>
                  </a:moveTo>
                  <a:lnTo>
                    <a:pt x="1" y="3009"/>
                  </a:lnTo>
                  <a:cubicBezTo>
                    <a:pt x="853" y="9940"/>
                    <a:pt x="2234" y="21030"/>
                    <a:pt x="5229" y="26490"/>
                  </a:cubicBezTo>
                  <a:cubicBezTo>
                    <a:pt x="6345" y="28532"/>
                    <a:pt x="9415" y="30830"/>
                    <a:pt x="13008" y="30830"/>
                  </a:cubicBezTo>
                  <a:cubicBezTo>
                    <a:pt x="15070" y="30830"/>
                    <a:pt x="17305" y="30074"/>
                    <a:pt x="19442" y="28078"/>
                  </a:cubicBezTo>
                  <a:cubicBezTo>
                    <a:pt x="25729" y="22204"/>
                    <a:pt x="12407" y="1"/>
                    <a:pt x="12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6311;p120"/>
            <p:cNvSpPr/>
            <p:nvPr/>
          </p:nvSpPr>
          <p:spPr>
            <a:xfrm>
              <a:off x="4336376" y="3268230"/>
              <a:ext cx="525546" cy="642618"/>
            </a:xfrm>
            <a:custGeom>
              <a:avLst/>
              <a:gdLst/>
              <a:ahLst/>
              <a:cxnLst/>
              <a:rect l="l" t="t" r="r" b="b"/>
              <a:pathLst>
                <a:path w="25444" h="31112" extrusionOk="0">
                  <a:moveTo>
                    <a:pt x="12483" y="298"/>
                  </a:moveTo>
                  <a:cubicBezTo>
                    <a:pt x="13360" y="1782"/>
                    <a:pt x="25443" y="22591"/>
                    <a:pt x="19505" y="28142"/>
                  </a:cubicBezTo>
                  <a:cubicBezTo>
                    <a:pt x="17209" y="30276"/>
                    <a:pt x="14936" y="30858"/>
                    <a:pt x="13147" y="30858"/>
                  </a:cubicBezTo>
                  <a:cubicBezTo>
                    <a:pt x="12664" y="30858"/>
                    <a:pt x="12215" y="30816"/>
                    <a:pt x="11811" y="30750"/>
                  </a:cubicBezTo>
                  <a:cubicBezTo>
                    <a:pt x="8765" y="30259"/>
                    <a:pt x="6390" y="28245"/>
                    <a:pt x="5474" y="26581"/>
                  </a:cubicBezTo>
                  <a:cubicBezTo>
                    <a:pt x="2491" y="21133"/>
                    <a:pt x="1110" y="9992"/>
                    <a:pt x="284" y="3254"/>
                  </a:cubicBezTo>
                  <a:lnTo>
                    <a:pt x="12483" y="298"/>
                  </a:lnTo>
                  <a:close/>
                  <a:moveTo>
                    <a:pt x="12612" y="1"/>
                  </a:moveTo>
                  <a:lnTo>
                    <a:pt x="0" y="3061"/>
                  </a:lnTo>
                  <a:lnTo>
                    <a:pt x="13" y="3176"/>
                  </a:lnTo>
                  <a:cubicBezTo>
                    <a:pt x="839" y="9915"/>
                    <a:pt x="2221" y="21185"/>
                    <a:pt x="5254" y="26696"/>
                  </a:cubicBezTo>
                  <a:cubicBezTo>
                    <a:pt x="6196" y="28426"/>
                    <a:pt x="8636" y="30505"/>
                    <a:pt x="11773" y="31008"/>
                  </a:cubicBezTo>
                  <a:cubicBezTo>
                    <a:pt x="12186" y="31073"/>
                    <a:pt x="12651" y="31111"/>
                    <a:pt x="13142" y="31111"/>
                  </a:cubicBezTo>
                  <a:cubicBezTo>
                    <a:pt x="14987" y="31111"/>
                    <a:pt x="17324" y="30517"/>
                    <a:pt x="19673" y="28323"/>
                  </a:cubicBezTo>
                  <a:cubicBezTo>
                    <a:pt x="22319" y="25858"/>
                    <a:pt x="21945" y="20345"/>
                    <a:pt x="18537" y="11942"/>
                  </a:cubicBezTo>
                  <a:cubicBezTo>
                    <a:pt x="16020" y="5720"/>
                    <a:pt x="12689" y="143"/>
                    <a:pt x="12651" y="92"/>
                  </a:cubicBezTo>
                  <a:lnTo>
                    <a:pt x="126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6312;p120"/>
            <p:cNvSpPr/>
            <p:nvPr/>
          </p:nvSpPr>
          <p:spPr>
            <a:xfrm>
              <a:off x="4346496" y="3343018"/>
              <a:ext cx="292248" cy="74296"/>
            </a:xfrm>
            <a:custGeom>
              <a:avLst/>
              <a:gdLst/>
              <a:ahLst/>
              <a:cxnLst/>
              <a:rect l="l" t="t" r="r" b="b"/>
              <a:pathLst>
                <a:path w="14149" h="3597" extrusionOk="0">
                  <a:moveTo>
                    <a:pt x="14017" y="1"/>
                  </a:moveTo>
                  <a:cubicBezTo>
                    <a:pt x="14004" y="1"/>
                    <a:pt x="13992" y="3"/>
                    <a:pt x="13981" y="8"/>
                  </a:cubicBezTo>
                  <a:lnTo>
                    <a:pt x="104" y="3350"/>
                  </a:lnTo>
                  <a:cubicBezTo>
                    <a:pt x="39" y="3364"/>
                    <a:pt x="1" y="3428"/>
                    <a:pt x="13" y="3505"/>
                  </a:cubicBezTo>
                  <a:cubicBezTo>
                    <a:pt x="27" y="3557"/>
                    <a:pt x="78" y="3596"/>
                    <a:pt x="130" y="3596"/>
                  </a:cubicBezTo>
                  <a:lnTo>
                    <a:pt x="168" y="3596"/>
                  </a:lnTo>
                  <a:lnTo>
                    <a:pt x="14046" y="252"/>
                  </a:lnTo>
                  <a:cubicBezTo>
                    <a:pt x="14110" y="240"/>
                    <a:pt x="14149" y="162"/>
                    <a:pt x="14136" y="97"/>
                  </a:cubicBezTo>
                  <a:cubicBezTo>
                    <a:pt x="14125" y="45"/>
                    <a:pt x="14072" y="1"/>
                    <a:pt x="140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6313;p120"/>
            <p:cNvSpPr/>
            <p:nvPr/>
          </p:nvSpPr>
          <p:spPr>
            <a:xfrm>
              <a:off x="4144935" y="2779745"/>
              <a:ext cx="362908" cy="437349"/>
            </a:xfrm>
            <a:custGeom>
              <a:avLst/>
              <a:gdLst/>
              <a:ahLst/>
              <a:cxnLst/>
              <a:rect l="l" t="t" r="r" b="b"/>
              <a:pathLst>
                <a:path w="17570" h="21174" extrusionOk="0">
                  <a:moveTo>
                    <a:pt x="6702" y="1"/>
                  </a:moveTo>
                  <a:cubicBezTo>
                    <a:pt x="6630" y="1"/>
                    <a:pt x="6557" y="1"/>
                    <a:pt x="6481" y="2"/>
                  </a:cubicBezTo>
                  <a:cubicBezTo>
                    <a:pt x="3796" y="28"/>
                    <a:pt x="787" y="1126"/>
                    <a:pt x="400" y="1668"/>
                  </a:cubicBezTo>
                  <a:cubicBezTo>
                    <a:pt x="1" y="2223"/>
                    <a:pt x="259" y="2623"/>
                    <a:pt x="259" y="2623"/>
                  </a:cubicBezTo>
                  <a:cubicBezTo>
                    <a:pt x="506" y="3163"/>
                    <a:pt x="1293" y="3248"/>
                    <a:pt x="1764" y="3248"/>
                  </a:cubicBezTo>
                  <a:cubicBezTo>
                    <a:pt x="1980" y="3248"/>
                    <a:pt x="2130" y="3230"/>
                    <a:pt x="2130" y="3230"/>
                  </a:cubicBezTo>
                  <a:lnTo>
                    <a:pt x="2531" y="4302"/>
                  </a:lnTo>
                  <a:cubicBezTo>
                    <a:pt x="2531" y="4302"/>
                    <a:pt x="5022" y="7038"/>
                    <a:pt x="5835" y="8264"/>
                  </a:cubicBezTo>
                  <a:cubicBezTo>
                    <a:pt x="6648" y="9491"/>
                    <a:pt x="6803" y="13106"/>
                    <a:pt x="6803" y="13106"/>
                  </a:cubicBezTo>
                  <a:lnTo>
                    <a:pt x="9720" y="21173"/>
                  </a:lnTo>
                  <a:lnTo>
                    <a:pt x="17569" y="18863"/>
                  </a:lnTo>
                  <a:cubicBezTo>
                    <a:pt x="17569" y="18863"/>
                    <a:pt x="14407" y="8716"/>
                    <a:pt x="14381" y="7541"/>
                  </a:cubicBezTo>
                  <a:cubicBezTo>
                    <a:pt x="14355" y="6367"/>
                    <a:pt x="13903" y="4753"/>
                    <a:pt x="13438" y="4302"/>
                  </a:cubicBezTo>
                  <a:cubicBezTo>
                    <a:pt x="12961" y="3849"/>
                    <a:pt x="10856" y="1901"/>
                    <a:pt x="10082" y="1255"/>
                  </a:cubicBezTo>
                  <a:cubicBezTo>
                    <a:pt x="9317" y="628"/>
                    <a:pt x="9161" y="1"/>
                    <a:pt x="67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6314;p120"/>
            <p:cNvSpPr/>
            <p:nvPr/>
          </p:nvSpPr>
          <p:spPr>
            <a:xfrm>
              <a:off x="4130539" y="2975750"/>
              <a:ext cx="88011" cy="155470"/>
            </a:xfrm>
            <a:custGeom>
              <a:avLst/>
              <a:gdLst/>
              <a:ahLst/>
              <a:cxnLst/>
              <a:rect l="l" t="t" r="r" b="b"/>
              <a:pathLst>
                <a:path w="4261" h="7527" extrusionOk="0">
                  <a:moveTo>
                    <a:pt x="0" y="1"/>
                  </a:moveTo>
                  <a:lnTo>
                    <a:pt x="0" y="5397"/>
                  </a:lnTo>
                  <a:cubicBezTo>
                    <a:pt x="0" y="6571"/>
                    <a:pt x="956" y="7526"/>
                    <a:pt x="2130" y="7526"/>
                  </a:cubicBezTo>
                  <a:cubicBezTo>
                    <a:pt x="3305" y="7526"/>
                    <a:pt x="4260" y="6571"/>
                    <a:pt x="4260" y="5397"/>
                  </a:cubicBezTo>
                  <a:lnTo>
                    <a:pt x="4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6315;p120"/>
            <p:cNvSpPr/>
            <p:nvPr/>
          </p:nvSpPr>
          <p:spPr>
            <a:xfrm>
              <a:off x="4130539" y="2724599"/>
              <a:ext cx="88011" cy="72272"/>
            </a:xfrm>
            <a:custGeom>
              <a:avLst/>
              <a:gdLst/>
              <a:ahLst/>
              <a:cxnLst/>
              <a:rect l="l" t="t" r="r" b="b"/>
              <a:pathLst>
                <a:path w="4261" h="3499" extrusionOk="0">
                  <a:moveTo>
                    <a:pt x="0" y="1"/>
                  </a:moveTo>
                  <a:lnTo>
                    <a:pt x="0" y="3499"/>
                  </a:lnTo>
                  <a:lnTo>
                    <a:pt x="4260" y="3499"/>
                  </a:lnTo>
                  <a:lnTo>
                    <a:pt x="4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6316;p120"/>
            <p:cNvSpPr/>
            <p:nvPr/>
          </p:nvSpPr>
          <p:spPr>
            <a:xfrm>
              <a:off x="4127875" y="2721935"/>
              <a:ext cx="93340" cy="77601"/>
            </a:xfrm>
            <a:custGeom>
              <a:avLst/>
              <a:gdLst/>
              <a:ahLst/>
              <a:cxnLst/>
              <a:rect l="l" t="t" r="r" b="b"/>
              <a:pathLst>
                <a:path w="4519" h="3757" extrusionOk="0">
                  <a:moveTo>
                    <a:pt x="4260" y="259"/>
                  </a:moveTo>
                  <a:lnTo>
                    <a:pt x="4260" y="3498"/>
                  </a:lnTo>
                  <a:lnTo>
                    <a:pt x="259" y="3498"/>
                  </a:lnTo>
                  <a:lnTo>
                    <a:pt x="259" y="259"/>
                  </a:lnTo>
                  <a:close/>
                  <a:moveTo>
                    <a:pt x="0" y="1"/>
                  </a:moveTo>
                  <a:lnTo>
                    <a:pt x="0" y="3757"/>
                  </a:lnTo>
                  <a:lnTo>
                    <a:pt x="4518" y="3757"/>
                  </a:lnTo>
                  <a:lnTo>
                    <a:pt x="45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6317;p120"/>
            <p:cNvSpPr/>
            <p:nvPr/>
          </p:nvSpPr>
          <p:spPr>
            <a:xfrm>
              <a:off x="4127875" y="2772599"/>
              <a:ext cx="93340" cy="361297"/>
            </a:xfrm>
            <a:custGeom>
              <a:avLst/>
              <a:gdLst/>
              <a:ahLst/>
              <a:cxnLst/>
              <a:rect l="l" t="t" r="r" b="b"/>
              <a:pathLst>
                <a:path w="4519" h="17492" extrusionOk="0">
                  <a:moveTo>
                    <a:pt x="4260" y="259"/>
                  </a:moveTo>
                  <a:lnTo>
                    <a:pt x="4260" y="15233"/>
                  </a:lnTo>
                  <a:cubicBezTo>
                    <a:pt x="4260" y="16330"/>
                    <a:pt x="3357" y="17233"/>
                    <a:pt x="2259" y="17233"/>
                  </a:cubicBezTo>
                  <a:cubicBezTo>
                    <a:pt x="1149" y="17233"/>
                    <a:pt x="259" y="16330"/>
                    <a:pt x="259" y="15233"/>
                  </a:cubicBezTo>
                  <a:lnTo>
                    <a:pt x="259" y="259"/>
                  </a:lnTo>
                  <a:close/>
                  <a:moveTo>
                    <a:pt x="0" y="0"/>
                  </a:moveTo>
                  <a:lnTo>
                    <a:pt x="0" y="15233"/>
                  </a:lnTo>
                  <a:cubicBezTo>
                    <a:pt x="0" y="16472"/>
                    <a:pt x="1007" y="17492"/>
                    <a:pt x="2259" y="17492"/>
                  </a:cubicBezTo>
                  <a:cubicBezTo>
                    <a:pt x="3498" y="17492"/>
                    <a:pt x="4518" y="16472"/>
                    <a:pt x="4518" y="15233"/>
                  </a:cubicBezTo>
                  <a:lnTo>
                    <a:pt x="45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6318;p120"/>
            <p:cNvSpPr/>
            <p:nvPr/>
          </p:nvSpPr>
          <p:spPr>
            <a:xfrm>
              <a:off x="4144935" y="2779745"/>
              <a:ext cx="304765" cy="192030"/>
            </a:xfrm>
            <a:custGeom>
              <a:avLst/>
              <a:gdLst/>
              <a:ahLst/>
              <a:cxnLst/>
              <a:rect l="l" t="t" r="r" b="b"/>
              <a:pathLst>
                <a:path w="14755" h="9297" extrusionOk="0">
                  <a:moveTo>
                    <a:pt x="6702" y="1"/>
                  </a:moveTo>
                  <a:cubicBezTo>
                    <a:pt x="6630" y="1"/>
                    <a:pt x="6557" y="1"/>
                    <a:pt x="6481" y="2"/>
                  </a:cubicBezTo>
                  <a:cubicBezTo>
                    <a:pt x="3796" y="28"/>
                    <a:pt x="787" y="1126"/>
                    <a:pt x="400" y="1668"/>
                  </a:cubicBezTo>
                  <a:cubicBezTo>
                    <a:pt x="1" y="2223"/>
                    <a:pt x="259" y="2623"/>
                    <a:pt x="259" y="2623"/>
                  </a:cubicBezTo>
                  <a:cubicBezTo>
                    <a:pt x="506" y="3163"/>
                    <a:pt x="1293" y="3248"/>
                    <a:pt x="1764" y="3248"/>
                  </a:cubicBezTo>
                  <a:cubicBezTo>
                    <a:pt x="1980" y="3248"/>
                    <a:pt x="2130" y="3230"/>
                    <a:pt x="2130" y="3230"/>
                  </a:cubicBezTo>
                  <a:lnTo>
                    <a:pt x="2982" y="3126"/>
                  </a:lnTo>
                  <a:lnTo>
                    <a:pt x="2982" y="3126"/>
                  </a:lnTo>
                  <a:cubicBezTo>
                    <a:pt x="2982" y="3126"/>
                    <a:pt x="2892" y="3501"/>
                    <a:pt x="3059" y="3837"/>
                  </a:cubicBezTo>
                  <a:cubicBezTo>
                    <a:pt x="3240" y="4147"/>
                    <a:pt x="4015" y="4056"/>
                    <a:pt x="4402" y="4250"/>
                  </a:cubicBezTo>
                  <a:cubicBezTo>
                    <a:pt x="5603" y="4870"/>
                    <a:pt x="6042" y="5347"/>
                    <a:pt x="6493" y="6018"/>
                  </a:cubicBezTo>
                  <a:cubicBezTo>
                    <a:pt x="6662" y="6276"/>
                    <a:pt x="9101" y="6935"/>
                    <a:pt x="9218" y="7348"/>
                  </a:cubicBezTo>
                  <a:lnTo>
                    <a:pt x="14755" y="9297"/>
                  </a:lnTo>
                  <a:cubicBezTo>
                    <a:pt x="14536" y="8432"/>
                    <a:pt x="14394" y="7787"/>
                    <a:pt x="14381" y="7541"/>
                  </a:cubicBezTo>
                  <a:cubicBezTo>
                    <a:pt x="14355" y="6367"/>
                    <a:pt x="13903" y="4753"/>
                    <a:pt x="13438" y="4302"/>
                  </a:cubicBezTo>
                  <a:cubicBezTo>
                    <a:pt x="12961" y="3849"/>
                    <a:pt x="10856" y="1901"/>
                    <a:pt x="10082" y="1255"/>
                  </a:cubicBezTo>
                  <a:cubicBezTo>
                    <a:pt x="9317" y="628"/>
                    <a:pt x="9161" y="1"/>
                    <a:pt x="67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6319;p120"/>
            <p:cNvSpPr/>
            <p:nvPr/>
          </p:nvSpPr>
          <p:spPr>
            <a:xfrm>
              <a:off x="4270510" y="2857775"/>
              <a:ext cx="116267" cy="92410"/>
            </a:xfrm>
            <a:custGeom>
              <a:avLst/>
              <a:gdLst/>
              <a:ahLst/>
              <a:cxnLst/>
              <a:rect l="l" t="t" r="r" b="b"/>
              <a:pathLst>
                <a:path w="5629" h="4474" extrusionOk="0">
                  <a:moveTo>
                    <a:pt x="4449" y="0"/>
                  </a:moveTo>
                  <a:cubicBezTo>
                    <a:pt x="3550" y="0"/>
                    <a:pt x="2263" y="64"/>
                    <a:pt x="1343" y="369"/>
                  </a:cubicBezTo>
                  <a:cubicBezTo>
                    <a:pt x="491" y="653"/>
                    <a:pt x="0" y="1130"/>
                    <a:pt x="14" y="1620"/>
                  </a:cubicBezTo>
                  <a:cubicBezTo>
                    <a:pt x="14" y="1944"/>
                    <a:pt x="246" y="2202"/>
                    <a:pt x="594" y="2292"/>
                  </a:cubicBezTo>
                  <a:cubicBezTo>
                    <a:pt x="930" y="2382"/>
                    <a:pt x="1588" y="2421"/>
                    <a:pt x="2286" y="2447"/>
                  </a:cubicBezTo>
                  <a:cubicBezTo>
                    <a:pt x="3047" y="2472"/>
                    <a:pt x="4093" y="2524"/>
                    <a:pt x="4274" y="2692"/>
                  </a:cubicBezTo>
                  <a:cubicBezTo>
                    <a:pt x="4661" y="3028"/>
                    <a:pt x="5332" y="3970"/>
                    <a:pt x="5370" y="4357"/>
                  </a:cubicBezTo>
                  <a:cubicBezTo>
                    <a:pt x="5370" y="4434"/>
                    <a:pt x="5422" y="4474"/>
                    <a:pt x="5499" y="4474"/>
                  </a:cubicBezTo>
                  <a:cubicBezTo>
                    <a:pt x="5577" y="4474"/>
                    <a:pt x="5628" y="4409"/>
                    <a:pt x="5628" y="4345"/>
                  </a:cubicBezTo>
                  <a:cubicBezTo>
                    <a:pt x="5577" y="3828"/>
                    <a:pt x="4828" y="2834"/>
                    <a:pt x="4454" y="2498"/>
                  </a:cubicBezTo>
                  <a:cubicBezTo>
                    <a:pt x="4208" y="2292"/>
                    <a:pt x="3473" y="2240"/>
                    <a:pt x="2298" y="2188"/>
                  </a:cubicBezTo>
                  <a:cubicBezTo>
                    <a:pt x="1652" y="2163"/>
                    <a:pt x="969" y="2137"/>
                    <a:pt x="671" y="2047"/>
                  </a:cubicBezTo>
                  <a:cubicBezTo>
                    <a:pt x="427" y="1982"/>
                    <a:pt x="272" y="1814"/>
                    <a:pt x="272" y="1620"/>
                  </a:cubicBezTo>
                  <a:cubicBezTo>
                    <a:pt x="258" y="1336"/>
                    <a:pt x="556" y="911"/>
                    <a:pt x="1434" y="613"/>
                  </a:cubicBezTo>
                  <a:cubicBezTo>
                    <a:pt x="2298" y="323"/>
                    <a:pt x="3554" y="263"/>
                    <a:pt x="4438" y="263"/>
                  </a:cubicBezTo>
                  <a:cubicBezTo>
                    <a:pt x="5045" y="263"/>
                    <a:pt x="5476" y="291"/>
                    <a:pt x="5487" y="291"/>
                  </a:cubicBezTo>
                  <a:cubicBezTo>
                    <a:pt x="5551" y="291"/>
                    <a:pt x="5616" y="240"/>
                    <a:pt x="5628" y="162"/>
                  </a:cubicBezTo>
                  <a:cubicBezTo>
                    <a:pt x="5628" y="97"/>
                    <a:pt x="5577" y="33"/>
                    <a:pt x="5499" y="33"/>
                  </a:cubicBezTo>
                  <a:cubicBezTo>
                    <a:pt x="5458" y="28"/>
                    <a:pt x="5037" y="0"/>
                    <a:pt x="44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6320;p120"/>
            <p:cNvSpPr/>
            <p:nvPr/>
          </p:nvSpPr>
          <p:spPr>
            <a:xfrm>
              <a:off x="4202518" y="2802980"/>
              <a:ext cx="141342" cy="68285"/>
            </a:xfrm>
            <a:custGeom>
              <a:avLst/>
              <a:gdLst/>
              <a:ahLst/>
              <a:cxnLst/>
              <a:rect l="l" t="t" r="r" b="b"/>
              <a:pathLst>
                <a:path w="6843" h="3306" extrusionOk="0">
                  <a:moveTo>
                    <a:pt x="6700" y="1"/>
                  </a:moveTo>
                  <a:cubicBezTo>
                    <a:pt x="6559" y="13"/>
                    <a:pt x="3060" y="194"/>
                    <a:pt x="1640" y="698"/>
                  </a:cubicBezTo>
                  <a:cubicBezTo>
                    <a:pt x="814" y="994"/>
                    <a:pt x="297" y="1369"/>
                    <a:pt x="117" y="1821"/>
                  </a:cubicBezTo>
                  <a:cubicBezTo>
                    <a:pt x="1" y="2092"/>
                    <a:pt x="27" y="2376"/>
                    <a:pt x="168" y="2660"/>
                  </a:cubicBezTo>
                  <a:cubicBezTo>
                    <a:pt x="414" y="3137"/>
                    <a:pt x="1395" y="3306"/>
                    <a:pt x="2595" y="3306"/>
                  </a:cubicBezTo>
                  <a:cubicBezTo>
                    <a:pt x="3447" y="3306"/>
                    <a:pt x="4416" y="3215"/>
                    <a:pt x="5306" y="3112"/>
                  </a:cubicBezTo>
                  <a:cubicBezTo>
                    <a:pt x="5371" y="3112"/>
                    <a:pt x="5423" y="3047"/>
                    <a:pt x="5409" y="2970"/>
                  </a:cubicBezTo>
                  <a:cubicBezTo>
                    <a:pt x="5409" y="2912"/>
                    <a:pt x="5358" y="2865"/>
                    <a:pt x="5292" y="2865"/>
                  </a:cubicBezTo>
                  <a:cubicBezTo>
                    <a:pt x="5284" y="2865"/>
                    <a:pt x="5276" y="2865"/>
                    <a:pt x="5268" y="2867"/>
                  </a:cubicBezTo>
                  <a:cubicBezTo>
                    <a:pt x="4231" y="2987"/>
                    <a:pt x="3329" y="3046"/>
                    <a:pt x="2590" y="3046"/>
                  </a:cubicBezTo>
                  <a:cubicBezTo>
                    <a:pt x="1340" y="3046"/>
                    <a:pt x="558" y="2876"/>
                    <a:pt x="388" y="2544"/>
                  </a:cubicBezTo>
                  <a:cubicBezTo>
                    <a:pt x="285" y="2325"/>
                    <a:pt x="271" y="2118"/>
                    <a:pt x="349" y="1924"/>
                  </a:cubicBezTo>
                  <a:cubicBezTo>
                    <a:pt x="504" y="1550"/>
                    <a:pt x="982" y="1201"/>
                    <a:pt x="1731" y="943"/>
                  </a:cubicBezTo>
                  <a:cubicBezTo>
                    <a:pt x="3111" y="452"/>
                    <a:pt x="6688" y="259"/>
                    <a:pt x="6714" y="259"/>
                  </a:cubicBezTo>
                  <a:cubicBezTo>
                    <a:pt x="6791" y="259"/>
                    <a:pt x="6843" y="194"/>
                    <a:pt x="6843" y="117"/>
                  </a:cubicBezTo>
                  <a:cubicBezTo>
                    <a:pt x="6843" y="53"/>
                    <a:pt x="6778" y="1"/>
                    <a:pt x="67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6321;p120"/>
            <p:cNvSpPr/>
            <p:nvPr/>
          </p:nvSpPr>
          <p:spPr>
            <a:xfrm>
              <a:off x="4145720" y="2822684"/>
              <a:ext cx="63762" cy="26438"/>
            </a:xfrm>
            <a:custGeom>
              <a:avLst/>
              <a:gdLst/>
              <a:ahLst/>
              <a:cxnLst/>
              <a:rect l="l" t="t" r="r" b="b"/>
              <a:pathLst>
                <a:path w="3087" h="1280" extrusionOk="0">
                  <a:moveTo>
                    <a:pt x="135" y="0"/>
                  </a:moveTo>
                  <a:cubicBezTo>
                    <a:pt x="69" y="0"/>
                    <a:pt x="27" y="60"/>
                    <a:pt x="27" y="118"/>
                  </a:cubicBezTo>
                  <a:cubicBezTo>
                    <a:pt x="1" y="441"/>
                    <a:pt x="104" y="699"/>
                    <a:pt x="324" y="892"/>
                  </a:cubicBezTo>
                  <a:cubicBezTo>
                    <a:pt x="685" y="1202"/>
                    <a:pt x="1279" y="1280"/>
                    <a:pt x="1821" y="1280"/>
                  </a:cubicBezTo>
                  <a:cubicBezTo>
                    <a:pt x="2415" y="1280"/>
                    <a:pt x="2932" y="1176"/>
                    <a:pt x="2970" y="1176"/>
                  </a:cubicBezTo>
                  <a:cubicBezTo>
                    <a:pt x="3035" y="1164"/>
                    <a:pt x="3086" y="1087"/>
                    <a:pt x="3073" y="1022"/>
                  </a:cubicBezTo>
                  <a:cubicBezTo>
                    <a:pt x="3062" y="964"/>
                    <a:pt x="2998" y="916"/>
                    <a:pt x="2938" y="916"/>
                  </a:cubicBezTo>
                  <a:cubicBezTo>
                    <a:pt x="2931" y="916"/>
                    <a:pt x="2925" y="917"/>
                    <a:pt x="2918" y="918"/>
                  </a:cubicBezTo>
                  <a:cubicBezTo>
                    <a:pt x="2911" y="918"/>
                    <a:pt x="2378" y="1019"/>
                    <a:pt x="1790" y="1019"/>
                  </a:cubicBezTo>
                  <a:cubicBezTo>
                    <a:pt x="1305" y="1019"/>
                    <a:pt x="783" y="950"/>
                    <a:pt x="491" y="699"/>
                  </a:cubicBezTo>
                  <a:cubicBezTo>
                    <a:pt x="336" y="557"/>
                    <a:pt x="259" y="376"/>
                    <a:pt x="272" y="131"/>
                  </a:cubicBezTo>
                  <a:cubicBezTo>
                    <a:pt x="285" y="66"/>
                    <a:pt x="233" y="2"/>
                    <a:pt x="156" y="2"/>
                  </a:cubicBezTo>
                  <a:cubicBezTo>
                    <a:pt x="149" y="1"/>
                    <a:pt x="142" y="0"/>
                    <a:pt x="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6322;p120"/>
            <p:cNvSpPr/>
            <p:nvPr/>
          </p:nvSpPr>
          <p:spPr>
            <a:xfrm>
              <a:off x="4303846" y="2931179"/>
              <a:ext cx="59734" cy="147249"/>
            </a:xfrm>
            <a:custGeom>
              <a:avLst/>
              <a:gdLst/>
              <a:ahLst/>
              <a:cxnLst/>
              <a:rect l="l" t="t" r="r" b="b"/>
              <a:pathLst>
                <a:path w="2892" h="7129" extrusionOk="0">
                  <a:moveTo>
                    <a:pt x="428" y="0"/>
                  </a:moveTo>
                  <a:cubicBezTo>
                    <a:pt x="372" y="0"/>
                    <a:pt x="319" y="38"/>
                    <a:pt x="297" y="106"/>
                  </a:cubicBezTo>
                  <a:cubicBezTo>
                    <a:pt x="297" y="119"/>
                    <a:pt x="0" y="1772"/>
                    <a:pt x="297" y="4082"/>
                  </a:cubicBezTo>
                  <a:cubicBezTo>
                    <a:pt x="620" y="6457"/>
                    <a:pt x="2685" y="7116"/>
                    <a:pt x="2711" y="7116"/>
                  </a:cubicBezTo>
                  <a:cubicBezTo>
                    <a:pt x="2724" y="7128"/>
                    <a:pt x="2737" y="7128"/>
                    <a:pt x="2749" y="7128"/>
                  </a:cubicBezTo>
                  <a:cubicBezTo>
                    <a:pt x="2801" y="7128"/>
                    <a:pt x="2853" y="7090"/>
                    <a:pt x="2866" y="7039"/>
                  </a:cubicBezTo>
                  <a:cubicBezTo>
                    <a:pt x="2892" y="6974"/>
                    <a:pt x="2853" y="6896"/>
                    <a:pt x="2789" y="6870"/>
                  </a:cubicBezTo>
                  <a:cubicBezTo>
                    <a:pt x="2711" y="6858"/>
                    <a:pt x="852" y="6251"/>
                    <a:pt x="555" y="4044"/>
                  </a:cubicBezTo>
                  <a:cubicBezTo>
                    <a:pt x="258" y="1784"/>
                    <a:pt x="555" y="171"/>
                    <a:pt x="555" y="145"/>
                  </a:cubicBezTo>
                  <a:cubicBezTo>
                    <a:pt x="568" y="80"/>
                    <a:pt x="529" y="16"/>
                    <a:pt x="452" y="3"/>
                  </a:cubicBezTo>
                  <a:cubicBezTo>
                    <a:pt x="444" y="1"/>
                    <a:pt x="436" y="0"/>
                    <a:pt x="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6323;p120"/>
            <p:cNvSpPr/>
            <p:nvPr/>
          </p:nvSpPr>
          <p:spPr>
            <a:xfrm>
              <a:off x="4242524" y="2892846"/>
              <a:ext cx="71198" cy="52794"/>
            </a:xfrm>
            <a:custGeom>
              <a:avLst/>
              <a:gdLst/>
              <a:ahLst/>
              <a:cxnLst/>
              <a:rect l="l" t="t" r="r" b="b"/>
              <a:pathLst>
                <a:path w="3447" h="2556" extrusionOk="0">
                  <a:moveTo>
                    <a:pt x="129" y="0"/>
                  </a:moveTo>
                  <a:cubicBezTo>
                    <a:pt x="97" y="0"/>
                    <a:pt x="64" y="13"/>
                    <a:pt x="38" y="39"/>
                  </a:cubicBezTo>
                  <a:cubicBezTo>
                    <a:pt x="0" y="91"/>
                    <a:pt x="0" y="181"/>
                    <a:pt x="52" y="232"/>
                  </a:cubicBezTo>
                  <a:cubicBezTo>
                    <a:pt x="64" y="246"/>
                    <a:pt x="1717" y="1755"/>
                    <a:pt x="3240" y="2530"/>
                  </a:cubicBezTo>
                  <a:cubicBezTo>
                    <a:pt x="3253" y="2543"/>
                    <a:pt x="3279" y="2556"/>
                    <a:pt x="3291" y="2556"/>
                  </a:cubicBezTo>
                  <a:cubicBezTo>
                    <a:pt x="3343" y="2556"/>
                    <a:pt x="3382" y="2530"/>
                    <a:pt x="3408" y="2478"/>
                  </a:cubicBezTo>
                  <a:cubicBezTo>
                    <a:pt x="3446" y="2414"/>
                    <a:pt x="3421" y="2337"/>
                    <a:pt x="3357" y="2311"/>
                  </a:cubicBezTo>
                  <a:cubicBezTo>
                    <a:pt x="1871" y="1536"/>
                    <a:pt x="245" y="51"/>
                    <a:pt x="219" y="39"/>
                  </a:cubicBezTo>
                  <a:cubicBezTo>
                    <a:pt x="193" y="13"/>
                    <a:pt x="161" y="0"/>
                    <a:pt x="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6324;p120"/>
            <p:cNvSpPr/>
            <p:nvPr/>
          </p:nvSpPr>
          <p:spPr>
            <a:xfrm>
              <a:off x="4342758" y="3166489"/>
              <a:ext cx="168008" cy="53249"/>
            </a:xfrm>
            <a:custGeom>
              <a:avLst/>
              <a:gdLst/>
              <a:ahLst/>
              <a:cxnLst/>
              <a:rect l="l" t="t" r="r" b="b"/>
              <a:pathLst>
                <a:path w="8134" h="2578" extrusionOk="0">
                  <a:moveTo>
                    <a:pt x="7994" y="1"/>
                  </a:moveTo>
                  <a:cubicBezTo>
                    <a:pt x="7980" y="1"/>
                    <a:pt x="7966" y="3"/>
                    <a:pt x="7953" y="9"/>
                  </a:cubicBezTo>
                  <a:lnTo>
                    <a:pt x="104" y="2332"/>
                  </a:lnTo>
                  <a:cubicBezTo>
                    <a:pt x="39" y="2345"/>
                    <a:pt x="1" y="2422"/>
                    <a:pt x="13" y="2487"/>
                  </a:cubicBezTo>
                  <a:cubicBezTo>
                    <a:pt x="27" y="2539"/>
                    <a:pt x="78" y="2577"/>
                    <a:pt x="142" y="2577"/>
                  </a:cubicBezTo>
                  <a:lnTo>
                    <a:pt x="168" y="2577"/>
                  </a:lnTo>
                  <a:lnTo>
                    <a:pt x="8030" y="254"/>
                  </a:lnTo>
                  <a:cubicBezTo>
                    <a:pt x="8094" y="241"/>
                    <a:pt x="8134" y="164"/>
                    <a:pt x="8108" y="99"/>
                  </a:cubicBezTo>
                  <a:cubicBezTo>
                    <a:pt x="8097" y="37"/>
                    <a:pt x="8047" y="1"/>
                    <a:pt x="79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6325;p120"/>
            <p:cNvSpPr/>
            <p:nvPr/>
          </p:nvSpPr>
          <p:spPr>
            <a:xfrm>
              <a:off x="4331026" y="3135405"/>
              <a:ext cx="170135" cy="52340"/>
            </a:xfrm>
            <a:custGeom>
              <a:avLst/>
              <a:gdLst/>
              <a:ahLst/>
              <a:cxnLst/>
              <a:rect l="l" t="t" r="r" b="b"/>
              <a:pathLst>
                <a:path w="8237" h="2534" extrusionOk="0">
                  <a:moveTo>
                    <a:pt x="8081" y="1"/>
                  </a:moveTo>
                  <a:cubicBezTo>
                    <a:pt x="8073" y="1"/>
                    <a:pt x="8064" y="1"/>
                    <a:pt x="8056" y="3"/>
                  </a:cubicBezTo>
                  <a:lnTo>
                    <a:pt x="117" y="2275"/>
                  </a:lnTo>
                  <a:cubicBezTo>
                    <a:pt x="39" y="2301"/>
                    <a:pt x="1" y="2366"/>
                    <a:pt x="27" y="2443"/>
                  </a:cubicBezTo>
                  <a:cubicBezTo>
                    <a:pt x="39" y="2495"/>
                    <a:pt x="91" y="2533"/>
                    <a:pt x="142" y="2533"/>
                  </a:cubicBezTo>
                  <a:lnTo>
                    <a:pt x="182" y="2533"/>
                  </a:lnTo>
                  <a:lnTo>
                    <a:pt x="8134" y="249"/>
                  </a:lnTo>
                  <a:cubicBezTo>
                    <a:pt x="8198" y="235"/>
                    <a:pt x="8237" y="158"/>
                    <a:pt x="8211" y="94"/>
                  </a:cubicBezTo>
                  <a:cubicBezTo>
                    <a:pt x="8199" y="37"/>
                    <a:pt x="8139" y="1"/>
                    <a:pt x="80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6326;p120"/>
            <p:cNvSpPr/>
            <p:nvPr/>
          </p:nvSpPr>
          <p:spPr>
            <a:xfrm>
              <a:off x="3778328" y="3389014"/>
              <a:ext cx="239722" cy="255193"/>
            </a:xfrm>
            <a:custGeom>
              <a:avLst/>
              <a:gdLst/>
              <a:ahLst/>
              <a:cxnLst/>
              <a:rect l="l" t="t" r="r" b="b"/>
              <a:pathLst>
                <a:path w="11606" h="12355" extrusionOk="0">
                  <a:moveTo>
                    <a:pt x="4957" y="1"/>
                  </a:moveTo>
                  <a:lnTo>
                    <a:pt x="0" y="7939"/>
                  </a:lnTo>
                  <a:lnTo>
                    <a:pt x="6933" y="12354"/>
                  </a:lnTo>
                  <a:lnTo>
                    <a:pt x="11606" y="3977"/>
                  </a:lnTo>
                  <a:lnTo>
                    <a:pt x="4957" y="1"/>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6327;p120"/>
            <p:cNvSpPr/>
            <p:nvPr/>
          </p:nvSpPr>
          <p:spPr>
            <a:xfrm>
              <a:off x="3871642" y="3020879"/>
              <a:ext cx="390318" cy="473764"/>
            </a:xfrm>
            <a:custGeom>
              <a:avLst/>
              <a:gdLst/>
              <a:ahLst/>
              <a:cxnLst/>
              <a:rect l="l" t="t" r="r" b="b"/>
              <a:pathLst>
                <a:path w="18897" h="22937" extrusionOk="0">
                  <a:moveTo>
                    <a:pt x="16908" y="0"/>
                  </a:moveTo>
                  <a:cubicBezTo>
                    <a:pt x="16443" y="0"/>
                    <a:pt x="15700" y="261"/>
                    <a:pt x="14601" y="1095"/>
                  </a:cubicBezTo>
                  <a:cubicBezTo>
                    <a:pt x="12470" y="2721"/>
                    <a:pt x="9062" y="5729"/>
                    <a:pt x="6713" y="8221"/>
                  </a:cubicBezTo>
                  <a:cubicBezTo>
                    <a:pt x="4377" y="10712"/>
                    <a:pt x="0" y="18238"/>
                    <a:pt x="0" y="18238"/>
                  </a:cubicBezTo>
                  <a:lnTo>
                    <a:pt x="6610" y="22937"/>
                  </a:lnTo>
                  <a:cubicBezTo>
                    <a:pt x="6610" y="22937"/>
                    <a:pt x="7978" y="20574"/>
                    <a:pt x="9811" y="17863"/>
                  </a:cubicBezTo>
                  <a:cubicBezTo>
                    <a:pt x="11644" y="15166"/>
                    <a:pt x="10986" y="16908"/>
                    <a:pt x="14381" y="13939"/>
                  </a:cubicBezTo>
                  <a:cubicBezTo>
                    <a:pt x="17776" y="10957"/>
                    <a:pt x="18847" y="8221"/>
                    <a:pt x="18873" y="7162"/>
                  </a:cubicBezTo>
                  <a:cubicBezTo>
                    <a:pt x="18896" y="6232"/>
                    <a:pt x="18286" y="6180"/>
                    <a:pt x="18151" y="6180"/>
                  </a:cubicBezTo>
                  <a:cubicBezTo>
                    <a:pt x="18134" y="6180"/>
                    <a:pt x="18125" y="6181"/>
                    <a:pt x="18125" y="6181"/>
                  </a:cubicBezTo>
                  <a:cubicBezTo>
                    <a:pt x="18344" y="5613"/>
                    <a:pt x="18331" y="5238"/>
                    <a:pt x="18254" y="4942"/>
                  </a:cubicBezTo>
                  <a:cubicBezTo>
                    <a:pt x="18141" y="4492"/>
                    <a:pt x="17808" y="4407"/>
                    <a:pt x="17573" y="4407"/>
                  </a:cubicBezTo>
                  <a:cubicBezTo>
                    <a:pt x="17431" y="4407"/>
                    <a:pt x="17324" y="4438"/>
                    <a:pt x="17324" y="4438"/>
                  </a:cubicBezTo>
                  <a:cubicBezTo>
                    <a:pt x="17324" y="4438"/>
                    <a:pt x="18396" y="2825"/>
                    <a:pt x="18241" y="2076"/>
                  </a:cubicBezTo>
                  <a:cubicBezTo>
                    <a:pt x="18123" y="1530"/>
                    <a:pt x="17830" y="1396"/>
                    <a:pt x="17572" y="1396"/>
                  </a:cubicBezTo>
                  <a:cubicBezTo>
                    <a:pt x="17323" y="1396"/>
                    <a:pt x="17105" y="1520"/>
                    <a:pt x="17105" y="1520"/>
                  </a:cubicBezTo>
                  <a:cubicBezTo>
                    <a:pt x="17105" y="1520"/>
                    <a:pt x="17596" y="992"/>
                    <a:pt x="17557" y="436"/>
                  </a:cubicBezTo>
                  <a:cubicBezTo>
                    <a:pt x="17544" y="235"/>
                    <a:pt x="17351" y="0"/>
                    <a:pt x="169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6328;p120"/>
            <p:cNvSpPr/>
            <p:nvPr/>
          </p:nvSpPr>
          <p:spPr>
            <a:xfrm>
              <a:off x="4165733" y="3103205"/>
              <a:ext cx="70950" cy="84541"/>
            </a:xfrm>
            <a:custGeom>
              <a:avLst/>
              <a:gdLst/>
              <a:ahLst/>
              <a:cxnLst/>
              <a:rect l="l" t="t" r="r" b="b"/>
              <a:pathLst>
                <a:path w="3435" h="4093" extrusionOk="0">
                  <a:moveTo>
                    <a:pt x="3293" y="1"/>
                  </a:moveTo>
                  <a:cubicBezTo>
                    <a:pt x="3247" y="1"/>
                    <a:pt x="3202" y="21"/>
                    <a:pt x="3176" y="65"/>
                  </a:cubicBezTo>
                  <a:cubicBezTo>
                    <a:pt x="2466" y="1252"/>
                    <a:pt x="1266" y="2711"/>
                    <a:pt x="64" y="3873"/>
                  </a:cubicBezTo>
                  <a:cubicBezTo>
                    <a:pt x="13" y="3925"/>
                    <a:pt x="0" y="4002"/>
                    <a:pt x="52" y="4054"/>
                  </a:cubicBezTo>
                  <a:cubicBezTo>
                    <a:pt x="78" y="4080"/>
                    <a:pt x="116" y="4092"/>
                    <a:pt x="142" y="4092"/>
                  </a:cubicBezTo>
                  <a:cubicBezTo>
                    <a:pt x="181" y="4092"/>
                    <a:pt x="207" y="4080"/>
                    <a:pt x="233" y="4054"/>
                  </a:cubicBezTo>
                  <a:cubicBezTo>
                    <a:pt x="1459" y="2879"/>
                    <a:pt x="2672" y="1395"/>
                    <a:pt x="3395" y="194"/>
                  </a:cubicBezTo>
                  <a:cubicBezTo>
                    <a:pt x="3434" y="130"/>
                    <a:pt x="3421" y="52"/>
                    <a:pt x="3357" y="13"/>
                  </a:cubicBezTo>
                  <a:cubicBezTo>
                    <a:pt x="3336" y="5"/>
                    <a:pt x="3315" y="1"/>
                    <a:pt x="32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6329;p120"/>
            <p:cNvSpPr/>
            <p:nvPr/>
          </p:nvSpPr>
          <p:spPr>
            <a:xfrm>
              <a:off x="4192397" y="3144885"/>
              <a:ext cx="57070" cy="83653"/>
            </a:xfrm>
            <a:custGeom>
              <a:avLst/>
              <a:gdLst/>
              <a:ahLst/>
              <a:cxnLst/>
              <a:rect l="l" t="t" r="r" b="b"/>
              <a:pathLst>
                <a:path w="2763" h="4050" extrusionOk="0">
                  <a:moveTo>
                    <a:pt x="2617" y="1"/>
                  </a:moveTo>
                  <a:cubicBezTo>
                    <a:pt x="2564" y="1"/>
                    <a:pt x="2512" y="36"/>
                    <a:pt x="2491" y="86"/>
                  </a:cubicBezTo>
                  <a:cubicBezTo>
                    <a:pt x="2181" y="952"/>
                    <a:pt x="1381" y="2177"/>
                    <a:pt x="39" y="3830"/>
                  </a:cubicBezTo>
                  <a:cubicBezTo>
                    <a:pt x="0" y="3895"/>
                    <a:pt x="0" y="3972"/>
                    <a:pt x="64" y="4010"/>
                  </a:cubicBezTo>
                  <a:cubicBezTo>
                    <a:pt x="90" y="4036"/>
                    <a:pt x="116" y="4050"/>
                    <a:pt x="142" y="4050"/>
                  </a:cubicBezTo>
                  <a:cubicBezTo>
                    <a:pt x="181" y="4050"/>
                    <a:pt x="219" y="4024"/>
                    <a:pt x="245" y="3998"/>
                  </a:cubicBezTo>
                  <a:cubicBezTo>
                    <a:pt x="1601" y="2306"/>
                    <a:pt x="2414" y="1067"/>
                    <a:pt x="2737" y="177"/>
                  </a:cubicBezTo>
                  <a:cubicBezTo>
                    <a:pt x="2763" y="112"/>
                    <a:pt x="2724" y="35"/>
                    <a:pt x="2660" y="9"/>
                  </a:cubicBezTo>
                  <a:cubicBezTo>
                    <a:pt x="2646" y="3"/>
                    <a:pt x="2631" y="1"/>
                    <a:pt x="2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6330;p120"/>
            <p:cNvSpPr/>
            <p:nvPr/>
          </p:nvSpPr>
          <p:spPr>
            <a:xfrm>
              <a:off x="4140928" y="3047564"/>
              <a:ext cx="88548" cy="93257"/>
            </a:xfrm>
            <a:custGeom>
              <a:avLst/>
              <a:gdLst/>
              <a:ahLst/>
              <a:cxnLst/>
              <a:rect l="l" t="t" r="r" b="b"/>
              <a:pathLst>
                <a:path w="4287" h="4515" extrusionOk="0">
                  <a:moveTo>
                    <a:pt x="4134" y="0"/>
                  </a:moveTo>
                  <a:cubicBezTo>
                    <a:pt x="4092" y="0"/>
                    <a:pt x="4053" y="20"/>
                    <a:pt x="4028" y="61"/>
                  </a:cubicBezTo>
                  <a:cubicBezTo>
                    <a:pt x="3486" y="861"/>
                    <a:pt x="2221" y="2204"/>
                    <a:pt x="52" y="4282"/>
                  </a:cubicBezTo>
                  <a:cubicBezTo>
                    <a:pt x="0" y="4333"/>
                    <a:pt x="0" y="4424"/>
                    <a:pt x="52" y="4476"/>
                  </a:cubicBezTo>
                  <a:cubicBezTo>
                    <a:pt x="78" y="4502"/>
                    <a:pt x="104" y="4514"/>
                    <a:pt x="143" y="4514"/>
                  </a:cubicBezTo>
                  <a:cubicBezTo>
                    <a:pt x="169" y="4514"/>
                    <a:pt x="207" y="4502"/>
                    <a:pt x="233" y="4476"/>
                  </a:cubicBezTo>
                  <a:cubicBezTo>
                    <a:pt x="2415" y="2371"/>
                    <a:pt x="3692" y="1016"/>
                    <a:pt x="4248" y="203"/>
                  </a:cubicBezTo>
                  <a:cubicBezTo>
                    <a:pt x="4286" y="151"/>
                    <a:pt x="4274" y="61"/>
                    <a:pt x="4209" y="22"/>
                  </a:cubicBezTo>
                  <a:cubicBezTo>
                    <a:pt x="4185" y="7"/>
                    <a:pt x="4159" y="0"/>
                    <a:pt x="41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6331;p120"/>
            <p:cNvSpPr/>
            <p:nvPr/>
          </p:nvSpPr>
          <p:spPr>
            <a:xfrm>
              <a:off x="3868710" y="3394942"/>
              <a:ext cx="142416" cy="102346"/>
            </a:xfrm>
            <a:custGeom>
              <a:avLst/>
              <a:gdLst/>
              <a:ahLst/>
              <a:cxnLst/>
              <a:rect l="l" t="t" r="r" b="b"/>
              <a:pathLst>
                <a:path w="6895" h="4955" extrusionOk="0">
                  <a:moveTo>
                    <a:pt x="146" y="1"/>
                  </a:moveTo>
                  <a:cubicBezTo>
                    <a:pt x="105" y="1"/>
                    <a:pt x="63" y="18"/>
                    <a:pt x="39" y="50"/>
                  </a:cubicBezTo>
                  <a:cubicBezTo>
                    <a:pt x="1" y="114"/>
                    <a:pt x="13" y="191"/>
                    <a:pt x="78" y="230"/>
                  </a:cubicBezTo>
                  <a:lnTo>
                    <a:pt x="6674" y="4929"/>
                  </a:lnTo>
                  <a:cubicBezTo>
                    <a:pt x="6700" y="4955"/>
                    <a:pt x="6726" y="4955"/>
                    <a:pt x="6752" y="4955"/>
                  </a:cubicBezTo>
                  <a:cubicBezTo>
                    <a:pt x="6791" y="4955"/>
                    <a:pt x="6829" y="4942"/>
                    <a:pt x="6855" y="4903"/>
                  </a:cubicBezTo>
                  <a:cubicBezTo>
                    <a:pt x="6894" y="4852"/>
                    <a:pt x="6881" y="4761"/>
                    <a:pt x="6817" y="4723"/>
                  </a:cubicBezTo>
                  <a:lnTo>
                    <a:pt x="220" y="24"/>
                  </a:lnTo>
                  <a:cubicBezTo>
                    <a:pt x="199" y="8"/>
                    <a:pt x="173" y="1"/>
                    <a:pt x="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6332;p120"/>
            <p:cNvSpPr/>
            <p:nvPr/>
          </p:nvSpPr>
          <p:spPr>
            <a:xfrm>
              <a:off x="3889240" y="3363486"/>
              <a:ext cx="142396" cy="102614"/>
            </a:xfrm>
            <a:custGeom>
              <a:avLst/>
              <a:gdLst/>
              <a:ahLst/>
              <a:cxnLst/>
              <a:rect l="l" t="t" r="r" b="b"/>
              <a:pathLst>
                <a:path w="6894" h="4968" extrusionOk="0">
                  <a:moveTo>
                    <a:pt x="154" y="1"/>
                  </a:moveTo>
                  <a:cubicBezTo>
                    <a:pt x="114" y="1"/>
                    <a:pt x="76" y="18"/>
                    <a:pt x="52" y="49"/>
                  </a:cubicBezTo>
                  <a:cubicBezTo>
                    <a:pt x="0" y="113"/>
                    <a:pt x="14" y="191"/>
                    <a:pt x="78" y="230"/>
                  </a:cubicBezTo>
                  <a:lnTo>
                    <a:pt x="6675" y="4941"/>
                  </a:lnTo>
                  <a:cubicBezTo>
                    <a:pt x="6701" y="4955"/>
                    <a:pt x="6726" y="4967"/>
                    <a:pt x="6752" y="4967"/>
                  </a:cubicBezTo>
                  <a:cubicBezTo>
                    <a:pt x="6790" y="4967"/>
                    <a:pt x="6830" y="4941"/>
                    <a:pt x="6855" y="4903"/>
                  </a:cubicBezTo>
                  <a:cubicBezTo>
                    <a:pt x="6894" y="4851"/>
                    <a:pt x="6881" y="4774"/>
                    <a:pt x="6830" y="4722"/>
                  </a:cubicBezTo>
                  <a:lnTo>
                    <a:pt x="233" y="23"/>
                  </a:lnTo>
                  <a:cubicBezTo>
                    <a:pt x="207" y="8"/>
                    <a:pt x="180"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6333;p120"/>
            <p:cNvSpPr/>
            <p:nvPr/>
          </p:nvSpPr>
          <p:spPr>
            <a:xfrm>
              <a:off x="3509001" y="3494597"/>
              <a:ext cx="486921" cy="592385"/>
            </a:xfrm>
            <a:custGeom>
              <a:avLst/>
              <a:gdLst/>
              <a:ahLst/>
              <a:cxnLst/>
              <a:rect l="l" t="t" r="r" b="b"/>
              <a:pathLst>
                <a:path w="23574" h="28680" extrusionOk="0">
                  <a:moveTo>
                    <a:pt x="13040" y="1"/>
                  </a:moveTo>
                  <a:lnTo>
                    <a:pt x="4133" y="10819"/>
                  </a:lnTo>
                  <a:lnTo>
                    <a:pt x="2429" y="6120"/>
                  </a:lnTo>
                  <a:cubicBezTo>
                    <a:pt x="1061" y="9605"/>
                    <a:pt x="260" y="13168"/>
                    <a:pt x="196" y="16434"/>
                  </a:cubicBezTo>
                  <a:cubicBezTo>
                    <a:pt x="1" y="25016"/>
                    <a:pt x="4099" y="28680"/>
                    <a:pt x="8467" y="28680"/>
                  </a:cubicBezTo>
                  <a:cubicBezTo>
                    <a:pt x="9861" y="28680"/>
                    <a:pt x="11283" y="28306"/>
                    <a:pt x="12601" y="27600"/>
                  </a:cubicBezTo>
                  <a:cubicBezTo>
                    <a:pt x="19973" y="23650"/>
                    <a:pt x="23574" y="5409"/>
                    <a:pt x="23574" y="5409"/>
                  </a:cubicBezTo>
                  <a:lnTo>
                    <a:pt x="130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6334;p120"/>
            <p:cNvSpPr/>
            <p:nvPr/>
          </p:nvSpPr>
          <p:spPr>
            <a:xfrm>
              <a:off x="3507969" y="3491395"/>
              <a:ext cx="491155" cy="598355"/>
            </a:xfrm>
            <a:custGeom>
              <a:avLst/>
              <a:gdLst/>
              <a:ahLst/>
              <a:cxnLst/>
              <a:rect l="l" t="t" r="r" b="b"/>
              <a:pathLst>
                <a:path w="23779" h="28969" extrusionOk="0">
                  <a:moveTo>
                    <a:pt x="13064" y="1"/>
                  </a:moveTo>
                  <a:lnTo>
                    <a:pt x="4080" y="10896"/>
                  </a:lnTo>
                  <a:cubicBezTo>
                    <a:pt x="4041" y="10948"/>
                    <a:pt x="4041" y="11025"/>
                    <a:pt x="4106" y="11077"/>
                  </a:cubicBezTo>
                  <a:cubicBezTo>
                    <a:pt x="4128" y="11094"/>
                    <a:pt x="4155" y="11103"/>
                    <a:pt x="4183" y="11103"/>
                  </a:cubicBezTo>
                  <a:cubicBezTo>
                    <a:pt x="4220" y="11103"/>
                    <a:pt x="4257" y="11087"/>
                    <a:pt x="4286" y="11051"/>
                  </a:cubicBezTo>
                  <a:lnTo>
                    <a:pt x="13129" y="323"/>
                  </a:lnTo>
                  <a:lnTo>
                    <a:pt x="23482" y="5642"/>
                  </a:lnTo>
                  <a:cubicBezTo>
                    <a:pt x="23185" y="7062"/>
                    <a:pt x="19558" y="23908"/>
                    <a:pt x="12587" y="27639"/>
                  </a:cubicBezTo>
                  <a:cubicBezTo>
                    <a:pt x="11268" y="28347"/>
                    <a:pt x="9873" y="28702"/>
                    <a:pt x="8524" y="28702"/>
                  </a:cubicBezTo>
                  <a:cubicBezTo>
                    <a:pt x="7192" y="28702"/>
                    <a:pt x="5905" y="28357"/>
                    <a:pt x="4777" y="27664"/>
                  </a:cubicBezTo>
                  <a:cubicBezTo>
                    <a:pt x="1821" y="25857"/>
                    <a:pt x="259" y="21920"/>
                    <a:pt x="375" y="16589"/>
                  </a:cubicBezTo>
                  <a:cubicBezTo>
                    <a:pt x="439" y="13400"/>
                    <a:pt x="1214" y="9850"/>
                    <a:pt x="2608" y="6326"/>
                  </a:cubicBezTo>
                  <a:cubicBezTo>
                    <a:pt x="2634" y="6249"/>
                    <a:pt x="2596" y="6184"/>
                    <a:pt x="2531" y="6158"/>
                  </a:cubicBezTo>
                  <a:cubicBezTo>
                    <a:pt x="2514" y="6151"/>
                    <a:pt x="2497" y="6148"/>
                    <a:pt x="2479" y="6148"/>
                  </a:cubicBezTo>
                  <a:cubicBezTo>
                    <a:pt x="2430" y="6148"/>
                    <a:pt x="2382" y="6175"/>
                    <a:pt x="2363" y="6223"/>
                  </a:cubicBezTo>
                  <a:cubicBezTo>
                    <a:pt x="969" y="9786"/>
                    <a:pt x="181" y="13361"/>
                    <a:pt x="117" y="16589"/>
                  </a:cubicBezTo>
                  <a:cubicBezTo>
                    <a:pt x="0" y="22010"/>
                    <a:pt x="1601" y="26025"/>
                    <a:pt x="4648" y="27884"/>
                  </a:cubicBezTo>
                  <a:cubicBezTo>
                    <a:pt x="5809" y="28607"/>
                    <a:pt x="7152" y="28969"/>
                    <a:pt x="8520" y="28969"/>
                  </a:cubicBezTo>
                  <a:cubicBezTo>
                    <a:pt x="9915" y="28969"/>
                    <a:pt x="11348" y="28594"/>
                    <a:pt x="12716" y="27871"/>
                  </a:cubicBezTo>
                  <a:cubicBezTo>
                    <a:pt x="20061" y="23934"/>
                    <a:pt x="23715" y="5771"/>
                    <a:pt x="23753" y="5590"/>
                  </a:cubicBezTo>
                  <a:lnTo>
                    <a:pt x="23779" y="5500"/>
                  </a:lnTo>
                  <a:lnTo>
                    <a:pt x="130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6335;p120"/>
            <p:cNvSpPr/>
            <p:nvPr/>
          </p:nvSpPr>
          <p:spPr>
            <a:xfrm>
              <a:off x="3723926" y="3554658"/>
              <a:ext cx="255213" cy="137273"/>
            </a:xfrm>
            <a:custGeom>
              <a:avLst/>
              <a:gdLst/>
              <a:ahLst/>
              <a:cxnLst/>
              <a:rect l="l" t="t" r="r" b="b"/>
              <a:pathLst>
                <a:path w="12356" h="6646" extrusionOk="0">
                  <a:moveTo>
                    <a:pt x="154" y="0"/>
                  </a:moveTo>
                  <a:cubicBezTo>
                    <a:pt x="104" y="0"/>
                    <a:pt x="55" y="24"/>
                    <a:pt x="27" y="62"/>
                  </a:cubicBezTo>
                  <a:cubicBezTo>
                    <a:pt x="1" y="126"/>
                    <a:pt x="27" y="203"/>
                    <a:pt x="78" y="243"/>
                  </a:cubicBezTo>
                  <a:lnTo>
                    <a:pt x="12149" y="6620"/>
                  </a:lnTo>
                  <a:cubicBezTo>
                    <a:pt x="12161" y="6632"/>
                    <a:pt x="12187" y="6646"/>
                    <a:pt x="12213" y="6646"/>
                  </a:cubicBezTo>
                  <a:cubicBezTo>
                    <a:pt x="12252" y="6646"/>
                    <a:pt x="12304" y="6620"/>
                    <a:pt x="12316" y="6568"/>
                  </a:cubicBezTo>
                  <a:cubicBezTo>
                    <a:pt x="12355" y="6503"/>
                    <a:pt x="12329" y="6426"/>
                    <a:pt x="12264" y="6400"/>
                  </a:cubicBezTo>
                  <a:lnTo>
                    <a:pt x="207" y="10"/>
                  </a:lnTo>
                  <a:cubicBezTo>
                    <a:pt x="190" y="3"/>
                    <a:pt x="172"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6336;p120"/>
            <p:cNvSpPr/>
            <p:nvPr/>
          </p:nvSpPr>
          <p:spPr>
            <a:xfrm>
              <a:off x="3237609" y="4067846"/>
              <a:ext cx="317323" cy="252507"/>
            </a:xfrm>
            <a:custGeom>
              <a:avLst/>
              <a:gdLst/>
              <a:ahLst/>
              <a:cxnLst/>
              <a:rect l="l" t="t" r="r" b="b"/>
              <a:pathLst>
                <a:path w="15363" h="12225" extrusionOk="0">
                  <a:moveTo>
                    <a:pt x="3422" y="0"/>
                  </a:moveTo>
                  <a:lnTo>
                    <a:pt x="181" y="10973"/>
                  </a:lnTo>
                  <a:cubicBezTo>
                    <a:pt x="1" y="11592"/>
                    <a:pt x="465" y="12224"/>
                    <a:pt x="1111" y="12224"/>
                  </a:cubicBezTo>
                  <a:lnTo>
                    <a:pt x="14240" y="12224"/>
                  </a:lnTo>
                  <a:cubicBezTo>
                    <a:pt x="14885" y="12224"/>
                    <a:pt x="15362" y="11592"/>
                    <a:pt x="15169" y="10973"/>
                  </a:cubicBezTo>
                  <a:lnTo>
                    <a:pt x="11929" y="0"/>
                  </a:lnTo>
                  <a:close/>
                </a:path>
              </a:pathLst>
            </a:custGeom>
            <a:solidFill>
              <a:srgbClr val="6FB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6337;p120"/>
            <p:cNvSpPr/>
            <p:nvPr/>
          </p:nvSpPr>
          <p:spPr>
            <a:xfrm>
              <a:off x="3326689" y="3369827"/>
              <a:ext cx="145556" cy="229332"/>
            </a:xfrm>
            <a:custGeom>
              <a:avLst/>
              <a:gdLst/>
              <a:ahLst/>
              <a:cxnLst/>
              <a:rect l="l" t="t" r="r" b="b"/>
              <a:pathLst>
                <a:path w="7047" h="11103" extrusionOk="0">
                  <a:moveTo>
                    <a:pt x="3524" y="0"/>
                  </a:moveTo>
                  <a:cubicBezTo>
                    <a:pt x="3492" y="0"/>
                    <a:pt x="1" y="2565"/>
                    <a:pt x="452" y="6003"/>
                  </a:cubicBezTo>
                  <a:cubicBezTo>
                    <a:pt x="955" y="9915"/>
                    <a:pt x="3433" y="11102"/>
                    <a:pt x="3433" y="11102"/>
                  </a:cubicBezTo>
                  <a:lnTo>
                    <a:pt x="3614" y="11102"/>
                  </a:lnTo>
                  <a:cubicBezTo>
                    <a:pt x="3614" y="11102"/>
                    <a:pt x="6092" y="9915"/>
                    <a:pt x="6596" y="6003"/>
                  </a:cubicBezTo>
                  <a:cubicBezTo>
                    <a:pt x="7046" y="2565"/>
                    <a:pt x="3568" y="0"/>
                    <a:pt x="3524" y="0"/>
                  </a:cubicBezTo>
                  <a:cubicBezTo>
                    <a:pt x="3524" y="0"/>
                    <a:pt x="3524" y="0"/>
                    <a:pt x="3524" y="0"/>
                  </a:cubicBezTo>
                  <a:cubicBezTo>
                    <a:pt x="3524" y="0"/>
                    <a:pt x="3524" y="0"/>
                    <a:pt x="3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6338;p120"/>
            <p:cNvSpPr/>
            <p:nvPr/>
          </p:nvSpPr>
          <p:spPr>
            <a:xfrm>
              <a:off x="3117631" y="3601770"/>
              <a:ext cx="201076" cy="148985"/>
            </a:xfrm>
            <a:custGeom>
              <a:avLst/>
              <a:gdLst/>
              <a:ahLst/>
              <a:cxnLst/>
              <a:rect l="l" t="t" r="r" b="b"/>
              <a:pathLst>
                <a:path w="9735" h="7213" extrusionOk="0">
                  <a:moveTo>
                    <a:pt x="3052" y="0"/>
                  </a:moveTo>
                  <a:cubicBezTo>
                    <a:pt x="1390" y="0"/>
                    <a:pt x="27" y="523"/>
                    <a:pt x="27" y="530"/>
                  </a:cubicBezTo>
                  <a:cubicBezTo>
                    <a:pt x="1" y="543"/>
                    <a:pt x="259" y="4881"/>
                    <a:pt x="3396" y="6378"/>
                  </a:cubicBezTo>
                  <a:cubicBezTo>
                    <a:pt x="4715" y="7014"/>
                    <a:pt x="5868" y="7213"/>
                    <a:pt x="6797" y="7213"/>
                  </a:cubicBezTo>
                  <a:cubicBezTo>
                    <a:pt x="8359" y="7213"/>
                    <a:pt x="9283" y="6649"/>
                    <a:pt x="9283" y="6649"/>
                  </a:cubicBezTo>
                  <a:lnTo>
                    <a:pt x="9386" y="6494"/>
                  </a:lnTo>
                  <a:cubicBezTo>
                    <a:pt x="9386" y="6494"/>
                    <a:pt x="9734" y="3771"/>
                    <a:pt x="6739" y="1227"/>
                  </a:cubicBezTo>
                  <a:cubicBezTo>
                    <a:pt x="5626" y="276"/>
                    <a:pt x="4260" y="0"/>
                    <a:pt x="30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6339;p120"/>
            <p:cNvSpPr/>
            <p:nvPr/>
          </p:nvSpPr>
          <p:spPr>
            <a:xfrm>
              <a:off x="3449312" y="3516696"/>
              <a:ext cx="197069" cy="154231"/>
            </a:xfrm>
            <a:custGeom>
              <a:avLst/>
              <a:gdLst/>
              <a:ahLst/>
              <a:cxnLst/>
              <a:rect l="l" t="t" r="r" b="b"/>
              <a:pathLst>
                <a:path w="9541" h="7467" extrusionOk="0">
                  <a:moveTo>
                    <a:pt x="6958" y="1"/>
                  </a:moveTo>
                  <a:cubicBezTo>
                    <a:pt x="5637" y="1"/>
                    <a:pt x="4048" y="303"/>
                    <a:pt x="2840" y="1461"/>
                  </a:cubicBezTo>
                  <a:cubicBezTo>
                    <a:pt x="0" y="4198"/>
                    <a:pt x="517" y="6895"/>
                    <a:pt x="517" y="6895"/>
                  </a:cubicBezTo>
                  <a:lnTo>
                    <a:pt x="634" y="7050"/>
                  </a:lnTo>
                  <a:cubicBezTo>
                    <a:pt x="634" y="7050"/>
                    <a:pt x="1424" y="7466"/>
                    <a:pt x="2740" y="7466"/>
                  </a:cubicBezTo>
                  <a:cubicBezTo>
                    <a:pt x="3731" y="7466"/>
                    <a:pt x="5020" y="7231"/>
                    <a:pt x="6494" y="6405"/>
                  </a:cubicBezTo>
                  <a:cubicBezTo>
                    <a:pt x="9541" y="4714"/>
                    <a:pt x="9515" y="363"/>
                    <a:pt x="9489" y="363"/>
                  </a:cubicBezTo>
                  <a:cubicBezTo>
                    <a:pt x="9489" y="350"/>
                    <a:pt x="8378" y="1"/>
                    <a:pt x="69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6340;p120"/>
            <p:cNvSpPr/>
            <p:nvPr/>
          </p:nvSpPr>
          <p:spPr>
            <a:xfrm>
              <a:off x="3396789" y="3509798"/>
              <a:ext cx="5370" cy="734864"/>
            </a:xfrm>
            <a:custGeom>
              <a:avLst/>
              <a:gdLst/>
              <a:ahLst/>
              <a:cxnLst/>
              <a:rect l="l" t="t" r="r" b="b"/>
              <a:pathLst>
                <a:path w="260" h="35578" extrusionOk="0">
                  <a:moveTo>
                    <a:pt x="130" y="0"/>
                  </a:moveTo>
                  <a:cubicBezTo>
                    <a:pt x="65" y="0"/>
                    <a:pt x="1" y="52"/>
                    <a:pt x="1" y="129"/>
                  </a:cubicBezTo>
                  <a:lnTo>
                    <a:pt x="1" y="35448"/>
                  </a:lnTo>
                  <a:cubicBezTo>
                    <a:pt x="1" y="35526"/>
                    <a:pt x="65" y="35577"/>
                    <a:pt x="130" y="35577"/>
                  </a:cubicBezTo>
                  <a:cubicBezTo>
                    <a:pt x="207" y="35577"/>
                    <a:pt x="259" y="35526"/>
                    <a:pt x="259" y="35448"/>
                  </a:cubicBezTo>
                  <a:lnTo>
                    <a:pt x="259" y="129"/>
                  </a:lnTo>
                  <a:cubicBezTo>
                    <a:pt x="259" y="52"/>
                    <a:pt x="207"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6341;p120"/>
            <p:cNvSpPr/>
            <p:nvPr/>
          </p:nvSpPr>
          <p:spPr>
            <a:xfrm>
              <a:off x="3170422" y="3646382"/>
              <a:ext cx="230923" cy="151380"/>
            </a:xfrm>
            <a:custGeom>
              <a:avLst/>
              <a:gdLst/>
              <a:ahLst/>
              <a:cxnLst/>
              <a:rect l="l" t="t" r="r" b="b"/>
              <a:pathLst>
                <a:path w="11180" h="7329" extrusionOk="0">
                  <a:moveTo>
                    <a:pt x="142" y="1"/>
                  </a:moveTo>
                  <a:cubicBezTo>
                    <a:pt x="103" y="1"/>
                    <a:pt x="64" y="21"/>
                    <a:pt x="40" y="62"/>
                  </a:cubicBezTo>
                  <a:cubicBezTo>
                    <a:pt x="1" y="126"/>
                    <a:pt x="14" y="203"/>
                    <a:pt x="66" y="242"/>
                  </a:cubicBezTo>
                  <a:lnTo>
                    <a:pt x="10961" y="7303"/>
                  </a:lnTo>
                  <a:cubicBezTo>
                    <a:pt x="10973" y="7316"/>
                    <a:pt x="10999" y="7329"/>
                    <a:pt x="11025" y="7329"/>
                  </a:cubicBezTo>
                  <a:cubicBezTo>
                    <a:pt x="11064" y="7329"/>
                    <a:pt x="11116" y="7303"/>
                    <a:pt x="11142" y="7265"/>
                  </a:cubicBezTo>
                  <a:cubicBezTo>
                    <a:pt x="11180" y="7213"/>
                    <a:pt x="11154" y="7136"/>
                    <a:pt x="11102" y="7097"/>
                  </a:cubicBezTo>
                  <a:lnTo>
                    <a:pt x="207" y="22"/>
                  </a:lnTo>
                  <a:cubicBezTo>
                    <a:pt x="188" y="8"/>
                    <a:pt x="165"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6342;p120"/>
            <p:cNvSpPr/>
            <p:nvPr/>
          </p:nvSpPr>
          <p:spPr>
            <a:xfrm>
              <a:off x="3165093" y="3677033"/>
              <a:ext cx="58681" cy="29289"/>
            </a:xfrm>
            <a:custGeom>
              <a:avLst/>
              <a:gdLst/>
              <a:ahLst/>
              <a:cxnLst/>
              <a:rect l="l" t="t" r="r" b="b"/>
              <a:pathLst>
                <a:path w="2841" h="1418" extrusionOk="0">
                  <a:moveTo>
                    <a:pt x="2686" y="0"/>
                  </a:moveTo>
                  <a:cubicBezTo>
                    <a:pt x="2668" y="0"/>
                    <a:pt x="2651" y="3"/>
                    <a:pt x="2634" y="10"/>
                  </a:cubicBezTo>
                  <a:lnTo>
                    <a:pt x="91" y="1172"/>
                  </a:lnTo>
                  <a:cubicBezTo>
                    <a:pt x="26" y="1211"/>
                    <a:pt x="1" y="1289"/>
                    <a:pt x="26" y="1353"/>
                  </a:cubicBezTo>
                  <a:cubicBezTo>
                    <a:pt x="52" y="1392"/>
                    <a:pt x="104" y="1418"/>
                    <a:pt x="143" y="1418"/>
                  </a:cubicBezTo>
                  <a:lnTo>
                    <a:pt x="207" y="1418"/>
                  </a:lnTo>
                  <a:lnTo>
                    <a:pt x="2737" y="256"/>
                  </a:lnTo>
                  <a:cubicBezTo>
                    <a:pt x="2802" y="217"/>
                    <a:pt x="2840" y="139"/>
                    <a:pt x="2802" y="75"/>
                  </a:cubicBezTo>
                  <a:cubicBezTo>
                    <a:pt x="2783" y="27"/>
                    <a:pt x="2736" y="0"/>
                    <a:pt x="2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6343;p120"/>
            <p:cNvSpPr/>
            <p:nvPr/>
          </p:nvSpPr>
          <p:spPr>
            <a:xfrm>
              <a:off x="3269891" y="3664165"/>
              <a:ext cx="5350" cy="52009"/>
            </a:xfrm>
            <a:custGeom>
              <a:avLst/>
              <a:gdLst/>
              <a:ahLst/>
              <a:cxnLst/>
              <a:rect l="l" t="t" r="r" b="b"/>
              <a:pathLst>
                <a:path w="259" h="2518" extrusionOk="0">
                  <a:moveTo>
                    <a:pt x="129" y="1"/>
                  </a:moveTo>
                  <a:cubicBezTo>
                    <a:pt x="64" y="1"/>
                    <a:pt x="0" y="65"/>
                    <a:pt x="0" y="130"/>
                  </a:cubicBezTo>
                  <a:lnTo>
                    <a:pt x="0" y="2389"/>
                  </a:lnTo>
                  <a:cubicBezTo>
                    <a:pt x="0" y="2466"/>
                    <a:pt x="64" y="2518"/>
                    <a:pt x="129" y="2518"/>
                  </a:cubicBezTo>
                  <a:cubicBezTo>
                    <a:pt x="207" y="2518"/>
                    <a:pt x="258" y="2466"/>
                    <a:pt x="258" y="2389"/>
                  </a:cubicBezTo>
                  <a:lnTo>
                    <a:pt x="258" y="130"/>
                  </a:lnTo>
                  <a:cubicBezTo>
                    <a:pt x="258" y="65"/>
                    <a:pt x="207"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6344;p120"/>
            <p:cNvSpPr/>
            <p:nvPr/>
          </p:nvSpPr>
          <p:spPr>
            <a:xfrm>
              <a:off x="3396789" y="3565853"/>
              <a:ext cx="198123" cy="140475"/>
            </a:xfrm>
            <a:custGeom>
              <a:avLst/>
              <a:gdLst/>
              <a:ahLst/>
              <a:cxnLst/>
              <a:rect l="l" t="t" r="r" b="b"/>
              <a:pathLst>
                <a:path w="9592" h="6801" extrusionOk="0">
                  <a:moveTo>
                    <a:pt x="9439" y="1"/>
                  </a:moveTo>
                  <a:cubicBezTo>
                    <a:pt x="9413" y="1"/>
                    <a:pt x="9385" y="8"/>
                    <a:pt x="9359" y="23"/>
                  </a:cubicBezTo>
                  <a:lnTo>
                    <a:pt x="65" y="6568"/>
                  </a:lnTo>
                  <a:cubicBezTo>
                    <a:pt x="13" y="6606"/>
                    <a:pt x="1" y="6697"/>
                    <a:pt x="39" y="6749"/>
                  </a:cubicBezTo>
                  <a:cubicBezTo>
                    <a:pt x="65" y="6787"/>
                    <a:pt x="104" y="6801"/>
                    <a:pt x="142" y="6801"/>
                  </a:cubicBezTo>
                  <a:cubicBezTo>
                    <a:pt x="168" y="6801"/>
                    <a:pt x="194" y="6801"/>
                    <a:pt x="220" y="6787"/>
                  </a:cubicBezTo>
                  <a:lnTo>
                    <a:pt x="9514" y="229"/>
                  </a:lnTo>
                  <a:cubicBezTo>
                    <a:pt x="9566" y="191"/>
                    <a:pt x="9592" y="114"/>
                    <a:pt x="9540" y="49"/>
                  </a:cubicBezTo>
                  <a:cubicBezTo>
                    <a:pt x="9517" y="17"/>
                    <a:pt x="9480" y="1"/>
                    <a:pt x="9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6345;p120"/>
            <p:cNvSpPr/>
            <p:nvPr/>
          </p:nvSpPr>
          <p:spPr>
            <a:xfrm>
              <a:off x="3503446" y="3625997"/>
              <a:ext cx="66943" cy="16875"/>
            </a:xfrm>
            <a:custGeom>
              <a:avLst/>
              <a:gdLst/>
              <a:ahLst/>
              <a:cxnLst/>
              <a:rect l="l" t="t" r="r" b="b"/>
              <a:pathLst>
                <a:path w="3241" h="817" extrusionOk="0">
                  <a:moveTo>
                    <a:pt x="136" y="1"/>
                  </a:moveTo>
                  <a:cubicBezTo>
                    <a:pt x="78" y="1"/>
                    <a:pt x="25" y="48"/>
                    <a:pt x="13" y="106"/>
                  </a:cubicBezTo>
                  <a:cubicBezTo>
                    <a:pt x="1" y="183"/>
                    <a:pt x="39" y="248"/>
                    <a:pt x="116" y="261"/>
                  </a:cubicBezTo>
                  <a:lnTo>
                    <a:pt x="3073" y="803"/>
                  </a:lnTo>
                  <a:cubicBezTo>
                    <a:pt x="3085" y="816"/>
                    <a:pt x="3085" y="816"/>
                    <a:pt x="3099" y="816"/>
                  </a:cubicBezTo>
                  <a:cubicBezTo>
                    <a:pt x="3163" y="816"/>
                    <a:pt x="3214" y="765"/>
                    <a:pt x="3228" y="700"/>
                  </a:cubicBezTo>
                  <a:cubicBezTo>
                    <a:pt x="3240" y="636"/>
                    <a:pt x="3189" y="570"/>
                    <a:pt x="3124" y="558"/>
                  </a:cubicBezTo>
                  <a:lnTo>
                    <a:pt x="155" y="2"/>
                  </a:lnTo>
                  <a:cubicBezTo>
                    <a:pt x="149" y="1"/>
                    <a:pt x="142"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 name="Google Shape;6346;p120"/>
            <p:cNvSpPr/>
            <p:nvPr/>
          </p:nvSpPr>
          <p:spPr>
            <a:xfrm>
              <a:off x="2962458" y="4455767"/>
              <a:ext cx="846607" cy="23753"/>
            </a:xfrm>
            <a:custGeom>
              <a:avLst/>
              <a:gdLst/>
              <a:ahLst/>
              <a:cxnLst/>
              <a:rect l="l" t="t" r="r" b="b"/>
              <a:pathLst>
                <a:path w="40988" h="1150" extrusionOk="0">
                  <a:moveTo>
                    <a:pt x="582" y="0"/>
                  </a:moveTo>
                  <a:cubicBezTo>
                    <a:pt x="259" y="0"/>
                    <a:pt x="1" y="258"/>
                    <a:pt x="1" y="568"/>
                  </a:cubicBezTo>
                  <a:cubicBezTo>
                    <a:pt x="1" y="891"/>
                    <a:pt x="259" y="1150"/>
                    <a:pt x="582" y="1150"/>
                  </a:cubicBezTo>
                  <a:lnTo>
                    <a:pt x="40419" y="1150"/>
                  </a:lnTo>
                  <a:cubicBezTo>
                    <a:pt x="40729" y="1150"/>
                    <a:pt x="40987" y="891"/>
                    <a:pt x="40987" y="568"/>
                  </a:cubicBezTo>
                  <a:cubicBezTo>
                    <a:pt x="40987" y="258"/>
                    <a:pt x="40729" y="0"/>
                    <a:pt x="40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6347;p120"/>
            <p:cNvSpPr/>
            <p:nvPr/>
          </p:nvSpPr>
          <p:spPr>
            <a:xfrm>
              <a:off x="2962458" y="4567215"/>
              <a:ext cx="846607" cy="24022"/>
            </a:xfrm>
            <a:custGeom>
              <a:avLst/>
              <a:gdLst/>
              <a:ahLst/>
              <a:cxnLst/>
              <a:rect l="l" t="t" r="r" b="b"/>
              <a:pathLst>
                <a:path w="40988" h="1163" extrusionOk="0">
                  <a:moveTo>
                    <a:pt x="582" y="0"/>
                  </a:moveTo>
                  <a:cubicBezTo>
                    <a:pt x="259" y="0"/>
                    <a:pt x="1" y="258"/>
                    <a:pt x="1" y="582"/>
                  </a:cubicBezTo>
                  <a:cubicBezTo>
                    <a:pt x="1" y="904"/>
                    <a:pt x="259" y="1162"/>
                    <a:pt x="582" y="1162"/>
                  </a:cubicBezTo>
                  <a:lnTo>
                    <a:pt x="40419" y="1162"/>
                  </a:lnTo>
                  <a:cubicBezTo>
                    <a:pt x="40729" y="1162"/>
                    <a:pt x="40987" y="904"/>
                    <a:pt x="40987" y="582"/>
                  </a:cubicBezTo>
                  <a:cubicBezTo>
                    <a:pt x="40987" y="258"/>
                    <a:pt x="40729" y="0"/>
                    <a:pt x="40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6348;p120"/>
            <p:cNvSpPr/>
            <p:nvPr/>
          </p:nvSpPr>
          <p:spPr>
            <a:xfrm>
              <a:off x="2975800" y="4468304"/>
              <a:ext cx="815914" cy="110938"/>
            </a:xfrm>
            <a:custGeom>
              <a:avLst/>
              <a:gdLst/>
              <a:ahLst/>
              <a:cxnLst/>
              <a:rect l="l" t="t" r="r" b="b"/>
              <a:pathLst>
                <a:path w="39502" h="5371" extrusionOk="0">
                  <a:moveTo>
                    <a:pt x="0" y="0"/>
                  </a:moveTo>
                  <a:cubicBezTo>
                    <a:pt x="0" y="0"/>
                    <a:pt x="1098" y="1240"/>
                    <a:pt x="194" y="5371"/>
                  </a:cubicBezTo>
                  <a:lnTo>
                    <a:pt x="39308" y="5371"/>
                  </a:lnTo>
                  <a:cubicBezTo>
                    <a:pt x="38417" y="1240"/>
                    <a:pt x="39502" y="0"/>
                    <a:pt x="395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6349;p120"/>
            <p:cNvSpPr/>
            <p:nvPr/>
          </p:nvSpPr>
          <p:spPr>
            <a:xfrm>
              <a:off x="2972868" y="4465640"/>
              <a:ext cx="821800" cy="116267"/>
            </a:xfrm>
            <a:custGeom>
              <a:avLst/>
              <a:gdLst/>
              <a:ahLst/>
              <a:cxnLst/>
              <a:rect l="l" t="t" r="r" b="b"/>
              <a:pathLst>
                <a:path w="39787" h="5629" extrusionOk="0">
                  <a:moveTo>
                    <a:pt x="39411" y="259"/>
                  </a:moveTo>
                  <a:cubicBezTo>
                    <a:pt x="39141" y="749"/>
                    <a:pt x="38637" y="2207"/>
                    <a:pt x="39296" y="5371"/>
                  </a:cubicBezTo>
                  <a:lnTo>
                    <a:pt x="504" y="5371"/>
                  </a:lnTo>
                  <a:cubicBezTo>
                    <a:pt x="1162" y="2207"/>
                    <a:pt x="646" y="749"/>
                    <a:pt x="374" y="259"/>
                  </a:cubicBezTo>
                  <a:close/>
                  <a:moveTo>
                    <a:pt x="142" y="0"/>
                  </a:moveTo>
                  <a:cubicBezTo>
                    <a:pt x="90" y="0"/>
                    <a:pt x="52" y="26"/>
                    <a:pt x="26" y="64"/>
                  </a:cubicBezTo>
                  <a:cubicBezTo>
                    <a:pt x="1" y="116"/>
                    <a:pt x="13" y="168"/>
                    <a:pt x="52" y="207"/>
                  </a:cubicBezTo>
                  <a:cubicBezTo>
                    <a:pt x="52" y="219"/>
                    <a:pt x="1085" y="1484"/>
                    <a:pt x="220" y="5474"/>
                  </a:cubicBezTo>
                  <a:cubicBezTo>
                    <a:pt x="207" y="5512"/>
                    <a:pt x="220" y="5551"/>
                    <a:pt x="245" y="5577"/>
                  </a:cubicBezTo>
                  <a:cubicBezTo>
                    <a:pt x="259" y="5615"/>
                    <a:pt x="297" y="5629"/>
                    <a:pt x="336" y="5629"/>
                  </a:cubicBezTo>
                  <a:lnTo>
                    <a:pt x="39450" y="5629"/>
                  </a:lnTo>
                  <a:cubicBezTo>
                    <a:pt x="39489" y="5629"/>
                    <a:pt x="39528" y="5615"/>
                    <a:pt x="39554" y="5577"/>
                  </a:cubicBezTo>
                  <a:cubicBezTo>
                    <a:pt x="39580" y="5551"/>
                    <a:pt x="39592" y="5512"/>
                    <a:pt x="39580" y="5474"/>
                  </a:cubicBezTo>
                  <a:cubicBezTo>
                    <a:pt x="38714" y="1498"/>
                    <a:pt x="39734" y="233"/>
                    <a:pt x="39747" y="207"/>
                  </a:cubicBezTo>
                  <a:cubicBezTo>
                    <a:pt x="39773" y="168"/>
                    <a:pt x="39786" y="116"/>
                    <a:pt x="39760" y="64"/>
                  </a:cubicBezTo>
                  <a:cubicBezTo>
                    <a:pt x="39747" y="26"/>
                    <a:pt x="39695" y="0"/>
                    <a:pt x="396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6350;p120"/>
            <p:cNvSpPr/>
            <p:nvPr/>
          </p:nvSpPr>
          <p:spPr>
            <a:xfrm>
              <a:off x="3001928" y="4485901"/>
              <a:ext cx="760207" cy="5350"/>
            </a:xfrm>
            <a:custGeom>
              <a:avLst/>
              <a:gdLst/>
              <a:ahLst/>
              <a:cxnLst/>
              <a:rect l="l" t="t" r="r" b="b"/>
              <a:pathLst>
                <a:path w="36805" h="259" extrusionOk="0">
                  <a:moveTo>
                    <a:pt x="129" y="0"/>
                  </a:moveTo>
                  <a:cubicBezTo>
                    <a:pt x="52" y="0"/>
                    <a:pt x="0" y="52"/>
                    <a:pt x="0" y="130"/>
                  </a:cubicBezTo>
                  <a:cubicBezTo>
                    <a:pt x="0" y="194"/>
                    <a:pt x="52" y="259"/>
                    <a:pt x="129" y="259"/>
                  </a:cubicBezTo>
                  <a:lnTo>
                    <a:pt x="36675" y="259"/>
                  </a:lnTo>
                  <a:cubicBezTo>
                    <a:pt x="36753" y="259"/>
                    <a:pt x="36804" y="194"/>
                    <a:pt x="36804" y="130"/>
                  </a:cubicBezTo>
                  <a:cubicBezTo>
                    <a:pt x="36804" y="52"/>
                    <a:pt x="36753" y="0"/>
                    <a:pt x="36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6351;p120"/>
            <p:cNvSpPr/>
            <p:nvPr/>
          </p:nvSpPr>
          <p:spPr>
            <a:xfrm>
              <a:off x="3013391" y="4504572"/>
              <a:ext cx="727139" cy="5350"/>
            </a:xfrm>
            <a:custGeom>
              <a:avLst/>
              <a:gdLst/>
              <a:ahLst/>
              <a:cxnLst/>
              <a:rect l="l" t="t" r="r" b="b"/>
              <a:pathLst>
                <a:path w="35204" h="259" extrusionOk="0">
                  <a:moveTo>
                    <a:pt x="130" y="0"/>
                  </a:moveTo>
                  <a:cubicBezTo>
                    <a:pt x="65" y="0"/>
                    <a:pt x="1" y="52"/>
                    <a:pt x="1" y="129"/>
                  </a:cubicBezTo>
                  <a:cubicBezTo>
                    <a:pt x="1" y="193"/>
                    <a:pt x="65" y="258"/>
                    <a:pt x="130" y="258"/>
                  </a:cubicBezTo>
                  <a:lnTo>
                    <a:pt x="35074" y="258"/>
                  </a:lnTo>
                  <a:cubicBezTo>
                    <a:pt x="35139" y="258"/>
                    <a:pt x="35203" y="193"/>
                    <a:pt x="35203" y="129"/>
                  </a:cubicBezTo>
                  <a:cubicBezTo>
                    <a:pt x="35203" y="52"/>
                    <a:pt x="35139" y="0"/>
                    <a:pt x="350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6352;p120"/>
            <p:cNvSpPr/>
            <p:nvPr/>
          </p:nvSpPr>
          <p:spPr>
            <a:xfrm>
              <a:off x="3001928" y="4523223"/>
              <a:ext cx="760207" cy="5350"/>
            </a:xfrm>
            <a:custGeom>
              <a:avLst/>
              <a:gdLst/>
              <a:ahLst/>
              <a:cxnLst/>
              <a:rect l="l" t="t" r="r" b="b"/>
              <a:pathLst>
                <a:path w="36805" h="259" extrusionOk="0">
                  <a:moveTo>
                    <a:pt x="129" y="1"/>
                  </a:moveTo>
                  <a:cubicBezTo>
                    <a:pt x="52" y="1"/>
                    <a:pt x="0" y="65"/>
                    <a:pt x="0" y="130"/>
                  </a:cubicBezTo>
                  <a:cubicBezTo>
                    <a:pt x="0" y="207"/>
                    <a:pt x="52" y="259"/>
                    <a:pt x="129" y="259"/>
                  </a:cubicBezTo>
                  <a:lnTo>
                    <a:pt x="36675" y="259"/>
                  </a:lnTo>
                  <a:cubicBezTo>
                    <a:pt x="36753" y="259"/>
                    <a:pt x="36804" y="207"/>
                    <a:pt x="36804" y="130"/>
                  </a:cubicBezTo>
                  <a:cubicBezTo>
                    <a:pt x="36804" y="65"/>
                    <a:pt x="36753" y="1"/>
                    <a:pt x="366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6353;p120"/>
            <p:cNvSpPr/>
            <p:nvPr/>
          </p:nvSpPr>
          <p:spPr>
            <a:xfrm>
              <a:off x="3006472" y="4542142"/>
              <a:ext cx="750582" cy="5350"/>
            </a:xfrm>
            <a:custGeom>
              <a:avLst/>
              <a:gdLst/>
              <a:ahLst/>
              <a:cxnLst/>
              <a:rect l="l" t="t" r="r" b="b"/>
              <a:pathLst>
                <a:path w="36339" h="259" extrusionOk="0">
                  <a:moveTo>
                    <a:pt x="129" y="1"/>
                  </a:moveTo>
                  <a:cubicBezTo>
                    <a:pt x="64" y="1"/>
                    <a:pt x="0" y="52"/>
                    <a:pt x="0" y="130"/>
                  </a:cubicBezTo>
                  <a:cubicBezTo>
                    <a:pt x="0" y="195"/>
                    <a:pt x="64" y="259"/>
                    <a:pt x="129" y="259"/>
                  </a:cubicBezTo>
                  <a:lnTo>
                    <a:pt x="36209" y="259"/>
                  </a:lnTo>
                  <a:cubicBezTo>
                    <a:pt x="36287" y="259"/>
                    <a:pt x="36338" y="195"/>
                    <a:pt x="36338" y="130"/>
                  </a:cubicBezTo>
                  <a:cubicBezTo>
                    <a:pt x="36338" y="52"/>
                    <a:pt x="36287" y="1"/>
                    <a:pt x="362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6354;p120"/>
            <p:cNvSpPr/>
            <p:nvPr/>
          </p:nvSpPr>
          <p:spPr>
            <a:xfrm>
              <a:off x="2996062" y="4560813"/>
              <a:ext cx="766073" cy="5350"/>
            </a:xfrm>
            <a:custGeom>
              <a:avLst/>
              <a:gdLst/>
              <a:ahLst/>
              <a:cxnLst/>
              <a:rect l="l" t="t" r="r" b="b"/>
              <a:pathLst>
                <a:path w="37089" h="259" extrusionOk="0">
                  <a:moveTo>
                    <a:pt x="129" y="0"/>
                  </a:moveTo>
                  <a:cubicBezTo>
                    <a:pt x="65" y="0"/>
                    <a:pt x="0" y="65"/>
                    <a:pt x="0" y="129"/>
                  </a:cubicBezTo>
                  <a:cubicBezTo>
                    <a:pt x="0" y="207"/>
                    <a:pt x="65" y="259"/>
                    <a:pt x="129" y="259"/>
                  </a:cubicBezTo>
                  <a:lnTo>
                    <a:pt x="36959" y="259"/>
                  </a:lnTo>
                  <a:cubicBezTo>
                    <a:pt x="37037" y="259"/>
                    <a:pt x="37088" y="207"/>
                    <a:pt x="37088" y="129"/>
                  </a:cubicBezTo>
                  <a:cubicBezTo>
                    <a:pt x="37088" y="65"/>
                    <a:pt x="37037" y="0"/>
                    <a:pt x="36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6355;p120"/>
            <p:cNvSpPr/>
            <p:nvPr/>
          </p:nvSpPr>
          <p:spPr>
            <a:xfrm>
              <a:off x="3086712" y="4523760"/>
              <a:ext cx="70950" cy="30941"/>
            </a:xfrm>
            <a:custGeom>
              <a:avLst/>
              <a:gdLst/>
              <a:ahLst/>
              <a:cxnLst/>
              <a:rect l="l" t="t" r="r" b="b"/>
              <a:pathLst>
                <a:path w="3435" h="1498" extrusionOk="0">
                  <a:moveTo>
                    <a:pt x="582" y="1"/>
                  </a:moveTo>
                  <a:lnTo>
                    <a:pt x="0" y="1498"/>
                  </a:lnTo>
                  <a:lnTo>
                    <a:pt x="1692" y="749"/>
                  </a:lnTo>
                  <a:lnTo>
                    <a:pt x="2518" y="1498"/>
                  </a:lnTo>
                  <a:lnTo>
                    <a:pt x="34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6356;p120"/>
            <p:cNvSpPr/>
            <p:nvPr/>
          </p:nvSpPr>
          <p:spPr>
            <a:xfrm>
              <a:off x="3213093" y="4503498"/>
              <a:ext cx="70929" cy="30941"/>
            </a:xfrm>
            <a:custGeom>
              <a:avLst/>
              <a:gdLst/>
              <a:ahLst/>
              <a:cxnLst/>
              <a:rect l="l" t="t" r="r" b="b"/>
              <a:pathLst>
                <a:path w="3434" h="1498" extrusionOk="0">
                  <a:moveTo>
                    <a:pt x="582" y="0"/>
                  </a:moveTo>
                  <a:lnTo>
                    <a:pt x="0" y="1498"/>
                  </a:lnTo>
                  <a:lnTo>
                    <a:pt x="0" y="1498"/>
                  </a:lnTo>
                  <a:lnTo>
                    <a:pt x="1692" y="749"/>
                  </a:lnTo>
                  <a:lnTo>
                    <a:pt x="2518" y="1498"/>
                  </a:lnTo>
                  <a:lnTo>
                    <a:pt x="3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6357;p120"/>
            <p:cNvSpPr/>
            <p:nvPr/>
          </p:nvSpPr>
          <p:spPr>
            <a:xfrm>
              <a:off x="4650439" y="4331802"/>
              <a:ext cx="193331" cy="37592"/>
            </a:xfrm>
            <a:custGeom>
              <a:avLst/>
              <a:gdLst/>
              <a:ahLst/>
              <a:cxnLst/>
              <a:rect l="l" t="t" r="r" b="b"/>
              <a:pathLst>
                <a:path w="9360" h="1820" extrusionOk="0">
                  <a:moveTo>
                    <a:pt x="53" y="0"/>
                  </a:moveTo>
                  <a:cubicBezTo>
                    <a:pt x="27" y="0"/>
                    <a:pt x="1" y="26"/>
                    <a:pt x="1" y="64"/>
                  </a:cubicBezTo>
                  <a:lnTo>
                    <a:pt x="1" y="1756"/>
                  </a:lnTo>
                  <a:cubicBezTo>
                    <a:pt x="1" y="1794"/>
                    <a:pt x="27" y="1820"/>
                    <a:pt x="53" y="1820"/>
                  </a:cubicBezTo>
                  <a:lnTo>
                    <a:pt x="9295" y="1820"/>
                  </a:lnTo>
                  <a:cubicBezTo>
                    <a:pt x="9334" y="1820"/>
                    <a:pt x="9359" y="1794"/>
                    <a:pt x="9359" y="1756"/>
                  </a:cubicBezTo>
                  <a:lnTo>
                    <a:pt x="9359" y="64"/>
                  </a:lnTo>
                  <a:cubicBezTo>
                    <a:pt x="9359" y="26"/>
                    <a:pt x="9334" y="0"/>
                    <a:pt x="9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6358;p120"/>
            <p:cNvSpPr/>
            <p:nvPr/>
          </p:nvSpPr>
          <p:spPr>
            <a:xfrm>
              <a:off x="4705915" y="4354728"/>
              <a:ext cx="82393" cy="62130"/>
            </a:xfrm>
            <a:custGeom>
              <a:avLst/>
              <a:gdLst/>
              <a:ahLst/>
              <a:cxnLst/>
              <a:rect l="l" t="t" r="r" b="b"/>
              <a:pathLst>
                <a:path w="3989" h="3008" extrusionOk="0">
                  <a:moveTo>
                    <a:pt x="0" y="0"/>
                  </a:moveTo>
                  <a:lnTo>
                    <a:pt x="0" y="3008"/>
                  </a:lnTo>
                  <a:lnTo>
                    <a:pt x="3988" y="3008"/>
                  </a:lnTo>
                  <a:lnTo>
                    <a:pt x="39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6359;p120"/>
            <p:cNvSpPr/>
            <p:nvPr/>
          </p:nvSpPr>
          <p:spPr>
            <a:xfrm>
              <a:off x="4594178" y="4026786"/>
              <a:ext cx="434375" cy="437018"/>
            </a:xfrm>
            <a:custGeom>
              <a:avLst/>
              <a:gdLst/>
              <a:ahLst/>
              <a:cxnLst/>
              <a:rect l="l" t="t" r="r" b="b"/>
              <a:pathLst>
                <a:path w="21030" h="21158" extrusionOk="0">
                  <a:moveTo>
                    <a:pt x="14665" y="0"/>
                  </a:moveTo>
                  <a:cubicBezTo>
                    <a:pt x="14665" y="0"/>
                    <a:pt x="11348" y="26"/>
                    <a:pt x="12083" y="2324"/>
                  </a:cubicBezTo>
                  <a:cubicBezTo>
                    <a:pt x="12820" y="4622"/>
                    <a:pt x="14472" y="9101"/>
                    <a:pt x="14007" y="11851"/>
                  </a:cubicBezTo>
                  <a:cubicBezTo>
                    <a:pt x="13723" y="13567"/>
                    <a:pt x="12949" y="16782"/>
                    <a:pt x="12316" y="18008"/>
                  </a:cubicBezTo>
                  <a:lnTo>
                    <a:pt x="1" y="18034"/>
                  </a:lnTo>
                  <a:lnTo>
                    <a:pt x="1" y="21158"/>
                  </a:lnTo>
                  <a:lnTo>
                    <a:pt x="21016" y="21158"/>
                  </a:lnTo>
                  <a:cubicBezTo>
                    <a:pt x="21016" y="21158"/>
                    <a:pt x="21030" y="10224"/>
                    <a:pt x="20603" y="9178"/>
                  </a:cubicBezTo>
                  <a:cubicBezTo>
                    <a:pt x="20075" y="7875"/>
                    <a:pt x="14665" y="0"/>
                    <a:pt x="146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6360;p120"/>
            <p:cNvSpPr/>
            <p:nvPr/>
          </p:nvSpPr>
          <p:spPr>
            <a:xfrm>
              <a:off x="4591513" y="4024121"/>
              <a:ext cx="439704" cy="442347"/>
            </a:xfrm>
            <a:custGeom>
              <a:avLst/>
              <a:gdLst/>
              <a:ahLst/>
              <a:cxnLst/>
              <a:rect l="l" t="t" r="r" b="b"/>
              <a:pathLst>
                <a:path w="21288" h="21416" extrusionOk="0">
                  <a:moveTo>
                    <a:pt x="14730" y="258"/>
                  </a:moveTo>
                  <a:cubicBezTo>
                    <a:pt x="15221" y="981"/>
                    <a:pt x="20113" y="8133"/>
                    <a:pt x="20617" y="9346"/>
                  </a:cubicBezTo>
                  <a:cubicBezTo>
                    <a:pt x="20939" y="10147"/>
                    <a:pt x="21016" y="17350"/>
                    <a:pt x="21016" y="21157"/>
                  </a:cubicBezTo>
                  <a:lnTo>
                    <a:pt x="259" y="21157"/>
                  </a:lnTo>
                  <a:lnTo>
                    <a:pt x="259" y="18292"/>
                  </a:lnTo>
                  <a:lnTo>
                    <a:pt x="12522" y="18253"/>
                  </a:lnTo>
                  <a:lnTo>
                    <a:pt x="12562" y="18188"/>
                  </a:lnTo>
                  <a:cubicBezTo>
                    <a:pt x="13194" y="16963"/>
                    <a:pt x="13968" y="13799"/>
                    <a:pt x="14265" y="11992"/>
                  </a:cubicBezTo>
                  <a:cubicBezTo>
                    <a:pt x="14679" y="9553"/>
                    <a:pt x="13452" y="5809"/>
                    <a:pt x="12639" y="3331"/>
                  </a:cubicBezTo>
                  <a:cubicBezTo>
                    <a:pt x="12522" y="2995"/>
                    <a:pt x="12419" y="2685"/>
                    <a:pt x="12329" y="2414"/>
                  </a:cubicBezTo>
                  <a:cubicBezTo>
                    <a:pt x="12174" y="1897"/>
                    <a:pt x="12212" y="1472"/>
                    <a:pt x="12458" y="1136"/>
                  </a:cubicBezTo>
                  <a:cubicBezTo>
                    <a:pt x="13000" y="374"/>
                    <a:pt x="14407" y="271"/>
                    <a:pt x="14730" y="258"/>
                  </a:cubicBezTo>
                  <a:close/>
                  <a:moveTo>
                    <a:pt x="14794" y="0"/>
                  </a:moveTo>
                  <a:cubicBezTo>
                    <a:pt x="14717" y="0"/>
                    <a:pt x="12935" y="26"/>
                    <a:pt x="12252" y="981"/>
                  </a:cubicBezTo>
                  <a:cubicBezTo>
                    <a:pt x="11954" y="1381"/>
                    <a:pt x="11903" y="1897"/>
                    <a:pt x="12083" y="2491"/>
                  </a:cubicBezTo>
                  <a:cubicBezTo>
                    <a:pt x="12174" y="2775"/>
                    <a:pt x="12278" y="3085"/>
                    <a:pt x="12393" y="3408"/>
                  </a:cubicBezTo>
                  <a:cubicBezTo>
                    <a:pt x="13194" y="5861"/>
                    <a:pt x="14420" y="9565"/>
                    <a:pt x="14020" y="11954"/>
                  </a:cubicBezTo>
                  <a:cubicBezTo>
                    <a:pt x="13723" y="13670"/>
                    <a:pt x="12975" y="16768"/>
                    <a:pt x="12367" y="18008"/>
                  </a:cubicBezTo>
                  <a:lnTo>
                    <a:pt x="1" y="18033"/>
                  </a:lnTo>
                  <a:lnTo>
                    <a:pt x="1" y="21416"/>
                  </a:lnTo>
                  <a:lnTo>
                    <a:pt x="21275" y="21416"/>
                  </a:lnTo>
                  <a:lnTo>
                    <a:pt x="21275" y="21287"/>
                  </a:lnTo>
                  <a:cubicBezTo>
                    <a:pt x="21275" y="20848"/>
                    <a:pt x="21288" y="10314"/>
                    <a:pt x="20849" y="9255"/>
                  </a:cubicBezTo>
                  <a:cubicBezTo>
                    <a:pt x="20319" y="7952"/>
                    <a:pt x="15117" y="374"/>
                    <a:pt x="14898" y="52"/>
                  </a:cubicBezTo>
                  <a:lnTo>
                    <a:pt x="14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6361;p120"/>
            <p:cNvSpPr/>
            <p:nvPr/>
          </p:nvSpPr>
          <p:spPr>
            <a:xfrm>
              <a:off x="4668304" y="3905527"/>
              <a:ext cx="245319" cy="317240"/>
            </a:xfrm>
            <a:custGeom>
              <a:avLst/>
              <a:gdLst/>
              <a:ahLst/>
              <a:cxnLst/>
              <a:rect l="l" t="t" r="r" b="b"/>
              <a:pathLst>
                <a:path w="11877" h="15359" extrusionOk="0">
                  <a:moveTo>
                    <a:pt x="6842" y="255"/>
                  </a:moveTo>
                  <a:cubicBezTo>
                    <a:pt x="7010" y="255"/>
                    <a:pt x="7165" y="295"/>
                    <a:pt x="7320" y="372"/>
                  </a:cubicBezTo>
                  <a:lnTo>
                    <a:pt x="10986" y="2217"/>
                  </a:lnTo>
                  <a:cubicBezTo>
                    <a:pt x="11245" y="2347"/>
                    <a:pt x="11425" y="2567"/>
                    <a:pt x="11515" y="2837"/>
                  </a:cubicBezTo>
                  <a:cubicBezTo>
                    <a:pt x="11606" y="3109"/>
                    <a:pt x="11580" y="3405"/>
                    <a:pt x="11451" y="3651"/>
                  </a:cubicBezTo>
                  <a:lnTo>
                    <a:pt x="5978" y="14507"/>
                  </a:lnTo>
                  <a:cubicBezTo>
                    <a:pt x="5849" y="14765"/>
                    <a:pt x="5629" y="14959"/>
                    <a:pt x="5358" y="15049"/>
                  </a:cubicBezTo>
                  <a:cubicBezTo>
                    <a:pt x="5250" y="15085"/>
                    <a:pt x="5140" y="15103"/>
                    <a:pt x="5030" y="15103"/>
                  </a:cubicBezTo>
                  <a:cubicBezTo>
                    <a:pt x="4864" y="15103"/>
                    <a:pt x="4700" y="15063"/>
                    <a:pt x="4544" y="14985"/>
                  </a:cubicBezTo>
                  <a:lnTo>
                    <a:pt x="892" y="13138"/>
                  </a:lnTo>
                  <a:cubicBezTo>
                    <a:pt x="633" y="13009"/>
                    <a:pt x="439" y="12790"/>
                    <a:pt x="349" y="12519"/>
                  </a:cubicBezTo>
                  <a:cubicBezTo>
                    <a:pt x="259" y="12248"/>
                    <a:pt x="284" y="11964"/>
                    <a:pt x="413" y="11706"/>
                  </a:cubicBezTo>
                  <a:lnTo>
                    <a:pt x="5887" y="849"/>
                  </a:lnTo>
                  <a:cubicBezTo>
                    <a:pt x="6016" y="591"/>
                    <a:pt x="6236" y="398"/>
                    <a:pt x="6506" y="307"/>
                  </a:cubicBezTo>
                  <a:cubicBezTo>
                    <a:pt x="6610" y="281"/>
                    <a:pt x="6726" y="255"/>
                    <a:pt x="6842" y="255"/>
                  </a:cubicBezTo>
                  <a:close/>
                  <a:moveTo>
                    <a:pt x="6839" y="0"/>
                  </a:moveTo>
                  <a:cubicBezTo>
                    <a:pt x="6702" y="0"/>
                    <a:pt x="6563" y="21"/>
                    <a:pt x="6429" y="62"/>
                  </a:cubicBezTo>
                  <a:cubicBezTo>
                    <a:pt x="6093" y="178"/>
                    <a:pt x="5809" y="410"/>
                    <a:pt x="5654" y="733"/>
                  </a:cubicBezTo>
                  <a:lnTo>
                    <a:pt x="181" y="11589"/>
                  </a:lnTo>
                  <a:cubicBezTo>
                    <a:pt x="26" y="11899"/>
                    <a:pt x="0" y="12261"/>
                    <a:pt x="104" y="12596"/>
                  </a:cubicBezTo>
                  <a:cubicBezTo>
                    <a:pt x="220" y="12932"/>
                    <a:pt x="453" y="13216"/>
                    <a:pt x="775" y="13371"/>
                  </a:cubicBezTo>
                  <a:lnTo>
                    <a:pt x="4429" y="15217"/>
                  </a:lnTo>
                  <a:cubicBezTo>
                    <a:pt x="4622" y="15307"/>
                    <a:pt x="4816" y="15359"/>
                    <a:pt x="5022" y="15359"/>
                  </a:cubicBezTo>
                  <a:cubicBezTo>
                    <a:pt x="5164" y="15359"/>
                    <a:pt x="5306" y="15333"/>
                    <a:pt x="5448" y="15295"/>
                  </a:cubicBezTo>
                  <a:cubicBezTo>
                    <a:pt x="5784" y="15178"/>
                    <a:pt x="6055" y="14946"/>
                    <a:pt x="6210" y="14624"/>
                  </a:cubicBezTo>
                  <a:lnTo>
                    <a:pt x="11683" y="3767"/>
                  </a:lnTo>
                  <a:cubicBezTo>
                    <a:pt x="11851" y="3457"/>
                    <a:pt x="11877" y="3095"/>
                    <a:pt x="11761" y="2760"/>
                  </a:cubicBezTo>
                  <a:cubicBezTo>
                    <a:pt x="11644" y="2424"/>
                    <a:pt x="11412" y="2153"/>
                    <a:pt x="11102" y="1985"/>
                  </a:cubicBezTo>
                  <a:lnTo>
                    <a:pt x="7436" y="140"/>
                  </a:lnTo>
                  <a:cubicBezTo>
                    <a:pt x="7250" y="47"/>
                    <a:pt x="7046" y="0"/>
                    <a:pt x="6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6362;p120"/>
            <p:cNvSpPr/>
            <p:nvPr/>
          </p:nvSpPr>
          <p:spPr>
            <a:xfrm>
              <a:off x="4806149" y="3994091"/>
              <a:ext cx="125603" cy="110174"/>
            </a:xfrm>
            <a:custGeom>
              <a:avLst/>
              <a:gdLst/>
              <a:ahLst/>
              <a:cxnLst/>
              <a:rect l="l" t="t" r="r" b="b"/>
              <a:pathLst>
                <a:path w="6081" h="5334" extrusionOk="0">
                  <a:moveTo>
                    <a:pt x="3036" y="1"/>
                  </a:moveTo>
                  <a:cubicBezTo>
                    <a:pt x="2068" y="1"/>
                    <a:pt x="1132" y="538"/>
                    <a:pt x="659" y="1467"/>
                  </a:cubicBezTo>
                  <a:cubicBezTo>
                    <a:pt x="1" y="2783"/>
                    <a:pt x="530" y="4384"/>
                    <a:pt x="1846" y="5043"/>
                  </a:cubicBezTo>
                  <a:cubicBezTo>
                    <a:pt x="2230" y="5240"/>
                    <a:pt x="2641" y="5334"/>
                    <a:pt x="3046" y="5334"/>
                  </a:cubicBezTo>
                  <a:cubicBezTo>
                    <a:pt x="4018" y="5334"/>
                    <a:pt x="4958" y="4797"/>
                    <a:pt x="5423" y="3868"/>
                  </a:cubicBezTo>
                  <a:cubicBezTo>
                    <a:pt x="6080" y="2551"/>
                    <a:pt x="5552" y="950"/>
                    <a:pt x="4235" y="292"/>
                  </a:cubicBezTo>
                  <a:cubicBezTo>
                    <a:pt x="3851" y="95"/>
                    <a:pt x="3441" y="1"/>
                    <a:pt x="3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6363;p120"/>
            <p:cNvSpPr/>
            <p:nvPr/>
          </p:nvSpPr>
          <p:spPr>
            <a:xfrm>
              <a:off x="4829880" y="4011502"/>
              <a:ext cx="78159" cy="75556"/>
            </a:xfrm>
            <a:custGeom>
              <a:avLst/>
              <a:gdLst/>
              <a:ahLst/>
              <a:cxnLst/>
              <a:rect l="l" t="t" r="r" b="b"/>
              <a:pathLst>
                <a:path w="3784" h="3658" extrusionOk="0">
                  <a:moveTo>
                    <a:pt x="1898" y="262"/>
                  </a:moveTo>
                  <a:cubicBezTo>
                    <a:pt x="2131" y="262"/>
                    <a:pt x="2375" y="314"/>
                    <a:pt x="2595" y="430"/>
                  </a:cubicBezTo>
                  <a:cubicBezTo>
                    <a:pt x="2969" y="611"/>
                    <a:pt x="3253" y="933"/>
                    <a:pt x="3382" y="1334"/>
                  </a:cubicBezTo>
                  <a:cubicBezTo>
                    <a:pt x="3511" y="1734"/>
                    <a:pt x="3486" y="2160"/>
                    <a:pt x="3292" y="2534"/>
                  </a:cubicBezTo>
                  <a:cubicBezTo>
                    <a:pt x="3098" y="2909"/>
                    <a:pt x="2776" y="3179"/>
                    <a:pt x="2389" y="3322"/>
                  </a:cubicBezTo>
                  <a:cubicBezTo>
                    <a:pt x="2230" y="3373"/>
                    <a:pt x="2068" y="3398"/>
                    <a:pt x="1906" y="3398"/>
                  </a:cubicBezTo>
                  <a:cubicBezTo>
                    <a:pt x="1659" y="3398"/>
                    <a:pt x="1414" y="3340"/>
                    <a:pt x="1188" y="3231"/>
                  </a:cubicBezTo>
                  <a:cubicBezTo>
                    <a:pt x="814" y="3038"/>
                    <a:pt x="530" y="2715"/>
                    <a:pt x="401" y="2315"/>
                  </a:cubicBezTo>
                  <a:cubicBezTo>
                    <a:pt x="272" y="1914"/>
                    <a:pt x="298" y="1489"/>
                    <a:pt x="491" y="1114"/>
                  </a:cubicBezTo>
                  <a:cubicBezTo>
                    <a:pt x="685" y="740"/>
                    <a:pt x="1007" y="469"/>
                    <a:pt x="1394" y="340"/>
                  </a:cubicBezTo>
                  <a:cubicBezTo>
                    <a:pt x="1563" y="288"/>
                    <a:pt x="1730" y="262"/>
                    <a:pt x="1898" y="262"/>
                  </a:cubicBezTo>
                  <a:close/>
                  <a:moveTo>
                    <a:pt x="1890" y="1"/>
                  </a:moveTo>
                  <a:cubicBezTo>
                    <a:pt x="1698" y="1"/>
                    <a:pt x="1506" y="32"/>
                    <a:pt x="1317" y="95"/>
                  </a:cubicBezTo>
                  <a:cubicBezTo>
                    <a:pt x="852" y="250"/>
                    <a:pt x="478" y="572"/>
                    <a:pt x="258" y="998"/>
                  </a:cubicBezTo>
                  <a:cubicBezTo>
                    <a:pt x="39" y="1437"/>
                    <a:pt x="0" y="1940"/>
                    <a:pt x="155" y="2393"/>
                  </a:cubicBezTo>
                  <a:cubicBezTo>
                    <a:pt x="310" y="2857"/>
                    <a:pt x="633" y="3231"/>
                    <a:pt x="1072" y="3451"/>
                  </a:cubicBezTo>
                  <a:cubicBezTo>
                    <a:pt x="1330" y="3593"/>
                    <a:pt x="1614" y="3658"/>
                    <a:pt x="1885" y="3658"/>
                  </a:cubicBezTo>
                  <a:cubicBezTo>
                    <a:pt x="2079" y="3658"/>
                    <a:pt x="2272" y="3618"/>
                    <a:pt x="2466" y="3567"/>
                  </a:cubicBezTo>
                  <a:cubicBezTo>
                    <a:pt x="2931" y="3412"/>
                    <a:pt x="3305" y="3090"/>
                    <a:pt x="3525" y="2651"/>
                  </a:cubicBezTo>
                  <a:cubicBezTo>
                    <a:pt x="3744" y="2212"/>
                    <a:pt x="3783" y="1721"/>
                    <a:pt x="3628" y="1257"/>
                  </a:cubicBezTo>
                  <a:cubicBezTo>
                    <a:pt x="3473" y="792"/>
                    <a:pt x="3150" y="417"/>
                    <a:pt x="2711" y="198"/>
                  </a:cubicBezTo>
                  <a:cubicBezTo>
                    <a:pt x="2450" y="67"/>
                    <a:pt x="2171" y="1"/>
                    <a:pt x="18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6364;p120"/>
            <p:cNvSpPr/>
            <p:nvPr/>
          </p:nvSpPr>
          <p:spPr>
            <a:xfrm>
              <a:off x="4559789" y="4441888"/>
              <a:ext cx="509827" cy="57359"/>
            </a:xfrm>
            <a:custGeom>
              <a:avLst/>
              <a:gdLst/>
              <a:ahLst/>
              <a:cxnLst/>
              <a:rect l="l" t="t" r="r" b="b"/>
              <a:pathLst>
                <a:path w="24683" h="2777" extrusionOk="0">
                  <a:moveTo>
                    <a:pt x="91" y="1"/>
                  </a:moveTo>
                  <a:cubicBezTo>
                    <a:pt x="39" y="1"/>
                    <a:pt x="1" y="40"/>
                    <a:pt x="1" y="92"/>
                  </a:cubicBezTo>
                  <a:lnTo>
                    <a:pt x="1" y="2686"/>
                  </a:lnTo>
                  <a:cubicBezTo>
                    <a:pt x="1" y="2738"/>
                    <a:pt x="39" y="2777"/>
                    <a:pt x="91" y="2777"/>
                  </a:cubicBezTo>
                  <a:lnTo>
                    <a:pt x="24592" y="2777"/>
                  </a:lnTo>
                  <a:cubicBezTo>
                    <a:pt x="24644" y="2777"/>
                    <a:pt x="24683" y="2738"/>
                    <a:pt x="24683" y="2686"/>
                  </a:cubicBezTo>
                  <a:lnTo>
                    <a:pt x="24683" y="92"/>
                  </a:lnTo>
                  <a:cubicBezTo>
                    <a:pt x="24683" y="40"/>
                    <a:pt x="24644" y="1"/>
                    <a:pt x="245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6365;p120"/>
            <p:cNvSpPr/>
            <p:nvPr/>
          </p:nvSpPr>
          <p:spPr>
            <a:xfrm>
              <a:off x="4524339" y="4473156"/>
              <a:ext cx="580736" cy="125066"/>
            </a:xfrm>
            <a:custGeom>
              <a:avLst/>
              <a:gdLst/>
              <a:ahLst/>
              <a:cxnLst/>
              <a:rect l="l" t="t" r="r" b="b"/>
              <a:pathLst>
                <a:path w="28116" h="6055" extrusionOk="0">
                  <a:moveTo>
                    <a:pt x="3421" y="1"/>
                  </a:moveTo>
                  <a:cubicBezTo>
                    <a:pt x="3421" y="1"/>
                    <a:pt x="348" y="3395"/>
                    <a:pt x="0" y="6055"/>
                  </a:cubicBezTo>
                  <a:lnTo>
                    <a:pt x="28116" y="6055"/>
                  </a:lnTo>
                  <a:cubicBezTo>
                    <a:pt x="27754" y="3395"/>
                    <a:pt x="24695" y="1"/>
                    <a:pt x="24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6366;p120"/>
            <p:cNvSpPr/>
            <p:nvPr/>
          </p:nvSpPr>
          <p:spPr>
            <a:xfrm>
              <a:off x="3310951" y="3874814"/>
              <a:ext cx="170383" cy="193062"/>
            </a:xfrm>
            <a:custGeom>
              <a:avLst/>
              <a:gdLst/>
              <a:ahLst/>
              <a:cxnLst/>
              <a:rect l="l" t="t" r="r" b="b"/>
              <a:pathLst>
                <a:path w="8249" h="9347" extrusionOk="0">
                  <a:moveTo>
                    <a:pt x="1343" y="0"/>
                  </a:moveTo>
                  <a:lnTo>
                    <a:pt x="1343" y="4660"/>
                  </a:lnTo>
                  <a:cubicBezTo>
                    <a:pt x="1343" y="4763"/>
                    <a:pt x="1329" y="4866"/>
                    <a:pt x="1291" y="4970"/>
                  </a:cubicBezTo>
                  <a:lnTo>
                    <a:pt x="0" y="9346"/>
                  </a:lnTo>
                  <a:lnTo>
                    <a:pt x="4157" y="9346"/>
                  </a:lnTo>
                  <a:lnTo>
                    <a:pt x="4157" y="0"/>
                  </a:lnTo>
                  <a:close/>
                  <a:moveTo>
                    <a:pt x="4415" y="0"/>
                  </a:moveTo>
                  <a:lnTo>
                    <a:pt x="4415" y="9346"/>
                  </a:lnTo>
                  <a:lnTo>
                    <a:pt x="8249" y="9346"/>
                  </a:lnTo>
                  <a:lnTo>
                    <a:pt x="6958" y="4970"/>
                  </a:lnTo>
                  <a:cubicBezTo>
                    <a:pt x="6932" y="4866"/>
                    <a:pt x="6919" y="4763"/>
                    <a:pt x="6919" y="4660"/>
                  </a:cubicBezTo>
                  <a:lnTo>
                    <a:pt x="69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6367;p120"/>
            <p:cNvSpPr/>
            <p:nvPr/>
          </p:nvSpPr>
          <p:spPr>
            <a:xfrm>
              <a:off x="3242422" y="4067846"/>
              <a:ext cx="307718" cy="249843"/>
            </a:xfrm>
            <a:custGeom>
              <a:avLst/>
              <a:gdLst/>
              <a:ahLst/>
              <a:cxnLst/>
              <a:rect l="l" t="t" r="r" b="b"/>
              <a:pathLst>
                <a:path w="14898" h="12096" extrusionOk="0">
                  <a:moveTo>
                    <a:pt x="3318" y="0"/>
                  </a:moveTo>
                  <a:lnTo>
                    <a:pt x="78" y="11011"/>
                  </a:lnTo>
                  <a:cubicBezTo>
                    <a:pt x="0" y="11269"/>
                    <a:pt x="52" y="11541"/>
                    <a:pt x="207" y="11747"/>
                  </a:cubicBezTo>
                  <a:cubicBezTo>
                    <a:pt x="375" y="11966"/>
                    <a:pt x="620" y="12095"/>
                    <a:pt x="878" y="12095"/>
                  </a:cubicBezTo>
                  <a:lnTo>
                    <a:pt x="14007" y="12095"/>
                  </a:lnTo>
                  <a:cubicBezTo>
                    <a:pt x="14277" y="12095"/>
                    <a:pt x="14523" y="11966"/>
                    <a:pt x="14678" y="11747"/>
                  </a:cubicBezTo>
                  <a:cubicBezTo>
                    <a:pt x="14845" y="11541"/>
                    <a:pt x="14897" y="11269"/>
                    <a:pt x="14820" y="11011"/>
                  </a:cubicBezTo>
                  <a:lnTo>
                    <a:pt x="11567" y="0"/>
                  </a:lnTo>
                  <a:lnTo>
                    <a:pt x="7733" y="0"/>
                  </a:lnTo>
                  <a:lnTo>
                    <a:pt x="7733" y="8429"/>
                  </a:lnTo>
                  <a:cubicBezTo>
                    <a:pt x="7733" y="8507"/>
                    <a:pt x="7681" y="8558"/>
                    <a:pt x="7604" y="8558"/>
                  </a:cubicBezTo>
                  <a:cubicBezTo>
                    <a:pt x="7539" y="8558"/>
                    <a:pt x="7475" y="8507"/>
                    <a:pt x="7475" y="8429"/>
                  </a:cubicBezTo>
                  <a:lnTo>
                    <a:pt x="74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6368;p120"/>
            <p:cNvSpPr/>
            <p:nvPr/>
          </p:nvSpPr>
          <p:spPr>
            <a:xfrm>
              <a:off x="3396789" y="3874814"/>
              <a:ext cx="5370" cy="369828"/>
            </a:xfrm>
            <a:custGeom>
              <a:avLst/>
              <a:gdLst/>
              <a:ahLst/>
              <a:cxnLst/>
              <a:rect l="l" t="t" r="r" b="b"/>
              <a:pathLst>
                <a:path w="260" h="17905" extrusionOk="0">
                  <a:moveTo>
                    <a:pt x="1" y="0"/>
                  </a:moveTo>
                  <a:lnTo>
                    <a:pt x="1" y="9346"/>
                  </a:lnTo>
                  <a:lnTo>
                    <a:pt x="1" y="17775"/>
                  </a:lnTo>
                  <a:cubicBezTo>
                    <a:pt x="1" y="17853"/>
                    <a:pt x="65" y="17904"/>
                    <a:pt x="130" y="17904"/>
                  </a:cubicBezTo>
                  <a:cubicBezTo>
                    <a:pt x="207" y="17904"/>
                    <a:pt x="259" y="17853"/>
                    <a:pt x="259" y="17775"/>
                  </a:cubicBezTo>
                  <a:lnTo>
                    <a:pt x="259" y="9346"/>
                  </a:lnTo>
                  <a:lnTo>
                    <a:pt x="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6369;p120"/>
            <p:cNvSpPr/>
            <p:nvPr/>
          </p:nvSpPr>
          <p:spPr>
            <a:xfrm>
              <a:off x="3236824" y="3869465"/>
              <a:ext cx="318913" cy="453315"/>
            </a:xfrm>
            <a:custGeom>
              <a:avLst/>
              <a:gdLst/>
              <a:ahLst/>
              <a:cxnLst/>
              <a:rect l="l" t="t" r="r" b="b"/>
              <a:pathLst>
                <a:path w="15440" h="21947" extrusionOk="0">
                  <a:moveTo>
                    <a:pt x="10508" y="259"/>
                  </a:moveTo>
                  <a:lnTo>
                    <a:pt x="10508" y="4919"/>
                  </a:lnTo>
                  <a:cubicBezTo>
                    <a:pt x="10508" y="5022"/>
                    <a:pt x="10521" y="5125"/>
                    <a:pt x="10547" y="5229"/>
                  </a:cubicBezTo>
                  <a:lnTo>
                    <a:pt x="15091" y="20616"/>
                  </a:lnTo>
                  <a:cubicBezTo>
                    <a:pt x="15168" y="20874"/>
                    <a:pt x="15116" y="21146"/>
                    <a:pt x="14949" y="21352"/>
                  </a:cubicBezTo>
                  <a:cubicBezTo>
                    <a:pt x="14794" y="21571"/>
                    <a:pt x="14548" y="21700"/>
                    <a:pt x="14278" y="21700"/>
                  </a:cubicBezTo>
                  <a:lnTo>
                    <a:pt x="1149" y="21700"/>
                  </a:lnTo>
                  <a:cubicBezTo>
                    <a:pt x="891" y="21700"/>
                    <a:pt x="646" y="21571"/>
                    <a:pt x="478" y="21352"/>
                  </a:cubicBezTo>
                  <a:cubicBezTo>
                    <a:pt x="323" y="21146"/>
                    <a:pt x="271" y="20874"/>
                    <a:pt x="349" y="20616"/>
                  </a:cubicBezTo>
                  <a:lnTo>
                    <a:pt x="4880" y="5229"/>
                  </a:lnTo>
                  <a:cubicBezTo>
                    <a:pt x="4918" y="5125"/>
                    <a:pt x="4932" y="5022"/>
                    <a:pt x="4932" y="4919"/>
                  </a:cubicBezTo>
                  <a:lnTo>
                    <a:pt x="4932" y="259"/>
                  </a:lnTo>
                  <a:close/>
                  <a:moveTo>
                    <a:pt x="4674" y="1"/>
                  </a:moveTo>
                  <a:lnTo>
                    <a:pt x="4674" y="4919"/>
                  </a:lnTo>
                  <a:cubicBezTo>
                    <a:pt x="4674" y="4996"/>
                    <a:pt x="4660" y="5074"/>
                    <a:pt x="4634" y="5151"/>
                  </a:cubicBezTo>
                  <a:lnTo>
                    <a:pt x="104" y="20539"/>
                  </a:lnTo>
                  <a:cubicBezTo>
                    <a:pt x="1" y="20874"/>
                    <a:pt x="65" y="21236"/>
                    <a:pt x="271" y="21507"/>
                  </a:cubicBezTo>
                  <a:cubicBezTo>
                    <a:pt x="478" y="21791"/>
                    <a:pt x="801" y="21946"/>
                    <a:pt x="1149" y="21946"/>
                  </a:cubicBezTo>
                  <a:lnTo>
                    <a:pt x="14278" y="21946"/>
                  </a:lnTo>
                  <a:cubicBezTo>
                    <a:pt x="14626" y="21946"/>
                    <a:pt x="14949" y="21791"/>
                    <a:pt x="15156" y="21507"/>
                  </a:cubicBezTo>
                  <a:cubicBezTo>
                    <a:pt x="15375" y="21236"/>
                    <a:pt x="15440" y="20874"/>
                    <a:pt x="15336" y="20539"/>
                  </a:cubicBezTo>
                  <a:lnTo>
                    <a:pt x="10792" y="5151"/>
                  </a:lnTo>
                  <a:cubicBezTo>
                    <a:pt x="10779" y="5074"/>
                    <a:pt x="10767" y="4996"/>
                    <a:pt x="10767" y="4919"/>
                  </a:cubicBezTo>
                  <a:lnTo>
                    <a:pt x="107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6370;p120"/>
            <p:cNvSpPr/>
            <p:nvPr/>
          </p:nvSpPr>
          <p:spPr>
            <a:xfrm>
              <a:off x="3439460" y="4192079"/>
              <a:ext cx="81071" cy="5350"/>
            </a:xfrm>
            <a:custGeom>
              <a:avLst/>
              <a:gdLst/>
              <a:ahLst/>
              <a:cxnLst/>
              <a:rect l="l" t="t" r="r" b="b"/>
              <a:pathLst>
                <a:path w="3925" h="259" extrusionOk="0">
                  <a:moveTo>
                    <a:pt x="129" y="1"/>
                  </a:moveTo>
                  <a:cubicBezTo>
                    <a:pt x="64" y="1"/>
                    <a:pt x="0" y="52"/>
                    <a:pt x="0" y="130"/>
                  </a:cubicBezTo>
                  <a:cubicBezTo>
                    <a:pt x="0" y="194"/>
                    <a:pt x="64" y="259"/>
                    <a:pt x="129" y="259"/>
                  </a:cubicBezTo>
                  <a:lnTo>
                    <a:pt x="3796" y="259"/>
                  </a:lnTo>
                  <a:cubicBezTo>
                    <a:pt x="3873" y="259"/>
                    <a:pt x="3925" y="194"/>
                    <a:pt x="3925" y="130"/>
                  </a:cubicBezTo>
                  <a:cubicBezTo>
                    <a:pt x="3925" y="52"/>
                    <a:pt x="3873" y="1"/>
                    <a:pt x="3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6371;p120"/>
            <p:cNvSpPr/>
            <p:nvPr/>
          </p:nvSpPr>
          <p:spPr>
            <a:xfrm>
              <a:off x="3421326" y="4152630"/>
              <a:ext cx="90675" cy="5060"/>
            </a:xfrm>
            <a:custGeom>
              <a:avLst/>
              <a:gdLst/>
              <a:ahLst/>
              <a:cxnLst/>
              <a:rect l="l" t="t" r="r" b="b"/>
              <a:pathLst>
                <a:path w="4390" h="245" extrusionOk="0">
                  <a:moveTo>
                    <a:pt x="130" y="0"/>
                  </a:moveTo>
                  <a:cubicBezTo>
                    <a:pt x="65" y="0"/>
                    <a:pt x="1" y="52"/>
                    <a:pt x="1" y="116"/>
                  </a:cubicBezTo>
                  <a:cubicBezTo>
                    <a:pt x="1" y="193"/>
                    <a:pt x="65" y="245"/>
                    <a:pt x="130" y="245"/>
                  </a:cubicBezTo>
                  <a:lnTo>
                    <a:pt x="4261" y="245"/>
                  </a:lnTo>
                  <a:cubicBezTo>
                    <a:pt x="4338" y="245"/>
                    <a:pt x="4390" y="193"/>
                    <a:pt x="4390" y="116"/>
                  </a:cubicBezTo>
                  <a:cubicBezTo>
                    <a:pt x="4390" y="52"/>
                    <a:pt x="4338" y="0"/>
                    <a:pt x="4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6372;p120"/>
            <p:cNvSpPr/>
            <p:nvPr/>
          </p:nvSpPr>
          <p:spPr>
            <a:xfrm>
              <a:off x="3431467" y="4104362"/>
              <a:ext cx="64258" cy="5350"/>
            </a:xfrm>
            <a:custGeom>
              <a:avLst/>
              <a:gdLst/>
              <a:ahLst/>
              <a:cxnLst/>
              <a:rect l="l" t="t" r="r" b="b"/>
              <a:pathLst>
                <a:path w="3111" h="259" extrusionOk="0">
                  <a:moveTo>
                    <a:pt x="129" y="0"/>
                  </a:moveTo>
                  <a:cubicBezTo>
                    <a:pt x="64" y="0"/>
                    <a:pt x="0" y="52"/>
                    <a:pt x="0" y="129"/>
                  </a:cubicBezTo>
                  <a:cubicBezTo>
                    <a:pt x="0" y="194"/>
                    <a:pt x="64" y="258"/>
                    <a:pt x="129" y="258"/>
                  </a:cubicBezTo>
                  <a:lnTo>
                    <a:pt x="2982" y="258"/>
                  </a:lnTo>
                  <a:cubicBezTo>
                    <a:pt x="3059" y="258"/>
                    <a:pt x="3111" y="194"/>
                    <a:pt x="3111" y="129"/>
                  </a:cubicBezTo>
                  <a:cubicBezTo>
                    <a:pt x="3111" y="52"/>
                    <a:pt x="3059" y="0"/>
                    <a:pt x="2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6373;p120"/>
            <p:cNvSpPr/>
            <p:nvPr/>
          </p:nvSpPr>
          <p:spPr>
            <a:xfrm>
              <a:off x="3396789" y="3823861"/>
              <a:ext cx="5370" cy="45627"/>
            </a:xfrm>
            <a:custGeom>
              <a:avLst/>
              <a:gdLst/>
              <a:ahLst/>
              <a:cxnLst/>
              <a:rect l="l" t="t" r="r" b="b"/>
              <a:pathLst>
                <a:path w="260" h="2209" extrusionOk="0">
                  <a:moveTo>
                    <a:pt x="1" y="1"/>
                  </a:moveTo>
                  <a:lnTo>
                    <a:pt x="1" y="2209"/>
                  </a:lnTo>
                  <a:lnTo>
                    <a:pt x="259" y="2209"/>
                  </a:lnTo>
                  <a:lnTo>
                    <a:pt x="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6374;p120"/>
            <p:cNvSpPr/>
            <p:nvPr/>
          </p:nvSpPr>
          <p:spPr>
            <a:xfrm>
              <a:off x="3333340" y="3869465"/>
              <a:ext cx="125872" cy="1343"/>
            </a:xfrm>
            <a:custGeom>
              <a:avLst/>
              <a:gdLst/>
              <a:ahLst/>
              <a:cxnLst/>
              <a:rect l="l" t="t" r="r" b="b"/>
              <a:pathLst>
                <a:path w="6094" h="65" extrusionOk="0">
                  <a:moveTo>
                    <a:pt x="1" y="1"/>
                  </a:moveTo>
                  <a:lnTo>
                    <a:pt x="1" y="65"/>
                  </a:lnTo>
                  <a:lnTo>
                    <a:pt x="6094" y="65"/>
                  </a:lnTo>
                  <a:lnTo>
                    <a:pt x="6094" y="1"/>
                  </a:lnTo>
                  <a:close/>
                </a:path>
              </a:pathLst>
            </a:custGeom>
            <a:solidFill>
              <a:srgbClr val="8295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6375;p120"/>
            <p:cNvSpPr/>
            <p:nvPr/>
          </p:nvSpPr>
          <p:spPr>
            <a:xfrm>
              <a:off x="3304796" y="3821197"/>
              <a:ext cx="182941" cy="52298"/>
            </a:xfrm>
            <a:custGeom>
              <a:avLst/>
              <a:gdLst/>
              <a:ahLst/>
              <a:cxnLst/>
              <a:rect l="l" t="t" r="r" b="b"/>
              <a:pathLst>
                <a:path w="8857" h="2532" extrusionOk="0">
                  <a:moveTo>
                    <a:pt x="7617" y="259"/>
                  </a:moveTo>
                  <a:cubicBezTo>
                    <a:pt x="8159" y="259"/>
                    <a:pt x="8598" y="698"/>
                    <a:pt x="8598" y="1240"/>
                  </a:cubicBezTo>
                  <a:lnTo>
                    <a:pt x="8598" y="1292"/>
                  </a:lnTo>
                  <a:cubicBezTo>
                    <a:pt x="8598" y="1834"/>
                    <a:pt x="8159" y="2273"/>
                    <a:pt x="7617" y="2273"/>
                  </a:cubicBezTo>
                  <a:lnTo>
                    <a:pt x="1240" y="2273"/>
                  </a:lnTo>
                  <a:cubicBezTo>
                    <a:pt x="698" y="2273"/>
                    <a:pt x="247" y="1834"/>
                    <a:pt x="247" y="1292"/>
                  </a:cubicBezTo>
                  <a:lnTo>
                    <a:pt x="247" y="1240"/>
                  </a:lnTo>
                  <a:cubicBezTo>
                    <a:pt x="247" y="698"/>
                    <a:pt x="698" y="259"/>
                    <a:pt x="1240" y="259"/>
                  </a:cubicBezTo>
                  <a:close/>
                  <a:moveTo>
                    <a:pt x="1240" y="1"/>
                  </a:moveTo>
                  <a:cubicBezTo>
                    <a:pt x="556" y="1"/>
                    <a:pt x="1" y="556"/>
                    <a:pt x="1" y="1240"/>
                  </a:cubicBezTo>
                  <a:lnTo>
                    <a:pt x="1" y="1292"/>
                  </a:lnTo>
                  <a:cubicBezTo>
                    <a:pt x="1" y="1976"/>
                    <a:pt x="556" y="2531"/>
                    <a:pt x="1240" y="2531"/>
                  </a:cubicBezTo>
                  <a:lnTo>
                    <a:pt x="7617" y="2531"/>
                  </a:lnTo>
                  <a:cubicBezTo>
                    <a:pt x="8302" y="2531"/>
                    <a:pt x="8856" y="1976"/>
                    <a:pt x="8856" y="1292"/>
                  </a:cubicBezTo>
                  <a:lnTo>
                    <a:pt x="8856" y="1240"/>
                  </a:lnTo>
                  <a:cubicBezTo>
                    <a:pt x="8856" y="556"/>
                    <a:pt x="8302" y="1"/>
                    <a:pt x="7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6376;p120"/>
            <p:cNvSpPr/>
            <p:nvPr/>
          </p:nvSpPr>
          <p:spPr>
            <a:xfrm>
              <a:off x="2904875" y="4590286"/>
              <a:ext cx="2237370" cy="13715"/>
            </a:xfrm>
            <a:custGeom>
              <a:avLst/>
              <a:gdLst/>
              <a:ahLst/>
              <a:cxnLst/>
              <a:rect l="l" t="t" r="r" b="b"/>
              <a:pathLst>
                <a:path w="108321" h="664" extrusionOk="0">
                  <a:moveTo>
                    <a:pt x="1988" y="1"/>
                  </a:moveTo>
                  <a:cubicBezTo>
                    <a:pt x="1524" y="1"/>
                    <a:pt x="1059" y="2"/>
                    <a:pt x="594" y="7"/>
                  </a:cubicBezTo>
                  <a:lnTo>
                    <a:pt x="413" y="7"/>
                  </a:lnTo>
                  <a:cubicBezTo>
                    <a:pt x="0" y="7"/>
                    <a:pt x="0" y="652"/>
                    <a:pt x="413" y="652"/>
                  </a:cubicBezTo>
                  <a:lnTo>
                    <a:pt x="103544" y="652"/>
                  </a:lnTo>
                  <a:cubicBezTo>
                    <a:pt x="104473" y="652"/>
                    <a:pt x="105403" y="664"/>
                    <a:pt x="106332" y="664"/>
                  </a:cubicBezTo>
                  <a:cubicBezTo>
                    <a:pt x="106797" y="664"/>
                    <a:pt x="107262" y="661"/>
                    <a:pt x="107726" y="652"/>
                  </a:cubicBezTo>
                  <a:lnTo>
                    <a:pt x="107907" y="652"/>
                  </a:lnTo>
                  <a:cubicBezTo>
                    <a:pt x="108320" y="652"/>
                    <a:pt x="108320" y="7"/>
                    <a:pt x="107907" y="7"/>
                  </a:cubicBezTo>
                  <a:lnTo>
                    <a:pt x="4777" y="7"/>
                  </a:lnTo>
                  <a:cubicBezTo>
                    <a:pt x="3847" y="7"/>
                    <a:pt x="2918" y="1"/>
                    <a:pt x="19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6377;p120"/>
            <p:cNvSpPr/>
            <p:nvPr/>
          </p:nvSpPr>
          <p:spPr>
            <a:xfrm>
              <a:off x="3045625" y="4325550"/>
              <a:ext cx="670500" cy="130200"/>
            </a:xfrm>
            <a:prstGeom prst="roundRect">
              <a:avLst>
                <a:gd name="adj" fmla="val 3565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6378;p120"/>
            <p:cNvSpPr/>
            <p:nvPr/>
          </p:nvSpPr>
          <p:spPr>
            <a:xfrm>
              <a:off x="3045652" y="4322983"/>
              <a:ext cx="670337" cy="135476"/>
            </a:xfrm>
            <a:custGeom>
              <a:avLst/>
              <a:gdLst/>
              <a:ahLst/>
              <a:cxnLst/>
              <a:rect l="l" t="t" r="r" b="b"/>
              <a:pathLst>
                <a:path w="32454" h="6559" extrusionOk="0">
                  <a:moveTo>
                    <a:pt x="30453" y="259"/>
                  </a:moveTo>
                  <a:cubicBezTo>
                    <a:pt x="31421" y="259"/>
                    <a:pt x="32195" y="1047"/>
                    <a:pt x="32195" y="2002"/>
                  </a:cubicBezTo>
                  <a:lnTo>
                    <a:pt x="32195" y="4558"/>
                  </a:lnTo>
                  <a:cubicBezTo>
                    <a:pt x="32195" y="5513"/>
                    <a:pt x="31421" y="6300"/>
                    <a:pt x="30453" y="6300"/>
                  </a:cubicBezTo>
                  <a:lnTo>
                    <a:pt x="2002" y="6300"/>
                  </a:lnTo>
                  <a:cubicBezTo>
                    <a:pt x="1046" y="6300"/>
                    <a:pt x="258" y="5513"/>
                    <a:pt x="258" y="4558"/>
                  </a:cubicBezTo>
                  <a:lnTo>
                    <a:pt x="258" y="2002"/>
                  </a:lnTo>
                  <a:cubicBezTo>
                    <a:pt x="258" y="1047"/>
                    <a:pt x="1046" y="259"/>
                    <a:pt x="2002" y="259"/>
                  </a:cubicBezTo>
                  <a:close/>
                  <a:moveTo>
                    <a:pt x="2002" y="1"/>
                  </a:moveTo>
                  <a:cubicBezTo>
                    <a:pt x="904" y="1"/>
                    <a:pt x="0" y="904"/>
                    <a:pt x="0" y="2002"/>
                  </a:cubicBezTo>
                  <a:lnTo>
                    <a:pt x="0" y="4558"/>
                  </a:lnTo>
                  <a:cubicBezTo>
                    <a:pt x="0" y="5655"/>
                    <a:pt x="904" y="6558"/>
                    <a:pt x="2002" y="6558"/>
                  </a:cubicBezTo>
                  <a:lnTo>
                    <a:pt x="30453" y="6558"/>
                  </a:lnTo>
                  <a:cubicBezTo>
                    <a:pt x="31563" y="6558"/>
                    <a:pt x="32453" y="5655"/>
                    <a:pt x="32453" y="4558"/>
                  </a:cubicBezTo>
                  <a:lnTo>
                    <a:pt x="32453" y="2002"/>
                  </a:lnTo>
                  <a:cubicBezTo>
                    <a:pt x="32453" y="904"/>
                    <a:pt x="31563" y="1"/>
                    <a:pt x="304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6379;p120"/>
            <p:cNvSpPr/>
            <p:nvPr/>
          </p:nvSpPr>
          <p:spPr>
            <a:xfrm>
              <a:off x="3136033" y="4325647"/>
              <a:ext cx="90159" cy="130147"/>
            </a:xfrm>
            <a:custGeom>
              <a:avLst/>
              <a:gdLst/>
              <a:ahLst/>
              <a:cxnLst/>
              <a:rect l="l" t="t" r="r" b="b"/>
              <a:pathLst>
                <a:path w="4365" h="6301" extrusionOk="0">
                  <a:moveTo>
                    <a:pt x="1" y="1"/>
                  </a:moveTo>
                  <a:lnTo>
                    <a:pt x="1" y="6300"/>
                  </a:lnTo>
                  <a:lnTo>
                    <a:pt x="4364" y="6300"/>
                  </a:lnTo>
                  <a:lnTo>
                    <a:pt x="4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6380;p120"/>
            <p:cNvSpPr/>
            <p:nvPr/>
          </p:nvSpPr>
          <p:spPr>
            <a:xfrm>
              <a:off x="3133369" y="4322983"/>
              <a:ext cx="95488" cy="135476"/>
            </a:xfrm>
            <a:custGeom>
              <a:avLst/>
              <a:gdLst/>
              <a:ahLst/>
              <a:cxnLst/>
              <a:rect l="l" t="t" r="r" b="b"/>
              <a:pathLst>
                <a:path w="4623" h="6559" extrusionOk="0">
                  <a:moveTo>
                    <a:pt x="4364" y="259"/>
                  </a:moveTo>
                  <a:lnTo>
                    <a:pt x="4364" y="6300"/>
                  </a:lnTo>
                  <a:lnTo>
                    <a:pt x="259" y="6300"/>
                  </a:lnTo>
                  <a:lnTo>
                    <a:pt x="259" y="259"/>
                  </a:lnTo>
                  <a:close/>
                  <a:moveTo>
                    <a:pt x="1" y="1"/>
                  </a:moveTo>
                  <a:lnTo>
                    <a:pt x="1" y="6558"/>
                  </a:lnTo>
                  <a:lnTo>
                    <a:pt x="4622" y="6558"/>
                  </a:lnTo>
                  <a:lnTo>
                    <a:pt x="46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6381;p120"/>
            <p:cNvSpPr/>
            <p:nvPr/>
          </p:nvSpPr>
          <p:spPr>
            <a:xfrm>
              <a:off x="3533848" y="4325647"/>
              <a:ext cx="89849" cy="130147"/>
            </a:xfrm>
            <a:custGeom>
              <a:avLst/>
              <a:gdLst/>
              <a:ahLst/>
              <a:cxnLst/>
              <a:rect l="l" t="t" r="r" b="b"/>
              <a:pathLst>
                <a:path w="4350" h="6301" extrusionOk="0">
                  <a:moveTo>
                    <a:pt x="0" y="1"/>
                  </a:moveTo>
                  <a:lnTo>
                    <a:pt x="0" y="6300"/>
                  </a:lnTo>
                  <a:lnTo>
                    <a:pt x="4350" y="6300"/>
                  </a:lnTo>
                  <a:lnTo>
                    <a:pt x="4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6382;p120"/>
            <p:cNvSpPr/>
            <p:nvPr/>
          </p:nvSpPr>
          <p:spPr>
            <a:xfrm>
              <a:off x="3531184" y="4322983"/>
              <a:ext cx="95199" cy="135476"/>
            </a:xfrm>
            <a:custGeom>
              <a:avLst/>
              <a:gdLst/>
              <a:ahLst/>
              <a:cxnLst/>
              <a:rect l="l" t="t" r="r" b="b"/>
              <a:pathLst>
                <a:path w="4609" h="6559" extrusionOk="0">
                  <a:moveTo>
                    <a:pt x="4350" y="259"/>
                  </a:moveTo>
                  <a:lnTo>
                    <a:pt x="4350" y="6300"/>
                  </a:lnTo>
                  <a:lnTo>
                    <a:pt x="258" y="6300"/>
                  </a:lnTo>
                  <a:lnTo>
                    <a:pt x="258" y="259"/>
                  </a:lnTo>
                  <a:close/>
                  <a:moveTo>
                    <a:pt x="0" y="1"/>
                  </a:moveTo>
                  <a:lnTo>
                    <a:pt x="0" y="6558"/>
                  </a:lnTo>
                  <a:lnTo>
                    <a:pt x="4608" y="6558"/>
                  </a:lnTo>
                  <a:lnTo>
                    <a:pt x="46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6383;p120"/>
            <p:cNvSpPr/>
            <p:nvPr/>
          </p:nvSpPr>
          <p:spPr>
            <a:xfrm>
              <a:off x="4846672" y="3843234"/>
              <a:ext cx="71487" cy="78634"/>
            </a:xfrm>
            <a:custGeom>
              <a:avLst/>
              <a:gdLst/>
              <a:ahLst/>
              <a:cxnLst/>
              <a:rect l="l" t="t" r="r" b="b"/>
              <a:pathLst>
                <a:path w="3461" h="3807" extrusionOk="0">
                  <a:moveTo>
                    <a:pt x="1407" y="0"/>
                  </a:moveTo>
                  <a:cubicBezTo>
                    <a:pt x="1395" y="0"/>
                    <a:pt x="1382" y="9"/>
                    <a:pt x="1382" y="18"/>
                  </a:cubicBezTo>
                  <a:lnTo>
                    <a:pt x="13" y="2743"/>
                  </a:lnTo>
                  <a:cubicBezTo>
                    <a:pt x="1" y="2755"/>
                    <a:pt x="1" y="2781"/>
                    <a:pt x="27" y="2781"/>
                  </a:cubicBezTo>
                  <a:lnTo>
                    <a:pt x="2041" y="3801"/>
                  </a:lnTo>
                  <a:cubicBezTo>
                    <a:pt x="2044" y="3805"/>
                    <a:pt x="2049" y="3806"/>
                    <a:pt x="2054" y="3806"/>
                  </a:cubicBezTo>
                  <a:cubicBezTo>
                    <a:pt x="2066" y="3806"/>
                    <a:pt x="2079" y="3797"/>
                    <a:pt x="2079" y="3788"/>
                  </a:cubicBezTo>
                  <a:lnTo>
                    <a:pt x="3461" y="1064"/>
                  </a:lnTo>
                  <a:cubicBezTo>
                    <a:pt x="3461" y="1051"/>
                    <a:pt x="3461" y="1025"/>
                    <a:pt x="3435" y="1025"/>
                  </a:cubicBezTo>
                  <a:lnTo>
                    <a:pt x="1421" y="6"/>
                  </a:lnTo>
                  <a:cubicBezTo>
                    <a:pt x="1417" y="2"/>
                    <a:pt x="1412" y="0"/>
                    <a:pt x="1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6384;p120"/>
            <p:cNvSpPr/>
            <p:nvPr/>
          </p:nvSpPr>
          <p:spPr>
            <a:xfrm>
              <a:off x="4809081" y="3866966"/>
              <a:ext cx="104535" cy="114883"/>
            </a:xfrm>
            <a:custGeom>
              <a:avLst/>
              <a:gdLst/>
              <a:ahLst/>
              <a:cxnLst/>
              <a:rect l="l" t="t" r="r" b="b"/>
              <a:pathLst>
                <a:path w="5061" h="5562" extrusionOk="0">
                  <a:moveTo>
                    <a:pt x="2059" y="0"/>
                  </a:moveTo>
                  <a:cubicBezTo>
                    <a:pt x="2040" y="0"/>
                    <a:pt x="2024" y="12"/>
                    <a:pt x="2014" y="31"/>
                  </a:cubicBezTo>
                  <a:lnTo>
                    <a:pt x="14" y="4007"/>
                  </a:lnTo>
                  <a:cubicBezTo>
                    <a:pt x="0" y="4033"/>
                    <a:pt x="0" y="4059"/>
                    <a:pt x="26" y="4072"/>
                  </a:cubicBezTo>
                  <a:lnTo>
                    <a:pt x="2983" y="5556"/>
                  </a:lnTo>
                  <a:cubicBezTo>
                    <a:pt x="2990" y="5560"/>
                    <a:pt x="2998" y="5562"/>
                    <a:pt x="3005" y="5562"/>
                  </a:cubicBezTo>
                  <a:cubicBezTo>
                    <a:pt x="3022" y="5562"/>
                    <a:pt x="3034" y="5552"/>
                    <a:pt x="3034" y="5544"/>
                  </a:cubicBezTo>
                  <a:lnTo>
                    <a:pt x="5048" y="1554"/>
                  </a:lnTo>
                  <a:cubicBezTo>
                    <a:pt x="5061" y="1542"/>
                    <a:pt x="5048" y="1516"/>
                    <a:pt x="5022" y="1503"/>
                  </a:cubicBezTo>
                  <a:lnTo>
                    <a:pt x="2079" y="5"/>
                  </a:lnTo>
                  <a:cubicBezTo>
                    <a:pt x="2072" y="2"/>
                    <a:pt x="2065" y="0"/>
                    <a:pt x="2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6385;p120"/>
            <p:cNvSpPr/>
            <p:nvPr/>
          </p:nvSpPr>
          <p:spPr>
            <a:xfrm>
              <a:off x="4672559" y="4146124"/>
              <a:ext cx="105093" cy="96913"/>
            </a:xfrm>
            <a:custGeom>
              <a:avLst/>
              <a:gdLst/>
              <a:ahLst/>
              <a:cxnLst/>
              <a:rect l="l" t="t" r="r" b="b"/>
              <a:pathLst>
                <a:path w="5088" h="4692" extrusionOk="0">
                  <a:moveTo>
                    <a:pt x="1489" y="0"/>
                  </a:moveTo>
                  <a:cubicBezTo>
                    <a:pt x="1467" y="0"/>
                    <a:pt x="1443" y="12"/>
                    <a:pt x="1434" y="31"/>
                  </a:cubicBezTo>
                  <a:lnTo>
                    <a:pt x="27" y="2820"/>
                  </a:lnTo>
                  <a:cubicBezTo>
                    <a:pt x="1" y="2858"/>
                    <a:pt x="14" y="2884"/>
                    <a:pt x="53" y="2909"/>
                  </a:cubicBezTo>
                  <a:lnTo>
                    <a:pt x="3577" y="4678"/>
                  </a:lnTo>
                  <a:cubicBezTo>
                    <a:pt x="3586" y="4688"/>
                    <a:pt x="3597" y="4692"/>
                    <a:pt x="3608" y="4692"/>
                  </a:cubicBezTo>
                  <a:cubicBezTo>
                    <a:pt x="3628" y="4692"/>
                    <a:pt x="3650" y="4677"/>
                    <a:pt x="3667" y="4653"/>
                  </a:cubicBezTo>
                  <a:lnTo>
                    <a:pt x="5061" y="1864"/>
                  </a:lnTo>
                  <a:cubicBezTo>
                    <a:pt x="5087" y="1839"/>
                    <a:pt x="5075" y="1799"/>
                    <a:pt x="5035" y="1787"/>
                  </a:cubicBezTo>
                  <a:lnTo>
                    <a:pt x="1512" y="5"/>
                  </a:lnTo>
                  <a:cubicBezTo>
                    <a:pt x="1505" y="2"/>
                    <a:pt x="1497" y="0"/>
                    <a:pt x="14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dissolve">
                                      <p:cBhvr>
                                        <p:cTn id="12" dur="500"/>
                                        <p:tgtEl>
                                          <p:spTgt spid="131"/>
                                        </p:tgtEl>
                                      </p:cBhvr>
                                    </p:animEffect>
                                  </p:childTnLst>
                                </p:cTn>
                              </p:par>
                              <p:par>
                                <p:cTn id="13" presetID="9" presetClass="entr" presetSubtype="0" fill="hold" nodeType="withEffect">
                                  <p:stCondLst>
                                    <p:cond delay="0"/>
                                  </p:stCondLst>
                                  <p:childTnLst>
                                    <p:set>
                                      <p:cBhvr>
                                        <p:cTn id="14" dur="1" fill="hold">
                                          <p:stCondLst>
                                            <p:cond delay="0"/>
                                          </p:stCondLst>
                                        </p:cTn>
                                        <p:tgtEl>
                                          <p:spTgt spid="243"/>
                                        </p:tgtEl>
                                        <p:attrNameLst>
                                          <p:attrName>style.visibility</p:attrName>
                                        </p:attrNameLst>
                                      </p:cBhvr>
                                      <p:to>
                                        <p:strVal val="visible"/>
                                      </p:to>
                                    </p:set>
                                    <p:animEffect transition="in" filter="dissolve">
                                      <p:cBhvr>
                                        <p:cTn id="15" dur="500"/>
                                        <p:tgtEl>
                                          <p:spTgt spid="24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down)">
                                      <p:cBhvr>
                                        <p:cTn id="35" dur="500"/>
                                        <p:tgtEl>
                                          <p:spTgt spid="3">
                                            <p:txEl>
                                              <p:pRg st="3" end="3"/>
                                            </p:txEl>
                                          </p:spTgt>
                                        </p:tgtEl>
                                      </p:cBhvr>
                                    </p:animEffec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down)">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2. Nồng độ mol của dung dịch</a:t>
            </a:r>
            <a:endParaRPr sz="3200" b="1">
              <a:latin typeface="+mj-lt"/>
            </a:endParaRPr>
          </a:p>
        </p:txBody>
      </p:sp>
      <p:grpSp>
        <p:nvGrpSpPr>
          <p:cNvPr id="124" name="Google Shape;1120;p61"/>
          <p:cNvGrpSpPr/>
          <p:nvPr/>
        </p:nvGrpSpPr>
        <p:grpSpPr>
          <a:xfrm>
            <a:off x="313741" y="4004699"/>
            <a:ext cx="2929523" cy="1138801"/>
            <a:chOff x="2004700" y="3926200"/>
            <a:chExt cx="1044500" cy="350375"/>
          </a:xfrm>
        </p:grpSpPr>
        <p:sp>
          <p:nvSpPr>
            <p:cNvPr id="125" name="Google Shape;1121;p61"/>
            <p:cNvSpPr/>
            <p:nvPr/>
          </p:nvSpPr>
          <p:spPr>
            <a:xfrm>
              <a:off x="2192525" y="4158675"/>
              <a:ext cx="597425" cy="117600"/>
            </a:xfrm>
            <a:custGeom>
              <a:avLst/>
              <a:gdLst/>
              <a:ahLst/>
              <a:cxnLst/>
              <a:rect l="l" t="t" r="r" b="b"/>
              <a:pathLst>
                <a:path w="23897" h="4704" extrusionOk="0">
                  <a:moveTo>
                    <a:pt x="0" y="1"/>
                  </a:moveTo>
                  <a:lnTo>
                    <a:pt x="0" y="4704"/>
                  </a:lnTo>
                  <a:lnTo>
                    <a:pt x="23896" y="4704"/>
                  </a:lnTo>
                  <a:lnTo>
                    <a:pt x="238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122;p61"/>
            <p:cNvSpPr/>
            <p:nvPr/>
          </p:nvSpPr>
          <p:spPr>
            <a:xfrm>
              <a:off x="2524125" y="4158975"/>
              <a:ext cx="525075" cy="117600"/>
            </a:xfrm>
            <a:custGeom>
              <a:avLst/>
              <a:gdLst/>
              <a:ahLst/>
              <a:cxnLst/>
              <a:rect l="l" t="t" r="r" b="b"/>
              <a:pathLst>
                <a:path w="21003" h="4704" extrusionOk="0">
                  <a:moveTo>
                    <a:pt x="0" y="0"/>
                  </a:moveTo>
                  <a:lnTo>
                    <a:pt x="0" y="4703"/>
                  </a:lnTo>
                  <a:lnTo>
                    <a:pt x="18645" y="4703"/>
                  </a:lnTo>
                  <a:cubicBezTo>
                    <a:pt x="19943" y="4703"/>
                    <a:pt x="21003" y="3644"/>
                    <a:pt x="21003" y="2346"/>
                  </a:cubicBezTo>
                  <a:cubicBezTo>
                    <a:pt x="21003" y="1048"/>
                    <a:pt x="19943" y="0"/>
                    <a:pt x="18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123;p61"/>
            <p:cNvSpPr/>
            <p:nvPr/>
          </p:nvSpPr>
          <p:spPr>
            <a:xfrm>
              <a:off x="2524400" y="4187550"/>
              <a:ext cx="471525" cy="60150"/>
            </a:xfrm>
            <a:custGeom>
              <a:avLst/>
              <a:gdLst/>
              <a:ahLst/>
              <a:cxnLst/>
              <a:rect l="l" t="t" r="r" b="b"/>
              <a:pathLst>
                <a:path w="18861" h="2406" extrusionOk="0">
                  <a:moveTo>
                    <a:pt x="1" y="0"/>
                  </a:moveTo>
                  <a:lnTo>
                    <a:pt x="1" y="2406"/>
                  </a:lnTo>
                  <a:lnTo>
                    <a:pt x="18860" y="2406"/>
                  </a:lnTo>
                  <a:lnTo>
                    <a:pt x="18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124;p61"/>
            <p:cNvSpPr/>
            <p:nvPr/>
          </p:nvSpPr>
          <p:spPr>
            <a:xfrm>
              <a:off x="2192225" y="4187550"/>
              <a:ext cx="331900" cy="60150"/>
            </a:xfrm>
            <a:custGeom>
              <a:avLst/>
              <a:gdLst/>
              <a:ahLst/>
              <a:cxnLst/>
              <a:rect l="l" t="t" r="r" b="b"/>
              <a:pathLst>
                <a:path w="13276" h="2406" extrusionOk="0">
                  <a:moveTo>
                    <a:pt x="1" y="0"/>
                  </a:moveTo>
                  <a:lnTo>
                    <a:pt x="1" y="2406"/>
                  </a:lnTo>
                  <a:lnTo>
                    <a:pt x="13276" y="2406"/>
                  </a:lnTo>
                  <a:lnTo>
                    <a:pt x="132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125;p61"/>
            <p:cNvSpPr/>
            <p:nvPr/>
          </p:nvSpPr>
          <p:spPr>
            <a:xfrm>
              <a:off x="2263675" y="4041100"/>
              <a:ext cx="597700" cy="117600"/>
            </a:xfrm>
            <a:custGeom>
              <a:avLst/>
              <a:gdLst/>
              <a:ahLst/>
              <a:cxnLst/>
              <a:rect l="l" t="t" r="r" b="b"/>
              <a:pathLst>
                <a:path w="23908" h="4704" extrusionOk="0">
                  <a:moveTo>
                    <a:pt x="0" y="1"/>
                  </a:moveTo>
                  <a:lnTo>
                    <a:pt x="0" y="4704"/>
                  </a:lnTo>
                  <a:lnTo>
                    <a:pt x="23908" y="4704"/>
                  </a:lnTo>
                  <a:lnTo>
                    <a:pt x="239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126;p61"/>
            <p:cNvSpPr/>
            <p:nvPr/>
          </p:nvSpPr>
          <p:spPr>
            <a:xfrm>
              <a:off x="2004700" y="4041400"/>
              <a:ext cx="525100" cy="117600"/>
            </a:xfrm>
            <a:custGeom>
              <a:avLst/>
              <a:gdLst/>
              <a:ahLst/>
              <a:cxnLst/>
              <a:rect l="l" t="t" r="r" b="b"/>
              <a:pathLst>
                <a:path w="21004" h="4704" extrusionOk="0">
                  <a:moveTo>
                    <a:pt x="2358" y="1"/>
                  </a:moveTo>
                  <a:cubicBezTo>
                    <a:pt x="1060" y="1"/>
                    <a:pt x="1" y="1048"/>
                    <a:pt x="1" y="2346"/>
                  </a:cubicBezTo>
                  <a:cubicBezTo>
                    <a:pt x="1" y="3644"/>
                    <a:pt x="1060" y="4703"/>
                    <a:pt x="2358" y="4703"/>
                  </a:cubicBezTo>
                  <a:lnTo>
                    <a:pt x="21003" y="4703"/>
                  </a:lnTo>
                  <a:lnTo>
                    <a:pt x="210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127;p61"/>
            <p:cNvSpPr/>
            <p:nvPr/>
          </p:nvSpPr>
          <p:spPr>
            <a:xfrm>
              <a:off x="2057975" y="4070275"/>
              <a:ext cx="471525" cy="60450"/>
            </a:xfrm>
            <a:custGeom>
              <a:avLst/>
              <a:gdLst/>
              <a:ahLst/>
              <a:cxnLst/>
              <a:rect l="l" t="t" r="r" b="b"/>
              <a:pathLst>
                <a:path w="18861" h="2418" extrusionOk="0">
                  <a:moveTo>
                    <a:pt x="1" y="0"/>
                  </a:moveTo>
                  <a:lnTo>
                    <a:pt x="1" y="2417"/>
                  </a:lnTo>
                  <a:lnTo>
                    <a:pt x="18860" y="2417"/>
                  </a:lnTo>
                  <a:lnTo>
                    <a:pt x="18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128;p61"/>
            <p:cNvSpPr/>
            <p:nvPr/>
          </p:nvSpPr>
          <p:spPr>
            <a:xfrm>
              <a:off x="2529775" y="4070275"/>
              <a:ext cx="331900" cy="60450"/>
            </a:xfrm>
            <a:custGeom>
              <a:avLst/>
              <a:gdLst/>
              <a:ahLst/>
              <a:cxnLst/>
              <a:rect l="l" t="t" r="r" b="b"/>
              <a:pathLst>
                <a:path w="13276" h="2418" extrusionOk="0">
                  <a:moveTo>
                    <a:pt x="0" y="0"/>
                  </a:moveTo>
                  <a:lnTo>
                    <a:pt x="0" y="2417"/>
                  </a:lnTo>
                  <a:lnTo>
                    <a:pt x="13276" y="2417"/>
                  </a:lnTo>
                  <a:lnTo>
                    <a:pt x="13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129;p61"/>
            <p:cNvSpPr/>
            <p:nvPr/>
          </p:nvSpPr>
          <p:spPr>
            <a:xfrm>
              <a:off x="2228250" y="4076525"/>
              <a:ext cx="49125" cy="47650"/>
            </a:xfrm>
            <a:custGeom>
              <a:avLst/>
              <a:gdLst/>
              <a:ahLst/>
              <a:cxnLst/>
              <a:rect l="l" t="t" r="r" b="b"/>
              <a:pathLst>
                <a:path w="1965" h="1906" extrusionOk="0">
                  <a:moveTo>
                    <a:pt x="0" y="0"/>
                  </a:moveTo>
                  <a:lnTo>
                    <a:pt x="0" y="1905"/>
                  </a:lnTo>
                  <a:lnTo>
                    <a:pt x="988" y="1524"/>
                  </a:lnTo>
                  <a:lnTo>
                    <a:pt x="1965" y="1905"/>
                  </a:lnTo>
                  <a:lnTo>
                    <a:pt x="19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130;p61"/>
            <p:cNvSpPr/>
            <p:nvPr/>
          </p:nvSpPr>
          <p:spPr>
            <a:xfrm>
              <a:off x="2428875" y="3926200"/>
              <a:ext cx="597400" cy="117600"/>
            </a:xfrm>
            <a:custGeom>
              <a:avLst/>
              <a:gdLst/>
              <a:ahLst/>
              <a:cxnLst/>
              <a:rect l="l" t="t" r="r" b="b"/>
              <a:pathLst>
                <a:path w="23896" h="4704" extrusionOk="0">
                  <a:moveTo>
                    <a:pt x="0" y="1"/>
                  </a:moveTo>
                  <a:lnTo>
                    <a:pt x="0" y="4704"/>
                  </a:lnTo>
                  <a:lnTo>
                    <a:pt x="23896" y="4704"/>
                  </a:lnTo>
                  <a:lnTo>
                    <a:pt x="238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131;p61"/>
            <p:cNvSpPr/>
            <p:nvPr/>
          </p:nvSpPr>
          <p:spPr>
            <a:xfrm>
              <a:off x="2169600" y="3926200"/>
              <a:ext cx="525100" cy="117600"/>
            </a:xfrm>
            <a:custGeom>
              <a:avLst/>
              <a:gdLst/>
              <a:ahLst/>
              <a:cxnLst/>
              <a:rect l="l" t="t" r="r" b="b"/>
              <a:pathLst>
                <a:path w="21004" h="4704" extrusionOk="0">
                  <a:moveTo>
                    <a:pt x="2346" y="1"/>
                  </a:moveTo>
                  <a:cubicBezTo>
                    <a:pt x="1048" y="1"/>
                    <a:pt x="1" y="1060"/>
                    <a:pt x="1" y="2358"/>
                  </a:cubicBezTo>
                  <a:cubicBezTo>
                    <a:pt x="1" y="3656"/>
                    <a:pt x="1060" y="4704"/>
                    <a:pt x="2346" y="4704"/>
                  </a:cubicBezTo>
                  <a:lnTo>
                    <a:pt x="21003" y="4704"/>
                  </a:lnTo>
                  <a:lnTo>
                    <a:pt x="210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132;p61"/>
            <p:cNvSpPr/>
            <p:nvPr/>
          </p:nvSpPr>
          <p:spPr>
            <a:xfrm>
              <a:off x="2223175" y="3955375"/>
              <a:ext cx="471225" cy="60150"/>
            </a:xfrm>
            <a:custGeom>
              <a:avLst/>
              <a:gdLst/>
              <a:ahLst/>
              <a:cxnLst/>
              <a:rect l="l" t="t" r="r" b="b"/>
              <a:pathLst>
                <a:path w="18849" h="2406" extrusionOk="0">
                  <a:moveTo>
                    <a:pt x="1" y="1"/>
                  </a:moveTo>
                  <a:lnTo>
                    <a:pt x="1" y="2406"/>
                  </a:lnTo>
                  <a:lnTo>
                    <a:pt x="18848" y="2406"/>
                  </a:lnTo>
                  <a:lnTo>
                    <a:pt x="188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133;p61"/>
            <p:cNvSpPr/>
            <p:nvPr/>
          </p:nvSpPr>
          <p:spPr>
            <a:xfrm>
              <a:off x="2694675" y="3955375"/>
              <a:ext cx="331900" cy="60150"/>
            </a:xfrm>
            <a:custGeom>
              <a:avLst/>
              <a:gdLst/>
              <a:ahLst/>
              <a:cxnLst/>
              <a:rect l="l" t="t" r="r" b="b"/>
              <a:pathLst>
                <a:path w="13276" h="2406" extrusionOk="0">
                  <a:moveTo>
                    <a:pt x="0" y="1"/>
                  </a:moveTo>
                  <a:lnTo>
                    <a:pt x="0" y="2406"/>
                  </a:lnTo>
                  <a:lnTo>
                    <a:pt x="13276" y="2406"/>
                  </a:lnTo>
                  <a:lnTo>
                    <a:pt x="13276" y="1"/>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134;p61"/>
            <p:cNvSpPr/>
            <p:nvPr/>
          </p:nvSpPr>
          <p:spPr>
            <a:xfrm>
              <a:off x="2393450" y="3961625"/>
              <a:ext cx="49125" cy="47350"/>
            </a:xfrm>
            <a:custGeom>
              <a:avLst/>
              <a:gdLst/>
              <a:ahLst/>
              <a:cxnLst/>
              <a:rect l="l" t="t" r="r" b="b"/>
              <a:pathLst>
                <a:path w="1965" h="1894" extrusionOk="0">
                  <a:moveTo>
                    <a:pt x="0" y="1"/>
                  </a:moveTo>
                  <a:lnTo>
                    <a:pt x="0" y="1894"/>
                  </a:lnTo>
                  <a:lnTo>
                    <a:pt x="988" y="1501"/>
                  </a:lnTo>
                  <a:lnTo>
                    <a:pt x="1965" y="1894"/>
                  </a:lnTo>
                  <a:lnTo>
                    <a:pt x="1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 name="Group 3"/>
          <p:cNvGrpSpPr/>
          <p:nvPr/>
        </p:nvGrpSpPr>
        <p:grpSpPr>
          <a:xfrm>
            <a:off x="3513337" y="1349616"/>
            <a:ext cx="5225633" cy="3504531"/>
            <a:chOff x="3513337" y="1349616"/>
            <a:chExt cx="5225633" cy="3504531"/>
          </a:xfrm>
        </p:grpSpPr>
        <p:sp>
          <p:nvSpPr>
            <p:cNvPr id="25" name="Freeform 2"/>
            <p:cNvSpPr/>
            <p:nvPr/>
          </p:nvSpPr>
          <p:spPr>
            <a:xfrm>
              <a:off x="3513337" y="1349616"/>
              <a:ext cx="5225633" cy="3504531"/>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mc:AlternateContent xmlns:mc="http://schemas.openxmlformats.org/markup-compatibility/2006">
          <mc:Choice xmlns:a14="http://schemas.microsoft.com/office/drawing/2010/main" Requires="a14">
            <p:sp>
              <p:nvSpPr>
                <p:cNvPr id="3" name="Rectangle 2"/>
                <p:cNvSpPr/>
                <p:nvPr/>
              </p:nvSpPr>
              <p:spPr>
                <a:xfrm>
                  <a:off x="3692784" y="1751732"/>
                  <a:ext cx="4866737" cy="1963614"/>
                </a:xfrm>
                <a:prstGeom prst="rect">
                  <a:avLst/>
                </a:prstGeom>
              </p:spPr>
              <p:txBody>
                <a:bodyPr wrap="square">
                  <a:spAutoFit/>
                </a:bodyPr>
                <a:lstStyle/>
                <a:p>
                  <a:pPr algn="just">
                    <a:lnSpc>
                      <a:spcPct val="150000"/>
                    </a:lnSpc>
                    <a:spcBef>
                      <a:spcPts val="100"/>
                    </a:spcBef>
                    <a:spcAft>
                      <a:spcPts val="100"/>
                    </a:spcAft>
                  </a:pPr>
                  <a:r>
                    <a:rPr lang="fr-FR" sz="1800" b="1">
                      <a:solidFill>
                        <a:srgbClr val="FF0000"/>
                      </a:solidFill>
                      <a:latin typeface="+mj-lt"/>
                      <a:ea typeface="Calibri" panose="020F0502020204030204" pitchFamily="34" charset="0"/>
                      <a:cs typeface="Times New Roman" panose="02020603050405020304" pitchFamily="18" charset="0"/>
                    </a:rPr>
                    <a:t>L</a:t>
                  </a:r>
                  <a:r>
                    <a:rPr lang="en-US" sz="1800" b="1">
                      <a:solidFill>
                        <a:srgbClr val="FF0000"/>
                      </a:solidFill>
                      <a:latin typeface="+mj-lt"/>
                      <a:ea typeface="Calibri" panose="020F0502020204030204" pitchFamily="34" charset="0"/>
                      <a:cs typeface="Times New Roman" panose="02020603050405020304" pitchFamily="18" charset="0"/>
                    </a:rPr>
                    <a:t>ời giải. </a:t>
                  </a:r>
                  <a:r>
                    <a:rPr lang="fr-FR" sz="1800">
                      <a:latin typeface="+mj-lt"/>
                      <a:ea typeface="Calibri" panose="020F0502020204030204" pitchFamily="34" charset="0"/>
                      <a:cs typeface="Times New Roman" panose="02020603050405020304" pitchFamily="18" charset="0"/>
                    </a:rPr>
                    <a:t>Nếu biết được nồng độ mol của dung dịch ta có thể xác định được số mol chất tan và thể tích dung dịch theo biểu thức:</a:t>
                  </a:r>
                  <a:endParaRPr lang="en-US" sz="1800">
                    <a:effectLst/>
                    <a:latin typeface="+mj-lt"/>
                    <a:ea typeface="Calibri" panose="020F0502020204030204" pitchFamily="34" charset="0"/>
                    <a:cs typeface="Times New Roman" panose="02020603050405020304" pitchFamily="18" charset="0"/>
                  </a:endParaRPr>
                </a:p>
                <a:p>
                  <a:pPr algn="ctr">
                    <a:lnSpc>
                      <a:spcPct val="150000"/>
                    </a:lnSpc>
                    <a:spcBef>
                      <a:spcPts val="100"/>
                    </a:spcBef>
                    <a:spcAft>
                      <a:spcPts val="100"/>
                    </a:spcAft>
                  </a:pPr>
                  <a:r>
                    <a:rPr lang="fr-FR" sz="1800">
                      <a:latin typeface="+mj-lt"/>
                      <a:ea typeface="Calibri" panose="020F0502020204030204" pitchFamily="34" charset="0"/>
                      <a:cs typeface="Times New Roman" panose="02020603050405020304" pitchFamily="18" charset="0"/>
                    </a:rPr>
                    <a:t>n = C</a:t>
                  </a:r>
                  <a:r>
                    <a:rPr lang="fr-FR" sz="1800" baseline="-25000">
                      <a:latin typeface="+mj-lt"/>
                      <a:ea typeface="Calibri" panose="020F0502020204030204" pitchFamily="34" charset="0"/>
                      <a:cs typeface="Times New Roman" panose="02020603050405020304" pitchFamily="18" charset="0"/>
                    </a:rPr>
                    <a:t>M</a:t>
                  </a:r>
                  <a:r>
                    <a:rPr lang="fr-FR" sz="1800">
                      <a:latin typeface="+mj-lt"/>
                      <a:ea typeface="Calibri" panose="020F0502020204030204" pitchFamily="34" charset="0"/>
                      <a:cs typeface="Times New Roman" panose="02020603050405020304" pitchFamily="18" charset="0"/>
                    </a:rPr>
                    <a:t>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V (mol); V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n</m:t>
                          </m:r>
                        </m:num>
                        <m:den>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C</m:t>
                              </m:r>
                            </m:e>
                            <m:sub>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M</m:t>
                              </m:r>
                            </m:sub>
                          </m:sSub>
                        </m:den>
                      </m:f>
                    </m:oMath>
                  </a14:m>
                  <a:r>
                    <a:rPr lang="fr-FR" sz="1800">
                      <a:latin typeface="+mj-lt"/>
                      <a:ea typeface="Times New Roman" panose="02020603050405020304" pitchFamily="18" charset="0"/>
                      <a:cs typeface="Times New Roman" panose="02020603050405020304" pitchFamily="18" charset="0"/>
                    </a:rPr>
                    <a:t> (lít)</a:t>
                  </a:r>
                  <a:endParaRPr lang="en-US" sz="1800">
                    <a:effectLst/>
                    <a:latin typeface="+mj-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692784" y="1751732"/>
                  <a:ext cx="4866737" cy="1963614"/>
                </a:xfrm>
                <a:prstGeom prst="rect">
                  <a:avLst/>
                </a:prstGeom>
                <a:blipFill rotWithShape="1">
                  <a:blip r:embed="rId3"/>
                </a:blipFill>
              </p:spPr>
              <p:txBody>
                <a:bodyPr/>
                <a:lstStyle/>
                <a:p>
                  <a:r>
                    <a:rPr lang="en-US" altLang="en-US">
                      <a:noFill/>
                    </a:rPr>
                    <a:t> </a:t>
                  </a:r>
                </a:p>
              </p:txBody>
            </p:sp>
          </mc:Fallback>
        </mc:AlternateContent>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2. Nồng độ mol của dung dịch</a:t>
            </a:r>
            <a:endParaRPr sz="3200" b="1">
              <a:latin typeface="+mj-lt"/>
            </a:endParaRPr>
          </a:p>
        </p:txBody>
      </p:sp>
      <p:pic>
        <p:nvPicPr>
          <p:cNvPr id="5" name="Picture 4"/>
          <p:cNvPicPr>
            <a:picLocks noChangeAspect="1"/>
          </p:cNvPicPr>
          <p:nvPr/>
        </p:nvPicPr>
        <p:blipFill rotWithShape="1">
          <a:blip r:embed="rId1"/>
          <a:srcRect l="14701" t="1071" r="14965" b="3434"/>
          <a:stretch>
            <a:fillRect/>
          </a:stretch>
        </p:blipFill>
        <p:spPr>
          <a:xfrm>
            <a:off x="1948124" y="1102075"/>
            <a:ext cx="6293422" cy="2764327"/>
          </a:xfrm>
          <a:prstGeom prst="rect">
            <a:avLst/>
          </a:prstGeom>
          <a:effectLst>
            <a:outerShdw blurRad="50800" dist="38100" dir="2700000" algn="tl" rotWithShape="0">
              <a:prstClr val="black">
                <a:alpha val="40000"/>
              </a:prstClr>
            </a:outerShdw>
          </a:effectLst>
        </p:spPr>
      </p:pic>
      <p:grpSp>
        <p:nvGrpSpPr>
          <p:cNvPr id="124" name="Google Shape;1120;p61"/>
          <p:cNvGrpSpPr/>
          <p:nvPr/>
        </p:nvGrpSpPr>
        <p:grpSpPr>
          <a:xfrm>
            <a:off x="313741" y="4004699"/>
            <a:ext cx="2929523" cy="1138801"/>
            <a:chOff x="2004700" y="3926200"/>
            <a:chExt cx="1044500" cy="350375"/>
          </a:xfrm>
        </p:grpSpPr>
        <p:sp>
          <p:nvSpPr>
            <p:cNvPr id="125" name="Google Shape;1121;p61"/>
            <p:cNvSpPr/>
            <p:nvPr/>
          </p:nvSpPr>
          <p:spPr>
            <a:xfrm>
              <a:off x="2192525" y="4158675"/>
              <a:ext cx="597425" cy="117600"/>
            </a:xfrm>
            <a:custGeom>
              <a:avLst/>
              <a:gdLst/>
              <a:ahLst/>
              <a:cxnLst/>
              <a:rect l="l" t="t" r="r" b="b"/>
              <a:pathLst>
                <a:path w="23897" h="4704" extrusionOk="0">
                  <a:moveTo>
                    <a:pt x="0" y="1"/>
                  </a:moveTo>
                  <a:lnTo>
                    <a:pt x="0" y="4704"/>
                  </a:lnTo>
                  <a:lnTo>
                    <a:pt x="23896" y="4704"/>
                  </a:lnTo>
                  <a:lnTo>
                    <a:pt x="238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122;p61"/>
            <p:cNvSpPr/>
            <p:nvPr/>
          </p:nvSpPr>
          <p:spPr>
            <a:xfrm>
              <a:off x="2524125" y="4158975"/>
              <a:ext cx="525075" cy="117600"/>
            </a:xfrm>
            <a:custGeom>
              <a:avLst/>
              <a:gdLst/>
              <a:ahLst/>
              <a:cxnLst/>
              <a:rect l="l" t="t" r="r" b="b"/>
              <a:pathLst>
                <a:path w="21003" h="4704" extrusionOk="0">
                  <a:moveTo>
                    <a:pt x="0" y="0"/>
                  </a:moveTo>
                  <a:lnTo>
                    <a:pt x="0" y="4703"/>
                  </a:lnTo>
                  <a:lnTo>
                    <a:pt x="18645" y="4703"/>
                  </a:lnTo>
                  <a:cubicBezTo>
                    <a:pt x="19943" y="4703"/>
                    <a:pt x="21003" y="3644"/>
                    <a:pt x="21003" y="2346"/>
                  </a:cubicBezTo>
                  <a:cubicBezTo>
                    <a:pt x="21003" y="1048"/>
                    <a:pt x="19943" y="0"/>
                    <a:pt x="18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123;p61"/>
            <p:cNvSpPr/>
            <p:nvPr/>
          </p:nvSpPr>
          <p:spPr>
            <a:xfrm>
              <a:off x="2524400" y="4187550"/>
              <a:ext cx="471525" cy="60150"/>
            </a:xfrm>
            <a:custGeom>
              <a:avLst/>
              <a:gdLst/>
              <a:ahLst/>
              <a:cxnLst/>
              <a:rect l="l" t="t" r="r" b="b"/>
              <a:pathLst>
                <a:path w="18861" h="2406" extrusionOk="0">
                  <a:moveTo>
                    <a:pt x="1" y="0"/>
                  </a:moveTo>
                  <a:lnTo>
                    <a:pt x="1" y="2406"/>
                  </a:lnTo>
                  <a:lnTo>
                    <a:pt x="18860" y="2406"/>
                  </a:lnTo>
                  <a:lnTo>
                    <a:pt x="18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124;p61"/>
            <p:cNvSpPr/>
            <p:nvPr/>
          </p:nvSpPr>
          <p:spPr>
            <a:xfrm>
              <a:off x="2192225" y="4187550"/>
              <a:ext cx="331900" cy="60150"/>
            </a:xfrm>
            <a:custGeom>
              <a:avLst/>
              <a:gdLst/>
              <a:ahLst/>
              <a:cxnLst/>
              <a:rect l="l" t="t" r="r" b="b"/>
              <a:pathLst>
                <a:path w="13276" h="2406" extrusionOk="0">
                  <a:moveTo>
                    <a:pt x="1" y="0"/>
                  </a:moveTo>
                  <a:lnTo>
                    <a:pt x="1" y="2406"/>
                  </a:lnTo>
                  <a:lnTo>
                    <a:pt x="13276" y="2406"/>
                  </a:lnTo>
                  <a:lnTo>
                    <a:pt x="132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125;p61"/>
            <p:cNvSpPr/>
            <p:nvPr/>
          </p:nvSpPr>
          <p:spPr>
            <a:xfrm>
              <a:off x="2263675" y="4041100"/>
              <a:ext cx="597700" cy="117600"/>
            </a:xfrm>
            <a:custGeom>
              <a:avLst/>
              <a:gdLst/>
              <a:ahLst/>
              <a:cxnLst/>
              <a:rect l="l" t="t" r="r" b="b"/>
              <a:pathLst>
                <a:path w="23908" h="4704" extrusionOk="0">
                  <a:moveTo>
                    <a:pt x="0" y="1"/>
                  </a:moveTo>
                  <a:lnTo>
                    <a:pt x="0" y="4704"/>
                  </a:lnTo>
                  <a:lnTo>
                    <a:pt x="23908" y="4704"/>
                  </a:lnTo>
                  <a:lnTo>
                    <a:pt x="239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126;p61"/>
            <p:cNvSpPr/>
            <p:nvPr/>
          </p:nvSpPr>
          <p:spPr>
            <a:xfrm>
              <a:off x="2004700" y="4041400"/>
              <a:ext cx="525100" cy="117600"/>
            </a:xfrm>
            <a:custGeom>
              <a:avLst/>
              <a:gdLst/>
              <a:ahLst/>
              <a:cxnLst/>
              <a:rect l="l" t="t" r="r" b="b"/>
              <a:pathLst>
                <a:path w="21004" h="4704" extrusionOk="0">
                  <a:moveTo>
                    <a:pt x="2358" y="1"/>
                  </a:moveTo>
                  <a:cubicBezTo>
                    <a:pt x="1060" y="1"/>
                    <a:pt x="1" y="1048"/>
                    <a:pt x="1" y="2346"/>
                  </a:cubicBezTo>
                  <a:cubicBezTo>
                    <a:pt x="1" y="3644"/>
                    <a:pt x="1060" y="4703"/>
                    <a:pt x="2358" y="4703"/>
                  </a:cubicBezTo>
                  <a:lnTo>
                    <a:pt x="21003" y="4703"/>
                  </a:lnTo>
                  <a:lnTo>
                    <a:pt x="210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127;p61"/>
            <p:cNvSpPr/>
            <p:nvPr/>
          </p:nvSpPr>
          <p:spPr>
            <a:xfrm>
              <a:off x="2057975" y="4070275"/>
              <a:ext cx="471525" cy="60450"/>
            </a:xfrm>
            <a:custGeom>
              <a:avLst/>
              <a:gdLst/>
              <a:ahLst/>
              <a:cxnLst/>
              <a:rect l="l" t="t" r="r" b="b"/>
              <a:pathLst>
                <a:path w="18861" h="2418" extrusionOk="0">
                  <a:moveTo>
                    <a:pt x="1" y="0"/>
                  </a:moveTo>
                  <a:lnTo>
                    <a:pt x="1" y="2417"/>
                  </a:lnTo>
                  <a:lnTo>
                    <a:pt x="18860" y="2417"/>
                  </a:lnTo>
                  <a:lnTo>
                    <a:pt x="18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128;p61"/>
            <p:cNvSpPr/>
            <p:nvPr/>
          </p:nvSpPr>
          <p:spPr>
            <a:xfrm>
              <a:off x="2529775" y="4070275"/>
              <a:ext cx="331900" cy="60450"/>
            </a:xfrm>
            <a:custGeom>
              <a:avLst/>
              <a:gdLst/>
              <a:ahLst/>
              <a:cxnLst/>
              <a:rect l="l" t="t" r="r" b="b"/>
              <a:pathLst>
                <a:path w="13276" h="2418" extrusionOk="0">
                  <a:moveTo>
                    <a:pt x="0" y="0"/>
                  </a:moveTo>
                  <a:lnTo>
                    <a:pt x="0" y="2417"/>
                  </a:lnTo>
                  <a:lnTo>
                    <a:pt x="13276" y="2417"/>
                  </a:lnTo>
                  <a:lnTo>
                    <a:pt x="13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129;p61"/>
            <p:cNvSpPr/>
            <p:nvPr/>
          </p:nvSpPr>
          <p:spPr>
            <a:xfrm>
              <a:off x="2228250" y="4076525"/>
              <a:ext cx="49125" cy="47650"/>
            </a:xfrm>
            <a:custGeom>
              <a:avLst/>
              <a:gdLst/>
              <a:ahLst/>
              <a:cxnLst/>
              <a:rect l="l" t="t" r="r" b="b"/>
              <a:pathLst>
                <a:path w="1965" h="1906" extrusionOk="0">
                  <a:moveTo>
                    <a:pt x="0" y="0"/>
                  </a:moveTo>
                  <a:lnTo>
                    <a:pt x="0" y="1905"/>
                  </a:lnTo>
                  <a:lnTo>
                    <a:pt x="988" y="1524"/>
                  </a:lnTo>
                  <a:lnTo>
                    <a:pt x="1965" y="1905"/>
                  </a:lnTo>
                  <a:lnTo>
                    <a:pt x="19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130;p61"/>
            <p:cNvSpPr/>
            <p:nvPr/>
          </p:nvSpPr>
          <p:spPr>
            <a:xfrm>
              <a:off x="2428875" y="3926200"/>
              <a:ext cx="597400" cy="117600"/>
            </a:xfrm>
            <a:custGeom>
              <a:avLst/>
              <a:gdLst/>
              <a:ahLst/>
              <a:cxnLst/>
              <a:rect l="l" t="t" r="r" b="b"/>
              <a:pathLst>
                <a:path w="23896" h="4704" extrusionOk="0">
                  <a:moveTo>
                    <a:pt x="0" y="1"/>
                  </a:moveTo>
                  <a:lnTo>
                    <a:pt x="0" y="4704"/>
                  </a:lnTo>
                  <a:lnTo>
                    <a:pt x="23896" y="4704"/>
                  </a:lnTo>
                  <a:lnTo>
                    <a:pt x="238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131;p61"/>
            <p:cNvSpPr/>
            <p:nvPr/>
          </p:nvSpPr>
          <p:spPr>
            <a:xfrm>
              <a:off x="2169600" y="3926200"/>
              <a:ext cx="525100" cy="117600"/>
            </a:xfrm>
            <a:custGeom>
              <a:avLst/>
              <a:gdLst/>
              <a:ahLst/>
              <a:cxnLst/>
              <a:rect l="l" t="t" r="r" b="b"/>
              <a:pathLst>
                <a:path w="21004" h="4704" extrusionOk="0">
                  <a:moveTo>
                    <a:pt x="2346" y="1"/>
                  </a:moveTo>
                  <a:cubicBezTo>
                    <a:pt x="1048" y="1"/>
                    <a:pt x="1" y="1060"/>
                    <a:pt x="1" y="2358"/>
                  </a:cubicBezTo>
                  <a:cubicBezTo>
                    <a:pt x="1" y="3656"/>
                    <a:pt x="1060" y="4704"/>
                    <a:pt x="2346" y="4704"/>
                  </a:cubicBezTo>
                  <a:lnTo>
                    <a:pt x="21003" y="4704"/>
                  </a:lnTo>
                  <a:lnTo>
                    <a:pt x="210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132;p61"/>
            <p:cNvSpPr/>
            <p:nvPr/>
          </p:nvSpPr>
          <p:spPr>
            <a:xfrm>
              <a:off x="2223175" y="3955375"/>
              <a:ext cx="471225" cy="60150"/>
            </a:xfrm>
            <a:custGeom>
              <a:avLst/>
              <a:gdLst/>
              <a:ahLst/>
              <a:cxnLst/>
              <a:rect l="l" t="t" r="r" b="b"/>
              <a:pathLst>
                <a:path w="18849" h="2406" extrusionOk="0">
                  <a:moveTo>
                    <a:pt x="1" y="1"/>
                  </a:moveTo>
                  <a:lnTo>
                    <a:pt x="1" y="2406"/>
                  </a:lnTo>
                  <a:lnTo>
                    <a:pt x="18848" y="2406"/>
                  </a:lnTo>
                  <a:lnTo>
                    <a:pt x="188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133;p61"/>
            <p:cNvSpPr/>
            <p:nvPr/>
          </p:nvSpPr>
          <p:spPr>
            <a:xfrm>
              <a:off x="2694675" y="3955375"/>
              <a:ext cx="331900" cy="60150"/>
            </a:xfrm>
            <a:custGeom>
              <a:avLst/>
              <a:gdLst/>
              <a:ahLst/>
              <a:cxnLst/>
              <a:rect l="l" t="t" r="r" b="b"/>
              <a:pathLst>
                <a:path w="13276" h="2406" extrusionOk="0">
                  <a:moveTo>
                    <a:pt x="0" y="1"/>
                  </a:moveTo>
                  <a:lnTo>
                    <a:pt x="0" y="2406"/>
                  </a:lnTo>
                  <a:lnTo>
                    <a:pt x="13276" y="2406"/>
                  </a:lnTo>
                  <a:lnTo>
                    <a:pt x="13276" y="1"/>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134;p61"/>
            <p:cNvSpPr/>
            <p:nvPr/>
          </p:nvSpPr>
          <p:spPr>
            <a:xfrm>
              <a:off x="2393450" y="3961625"/>
              <a:ext cx="49125" cy="47350"/>
            </a:xfrm>
            <a:custGeom>
              <a:avLst/>
              <a:gdLst/>
              <a:ahLst/>
              <a:cxnLst/>
              <a:rect l="l" t="t" r="r" b="b"/>
              <a:pathLst>
                <a:path w="1965" h="1894" extrusionOk="0">
                  <a:moveTo>
                    <a:pt x="0" y="1"/>
                  </a:moveTo>
                  <a:lnTo>
                    <a:pt x="0" y="1894"/>
                  </a:lnTo>
                  <a:lnTo>
                    <a:pt x="988" y="1501"/>
                  </a:lnTo>
                  <a:lnTo>
                    <a:pt x="1965" y="1894"/>
                  </a:lnTo>
                  <a:lnTo>
                    <a:pt x="1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34202" y="979032"/>
            <a:ext cx="7644866" cy="131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85800">
              <a:buClrTx/>
            </a:pPr>
            <a:r>
              <a:rPr lang="vi-VN" altLang="vi-VN" sz="2700" b="1" dirty="0">
                <a:solidFill>
                  <a:srgbClr val="FF0000"/>
                </a:solidFill>
                <a:latin typeface="+mj-lt"/>
                <a:cs typeface="Open Sans" panose="020B0606030504020204" pitchFamily="34" charset="0"/>
              </a:rPr>
              <a:t>Bài 1:</a:t>
            </a:r>
            <a:r>
              <a:rPr lang="vi-VN" altLang="vi-VN" sz="2700" dirty="0">
                <a:solidFill>
                  <a:srgbClr val="FF0000"/>
                </a:solidFill>
                <a:latin typeface="+mj-lt"/>
                <a:cs typeface="Open Sans" panose="020B0606030504020204" pitchFamily="34" charset="0"/>
              </a:rPr>
              <a:t> </a:t>
            </a:r>
            <a:r>
              <a:rPr lang="vi-VN" altLang="vi-VN" sz="2700" dirty="0">
                <a:solidFill>
                  <a:srgbClr val="000000"/>
                </a:solidFill>
                <a:latin typeface="+mj-lt"/>
                <a:cs typeface="Open Sans" panose="020B0606030504020204" pitchFamily="34" charset="0"/>
              </a:rPr>
              <a:t>Hãy tính nồng độ mol của mỗi dung dịch sau:</a:t>
            </a:r>
            <a:endParaRPr lang="vi-VN" altLang="vi-VN" sz="1200" dirty="0">
              <a:latin typeface="+mj-lt"/>
            </a:endParaRPr>
          </a:p>
          <a:p>
            <a:pPr algn="just" defTabSz="685800">
              <a:buClrTx/>
            </a:pPr>
            <a:r>
              <a:rPr lang="vi-VN" altLang="vi-VN" sz="2700" b="1" dirty="0">
                <a:solidFill>
                  <a:srgbClr val="000000"/>
                </a:solidFill>
                <a:latin typeface="+mj-lt"/>
                <a:cs typeface="Open Sans" panose="020B0606030504020204" pitchFamily="34" charset="0"/>
              </a:rPr>
              <a:t>a)</a:t>
            </a:r>
            <a:r>
              <a:rPr lang="vi-VN" altLang="vi-VN" sz="2700" dirty="0">
                <a:solidFill>
                  <a:srgbClr val="000000"/>
                </a:solidFill>
                <a:latin typeface="+mj-lt"/>
                <a:cs typeface="Open Sans" panose="020B0606030504020204" pitchFamily="34" charset="0"/>
              </a:rPr>
              <a:t> 2 mol NaCl trong 500 ml dung dịch.</a:t>
            </a:r>
            <a:endParaRPr lang="vi-VN" altLang="vi-VN" sz="1200" dirty="0">
              <a:latin typeface="+mj-lt"/>
            </a:endParaRPr>
          </a:p>
          <a:p>
            <a:pPr algn="just" defTabSz="685800">
              <a:buClrTx/>
            </a:pPr>
            <a:r>
              <a:rPr lang="vi-VN" altLang="vi-VN" sz="2700" b="1" dirty="0">
                <a:solidFill>
                  <a:srgbClr val="000000"/>
                </a:solidFill>
                <a:latin typeface="+mj-lt"/>
                <a:cs typeface="Open Sans" panose="020B0606030504020204" pitchFamily="34" charset="0"/>
              </a:rPr>
              <a:t>b)</a:t>
            </a:r>
            <a:r>
              <a:rPr lang="vi-VN" altLang="vi-VN" sz="2700" dirty="0">
                <a:solidFill>
                  <a:srgbClr val="000000"/>
                </a:solidFill>
                <a:latin typeface="+mj-lt"/>
                <a:cs typeface="Open Sans" panose="020B0606030504020204" pitchFamily="34" charset="0"/>
              </a:rPr>
              <a:t> 32g CuSO</a:t>
            </a:r>
            <a:r>
              <a:rPr lang="vi-VN" altLang="vi-VN" sz="1800" dirty="0">
                <a:solidFill>
                  <a:srgbClr val="000000"/>
                </a:solidFill>
                <a:latin typeface="+mj-lt"/>
                <a:cs typeface="Open Sans" panose="020B0606030504020204" pitchFamily="34" charset="0"/>
              </a:rPr>
              <a:t>4</a:t>
            </a:r>
            <a:r>
              <a:rPr lang="vi-VN" altLang="vi-VN" sz="2700" dirty="0">
                <a:solidFill>
                  <a:srgbClr val="000000"/>
                </a:solidFill>
                <a:latin typeface="+mj-lt"/>
                <a:cs typeface="Open Sans" panose="020B0606030504020204" pitchFamily="34" charset="0"/>
              </a:rPr>
              <a:t> trong 5 lít dung dịch.</a:t>
            </a:r>
            <a:endParaRPr lang="vi-VN" altLang="vi-VN" sz="1200" dirty="0">
              <a:latin typeface="+mj-lt"/>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2. Nồng độ mol của dung dịch</a:t>
            </a:r>
            <a:endParaRPr sz="3200" b="1">
              <a:latin typeface="+mj-lt"/>
            </a:endParaRPr>
          </a:p>
        </p:txBody>
      </p:sp>
      <p:grpSp>
        <p:nvGrpSpPr>
          <p:cNvPr id="27" name="Group 26"/>
          <p:cNvGrpSpPr/>
          <p:nvPr/>
        </p:nvGrpSpPr>
        <p:grpSpPr>
          <a:xfrm>
            <a:off x="299453" y="1048451"/>
            <a:ext cx="3725667" cy="3578960"/>
            <a:chOff x="695780" y="1486672"/>
            <a:chExt cx="3725667" cy="2933037"/>
          </a:xfrm>
        </p:grpSpPr>
        <p:sp>
          <p:nvSpPr>
            <p:cNvPr id="30" name="Rounded Rectangle 22"/>
            <p:cNvSpPr/>
            <p:nvPr/>
          </p:nvSpPr>
          <p:spPr>
            <a:xfrm>
              <a:off x="695780" y="1486672"/>
              <a:ext cx="3725667" cy="2933037"/>
            </a:xfrm>
            <a:prstGeom prst="roundRect">
              <a:avLst>
                <a:gd name="adj" fmla="val 4707"/>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93127" y="1733484"/>
              <a:ext cx="3519459" cy="2289615"/>
            </a:xfrm>
            <a:prstGeom prst="rect">
              <a:avLst/>
            </a:prstGeom>
          </p:spPr>
          <p:txBody>
            <a:bodyPr wrap="square" anchor="ctr">
              <a:spAutoFit/>
            </a:bodyPr>
            <a:lstStyle/>
            <a:p>
              <a:pPr algn="just">
                <a:lnSpc>
                  <a:spcPct val="150000"/>
                </a:lnSpc>
              </a:pPr>
              <a:r>
                <a:rPr lang="fr-FR" sz="2400" b="1" dirty="0" err="1">
                  <a:solidFill>
                    <a:srgbClr val="FF0000"/>
                  </a:solidFill>
                </a:rPr>
                <a:t>Luyện</a:t>
              </a:r>
              <a:r>
                <a:rPr lang="fr-FR" sz="2400" b="1" dirty="0">
                  <a:solidFill>
                    <a:srgbClr val="FF0000"/>
                  </a:solidFill>
                </a:rPr>
                <a:t> </a:t>
              </a:r>
              <a:r>
                <a:rPr lang="fr-FR" sz="2400" b="1" dirty="0" err="1">
                  <a:solidFill>
                    <a:srgbClr val="FF0000"/>
                  </a:solidFill>
                </a:rPr>
                <a:t>tập</a:t>
              </a:r>
              <a:r>
                <a:rPr lang="fr-FR" sz="2400" b="1" dirty="0">
                  <a:solidFill>
                    <a:srgbClr val="FF0000"/>
                  </a:solidFill>
                </a:rPr>
                <a:t> 3 (SGK tr.39):</a:t>
              </a:r>
              <a:endParaRPr lang="en-US" sz="2400" b="1" dirty="0">
                <a:solidFill>
                  <a:srgbClr val="FF0000"/>
                </a:solidFill>
              </a:endParaRPr>
            </a:p>
            <a:p>
              <a:pPr algn="just">
                <a:lnSpc>
                  <a:spcPct val="150000"/>
                </a:lnSpc>
              </a:pPr>
              <a:r>
                <a:rPr lang="fr-FR" sz="2400" dirty="0" err="1"/>
                <a:t>Tính</a:t>
              </a:r>
              <a:r>
                <a:rPr lang="fr-FR" sz="2400" dirty="0"/>
                <a:t> </a:t>
              </a:r>
              <a:r>
                <a:rPr lang="fr-FR" sz="2400" dirty="0" err="1"/>
                <a:t>khối</a:t>
              </a:r>
              <a:r>
                <a:rPr lang="fr-FR" sz="2400" dirty="0"/>
                <a:t> </a:t>
              </a:r>
              <a:r>
                <a:rPr lang="fr-FR" sz="2400" dirty="0" err="1"/>
                <a:t>lượng</a:t>
              </a:r>
              <a:r>
                <a:rPr lang="fr-FR" sz="2400" dirty="0"/>
                <a:t> </a:t>
              </a:r>
              <a:r>
                <a:rPr lang="fr-FR" sz="2400" dirty="0" err="1"/>
                <a:t>chất</a:t>
              </a:r>
              <a:r>
                <a:rPr lang="fr-FR" sz="2400" dirty="0"/>
                <a:t> tan </a:t>
              </a:r>
              <a:r>
                <a:rPr lang="fr-FR" sz="2400" dirty="0" err="1"/>
                <a:t>cần</a:t>
              </a:r>
              <a:r>
                <a:rPr lang="fr-FR" sz="2400" dirty="0"/>
                <a:t> </a:t>
              </a:r>
              <a:r>
                <a:rPr lang="fr-FR" sz="2400" dirty="0" err="1"/>
                <a:t>để</a:t>
              </a:r>
              <a:r>
                <a:rPr lang="fr-FR" sz="2400" dirty="0"/>
                <a:t> </a:t>
              </a:r>
              <a:r>
                <a:rPr lang="fr-FR" sz="2400" dirty="0" err="1"/>
                <a:t>pha</a:t>
              </a:r>
              <a:r>
                <a:rPr lang="fr-FR" sz="2400" dirty="0"/>
                <a:t> </a:t>
              </a:r>
              <a:r>
                <a:rPr lang="fr-FR" sz="2400" dirty="0" err="1"/>
                <a:t>chế</a:t>
              </a:r>
              <a:r>
                <a:rPr lang="fr-FR" sz="2400" dirty="0"/>
                <a:t> 100 ml </a:t>
              </a:r>
              <a:r>
                <a:rPr lang="fr-FR" sz="2400" dirty="0" err="1"/>
                <a:t>dung</a:t>
              </a:r>
              <a:r>
                <a:rPr lang="fr-FR" sz="2400" dirty="0"/>
                <a:t> </a:t>
              </a:r>
              <a:r>
                <a:rPr lang="fr-FR" sz="2400" dirty="0" err="1"/>
                <a:t>dịch</a:t>
              </a:r>
              <a:r>
                <a:rPr lang="fr-FR" sz="2400" dirty="0"/>
                <a:t> CuSO</a:t>
              </a:r>
              <a:r>
                <a:rPr lang="fr-FR" sz="2400" baseline="-25000" dirty="0"/>
                <a:t>4</a:t>
              </a:r>
              <a:r>
                <a:rPr lang="fr-FR" sz="2400" dirty="0"/>
                <a:t> 0,1M.</a:t>
              </a:r>
              <a:endParaRPr lang="en-US" sz="2400" dirty="0">
                <a:effectLst/>
              </a:endParaRPr>
            </a:p>
          </p:txBody>
        </p:sp>
      </p:grpSp>
      <mc:AlternateContent xmlns:mc="http://schemas.openxmlformats.org/markup-compatibility/2006">
        <mc:Choice xmlns:a14="http://schemas.microsoft.com/office/drawing/2010/main" Requires="a14">
          <p:sp>
            <p:nvSpPr>
              <p:cNvPr id="34" name="Rounded Rectangular Callout 8"/>
              <p:cNvSpPr/>
              <p:nvPr/>
            </p:nvSpPr>
            <p:spPr>
              <a:xfrm>
                <a:off x="4229093" y="2122199"/>
                <a:ext cx="4743451" cy="1024031"/>
              </a:xfrm>
              <a:prstGeom prst="wedgeRoundRectCallout">
                <a:avLst>
                  <a:gd name="adj1" fmla="val 3527"/>
                  <a:gd name="adj2" fmla="val 42667"/>
                  <a:gd name="adj3" fmla="val 16667"/>
                </a:avLst>
              </a:prstGeom>
              <a:solidFill>
                <a:schemeClr val="bg1"/>
              </a:solidFill>
              <a:ln>
                <a:solidFill>
                  <a:schemeClr val="bg2">
                    <a:lumMod val="75000"/>
                    <a:lumOff val="2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sz="1800" i="1" smtClean="0">
                            <a:solidFill>
                              <a:schemeClr val="tx1"/>
                            </a:solidFill>
                            <a:latin typeface="Cambria Math" panose="02040503050406030204" pitchFamily="18" charset="0"/>
                          </a:rPr>
                        </m:ctrlPr>
                      </m:sSubPr>
                      <m:e>
                        <m:r>
                          <m:rPr>
                            <m:sty m:val="p"/>
                          </m:rPr>
                          <a:rPr lang="fr-FR" sz="1800">
                            <a:solidFill>
                              <a:schemeClr val="tx1"/>
                            </a:solidFill>
                            <a:latin typeface="Cambria Math" panose="02040503050406030204" pitchFamily="18" charset="0"/>
                          </a:rPr>
                          <m:t>n</m:t>
                        </m:r>
                      </m:e>
                      <m:sub>
                        <m:r>
                          <m:rPr>
                            <m:sty m:val="p"/>
                          </m:rPr>
                          <a:rPr lang="fr-FR" sz="1800">
                            <a:solidFill>
                              <a:schemeClr val="tx1"/>
                            </a:solidFill>
                            <a:latin typeface="Cambria Math" panose="02040503050406030204" pitchFamily="18" charset="0"/>
                          </a:rPr>
                          <m:t>CuS</m:t>
                        </m:r>
                        <m:sSub>
                          <m:sSubPr>
                            <m:ctrlPr>
                              <a:rPr lang="en-US" sz="1800" i="1">
                                <a:solidFill>
                                  <a:schemeClr val="tx1"/>
                                </a:solidFill>
                                <a:latin typeface="Cambria Math" panose="02040503050406030204" pitchFamily="18" charset="0"/>
                              </a:rPr>
                            </m:ctrlPr>
                          </m:sSubPr>
                          <m:e>
                            <m:r>
                              <m:rPr>
                                <m:sty m:val="p"/>
                              </m:rPr>
                              <a:rPr lang="fr-FR" sz="1800">
                                <a:solidFill>
                                  <a:schemeClr val="tx1"/>
                                </a:solidFill>
                                <a:latin typeface="Cambria Math" panose="02040503050406030204" pitchFamily="18" charset="0"/>
                              </a:rPr>
                              <m:t>O</m:t>
                            </m:r>
                          </m:e>
                          <m:sub>
                            <m:r>
                              <a:rPr lang="fr-FR" sz="1800">
                                <a:solidFill>
                                  <a:schemeClr val="tx1"/>
                                </a:solidFill>
                                <a:latin typeface="Cambria Math" panose="02040503050406030204" pitchFamily="18" charset="0"/>
                              </a:rPr>
                              <m:t>4</m:t>
                            </m:r>
                          </m:sub>
                        </m:sSub>
                      </m:sub>
                    </m:sSub>
                    <m:r>
                      <a:rPr lang="fr-FR" sz="1800">
                        <a:solidFill>
                          <a:schemeClr val="tx1"/>
                        </a:solidFill>
                        <a:latin typeface="Cambria Math" panose="02040503050406030204" pitchFamily="18" charset="0"/>
                      </a:rPr>
                      <m:t>=</m:t>
                    </m:r>
                    <m:sSub>
                      <m:sSubPr>
                        <m:ctrlPr>
                          <a:rPr lang="en-US" sz="1800" i="1">
                            <a:solidFill>
                              <a:schemeClr val="tx1"/>
                            </a:solidFill>
                            <a:latin typeface="Cambria Math" panose="02040503050406030204" pitchFamily="18" charset="0"/>
                          </a:rPr>
                        </m:ctrlPr>
                      </m:sSubPr>
                      <m:e>
                        <m:r>
                          <m:rPr>
                            <m:sty m:val="p"/>
                          </m:rPr>
                          <a:rPr lang="fr-FR" sz="1800">
                            <a:solidFill>
                              <a:schemeClr val="tx1"/>
                            </a:solidFill>
                            <a:latin typeface="Cambria Math" panose="02040503050406030204" pitchFamily="18" charset="0"/>
                          </a:rPr>
                          <m:t>C</m:t>
                        </m:r>
                      </m:e>
                      <m:sub>
                        <m:r>
                          <m:rPr>
                            <m:sty m:val="p"/>
                          </m:rPr>
                          <a:rPr lang="fr-FR" sz="1800">
                            <a:solidFill>
                              <a:schemeClr val="tx1"/>
                            </a:solidFill>
                            <a:latin typeface="Cambria Math" panose="02040503050406030204" pitchFamily="18" charset="0"/>
                          </a:rPr>
                          <m:t>M</m:t>
                        </m:r>
                      </m:sub>
                    </m:sSub>
                    <m:r>
                      <a:rPr lang="fr-FR" sz="1800">
                        <a:solidFill>
                          <a:schemeClr val="tx1"/>
                        </a:solidFill>
                        <a:latin typeface="Cambria Math" panose="02040503050406030204" pitchFamily="18" charset="0"/>
                      </a:rPr>
                      <m:t>×</m:t>
                    </m:r>
                    <m:r>
                      <m:rPr>
                        <m:sty m:val="p"/>
                      </m:rPr>
                      <a:rPr lang="fr-FR" sz="1800">
                        <a:solidFill>
                          <a:schemeClr val="tx1"/>
                        </a:solidFill>
                        <a:latin typeface="Cambria Math" panose="02040503050406030204" pitchFamily="18" charset="0"/>
                      </a:rPr>
                      <m:t>V</m:t>
                    </m:r>
                    <m:r>
                      <a:rPr lang="fr-FR" sz="1800">
                        <a:solidFill>
                          <a:schemeClr val="tx1"/>
                        </a:solidFill>
                        <a:latin typeface="Cambria Math" panose="02040503050406030204" pitchFamily="18" charset="0"/>
                      </a:rPr>
                      <m:t>=</m:t>
                    </m:r>
                    <m:r>
                      <a:rPr lang="fr-FR" sz="1800">
                        <a:solidFill>
                          <a:schemeClr val="tx1"/>
                        </a:solidFill>
                        <a:latin typeface="Cambria Math" panose="02040503050406030204" pitchFamily="18" charset="0"/>
                      </a:rPr>
                      <m:t>0</m:t>
                    </m:r>
                    <m:r>
                      <a:rPr lang="fr-FR" sz="1800">
                        <a:solidFill>
                          <a:schemeClr val="tx1"/>
                        </a:solidFill>
                        <a:latin typeface="Cambria Math" panose="02040503050406030204" pitchFamily="18" charset="0"/>
                      </a:rPr>
                      <m:t>,</m:t>
                    </m:r>
                    <m:r>
                      <a:rPr lang="fr-FR" sz="1800">
                        <a:solidFill>
                          <a:schemeClr val="tx1"/>
                        </a:solidFill>
                        <a:latin typeface="Cambria Math" panose="02040503050406030204" pitchFamily="18" charset="0"/>
                      </a:rPr>
                      <m:t>1</m:t>
                    </m:r>
                    <m:r>
                      <a:rPr lang="fr-FR" sz="1800">
                        <a:solidFill>
                          <a:schemeClr val="tx1"/>
                        </a:solidFill>
                        <a:latin typeface="Cambria Math" panose="02040503050406030204" pitchFamily="18" charset="0"/>
                      </a:rPr>
                      <m:t>×</m:t>
                    </m:r>
                    <m:r>
                      <a:rPr lang="fr-FR" sz="1800">
                        <a:solidFill>
                          <a:schemeClr val="tx1"/>
                        </a:solidFill>
                        <a:latin typeface="Cambria Math" panose="02040503050406030204" pitchFamily="18" charset="0"/>
                      </a:rPr>
                      <m:t>0</m:t>
                    </m:r>
                    <m:r>
                      <a:rPr lang="fr-FR" sz="1800">
                        <a:solidFill>
                          <a:schemeClr val="tx1"/>
                        </a:solidFill>
                        <a:latin typeface="Cambria Math" panose="02040503050406030204" pitchFamily="18" charset="0"/>
                      </a:rPr>
                      <m:t>,</m:t>
                    </m:r>
                    <m:r>
                      <a:rPr lang="fr-FR" sz="1800">
                        <a:solidFill>
                          <a:schemeClr val="tx1"/>
                        </a:solidFill>
                        <a:latin typeface="Cambria Math" panose="02040503050406030204" pitchFamily="18" charset="0"/>
                      </a:rPr>
                      <m:t>1</m:t>
                    </m:r>
                    <m:r>
                      <a:rPr lang="fr-FR" sz="1800">
                        <a:solidFill>
                          <a:schemeClr val="tx1"/>
                        </a:solidFill>
                        <a:latin typeface="Cambria Math" panose="02040503050406030204" pitchFamily="18" charset="0"/>
                      </a:rPr>
                      <m:t>=</m:t>
                    </m:r>
                    <m:r>
                      <a:rPr lang="fr-FR" sz="1800">
                        <a:solidFill>
                          <a:schemeClr val="tx1"/>
                        </a:solidFill>
                        <a:latin typeface="Cambria Math" panose="02040503050406030204" pitchFamily="18" charset="0"/>
                      </a:rPr>
                      <m:t>0</m:t>
                    </m:r>
                    <m:r>
                      <a:rPr lang="fr-FR" sz="1800">
                        <a:solidFill>
                          <a:schemeClr val="tx1"/>
                        </a:solidFill>
                        <a:latin typeface="Cambria Math" panose="02040503050406030204" pitchFamily="18" charset="0"/>
                      </a:rPr>
                      <m:t>,</m:t>
                    </m:r>
                    <m:r>
                      <a:rPr lang="fr-FR" sz="1800">
                        <a:solidFill>
                          <a:schemeClr val="tx1"/>
                        </a:solidFill>
                        <a:latin typeface="Cambria Math" panose="02040503050406030204" pitchFamily="18" charset="0"/>
                      </a:rPr>
                      <m:t>01</m:t>
                    </m:r>
                  </m:oMath>
                </a14:m>
                <a:r>
                  <a:rPr lang="fr-FR" sz="1800">
                    <a:solidFill>
                      <a:schemeClr val="tx1"/>
                    </a:solidFill>
                  </a:rPr>
                  <a:t> (mol)</a:t>
                </a:r>
                <a:endParaRPr lang="en-US" sz="1800">
                  <a:solidFill>
                    <a:schemeClr val="tx1"/>
                  </a:solidFill>
                </a:endParaRPr>
              </a:p>
            </p:txBody>
          </p:sp>
        </mc:Choice>
        <mc:Fallback>
          <p:sp>
            <p:nvSpPr>
              <p:cNvPr id="34" name="Rounded Rectangular Callout 8"/>
              <p:cNvSpPr>
                <a:spLocks noRot="1" noChangeAspect="1" noMove="1" noResize="1" noEditPoints="1" noAdjustHandles="1" noChangeArrowheads="1" noChangeShapeType="1" noTextEdit="1"/>
              </p:cNvSpPr>
              <p:nvPr/>
            </p:nvSpPr>
            <p:spPr>
              <a:xfrm>
                <a:off x="4229093" y="2122199"/>
                <a:ext cx="4743451" cy="1024031"/>
              </a:xfrm>
              <a:prstGeom prst="wedgeRoundRectCallout">
                <a:avLst>
                  <a:gd name="adj1" fmla="val 3527"/>
                  <a:gd name="adj2" fmla="val 42667"/>
                  <a:gd name="adj3" fmla="val 16667"/>
                </a:avLst>
              </a:prstGeom>
              <a:blipFill rotWithShape="1">
                <a:blip r:embed="rId1"/>
                <a:stretch>
                  <a:fillRect l="-281" t="-1243" r="-254" b="-1197"/>
                </a:stretch>
              </a:blipFill>
              <a:ln>
                <a:solidFill>
                  <a:schemeClr val="bg2">
                    <a:lumMod val="75000"/>
                    <a:lumOff val="2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35" name="Rounded Rectangular Callout 8"/>
              <p:cNvSpPr/>
              <p:nvPr/>
            </p:nvSpPr>
            <p:spPr>
              <a:xfrm>
                <a:off x="4229093" y="3553763"/>
                <a:ext cx="4743451" cy="1024031"/>
              </a:xfrm>
              <a:prstGeom prst="wedgeRoundRectCallout">
                <a:avLst>
                  <a:gd name="adj1" fmla="val 3527"/>
                  <a:gd name="adj2" fmla="val 42667"/>
                  <a:gd name="adj3" fmla="val 16667"/>
                </a:avLst>
              </a:prstGeom>
              <a:solidFill>
                <a:schemeClr val="bg1"/>
              </a:solidFill>
              <a:ln>
                <a:solidFill>
                  <a:schemeClr val="bg2">
                    <a:lumMod val="75000"/>
                    <a:lumOff val="2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14:m>
                  <m:oMathPara xmlns:m="http://schemas.openxmlformats.org/officeDocument/2006/math">
                    <m:oMathParaPr>
                      <m:jc m:val="center"/>
                    </m:oMathParaPr>
                    <m:oMath xmlns:m="http://schemas.openxmlformats.org/officeDocument/2006/math">
                      <m:sSub>
                        <m:sSubPr>
                          <m:ctrlPr>
                            <a:rPr lang="en-US" sz="1800" i="1" smtClean="0">
                              <a:solidFill>
                                <a:schemeClr val="tx1"/>
                              </a:solidFill>
                              <a:latin typeface="Cambria Math" panose="02040503050406030204" pitchFamily="18" charset="0"/>
                            </a:rPr>
                          </m:ctrlPr>
                        </m:sSubPr>
                        <m:e>
                          <m:r>
                            <m:rPr>
                              <m:sty m:val="p"/>
                            </m:rPr>
                            <a:rPr lang="fr-FR" sz="1800">
                              <a:solidFill>
                                <a:schemeClr val="tx1"/>
                              </a:solidFill>
                              <a:latin typeface="Cambria Math" panose="02040503050406030204" pitchFamily="18" charset="0"/>
                            </a:rPr>
                            <m:t>m</m:t>
                          </m:r>
                        </m:e>
                        <m:sub>
                          <m:sSub>
                            <m:sSubPr>
                              <m:ctrlPr>
                                <a:rPr lang="en-US" sz="1800" i="1">
                                  <a:solidFill>
                                    <a:schemeClr val="tx1"/>
                                  </a:solidFill>
                                  <a:latin typeface="Cambria Math" panose="02040503050406030204" pitchFamily="18" charset="0"/>
                                </a:rPr>
                              </m:ctrlPr>
                            </m:sSubPr>
                            <m:e>
                              <m:r>
                                <m:rPr>
                                  <m:sty m:val="p"/>
                                </m:rPr>
                                <a:rPr lang="fr-FR" sz="1800">
                                  <a:solidFill>
                                    <a:schemeClr val="tx1"/>
                                  </a:solidFill>
                                  <a:latin typeface="Cambria Math" panose="02040503050406030204" pitchFamily="18" charset="0"/>
                                </a:rPr>
                                <m:t>CuSO</m:t>
                              </m:r>
                            </m:e>
                            <m:sub>
                              <m:r>
                                <a:rPr lang="fr-FR" sz="1800">
                                  <a:solidFill>
                                    <a:schemeClr val="tx1"/>
                                  </a:solidFill>
                                  <a:latin typeface="Cambria Math" panose="02040503050406030204" pitchFamily="18" charset="0"/>
                                </a:rPr>
                                <m:t>4</m:t>
                              </m:r>
                            </m:sub>
                          </m:sSub>
                        </m:sub>
                      </m:sSub>
                      <m:r>
                        <a:rPr lang="fr-FR" sz="1800">
                          <a:solidFill>
                            <a:schemeClr val="tx1"/>
                          </a:solidFill>
                          <a:latin typeface="Cambria Math" panose="02040503050406030204" pitchFamily="18" charset="0"/>
                        </a:rPr>
                        <m:t>=</m:t>
                      </m:r>
                      <m:r>
                        <m:rPr>
                          <m:sty m:val="p"/>
                        </m:rPr>
                        <a:rPr lang="fr-FR" sz="1800">
                          <a:solidFill>
                            <a:schemeClr val="tx1"/>
                          </a:solidFill>
                          <a:latin typeface="Cambria Math" panose="02040503050406030204" pitchFamily="18" charset="0"/>
                        </a:rPr>
                        <m:t>n</m:t>
                      </m:r>
                      <m:r>
                        <a:rPr lang="fr-FR" sz="1800">
                          <a:solidFill>
                            <a:schemeClr val="tx1"/>
                          </a:solidFill>
                          <a:latin typeface="Cambria Math" panose="02040503050406030204" pitchFamily="18" charset="0"/>
                        </a:rPr>
                        <m:t>×</m:t>
                      </m:r>
                      <m:r>
                        <m:rPr>
                          <m:sty m:val="p"/>
                        </m:rPr>
                        <a:rPr lang="en-US" sz="1800" b="0" i="0" smtClean="0">
                          <a:solidFill>
                            <a:schemeClr val="tx1"/>
                          </a:solidFill>
                          <a:latin typeface="Cambria Math" panose="02040503050406030204" pitchFamily="18" charset="0"/>
                        </a:rPr>
                        <m:t>M</m:t>
                      </m:r>
                    </m:oMath>
                  </m:oMathPara>
                </a14:m>
                <a:endParaRPr lang="en-US" sz="1800" b="0" i="0" dirty="0">
                  <a:solidFill>
                    <a:schemeClr val="tx1"/>
                  </a:solidFill>
                  <a:latin typeface="Cambria Math" panose="02040503050406030204" pitchFamily="18" charset="0"/>
                </a:endParaRPr>
              </a:p>
              <a:p>
                <a:pPr lvl="1"/>
                <a14:m>
                  <m:oMathPara xmlns:m="http://schemas.openxmlformats.org/officeDocument/2006/math">
                    <m:oMathParaPr>
                      <m:jc m:val="left"/>
                    </m:oMathParaPr>
                    <m:oMath xmlns:m="http://schemas.openxmlformats.org/officeDocument/2006/math">
                      <m:r>
                        <a:rPr lang="en-US" sz="1800" b="0" i="0" smtClean="0">
                          <a:solidFill>
                            <a:schemeClr val="tx1"/>
                          </a:solidFill>
                          <a:latin typeface="Cambria Math" panose="02040503050406030204" pitchFamily="18" charset="0"/>
                        </a:rPr>
                        <m:t>              </m:t>
                      </m:r>
                      <m:r>
                        <a:rPr lang="fr-FR" sz="1800" smtClean="0">
                          <a:solidFill>
                            <a:schemeClr val="tx1"/>
                          </a:solidFill>
                          <a:latin typeface="Cambria Math" panose="02040503050406030204" pitchFamily="18" charset="0"/>
                        </a:rPr>
                        <m:t>=</m:t>
                      </m:r>
                      <m:r>
                        <a:rPr lang="fr-FR" sz="1800" smtClean="0">
                          <a:solidFill>
                            <a:schemeClr val="tx1"/>
                          </a:solidFill>
                          <a:latin typeface="Cambria Math" panose="02040503050406030204" pitchFamily="18" charset="0"/>
                        </a:rPr>
                        <m:t>0</m:t>
                      </m:r>
                      <m:r>
                        <a:rPr lang="fr-FR" sz="1800" smtClean="0">
                          <a:solidFill>
                            <a:schemeClr val="tx1"/>
                          </a:solidFill>
                          <a:latin typeface="Cambria Math" panose="02040503050406030204" pitchFamily="18" charset="0"/>
                        </a:rPr>
                        <m:t>,</m:t>
                      </m:r>
                      <m:r>
                        <a:rPr lang="fr-FR" sz="1800" smtClean="0">
                          <a:solidFill>
                            <a:schemeClr val="tx1"/>
                          </a:solidFill>
                          <a:latin typeface="Cambria Math" panose="02040503050406030204" pitchFamily="18" charset="0"/>
                        </a:rPr>
                        <m:t>01</m:t>
                      </m:r>
                      <m:r>
                        <a:rPr lang="fr-FR" sz="1800" smtClean="0">
                          <a:solidFill>
                            <a:schemeClr val="tx1"/>
                          </a:solidFill>
                          <a:latin typeface="Cambria Math" panose="02040503050406030204" pitchFamily="18" charset="0"/>
                        </a:rPr>
                        <m:t>×</m:t>
                      </m:r>
                      <m:d>
                        <m:dPr>
                          <m:ctrlPr>
                            <a:rPr lang="fr-FR" sz="1800" i="1">
                              <a:solidFill>
                                <a:schemeClr val="tx1"/>
                              </a:solidFill>
                              <a:latin typeface="Cambria Math" panose="02040503050406030204" pitchFamily="18" charset="0"/>
                            </a:rPr>
                          </m:ctrlPr>
                        </m:dPr>
                        <m:e>
                          <m:r>
                            <a:rPr lang="fr-FR" sz="1800">
                              <a:solidFill>
                                <a:schemeClr val="tx1"/>
                              </a:solidFill>
                              <a:latin typeface="Cambria Math" panose="02040503050406030204" pitchFamily="18" charset="0"/>
                            </a:rPr>
                            <m:t>64</m:t>
                          </m:r>
                          <m:r>
                            <a:rPr lang="fr-FR" sz="1800">
                              <a:solidFill>
                                <a:schemeClr val="tx1"/>
                              </a:solidFill>
                              <a:latin typeface="Cambria Math" panose="02040503050406030204" pitchFamily="18" charset="0"/>
                            </a:rPr>
                            <m:t>+</m:t>
                          </m:r>
                          <m:r>
                            <a:rPr lang="fr-FR" sz="1800">
                              <a:solidFill>
                                <a:schemeClr val="tx1"/>
                              </a:solidFill>
                              <a:latin typeface="Cambria Math" panose="02040503050406030204" pitchFamily="18" charset="0"/>
                            </a:rPr>
                            <m:t>32</m:t>
                          </m:r>
                          <m:r>
                            <a:rPr lang="fr-FR" sz="1800">
                              <a:solidFill>
                                <a:schemeClr val="tx1"/>
                              </a:solidFill>
                              <a:latin typeface="Cambria Math" panose="02040503050406030204" pitchFamily="18" charset="0"/>
                            </a:rPr>
                            <m:t>+</m:t>
                          </m:r>
                          <m:r>
                            <a:rPr lang="fr-FR" sz="1800">
                              <a:solidFill>
                                <a:schemeClr val="tx1"/>
                              </a:solidFill>
                              <a:latin typeface="Cambria Math" panose="02040503050406030204" pitchFamily="18" charset="0"/>
                            </a:rPr>
                            <m:t>16</m:t>
                          </m:r>
                          <m:r>
                            <a:rPr lang="fr-FR" sz="1800">
                              <a:solidFill>
                                <a:schemeClr val="tx1"/>
                              </a:solidFill>
                              <a:latin typeface="Cambria Math" panose="02040503050406030204" pitchFamily="18" charset="0"/>
                            </a:rPr>
                            <m:t>×</m:t>
                          </m:r>
                          <m:r>
                            <a:rPr lang="fr-FR" sz="1800">
                              <a:solidFill>
                                <a:schemeClr val="tx1"/>
                              </a:solidFill>
                              <a:latin typeface="Cambria Math" panose="02040503050406030204" pitchFamily="18" charset="0"/>
                            </a:rPr>
                            <m:t>4</m:t>
                          </m:r>
                        </m:e>
                      </m:d>
                    </m:oMath>
                  </m:oMathPara>
                </a14:m>
                <a:endParaRPr lang="en-US" sz="1800" b="0" i="0" dirty="0">
                  <a:solidFill>
                    <a:schemeClr val="tx1"/>
                  </a:solidFill>
                  <a:latin typeface="Cambria Math" panose="02040503050406030204" pitchFamily="18" charset="0"/>
                </a:endParaRPr>
              </a:p>
              <a:p>
                <a:pPr lvl="1"/>
                <a14:m>
                  <m:oMath xmlns:m="http://schemas.openxmlformats.org/officeDocument/2006/math">
                    <m:r>
                      <a:rPr lang="en-US" sz="1800" b="0" i="0" smtClean="0">
                        <a:solidFill>
                          <a:schemeClr val="tx1"/>
                        </a:solidFill>
                        <a:latin typeface="Cambria Math" panose="02040503050406030204" pitchFamily="18" charset="0"/>
                      </a:rPr>
                      <m:t>              </m:t>
                    </m:r>
                    <m:r>
                      <a:rPr lang="fr-FR" sz="1800">
                        <a:solidFill>
                          <a:schemeClr val="tx1"/>
                        </a:solidFill>
                        <a:latin typeface="Cambria Math" panose="02040503050406030204" pitchFamily="18" charset="0"/>
                      </a:rPr>
                      <m:t>= </m:t>
                    </m:r>
                  </m:oMath>
                </a14:m>
                <a:r>
                  <a:rPr lang="fr-FR" sz="1800" dirty="0">
                    <a:solidFill>
                      <a:schemeClr val="tx1"/>
                    </a:solidFill>
                  </a:rPr>
                  <a:t>1,6 (</a:t>
                </a:r>
                <a:r>
                  <a:rPr lang="fr-FR" sz="1800" dirty="0" err="1">
                    <a:solidFill>
                      <a:schemeClr val="tx1"/>
                    </a:solidFill>
                  </a:rPr>
                  <a:t>gam</a:t>
                </a:r>
                <a:r>
                  <a:rPr lang="fr-FR" sz="1800" dirty="0">
                    <a:solidFill>
                      <a:schemeClr val="tx1"/>
                    </a:solidFill>
                  </a:rPr>
                  <a:t>) </a:t>
                </a:r>
                <a:endParaRPr lang="en-US" sz="1800" dirty="0">
                  <a:solidFill>
                    <a:schemeClr val="tx1"/>
                  </a:solidFill>
                </a:endParaRPr>
              </a:p>
            </p:txBody>
          </p:sp>
        </mc:Choice>
        <mc:Fallback>
          <p:sp>
            <p:nvSpPr>
              <p:cNvPr id="35" name="Rounded Rectangular Callout 8"/>
              <p:cNvSpPr>
                <a:spLocks noRot="1" noChangeAspect="1" noMove="1" noResize="1" noEditPoints="1" noAdjustHandles="1" noChangeArrowheads="1" noChangeShapeType="1" noTextEdit="1"/>
              </p:cNvSpPr>
              <p:nvPr/>
            </p:nvSpPr>
            <p:spPr>
              <a:xfrm>
                <a:off x="4229093" y="3553763"/>
                <a:ext cx="4743451" cy="1024031"/>
              </a:xfrm>
              <a:prstGeom prst="wedgeRoundRectCallout">
                <a:avLst>
                  <a:gd name="adj1" fmla="val 3527"/>
                  <a:gd name="adj2" fmla="val 42667"/>
                  <a:gd name="adj3" fmla="val 16667"/>
                </a:avLst>
              </a:prstGeom>
              <a:blipFill rotWithShape="1">
                <a:blip r:embed="rId2"/>
                <a:stretch>
                  <a:fillRect l="-281" t="-1270" r="-254" b="-1232"/>
                </a:stretch>
              </a:blipFill>
              <a:ln>
                <a:solidFill>
                  <a:schemeClr val="bg2">
                    <a:lumMod val="75000"/>
                    <a:lumOff val="2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1"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plus(in)">
                                      <p:cBhvr>
                                        <p:cTn id="7" dur="500"/>
                                        <p:tgtEl>
                                          <p:spTgt spid="34"/>
                                        </p:tgtEl>
                                      </p:cBhvr>
                                    </p:animEffect>
                                  </p:childTnLst>
                                </p:cTn>
                              </p:par>
                            </p:childTnLst>
                          </p:cTn>
                        </p:par>
                        <p:par>
                          <p:cTn id="8" fill="hold">
                            <p:stCondLst>
                              <p:cond delay="500"/>
                            </p:stCondLst>
                            <p:childTnLst>
                              <p:par>
                                <p:cTn id="9" presetID="13" presetClass="entr" presetSubtype="16" fill="hold" grpId="1"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plus(in)">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1" animBg="1"/>
      <p:bldP spid="3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0090" y="382066"/>
            <a:ext cx="7487853" cy="2677656"/>
          </a:xfrm>
          <a:prstGeom prst="rect">
            <a:avLst/>
          </a:prstGeom>
          <a:noFill/>
        </p:spPr>
        <p:txBody>
          <a:bodyPr wrap="square">
            <a:spAutoFit/>
          </a:bodyPr>
          <a:lstStyle/>
          <a:p>
            <a:r>
              <a:rPr lang="vi-VN" sz="2400" b="1" dirty="0">
                <a:solidFill>
                  <a:srgbClr val="FF0000"/>
                </a:solidFill>
                <a:latin typeface="+mj-lt"/>
              </a:rPr>
              <a:t>Bài 2:</a:t>
            </a:r>
            <a:r>
              <a:rPr lang="vi-VN" sz="2400" dirty="0">
                <a:solidFill>
                  <a:srgbClr val="FF0000"/>
                </a:solidFill>
                <a:latin typeface="+mj-lt"/>
              </a:rPr>
              <a:t> </a:t>
            </a:r>
            <a:r>
              <a:rPr lang="vi-VN" sz="2400" dirty="0">
                <a:latin typeface="+mj-lt"/>
              </a:rPr>
              <a:t>Hãy tính số mol và số gam chất tan trong mỗi dung dịch sau:</a:t>
            </a:r>
            <a:endParaRPr lang="vi-VN" sz="2400" dirty="0">
              <a:latin typeface="+mj-lt"/>
            </a:endParaRPr>
          </a:p>
          <a:p>
            <a:pPr algn="just"/>
            <a:r>
              <a:rPr lang="vi-VN" sz="2400" b="1" dirty="0">
                <a:latin typeface="+mj-lt"/>
              </a:rPr>
              <a:t>a)</a:t>
            </a:r>
            <a:r>
              <a:rPr lang="vi-VN" sz="2400" dirty="0">
                <a:latin typeface="+mj-lt"/>
              </a:rPr>
              <a:t> 2 lít dung dịch KCl 0,2 M.</a:t>
            </a:r>
            <a:endParaRPr lang="vi-VN" sz="2400" dirty="0">
              <a:latin typeface="+mj-lt"/>
            </a:endParaRPr>
          </a:p>
          <a:p>
            <a:pPr algn="just"/>
            <a:r>
              <a:rPr lang="vi-VN" sz="2400" b="1" dirty="0">
                <a:latin typeface="+mj-lt"/>
              </a:rPr>
              <a:t>b)</a:t>
            </a:r>
            <a:r>
              <a:rPr lang="vi-VN" sz="2400" dirty="0">
                <a:latin typeface="+mj-lt"/>
              </a:rPr>
              <a:t> 500ml dung dịch NaNO</a:t>
            </a:r>
            <a:r>
              <a:rPr lang="vi-VN" sz="2400" baseline="-25000" dirty="0">
                <a:latin typeface="+mj-lt"/>
              </a:rPr>
              <a:t>3</a:t>
            </a:r>
            <a:r>
              <a:rPr lang="vi-VN" sz="2400" dirty="0">
                <a:latin typeface="+mj-lt"/>
              </a:rPr>
              <a:t> 3M.</a:t>
            </a:r>
            <a:endParaRPr lang="vi-VN" sz="2400" dirty="0">
              <a:latin typeface="+mj-lt"/>
            </a:endParaRPr>
          </a:p>
          <a:p>
            <a:pPr algn="just"/>
            <a:r>
              <a:rPr lang="vi-VN" sz="2400" b="1" dirty="0">
                <a:latin typeface="+mj-lt"/>
              </a:rPr>
              <a:t>c)</a:t>
            </a:r>
            <a:r>
              <a:rPr lang="vi-VN" sz="2400" dirty="0">
                <a:latin typeface="+mj-lt"/>
              </a:rPr>
              <a:t> 200ml dung dịch BaCl</a:t>
            </a:r>
            <a:r>
              <a:rPr lang="vi-VN" sz="2400" baseline="-25000" dirty="0">
                <a:latin typeface="+mj-lt"/>
              </a:rPr>
              <a:t>2</a:t>
            </a:r>
            <a:r>
              <a:rPr lang="vi-VN" sz="2400" dirty="0">
                <a:latin typeface="+mj-lt"/>
              </a:rPr>
              <a:t> 0,1M.</a:t>
            </a:r>
            <a:endParaRPr lang="vi-VN" sz="2400" dirty="0">
              <a:latin typeface="+mj-lt"/>
            </a:endParaRPr>
          </a:p>
          <a:p>
            <a:pPr algn="just"/>
            <a:r>
              <a:rPr lang="vi-VN" sz="2400" b="1" dirty="0">
                <a:latin typeface="+mj-lt"/>
              </a:rPr>
              <a:t>d)</a:t>
            </a:r>
            <a:r>
              <a:rPr lang="vi-VN" sz="2400" dirty="0">
                <a:latin typeface="+mj-lt"/>
              </a:rPr>
              <a:t> 2 lít dung dịch K</a:t>
            </a:r>
            <a:r>
              <a:rPr lang="vi-VN" sz="2400" baseline="-25000" dirty="0">
                <a:latin typeface="+mj-lt"/>
              </a:rPr>
              <a:t>2</a:t>
            </a:r>
            <a:r>
              <a:rPr lang="vi-VN" sz="2400" dirty="0">
                <a:latin typeface="+mj-lt"/>
              </a:rPr>
              <a:t>SO</a:t>
            </a:r>
            <a:r>
              <a:rPr lang="vi-VN" sz="2400" baseline="-25000" dirty="0">
                <a:latin typeface="+mj-lt"/>
              </a:rPr>
              <a:t>4</a:t>
            </a:r>
            <a:r>
              <a:rPr lang="vi-VN" sz="2400" dirty="0">
                <a:latin typeface="+mj-lt"/>
              </a:rPr>
              <a:t> 0,4M.</a:t>
            </a:r>
            <a:endParaRPr lang="vi-VN" sz="2400" dirty="0">
              <a:latin typeface="+mj-lt"/>
            </a:endParaRPr>
          </a:p>
          <a:p>
            <a:endParaRPr lang="vi-VN" sz="2400" dirty="0">
              <a:latin typeface="+mj-lt"/>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8338" y="656009"/>
            <a:ext cx="7952704" cy="2677656"/>
          </a:xfrm>
          <a:prstGeom prst="rect">
            <a:avLst/>
          </a:prstGeom>
          <a:noFill/>
        </p:spPr>
        <p:txBody>
          <a:bodyPr wrap="square">
            <a:spAutoFit/>
          </a:bodyPr>
          <a:lstStyle/>
          <a:p>
            <a:pPr>
              <a:spcAft>
                <a:spcPts val="0"/>
              </a:spcAft>
            </a:pPr>
            <a:r>
              <a:rPr lang="vi-VN" sz="28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vi-VN"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vi-VN"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vi-VN" sz="2800" kern="100" dirty="0">
                <a:latin typeface="Times New Roman" panose="02020603050405020304" pitchFamily="18" charset="0"/>
                <a:ea typeface="Calibri" panose="020F0502020204030204" pitchFamily="34" charset="0"/>
                <a:cs typeface="Times New Roman" panose="02020603050405020304" pitchFamily="18" charset="0"/>
              </a:rPr>
              <a:t>a.</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Tính thể tích  dung dịch HNO</a:t>
            </a:r>
            <a:r>
              <a:rPr lang="en-US" sz="2800" kern="1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 1M. Biết trong dung dịch có hòa tan 12,6 gam HNO</a:t>
            </a:r>
            <a:r>
              <a:rPr lang="en-US" sz="2800" kern="1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2800" kern="100" dirty="0">
                <a:latin typeface="Times New Roman" panose="02020603050405020304" pitchFamily="18" charset="0"/>
                <a:ea typeface="Calibri" panose="020F0502020204030204" pitchFamily="34" charset="0"/>
                <a:cs typeface="Times New Roman" panose="02020603050405020304" pitchFamily="18" charset="0"/>
              </a:rPr>
              <a:t>b.</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 Tính thể tích  dung dịch KCl </a:t>
            </a:r>
            <a:r>
              <a:rPr lang="vi-VN" sz="2800" kern="100" dirty="0">
                <a:latin typeface="Times New Roman" panose="02020603050405020304" pitchFamily="18" charset="0"/>
                <a:ea typeface="Calibri" panose="020F0502020204030204" pitchFamily="34" charset="0"/>
                <a:cs typeface="Times New Roman" panose="02020603050405020304" pitchFamily="18" charset="0"/>
              </a:rPr>
              <a:t>2</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M. Biết trong dung dịch có hòa tan 14,9 gam KCl.</a:t>
            </a:r>
            <a:endParaRPr lang="vi-VN"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endParaRPr lang="vi-VN"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3298" y="2334247"/>
            <a:ext cx="7984901" cy="1384995"/>
          </a:xfrm>
          <a:prstGeom prst="rect">
            <a:avLst/>
          </a:prstGeom>
          <a:noFill/>
        </p:spPr>
        <p:txBody>
          <a:bodyPr wrap="square">
            <a:spAutoFit/>
          </a:bodyPr>
          <a:lstStyle/>
          <a:p>
            <a:pPr algn="l"/>
            <a:r>
              <a:rPr lang="vi-VN" sz="2800" b="1" dirty="0">
                <a:solidFill>
                  <a:srgbClr val="FF0000"/>
                </a:solidFill>
                <a:latin typeface="+mj-lt"/>
              </a:rPr>
              <a:t>Bài 5</a:t>
            </a:r>
            <a:r>
              <a:rPr lang="vi-VN" sz="2800" b="1" dirty="0">
                <a:solidFill>
                  <a:srgbClr val="333333"/>
                </a:solidFill>
                <a:latin typeface="+mj-lt"/>
              </a:rPr>
              <a:t>:</a:t>
            </a:r>
            <a:r>
              <a:rPr lang="vi-VN" sz="2800" b="0" i="0" dirty="0">
                <a:solidFill>
                  <a:srgbClr val="333333"/>
                </a:solidFill>
                <a:effectLst/>
                <a:latin typeface="+mj-lt"/>
              </a:rPr>
              <a:t> Khối lượng CuSO</a:t>
            </a:r>
            <a:r>
              <a:rPr lang="vi-VN" sz="2800" b="0" i="0" baseline="-25000" dirty="0">
                <a:solidFill>
                  <a:srgbClr val="333333"/>
                </a:solidFill>
                <a:effectLst/>
                <a:latin typeface="+mj-lt"/>
              </a:rPr>
              <a:t>4</a:t>
            </a:r>
            <a:r>
              <a:rPr lang="vi-VN" sz="2800" b="0" i="0" dirty="0">
                <a:solidFill>
                  <a:srgbClr val="333333"/>
                </a:solidFill>
                <a:effectLst/>
                <a:latin typeface="+mj-lt"/>
              </a:rPr>
              <a:t> có trong 100 ml dung dịch CuSO</a:t>
            </a:r>
            <a:r>
              <a:rPr lang="vi-VN" sz="2800" b="0" i="0" baseline="-25000" dirty="0">
                <a:solidFill>
                  <a:srgbClr val="333333"/>
                </a:solidFill>
                <a:effectLst/>
                <a:latin typeface="+mj-lt"/>
              </a:rPr>
              <a:t>4</a:t>
            </a:r>
            <a:r>
              <a:rPr lang="vi-VN" sz="2800" b="0" i="0" dirty="0">
                <a:solidFill>
                  <a:srgbClr val="333333"/>
                </a:solidFill>
                <a:effectLst/>
                <a:latin typeface="+mj-lt"/>
              </a:rPr>
              <a:t> 0,5 M là</a:t>
            </a:r>
            <a:endParaRPr lang="vi-VN" sz="2800" b="0" i="0" dirty="0">
              <a:solidFill>
                <a:srgbClr val="333333"/>
              </a:solidFill>
              <a:effectLst/>
              <a:latin typeface="+mj-lt"/>
            </a:endParaRPr>
          </a:p>
          <a:p>
            <a:pPr algn="l"/>
            <a:r>
              <a:rPr lang="vi-VN" sz="2800" b="0" i="0" dirty="0">
                <a:solidFill>
                  <a:srgbClr val="333333"/>
                </a:solidFill>
                <a:effectLst/>
                <a:latin typeface="+mj-lt"/>
              </a:rPr>
              <a:t>A. 80 gam.       B. 160 gam.     C. 16 gam.     D. 8 gam.</a:t>
            </a:r>
            <a:endParaRPr lang="vi-VN" sz="2800" b="0" i="0" dirty="0">
              <a:solidFill>
                <a:srgbClr val="333333"/>
              </a:solidFill>
              <a:effectLst/>
              <a:latin typeface="+mj-lt"/>
            </a:endParaRPr>
          </a:p>
        </p:txBody>
      </p:sp>
      <p:sp>
        <p:nvSpPr>
          <p:cNvPr id="7" name="TextBox 6"/>
          <p:cNvSpPr txBox="1"/>
          <p:nvPr/>
        </p:nvSpPr>
        <p:spPr>
          <a:xfrm>
            <a:off x="473298" y="547096"/>
            <a:ext cx="7759520" cy="1569660"/>
          </a:xfrm>
          <a:prstGeom prst="rect">
            <a:avLst/>
          </a:prstGeom>
          <a:noFill/>
        </p:spPr>
        <p:txBody>
          <a:bodyPr wrap="square">
            <a:spAutoFit/>
          </a:bodyPr>
          <a:lstStyle/>
          <a:p>
            <a:pPr algn="l"/>
            <a:r>
              <a:rPr lang="vi-VN" sz="2400" b="1" dirty="0">
                <a:solidFill>
                  <a:srgbClr val="FF0000"/>
                </a:solidFill>
                <a:highlight>
                  <a:srgbClr val="FFFFFF"/>
                </a:highlight>
                <a:latin typeface="+mj-lt"/>
              </a:rPr>
              <a:t>Bài 4</a:t>
            </a:r>
            <a:r>
              <a:rPr lang="vi-VN" sz="2400" b="1" dirty="0">
                <a:solidFill>
                  <a:srgbClr val="333333"/>
                </a:solidFill>
                <a:highlight>
                  <a:srgbClr val="FFFFFF"/>
                </a:highlight>
                <a:latin typeface="+mj-lt"/>
              </a:rPr>
              <a:t>:</a:t>
            </a:r>
            <a:r>
              <a:rPr lang="vi-VN" sz="2400" b="0" i="0" dirty="0">
                <a:solidFill>
                  <a:srgbClr val="333333"/>
                </a:solidFill>
                <a:effectLst/>
                <a:highlight>
                  <a:srgbClr val="FFFFFF"/>
                </a:highlight>
                <a:latin typeface="+mj-lt"/>
              </a:rPr>
              <a:t> Rót 300 ml nước vào bình có chứa sẵn 200 ml sodium chloride 0,50 M và lắc đều, thu được dung dịch sodium chloride mới. Nồng độ mol của dung dịch thu được là</a:t>
            </a:r>
            <a:endParaRPr lang="vi-VN" sz="2400" b="0" i="0" dirty="0">
              <a:solidFill>
                <a:srgbClr val="333333"/>
              </a:solidFill>
              <a:effectLst/>
              <a:highlight>
                <a:srgbClr val="FFFFFF"/>
              </a:highlight>
              <a:latin typeface="+mj-lt"/>
            </a:endParaRPr>
          </a:p>
          <a:p>
            <a:pPr algn="l"/>
            <a:r>
              <a:rPr lang="vi-VN" sz="2400" b="0" i="0" dirty="0">
                <a:solidFill>
                  <a:srgbClr val="333333"/>
                </a:solidFill>
                <a:effectLst/>
                <a:highlight>
                  <a:srgbClr val="FFFFFF"/>
                </a:highlight>
                <a:latin typeface="+mj-lt"/>
              </a:rPr>
              <a:t>A. 0,05 M.          B. 0,10 M.    C. 0,20 M.            D. 0,30 M.</a:t>
            </a:r>
            <a:endParaRPr lang="vi-VN" sz="2400" b="0" i="0" dirty="0">
              <a:solidFill>
                <a:srgbClr val="333333"/>
              </a:solidFill>
              <a:effectLst/>
              <a:highlight>
                <a:srgbClr val="FFFFFF"/>
              </a:highlight>
              <a:latin typeface="+mj-lt"/>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1127819" y="2695055"/>
            <a:ext cx="6264653" cy="1517728"/>
          </a:xfrm>
          <a:prstGeom prst="rect">
            <a:avLst/>
          </a:prstGeom>
        </p:spPr>
      </p:pic>
      <p:pic>
        <p:nvPicPr>
          <p:cNvPr id="7" name="Picture 6"/>
          <p:cNvPicPr>
            <a:picLocks noChangeAspect="1"/>
          </p:cNvPicPr>
          <p:nvPr/>
        </p:nvPicPr>
        <p:blipFill>
          <a:blip r:embed="rId2"/>
          <a:stretch>
            <a:fillRect/>
          </a:stretch>
        </p:blipFill>
        <p:spPr>
          <a:xfrm>
            <a:off x="1056953" y="402649"/>
            <a:ext cx="6335520" cy="1975917"/>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66"/>
          <p:cNvSpPr txBox="1">
            <a:spLocks noGrp="1"/>
          </p:cNvSpPr>
          <p:nvPr>
            <p:ph type="title"/>
          </p:nvPr>
        </p:nvSpPr>
        <p:spPr>
          <a:xfrm>
            <a:off x="713224" y="1943482"/>
            <a:ext cx="1023600" cy="820800"/>
          </a:xfrm>
          <a:prstGeom prst="rect">
            <a:avLst/>
          </a:prstGeom>
          <a:solidFill>
            <a:schemeClr val="bg1"/>
          </a:solidFill>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mj-lt"/>
              </a:rPr>
              <a:t>I</a:t>
            </a:r>
            <a:endParaRPr b="1">
              <a:latin typeface="+mj-lt"/>
            </a:endParaRPr>
          </a:p>
        </p:txBody>
      </p:sp>
      <p:sp>
        <p:nvSpPr>
          <p:cNvPr id="1362" name="Google Shape;1362;p66"/>
          <p:cNvSpPr txBox="1">
            <a:spLocks noGrp="1"/>
          </p:cNvSpPr>
          <p:nvPr>
            <p:ph type="title" idx="2"/>
          </p:nvPr>
        </p:nvSpPr>
        <p:spPr>
          <a:xfrm>
            <a:off x="713224" y="3086982"/>
            <a:ext cx="5684477" cy="1571457"/>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GB" b="1">
                <a:latin typeface="+mj-lt"/>
              </a:rPr>
              <a:t>ĐỘ TAN CỦA MỘT CHẤT TRONG NƯỚC</a:t>
            </a:r>
            <a:endParaRPr b="1">
              <a:latin typeface="+mj-lt"/>
            </a:endParaRPr>
          </a:p>
        </p:txBody>
      </p:sp>
      <p:sp>
        <p:nvSpPr>
          <p:cNvPr id="1363" name="Google Shape;1363;p66"/>
          <p:cNvSpPr/>
          <p:nvPr/>
        </p:nvSpPr>
        <p:spPr>
          <a:xfrm rot="-1042164">
            <a:off x="-452818" y="-588797"/>
            <a:ext cx="3746529" cy="2080938"/>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4" name="Google Shape;1364;p66"/>
          <p:cNvSpPr/>
          <p:nvPr/>
        </p:nvSpPr>
        <p:spPr>
          <a:xfrm>
            <a:off x="7331960" y="44268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65" name="Google Shape;1365;p66"/>
          <p:cNvGrpSpPr/>
          <p:nvPr/>
        </p:nvGrpSpPr>
        <p:grpSpPr>
          <a:xfrm>
            <a:off x="6082145" y="730282"/>
            <a:ext cx="2603219" cy="2412265"/>
            <a:chOff x="5624475" y="1580253"/>
            <a:chExt cx="2833721" cy="2624354"/>
          </a:xfrm>
        </p:grpSpPr>
        <p:sp>
          <p:nvSpPr>
            <p:cNvPr id="1366" name="Google Shape;1366;p66"/>
            <p:cNvSpPr/>
            <p:nvPr/>
          </p:nvSpPr>
          <p:spPr>
            <a:xfrm>
              <a:off x="6332579" y="1664685"/>
              <a:ext cx="1334653" cy="2054640"/>
            </a:xfrm>
            <a:custGeom>
              <a:avLst/>
              <a:gdLst/>
              <a:ahLst/>
              <a:cxnLst/>
              <a:rect l="l" t="t" r="r" b="b"/>
              <a:pathLst>
                <a:path w="34950" h="53804" extrusionOk="0">
                  <a:moveTo>
                    <a:pt x="17498" y="0"/>
                  </a:moveTo>
                  <a:lnTo>
                    <a:pt x="9622" y="827"/>
                  </a:lnTo>
                  <a:lnTo>
                    <a:pt x="11780" y="21436"/>
                  </a:lnTo>
                  <a:cubicBezTo>
                    <a:pt x="4707" y="23962"/>
                    <a:pt x="0" y="31069"/>
                    <a:pt x="815" y="38865"/>
                  </a:cubicBezTo>
                  <a:cubicBezTo>
                    <a:pt x="1717" y="47434"/>
                    <a:pt x="8946" y="53804"/>
                    <a:pt x="17373" y="53804"/>
                  </a:cubicBezTo>
                  <a:cubicBezTo>
                    <a:pt x="17957" y="53804"/>
                    <a:pt x="18546" y="53773"/>
                    <a:pt x="19139" y="53711"/>
                  </a:cubicBezTo>
                  <a:cubicBezTo>
                    <a:pt x="28290" y="52757"/>
                    <a:pt x="34950" y="44560"/>
                    <a:pt x="33985" y="35397"/>
                  </a:cubicBezTo>
                  <a:cubicBezTo>
                    <a:pt x="33170" y="27590"/>
                    <a:pt x="27096" y="21609"/>
                    <a:pt x="19656" y="20598"/>
                  </a:cubicBezTo>
                  <a:lnTo>
                    <a:pt x="174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7" name="Google Shape;1367;p66"/>
            <p:cNvSpPr/>
            <p:nvPr/>
          </p:nvSpPr>
          <p:spPr>
            <a:xfrm>
              <a:off x="6405326" y="1683511"/>
              <a:ext cx="1191756" cy="1979716"/>
            </a:xfrm>
            <a:custGeom>
              <a:avLst/>
              <a:gdLst/>
              <a:ahLst/>
              <a:cxnLst/>
              <a:rect l="l" t="t" r="r" b="b"/>
              <a:pathLst>
                <a:path w="31208" h="51842" extrusionOk="0">
                  <a:moveTo>
                    <a:pt x="13859" y="1"/>
                  </a:moveTo>
                  <a:lnTo>
                    <a:pt x="9519" y="460"/>
                  </a:lnTo>
                  <a:lnTo>
                    <a:pt x="11815" y="22458"/>
                  </a:lnTo>
                  <a:lnTo>
                    <a:pt x="10495" y="22918"/>
                  </a:lnTo>
                  <a:cubicBezTo>
                    <a:pt x="4020" y="25237"/>
                    <a:pt x="1" y="31644"/>
                    <a:pt x="713" y="38499"/>
                  </a:cubicBezTo>
                  <a:cubicBezTo>
                    <a:pt x="805" y="39382"/>
                    <a:pt x="976" y="40244"/>
                    <a:pt x="1218" y="41070"/>
                  </a:cubicBezTo>
                  <a:cubicBezTo>
                    <a:pt x="1573" y="42298"/>
                    <a:pt x="2068" y="43459"/>
                    <a:pt x="2711" y="44526"/>
                  </a:cubicBezTo>
                  <a:cubicBezTo>
                    <a:pt x="3112" y="45215"/>
                    <a:pt x="3571" y="45858"/>
                    <a:pt x="4076" y="46467"/>
                  </a:cubicBezTo>
                  <a:cubicBezTo>
                    <a:pt x="4800" y="47327"/>
                    <a:pt x="5604" y="48108"/>
                    <a:pt x="6500" y="48786"/>
                  </a:cubicBezTo>
                  <a:cubicBezTo>
                    <a:pt x="9021" y="50711"/>
                    <a:pt x="12172" y="51841"/>
                    <a:pt x="15519" y="51841"/>
                  </a:cubicBezTo>
                  <a:cubicBezTo>
                    <a:pt x="15586" y="51841"/>
                    <a:pt x="15652" y="51841"/>
                    <a:pt x="15719" y="51840"/>
                  </a:cubicBezTo>
                  <a:cubicBezTo>
                    <a:pt x="16167" y="51840"/>
                    <a:pt x="16626" y="51805"/>
                    <a:pt x="17073" y="51759"/>
                  </a:cubicBezTo>
                  <a:cubicBezTo>
                    <a:pt x="25248" y="50910"/>
                    <a:pt x="31208" y="43573"/>
                    <a:pt x="30346" y="35399"/>
                  </a:cubicBezTo>
                  <a:cubicBezTo>
                    <a:pt x="30300" y="34939"/>
                    <a:pt x="30231" y="34491"/>
                    <a:pt x="30139" y="34044"/>
                  </a:cubicBezTo>
                  <a:cubicBezTo>
                    <a:pt x="29485" y="30702"/>
                    <a:pt x="27728" y="27775"/>
                    <a:pt x="25260" y="25639"/>
                  </a:cubicBezTo>
                  <a:cubicBezTo>
                    <a:pt x="24411" y="24915"/>
                    <a:pt x="23480" y="24284"/>
                    <a:pt x="22493" y="23756"/>
                  </a:cubicBezTo>
                  <a:cubicBezTo>
                    <a:pt x="21793" y="23389"/>
                    <a:pt x="21058" y="23078"/>
                    <a:pt x="20300" y="22826"/>
                  </a:cubicBezTo>
                  <a:cubicBezTo>
                    <a:pt x="19416" y="22527"/>
                    <a:pt x="18497" y="22310"/>
                    <a:pt x="17545" y="22183"/>
                  </a:cubicBezTo>
                  <a:lnTo>
                    <a:pt x="16626" y="22057"/>
                  </a:lnTo>
                  <a:lnTo>
                    <a:pt x="16155" y="21988"/>
                  </a:lnTo>
                  <a:lnTo>
                    <a:pt x="138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8" name="Google Shape;1368;p66"/>
            <p:cNvSpPr/>
            <p:nvPr/>
          </p:nvSpPr>
          <p:spPr>
            <a:xfrm>
              <a:off x="6462759" y="2904623"/>
              <a:ext cx="1098387" cy="724646"/>
            </a:xfrm>
            <a:custGeom>
              <a:avLst/>
              <a:gdLst/>
              <a:ahLst/>
              <a:cxnLst/>
              <a:rect l="l" t="t" r="r" b="b"/>
              <a:pathLst>
                <a:path w="28763" h="18976" extrusionOk="0">
                  <a:moveTo>
                    <a:pt x="27132" y="0"/>
                  </a:moveTo>
                  <a:cubicBezTo>
                    <a:pt x="25107" y="2126"/>
                    <a:pt x="22167" y="3426"/>
                    <a:pt x="19229" y="3426"/>
                  </a:cubicBezTo>
                  <a:cubicBezTo>
                    <a:pt x="18502" y="3426"/>
                    <a:pt x="17775" y="3346"/>
                    <a:pt x="17062" y="3180"/>
                  </a:cubicBezTo>
                  <a:cubicBezTo>
                    <a:pt x="14307" y="2549"/>
                    <a:pt x="11861" y="804"/>
                    <a:pt x="9060" y="367"/>
                  </a:cubicBezTo>
                  <a:cubicBezTo>
                    <a:pt x="8641" y="301"/>
                    <a:pt x="8218" y="269"/>
                    <a:pt x="7796" y="269"/>
                  </a:cubicBezTo>
                  <a:cubicBezTo>
                    <a:pt x="4704" y="269"/>
                    <a:pt x="1630" y="1992"/>
                    <a:pt x="24" y="4639"/>
                  </a:cubicBezTo>
                  <a:cubicBezTo>
                    <a:pt x="1" y="5224"/>
                    <a:pt x="36" y="5821"/>
                    <a:pt x="92" y="6430"/>
                  </a:cubicBezTo>
                  <a:cubicBezTo>
                    <a:pt x="845" y="13608"/>
                    <a:pt x="6947" y="18975"/>
                    <a:pt x="14013" y="18975"/>
                  </a:cubicBezTo>
                  <a:cubicBezTo>
                    <a:pt x="14497" y="18975"/>
                    <a:pt x="14986" y="18950"/>
                    <a:pt x="15478" y="18899"/>
                  </a:cubicBezTo>
                  <a:cubicBezTo>
                    <a:pt x="23170" y="18095"/>
                    <a:pt x="28762" y="11194"/>
                    <a:pt x="27958" y="3513"/>
                  </a:cubicBezTo>
                  <a:cubicBezTo>
                    <a:pt x="27832" y="2284"/>
                    <a:pt x="27545" y="1102"/>
                    <a:pt x="27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9" name="Google Shape;1369;p66"/>
            <p:cNvSpPr/>
            <p:nvPr/>
          </p:nvSpPr>
          <p:spPr>
            <a:xfrm>
              <a:off x="6463218" y="2904623"/>
              <a:ext cx="1070281" cy="724761"/>
            </a:xfrm>
            <a:custGeom>
              <a:avLst/>
              <a:gdLst/>
              <a:ahLst/>
              <a:cxnLst/>
              <a:rect l="l" t="t" r="r" b="b"/>
              <a:pathLst>
                <a:path w="28027" h="18979" extrusionOk="0">
                  <a:moveTo>
                    <a:pt x="3927" y="6900"/>
                  </a:moveTo>
                  <a:cubicBezTo>
                    <a:pt x="4352" y="6900"/>
                    <a:pt x="4409" y="7589"/>
                    <a:pt x="3950" y="7635"/>
                  </a:cubicBezTo>
                  <a:lnTo>
                    <a:pt x="3904" y="7635"/>
                  </a:lnTo>
                  <a:cubicBezTo>
                    <a:pt x="3479" y="7635"/>
                    <a:pt x="3422" y="6946"/>
                    <a:pt x="3881" y="6900"/>
                  </a:cubicBezTo>
                  <a:close/>
                  <a:moveTo>
                    <a:pt x="6602" y="6073"/>
                  </a:moveTo>
                  <a:cubicBezTo>
                    <a:pt x="6717" y="6073"/>
                    <a:pt x="6821" y="6096"/>
                    <a:pt x="6923" y="6142"/>
                  </a:cubicBezTo>
                  <a:cubicBezTo>
                    <a:pt x="6992" y="6177"/>
                    <a:pt x="7050" y="6211"/>
                    <a:pt x="7107" y="6257"/>
                  </a:cubicBezTo>
                  <a:cubicBezTo>
                    <a:pt x="7211" y="6338"/>
                    <a:pt x="7291" y="6453"/>
                    <a:pt x="7349" y="6590"/>
                  </a:cubicBezTo>
                  <a:cubicBezTo>
                    <a:pt x="7360" y="6659"/>
                    <a:pt x="7383" y="6728"/>
                    <a:pt x="7395" y="6797"/>
                  </a:cubicBezTo>
                  <a:cubicBezTo>
                    <a:pt x="7418" y="6900"/>
                    <a:pt x="7406" y="7015"/>
                    <a:pt x="7360" y="7107"/>
                  </a:cubicBezTo>
                  <a:cubicBezTo>
                    <a:pt x="7337" y="7210"/>
                    <a:pt x="7291" y="7302"/>
                    <a:pt x="7222" y="7382"/>
                  </a:cubicBezTo>
                  <a:cubicBezTo>
                    <a:pt x="7153" y="7474"/>
                    <a:pt x="7073" y="7532"/>
                    <a:pt x="6981" y="7578"/>
                  </a:cubicBezTo>
                  <a:cubicBezTo>
                    <a:pt x="6889" y="7635"/>
                    <a:pt x="6798" y="7670"/>
                    <a:pt x="6683" y="7681"/>
                  </a:cubicBezTo>
                  <a:lnTo>
                    <a:pt x="6591" y="7681"/>
                  </a:lnTo>
                  <a:cubicBezTo>
                    <a:pt x="6476" y="7681"/>
                    <a:pt x="6372" y="7658"/>
                    <a:pt x="6269" y="7612"/>
                  </a:cubicBezTo>
                  <a:cubicBezTo>
                    <a:pt x="6212" y="7578"/>
                    <a:pt x="6143" y="7543"/>
                    <a:pt x="6086" y="7509"/>
                  </a:cubicBezTo>
                  <a:cubicBezTo>
                    <a:pt x="5982" y="7417"/>
                    <a:pt x="5902" y="7302"/>
                    <a:pt x="5844" y="7176"/>
                  </a:cubicBezTo>
                  <a:cubicBezTo>
                    <a:pt x="5833" y="7107"/>
                    <a:pt x="5810" y="7038"/>
                    <a:pt x="5798" y="6958"/>
                  </a:cubicBezTo>
                  <a:cubicBezTo>
                    <a:pt x="5775" y="6854"/>
                    <a:pt x="5787" y="6751"/>
                    <a:pt x="5833" y="6647"/>
                  </a:cubicBezTo>
                  <a:cubicBezTo>
                    <a:pt x="5856" y="6544"/>
                    <a:pt x="5902" y="6453"/>
                    <a:pt x="5971" y="6372"/>
                  </a:cubicBezTo>
                  <a:cubicBezTo>
                    <a:pt x="6040" y="6280"/>
                    <a:pt x="6120" y="6223"/>
                    <a:pt x="6212" y="6177"/>
                  </a:cubicBezTo>
                  <a:cubicBezTo>
                    <a:pt x="6303" y="6119"/>
                    <a:pt x="6407" y="6085"/>
                    <a:pt x="6510" y="6073"/>
                  </a:cubicBezTo>
                  <a:close/>
                  <a:moveTo>
                    <a:pt x="26143" y="6877"/>
                  </a:moveTo>
                  <a:cubicBezTo>
                    <a:pt x="26247" y="6877"/>
                    <a:pt x="26339" y="6900"/>
                    <a:pt x="26419" y="6935"/>
                  </a:cubicBezTo>
                  <a:cubicBezTo>
                    <a:pt x="26477" y="6969"/>
                    <a:pt x="26523" y="7004"/>
                    <a:pt x="26569" y="7027"/>
                  </a:cubicBezTo>
                  <a:cubicBezTo>
                    <a:pt x="26661" y="7107"/>
                    <a:pt x="26729" y="7198"/>
                    <a:pt x="26775" y="7313"/>
                  </a:cubicBezTo>
                  <a:cubicBezTo>
                    <a:pt x="26786" y="7371"/>
                    <a:pt x="26798" y="7428"/>
                    <a:pt x="26821" y="7486"/>
                  </a:cubicBezTo>
                  <a:cubicBezTo>
                    <a:pt x="26832" y="7578"/>
                    <a:pt x="26821" y="7670"/>
                    <a:pt x="26786" y="7750"/>
                  </a:cubicBezTo>
                  <a:cubicBezTo>
                    <a:pt x="26763" y="7841"/>
                    <a:pt x="26729" y="7910"/>
                    <a:pt x="26672" y="7979"/>
                  </a:cubicBezTo>
                  <a:cubicBezTo>
                    <a:pt x="26615" y="8060"/>
                    <a:pt x="26546" y="8106"/>
                    <a:pt x="26465" y="8140"/>
                  </a:cubicBezTo>
                  <a:cubicBezTo>
                    <a:pt x="26396" y="8198"/>
                    <a:pt x="26304" y="8221"/>
                    <a:pt x="26212" y="8232"/>
                  </a:cubicBezTo>
                  <a:lnTo>
                    <a:pt x="26143" y="8232"/>
                  </a:lnTo>
                  <a:cubicBezTo>
                    <a:pt x="26052" y="8232"/>
                    <a:pt x="25960" y="8209"/>
                    <a:pt x="25868" y="8175"/>
                  </a:cubicBezTo>
                  <a:cubicBezTo>
                    <a:pt x="25822" y="8140"/>
                    <a:pt x="25765" y="8117"/>
                    <a:pt x="25719" y="8083"/>
                  </a:cubicBezTo>
                  <a:cubicBezTo>
                    <a:pt x="25627" y="8002"/>
                    <a:pt x="25558" y="7910"/>
                    <a:pt x="25512" y="7807"/>
                  </a:cubicBezTo>
                  <a:cubicBezTo>
                    <a:pt x="25500" y="7750"/>
                    <a:pt x="25489" y="7681"/>
                    <a:pt x="25477" y="7624"/>
                  </a:cubicBezTo>
                  <a:cubicBezTo>
                    <a:pt x="25454" y="7532"/>
                    <a:pt x="25466" y="7451"/>
                    <a:pt x="25500" y="7359"/>
                  </a:cubicBezTo>
                  <a:cubicBezTo>
                    <a:pt x="25523" y="7279"/>
                    <a:pt x="25558" y="7198"/>
                    <a:pt x="25615" y="7130"/>
                  </a:cubicBezTo>
                  <a:cubicBezTo>
                    <a:pt x="25673" y="7061"/>
                    <a:pt x="25742" y="7004"/>
                    <a:pt x="25822" y="6969"/>
                  </a:cubicBezTo>
                  <a:cubicBezTo>
                    <a:pt x="25903" y="6923"/>
                    <a:pt x="25983" y="6889"/>
                    <a:pt x="26074" y="6889"/>
                  </a:cubicBezTo>
                  <a:cubicBezTo>
                    <a:pt x="26097" y="6877"/>
                    <a:pt x="26120" y="6877"/>
                    <a:pt x="26143" y="6877"/>
                  </a:cubicBezTo>
                  <a:close/>
                  <a:moveTo>
                    <a:pt x="5569" y="8565"/>
                  </a:moveTo>
                  <a:cubicBezTo>
                    <a:pt x="5741" y="8565"/>
                    <a:pt x="5902" y="8599"/>
                    <a:pt x="6051" y="8668"/>
                  </a:cubicBezTo>
                  <a:cubicBezTo>
                    <a:pt x="6143" y="8726"/>
                    <a:pt x="6224" y="8783"/>
                    <a:pt x="6303" y="8829"/>
                  </a:cubicBezTo>
                  <a:cubicBezTo>
                    <a:pt x="6464" y="8956"/>
                    <a:pt x="6591" y="9127"/>
                    <a:pt x="6660" y="9311"/>
                  </a:cubicBezTo>
                  <a:cubicBezTo>
                    <a:pt x="6683" y="9415"/>
                    <a:pt x="6717" y="9518"/>
                    <a:pt x="6740" y="9622"/>
                  </a:cubicBezTo>
                  <a:cubicBezTo>
                    <a:pt x="6763" y="9782"/>
                    <a:pt x="6740" y="9931"/>
                    <a:pt x="6683" y="10081"/>
                  </a:cubicBezTo>
                  <a:cubicBezTo>
                    <a:pt x="6648" y="10230"/>
                    <a:pt x="6579" y="10367"/>
                    <a:pt x="6476" y="10482"/>
                  </a:cubicBezTo>
                  <a:cubicBezTo>
                    <a:pt x="6384" y="10609"/>
                    <a:pt x="6269" y="10701"/>
                    <a:pt x="6132" y="10758"/>
                  </a:cubicBezTo>
                  <a:cubicBezTo>
                    <a:pt x="5994" y="10850"/>
                    <a:pt x="5856" y="10896"/>
                    <a:pt x="5695" y="10907"/>
                  </a:cubicBezTo>
                  <a:cubicBezTo>
                    <a:pt x="5649" y="10918"/>
                    <a:pt x="5604" y="10918"/>
                    <a:pt x="5569" y="10918"/>
                  </a:cubicBezTo>
                  <a:cubicBezTo>
                    <a:pt x="5397" y="10918"/>
                    <a:pt x="5236" y="10884"/>
                    <a:pt x="5086" y="10816"/>
                  </a:cubicBezTo>
                  <a:cubicBezTo>
                    <a:pt x="4995" y="10758"/>
                    <a:pt x="4915" y="10712"/>
                    <a:pt x="4834" y="10655"/>
                  </a:cubicBezTo>
                  <a:cubicBezTo>
                    <a:pt x="4673" y="10528"/>
                    <a:pt x="4547" y="10367"/>
                    <a:pt x="4478" y="10173"/>
                  </a:cubicBezTo>
                  <a:cubicBezTo>
                    <a:pt x="4455" y="10069"/>
                    <a:pt x="4420" y="9966"/>
                    <a:pt x="4397" y="9862"/>
                  </a:cubicBezTo>
                  <a:cubicBezTo>
                    <a:pt x="4375" y="9701"/>
                    <a:pt x="4397" y="9553"/>
                    <a:pt x="4455" y="9403"/>
                  </a:cubicBezTo>
                  <a:cubicBezTo>
                    <a:pt x="4489" y="9254"/>
                    <a:pt x="4558" y="9116"/>
                    <a:pt x="4662" y="9002"/>
                  </a:cubicBezTo>
                  <a:cubicBezTo>
                    <a:pt x="4754" y="8875"/>
                    <a:pt x="4869" y="8783"/>
                    <a:pt x="5006" y="8726"/>
                  </a:cubicBezTo>
                  <a:cubicBezTo>
                    <a:pt x="5144" y="8634"/>
                    <a:pt x="5282" y="8588"/>
                    <a:pt x="5443" y="8576"/>
                  </a:cubicBezTo>
                  <a:cubicBezTo>
                    <a:pt x="5489" y="8565"/>
                    <a:pt x="5535" y="8565"/>
                    <a:pt x="5569" y="8565"/>
                  </a:cubicBezTo>
                  <a:close/>
                  <a:moveTo>
                    <a:pt x="14203" y="10839"/>
                  </a:moveTo>
                  <a:cubicBezTo>
                    <a:pt x="14226" y="10839"/>
                    <a:pt x="14249" y="10850"/>
                    <a:pt x="14272" y="10850"/>
                  </a:cubicBezTo>
                  <a:cubicBezTo>
                    <a:pt x="14283" y="10862"/>
                    <a:pt x="14295" y="10873"/>
                    <a:pt x="14306" y="10873"/>
                  </a:cubicBezTo>
                  <a:cubicBezTo>
                    <a:pt x="14329" y="10896"/>
                    <a:pt x="14352" y="10918"/>
                    <a:pt x="14352" y="10941"/>
                  </a:cubicBezTo>
                  <a:cubicBezTo>
                    <a:pt x="14363" y="10953"/>
                    <a:pt x="14363" y="10976"/>
                    <a:pt x="14363" y="10987"/>
                  </a:cubicBezTo>
                  <a:cubicBezTo>
                    <a:pt x="14375" y="11010"/>
                    <a:pt x="14363" y="11022"/>
                    <a:pt x="14363" y="11045"/>
                  </a:cubicBezTo>
                  <a:cubicBezTo>
                    <a:pt x="14352" y="11068"/>
                    <a:pt x="14340" y="11091"/>
                    <a:pt x="14329" y="11102"/>
                  </a:cubicBezTo>
                  <a:cubicBezTo>
                    <a:pt x="14317" y="11125"/>
                    <a:pt x="14306" y="11137"/>
                    <a:pt x="14283" y="11137"/>
                  </a:cubicBezTo>
                  <a:cubicBezTo>
                    <a:pt x="14261" y="11148"/>
                    <a:pt x="14249" y="11160"/>
                    <a:pt x="14226" y="11160"/>
                  </a:cubicBezTo>
                  <a:lnTo>
                    <a:pt x="14203" y="11160"/>
                  </a:lnTo>
                  <a:cubicBezTo>
                    <a:pt x="14180" y="11160"/>
                    <a:pt x="14157" y="11160"/>
                    <a:pt x="14146" y="11148"/>
                  </a:cubicBezTo>
                  <a:cubicBezTo>
                    <a:pt x="14134" y="11137"/>
                    <a:pt x="14123" y="11137"/>
                    <a:pt x="14111" y="11125"/>
                  </a:cubicBezTo>
                  <a:cubicBezTo>
                    <a:pt x="14088" y="11114"/>
                    <a:pt x="14065" y="11091"/>
                    <a:pt x="14054" y="11056"/>
                  </a:cubicBezTo>
                  <a:cubicBezTo>
                    <a:pt x="14054" y="11045"/>
                    <a:pt x="14054" y="11033"/>
                    <a:pt x="14042" y="11022"/>
                  </a:cubicBezTo>
                  <a:cubicBezTo>
                    <a:pt x="14042" y="10999"/>
                    <a:pt x="14042" y="10976"/>
                    <a:pt x="14054" y="10953"/>
                  </a:cubicBezTo>
                  <a:cubicBezTo>
                    <a:pt x="14054" y="10930"/>
                    <a:pt x="14065" y="10918"/>
                    <a:pt x="14077" y="10896"/>
                  </a:cubicBezTo>
                  <a:cubicBezTo>
                    <a:pt x="14100" y="10884"/>
                    <a:pt x="14111" y="10873"/>
                    <a:pt x="14134" y="10862"/>
                  </a:cubicBezTo>
                  <a:cubicBezTo>
                    <a:pt x="14146" y="10850"/>
                    <a:pt x="14169" y="10839"/>
                    <a:pt x="14192" y="10839"/>
                  </a:cubicBezTo>
                  <a:close/>
                  <a:moveTo>
                    <a:pt x="19083" y="12388"/>
                  </a:moveTo>
                  <a:cubicBezTo>
                    <a:pt x="19140" y="12388"/>
                    <a:pt x="19186" y="12388"/>
                    <a:pt x="19243" y="12411"/>
                  </a:cubicBezTo>
                  <a:cubicBezTo>
                    <a:pt x="19289" y="12423"/>
                    <a:pt x="19335" y="12446"/>
                    <a:pt x="19369" y="12469"/>
                  </a:cubicBezTo>
                  <a:cubicBezTo>
                    <a:pt x="19438" y="12503"/>
                    <a:pt x="19484" y="12549"/>
                    <a:pt x="19530" y="12607"/>
                  </a:cubicBezTo>
                  <a:cubicBezTo>
                    <a:pt x="19553" y="12653"/>
                    <a:pt x="19576" y="12699"/>
                    <a:pt x="19599" y="12733"/>
                  </a:cubicBezTo>
                  <a:cubicBezTo>
                    <a:pt x="19599" y="12744"/>
                    <a:pt x="19611" y="12756"/>
                    <a:pt x="19611" y="12756"/>
                  </a:cubicBezTo>
                  <a:cubicBezTo>
                    <a:pt x="19645" y="12859"/>
                    <a:pt x="19657" y="12962"/>
                    <a:pt x="19645" y="13054"/>
                  </a:cubicBezTo>
                  <a:cubicBezTo>
                    <a:pt x="19622" y="13158"/>
                    <a:pt x="19588" y="13250"/>
                    <a:pt x="19519" y="13319"/>
                  </a:cubicBezTo>
                  <a:cubicBezTo>
                    <a:pt x="19473" y="13387"/>
                    <a:pt x="19415" y="13421"/>
                    <a:pt x="19358" y="13456"/>
                  </a:cubicBezTo>
                  <a:cubicBezTo>
                    <a:pt x="19289" y="13502"/>
                    <a:pt x="19221" y="13525"/>
                    <a:pt x="19140" y="13525"/>
                  </a:cubicBezTo>
                  <a:cubicBezTo>
                    <a:pt x="19117" y="13525"/>
                    <a:pt x="19106" y="13536"/>
                    <a:pt x="19083" y="13536"/>
                  </a:cubicBezTo>
                  <a:cubicBezTo>
                    <a:pt x="19002" y="13536"/>
                    <a:pt x="18922" y="13513"/>
                    <a:pt x="18853" y="13479"/>
                  </a:cubicBezTo>
                  <a:cubicBezTo>
                    <a:pt x="18807" y="13456"/>
                    <a:pt x="18772" y="13433"/>
                    <a:pt x="18726" y="13410"/>
                  </a:cubicBezTo>
                  <a:cubicBezTo>
                    <a:pt x="18646" y="13342"/>
                    <a:pt x="18601" y="13261"/>
                    <a:pt x="18555" y="13169"/>
                  </a:cubicBezTo>
                  <a:cubicBezTo>
                    <a:pt x="18520" y="13077"/>
                    <a:pt x="18509" y="12974"/>
                    <a:pt x="18532" y="12870"/>
                  </a:cubicBezTo>
                  <a:lnTo>
                    <a:pt x="18532" y="12847"/>
                  </a:lnTo>
                  <a:cubicBezTo>
                    <a:pt x="18543" y="12778"/>
                    <a:pt x="18566" y="12710"/>
                    <a:pt x="18612" y="12653"/>
                  </a:cubicBezTo>
                  <a:cubicBezTo>
                    <a:pt x="18646" y="12584"/>
                    <a:pt x="18692" y="12538"/>
                    <a:pt x="18749" y="12492"/>
                  </a:cubicBezTo>
                  <a:cubicBezTo>
                    <a:pt x="18795" y="12469"/>
                    <a:pt x="18841" y="12446"/>
                    <a:pt x="18876" y="12423"/>
                  </a:cubicBezTo>
                  <a:cubicBezTo>
                    <a:pt x="18922" y="12411"/>
                    <a:pt x="18979" y="12400"/>
                    <a:pt x="19025" y="12388"/>
                  </a:cubicBezTo>
                  <a:close/>
                  <a:moveTo>
                    <a:pt x="9380" y="14110"/>
                  </a:moveTo>
                  <a:cubicBezTo>
                    <a:pt x="9530" y="14110"/>
                    <a:pt x="9679" y="14133"/>
                    <a:pt x="9817" y="14202"/>
                  </a:cubicBezTo>
                  <a:cubicBezTo>
                    <a:pt x="9886" y="14248"/>
                    <a:pt x="9966" y="14294"/>
                    <a:pt x="10046" y="14340"/>
                  </a:cubicBezTo>
                  <a:cubicBezTo>
                    <a:pt x="10184" y="14467"/>
                    <a:pt x="10299" y="14604"/>
                    <a:pt x="10368" y="14776"/>
                  </a:cubicBezTo>
                  <a:lnTo>
                    <a:pt x="10437" y="15052"/>
                  </a:lnTo>
                  <a:cubicBezTo>
                    <a:pt x="10449" y="15202"/>
                    <a:pt x="10437" y="15339"/>
                    <a:pt x="10380" y="15477"/>
                  </a:cubicBezTo>
                  <a:cubicBezTo>
                    <a:pt x="10357" y="15603"/>
                    <a:pt x="10299" y="15730"/>
                    <a:pt x="10196" y="15833"/>
                  </a:cubicBezTo>
                  <a:cubicBezTo>
                    <a:pt x="10115" y="15947"/>
                    <a:pt x="10012" y="16028"/>
                    <a:pt x="9886" y="16085"/>
                  </a:cubicBezTo>
                  <a:cubicBezTo>
                    <a:pt x="9771" y="16166"/>
                    <a:pt x="9633" y="16212"/>
                    <a:pt x="9484" y="16223"/>
                  </a:cubicBezTo>
                  <a:lnTo>
                    <a:pt x="9380" y="16223"/>
                  </a:lnTo>
                  <a:cubicBezTo>
                    <a:pt x="9232" y="16223"/>
                    <a:pt x="9082" y="16200"/>
                    <a:pt x="8944" y="16131"/>
                  </a:cubicBezTo>
                  <a:lnTo>
                    <a:pt x="8715" y="15993"/>
                  </a:lnTo>
                  <a:cubicBezTo>
                    <a:pt x="8566" y="15867"/>
                    <a:pt x="8462" y="15730"/>
                    <a:pt x="8393" y="15557"/>
                  </a:cubicBezTo>
                  <a:lnTo>
                    <a:pt x="8324" y="15281"/>
                  </a:lnTo>
                  <a:cubicBezTo>
                    <a:pt x="8301" y="15133"/>
                    <a:pt x="8324" y="14995"/>
                    <a:pt x="8370" y="14857"/>
                  </a:cubicBezTo>
                  <a:cubicBezTo>
                    <a:pt x="8405" y="14730"/>
                    <a:pt x="8462" y="14604"/>
                    <a:pt x="8554" y="14501"/>
                  </a:cubicBezTo>
                  <a:cubicBezTo>
                    <a:pt x="8635" y="14386"/>
                    <a:pt x="8749" y="14306"/>
                    <a:pt x="8875" y="14248"/>
                  </a:cubicBezTo>
                  <a:cubicBezTo>
                    <a:pt x="8990" y="14168"/>
                    <a:pt x="9117" y="14122"/>
                    <a:pt x="9266" y="14110"/>
                  </a:cubicBezTo>
                  <a:close/>
                  <a:moveTo>
                    <a:pt x="17624" y="14202"/>
                  </a:moveTo>
                  <a:cubicBezTo>
                    <a:pt x="17785" y="14202"/>
                    <a:pt x="17935" y="14237"/>
                    <a:pt x="18083" y="14306"/>
                  </a:cubicBezTo>
                  <a:cubicBezTo>
                    <a:pt x="18267" y="14386"/>
                    <a:pt x="18417" y="14501"/>
                    <a:pt x="18532" y="14661"/>
                  </a:cubicBezTo>
                  <a:lnTo>
                    <a:pt x="18543" y="14673"/>
                  </a:lnTo>
                  <a:cubicBezTo>
                    <a:pt x="18669" y="14845"/>
                    <a:pt x="18738" y="15029"/>
                    <a:pt x="18761" y="15236"/>
                  </a:cubicBezTo>
                  <a:cubicBezTo>
                    <a:pt x="18784" y="15442"/>
                    <a:pt x="18749" y="15638"/>
                    <a:pt x="18669" y="15822"/>
                  </a:cubicBezTo>
                  <a:cubicBezTo>
                    <a:pt x="18578" y="16005"/>
                    <a:pt x="18463" y="16154"/>
                    <a:pt x="18302" y="16269"/>
                  </a:cubicBezTo>
                  <a:cubicBezTo>
                    <a:pt x="18129" y="16396"/>
                    <a:pt x="17946" y="16464"/>
                    <a:pt x="17739" y="16487"/>
                  </a:cubicBezTo>
                  <a:lnTo>
                    <a:pt x="17624" y="16487"/>
                  </a:lnTo>
                  <a:cubicBezTo>
                    <a:pt x="17463" y="16487"/>
                    <a:pt x="17303" y="16453"/>
                    <a:pt x="17154" y="16396"/>
                  </a:cubicBezTo>
                  <a:cubicBezTo>
                    <a:pt x="16970" y="16304"/>
                    <a:pt x="16820" y="16189"/>
                    <a:pt x="16706" y="16028"/>
                  </a:cubicBezTo>
                  <a:cubicBezTo>
                    <a:pt x="16580" y="15856"/>
                    <a:pt x="16511" y="15672"/>
                    <a:pt x="16488" y="15465"/>
                  </a:cubicBezTo>
                  <a:cubicBezTo>
                    <a:pt x="16476" y="15270"/>
                    <a:pt x="16499" y="15064"/>
                    <a:pt x="16591" y="14880"/>
                  </a:cubicBezTo>
                  <a:lnTo>
                    <a:pt x="16591" y="14868"/>
                  </a:lnTo>
                  <a:cubicBezTo>
                    <a:pt x="16672" y="14684"/>
                    <a:pt x="16797" y="14536"/>
                    <a:pt x="16958" y="14421"/>
                  </a:cubicBezTo>
                  <a:cubicBezTo>
                    <a:pt x="17119" y="14294"/>
                    <a:pt x="17303" y="14225"/>
                    <a:pt x="17509" y="14202"/>
                  </a:cubicBezTo>
                  <a:close/>
                  <a:moveTo>
                    <a:pt x="27120" y="0"/>
                  </a:moveTo>
                  <a:lnTo>
                    <a:pt x="27120" y="0"/>
                  </a:lnTo>
                  <a:cubicBezTo>
                    <a:pt x="27154" y="2032"/>
                    <a:pt x="25489" y="8301"/>
                    <a:pt x="19381" y="9277"/>
                  </a:cubicBezTo>
                  <a:cubicBezTo>
                    <a:pt x="18876" y="9357"/>
                    <a:pt x="18382" y="9392"/>
                    <a:pt x="17889" y="9392"/>
                  </a:cubicBezTo>
                  <a:cubicBezTo>
                    <a:pt x="14949" y="9392"/>
                    <a:pt x="12309" y="8037"/>
                    <a:pt x="9817" y="6682"/>
                  </a:cubicBezTo>
                  <a:cubicBezTo>
                    <a:pt x="7337" y="5327"/>
                    <a:pt x="4995" y="3984"/>
                    <a:pt x="2664" y="3984"/>
                  </a:cubicBezTo>
                  <a:cubicBezTo>
                    <a:pt x="1780" y="3984"/>
                    <a:pt x="907" y="4167"/>
                    <a:pt x="12" y="4639"/>
                  </a:cubicBezTo>
                  <a:cubicBezTo>
                    <a:pt x="12" y="4753"/>
                    <a:pt x="1" y="4879"/>
                    <a:pt x="1" y="4994"/>
                  </a:cubicBezTo>
                  <a:cubicBezTo>
                    <a:pt x="1" y="5465"/>
                    <a:pt x="35" y="5947"/>
                    <a:pt x="80" y="6430"/>
                  </a:cubicBezTo>
                  <a:cubicBezTo>
                    <a:pt x="838" y="13617"/>
                    <a:pt x="6935" y="18978"/>
                    <a:pt x="14008" y="18978"/>
                  </a:cubicBezTo>
                  <a:cubicBezTo>
                    <a:pt x="14490" y="18978"/>
                    <a:pt x="14983" y="18956"/>
                    <a:pt x="15466" y="18899"/>
                  </a:cubicBezTo>
                  <a:lnTo>
                    <a:pt x="15489" y="18899"/>
                  </a:lnTo>
                  <a:cubicBezTo>
                    <a:pt x="15626" y="18738"/>
                    <a:pt x="15776" y="18577"/>
                    <a:pt x="15937" y="18427"/>
                  </a:cubicBezTo>
                  <a:lnTo>
                    <a:pt x="27740" y="7807"/>
                  </a:lnTo>
                  <a:cubicBezTo>
                    <a:pt x="27923" y="6889"/>
                    <a:pt x="28026" y="5936"/>
                    <a:pt x="28026" y="4971"/>
                  </a:cubicBezTo>
                  <a:cubicBezTo>
                    <a:pt x="28026" y="4489"/>
                    <a:pt x="28003" y="4007"/>
                    <a:pt x="27946" y="3513"/>
                  </a:cubicBezTo>
                  <a:cubicBezTo>
                    <a:pt x="27820" y="2284"/>
                    <a:pt x="27533" y="1102"/>
                    <a:pt x="27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0" name="Google Shape;1370;p66"/>
            <p:cNvSpPr/>
            <p:nvPr/>
          </p:nvSpPr>
          <p:spPr>
            <a:xfrm>
              <a:off x="6593894" y="3168076"/>
              <a:ext cx="37729" cy="28106"/>
            </a:xfrm>
            <a:custGeom>
              <a:avLst/>
              <a:gdLst/>
              <a:ahLst/>
              <a:cxnLst/>
              <a:rect l="l" t="t" r="r" b="b"/>
              <a:pathLst>
                <a:path w="988" h="736" extrusionOk="0">
                  <a:moveTo>
                    <a:pt x="459" y="1"/>
                  </a:moveTo>
                  <a:cubicBezTo>
                    <a:pt x="0" y="47"/>
                    <a:pt x="57" y="736"/>
                    <a:pt x="482" y="736"/>
                  </a:cubicBezTo>
                  <a:lnTo>
                    <a:pt x="528" y="736"/>
                  </a:lnTo>
                  <a:cubicBezTo>
                    <a:pt x="987" y="690"/>
                    <a:pt x="930" y="1"/>
                    <a:pt x="5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1" name="Google Shape;1371;p66"/>
            <p:cNvSpPr/>
            <p:nvPr/>
          </p:nvSpPr>
          <p:spPr>
            <a:xfrm>
              <a:off x="6683749" y="3136534"/>
              <a:ext cx="62742" cy="61406"/>
            </a:xfrm>
            <a:custGeom>
              <a:avLst/>
              <a:gdLst/>
              <a:ahLst/>
              <a:cxnLst/>
              <a:rect l="l" t="t" r="r" b="b"/>
              <a:pathLst>
                <a:path w="1643" h="1608" extrusionOk="0">
                  <a:moveTo>
                    <a:pt x="735" y="0"/>
                  </a:moveTo>
                  <a:cubicBezTo>
                    <a:pt x="632" y="12"/>
                    <a:pt x="528" y="46"/>
                    <a:pt x="437" y="104"/>
                  </a:cubicBezTo>
                  <a:cubicBezTo>
                    <a:pt x="345" y="150"/>
                    <a:pt x="265" y="207"/>
                    <a:pt x="196" y="299"/>
                  </a:cubicBezTo>
                  <a:cubicBezTo>
                    <a:pt x="127" y="380"/>
                    <a:pt x="81" y="471"/>
                    <a:pt x="58" y="574"/>
                  </a:cubicBezTo>
                  <a:cubicBezTo>
                    <a:pt x="12" y="678"/>
                    <a:pt x="0" y="781"/>
                    <a:pt x="23" y="885"/>
                  </a:cubicBezTo>
                  <a:cubicBezTo>
                    <a:pt x="35" y="965"/>
                    <a:pt x="58" y="1034"/>
                    <a:pt x="69" y="1103"/>
                  </a:cubicBezTo>
                  <a:cubicBezTo>
                    <a:pt x="127" y="1229"/>
                    <a:pt x="207" y="1344"/>
                    <a:pt x="311" y="1436"/>
                  </a:cubicBezTo>
                  <a:cubicBezTo>
                    <a:pt x="368" y="1470"/>
                    <a:pt x="437" y="1505"/>
                    <a:pt x="494" y="1539"/>
                  </a:cubicBezTo>
                  <a:cubicBezTo>
                    <a:pt x="597" y="1585"/>
                    <a:pt x="701" y="1608"/>
                    <a:pt x="816" y="1608"/>
                  </a:cubicBezTo>
                  <a:lnTo>
                    <a:pt x="908" y="1608"/>
                  </a:lnTo>
                  <a:cubicBezTo>
                    <a:pt x="1023" y="1597"/>
                    <a:pt x="1114" y="1562"/>
                    <a:pt x="1206" y="1505"/>
                  </a:cubicBezTo>
                  <a:cubicBezTo>
                    <a:pt x="1298" y="1459"/>
                    <a:pt x="1378" y="1401"/>
                    <a:pt x="1447" y="1309"/>
                  </a:cubicBezTo>
                  <a:cubicBezTo>
                    <a:pt x="1516" y="1229"/>
                    <a:pt x="1562" y="1137"/>
                    <a:pt x="1585" y="1034"/>
                  </a:cubicBezTo>
                  <a:cubicBezTo>
                    <a:pt x="1631" y="942"/>
                    <a:pt x="1643" y="827"/>
                    <a:pt x="1620" y="724"/>
                  </a:cubicBezTo>
                  <a:cubicBezTo>
                    <a:pt x="1608" y="655"/>
                    <a:pt x="1585" y="586"/>
                    <a:pt x="1574" y="517"/>
                  </a:cubicBezTo>
                  <a:cubicBezTo>
                    <a:pt x="1516" y="380"/>
                    <a:pt x="1436" y="265"/>
                    <a:pt x="1332" y="184"/>
                  </a:cubicBezTo>
                  <a:cubicBezTo>
                    <a:pt x="1275" y="138"/>
                    <a:pt x="1217" y="104"/>
                    <a:pt x="1148" y="69"/>
                  </a:cubicBezTo>
                  <a:cubicBezTo>
                    <a:pt x="1046" y="23"/>
                    <a:pt x="942" y="0"/>
                    <a:pt x="8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2" name="Google Shape;1372;p66"/>
            <p:cNvSpPr/>
            <p:nvPr/>
          </p:nvSpPr>
          <p:spPr>
            <a:xfrm>
              <a:off x="6630248" y="3231696"/>
              <a:ext cx="91230" cy="89893"/>
            </a:xfrm>
            <a:custGeom>
              <a:avLst/>
              <a:gdLst/>
              <a:ahLst/>
              <a:cxnLst/>
              <a:rect l="l" t="t" r="r" b="b"/>
              <a:pathLst>
                <a:path w="2389" h="2354" extrusionOk="0">
                  <a:moveTo>
                    <a:pt x="1195" y="0"/>
                  </a:moveTo>
                  <a:cubicBezTo>
                    <a:pt x="1161" y="0"/>
                    <a:pt x="1115" y="0"/>
                    <a:pt x="1069" y="11"/>
                  </a:cubicBezTo>
                  <a:cubicBezTo>
                    <a:pt x="908" y="23"/>
                    <a:pt x="770" y="69"/>
                    <a:pt x="632" y="161"/>
                  </a:cubicBezTo>
                  <a:cubicBezTo>
                    <a:pt x="495" y="218"/>
                    <a:pt x="380" y="310"/>
                    <a:pt x="288" y="437"/>
                  </a:cubicBezTo>
                  <a:cubicBezTo>
                    <a:pt x="184" y="551"/>
                    <a:pt x="115" y="689"/>
                    <a:pt x="81" y="838"/>
                  </a:cubicBezTo>
                  <a:cubicBezTo>
                    <a:pt x="23" y="988"/>
                    <a:pt x="1" y="1136"/>
                    <a:pt x="23" y="1297"/>
                  </a:cubicBezTo>
                  <a:cubicBezTo>
                    <a:pt x="46" y="1401"/>
                    <a:pt x="81" y="1504"/>
                    <a:pt x="104" y="1608"/>
                  </a:cubicBezTo>
                  <a:cubicBezTo>
                    <a:pt x="173" y="1802"/>
                    <a:pt x="299" y="1963"/>
                    <a:pt x="460" y="2090"/>
                  </a:cubicBezTo>
                  <a:cubicBezTo>
                    <a:pt x="541" y="2147"/>
                    <a:pt x="621" y="2193"/>
                    <a:pt x="712" y="2251"/>
                  </a:cubicBezTo>
                  <a:cubicBezTo>
                    <a:pt x="862" y="2319"/>
                    <a:pt x="1023" y="2353"/>
                    <a:pt x="1195" y="2353"/>
                  </a:cubicBezTo>
                  <a:cubicBezTo>
                    <a:pt x="1230" y="2353"/>
                    <a:pt x="1275" y="2353"/>
                    <a:pt x="1321" y="2342"/>
                  </a:cubicBezTo>
                  <a:cubicBezTo>
                    <a:pt x="1482" y="2331"/>
                    <a:pt x="1620" y="2285"/>
                    <a:pt x="1758" y="2193"/>
                  </a:cubicBezTo>
                  <a:cubicBezTo>
                    <a:pt x="1895" y="2136"/>
                    <a:pt x="2010" y="2044"/>
                    <a:pt x="2102" y="1917"/>
                  </a:cubicBezTo>
                  <a:cubicBezTo>
                    <a:pt x="2205" y="1802"/>
                    <a:pt x="2274" y="1665"/>
                    <a:pt x="2309" y="1516"/>
                  </a:cubicBezTo>
                  <a:cubicBezTo>
                    <a:pt x="2366" y="1366"/>
                    <a:pt x="2389" y="1217"/>
                    <a:pt x="2366" y="1057"/>
                  </a:cubicBezTo>
                  <a:cubicBezTo>
                    <a:pt x="2343" y="953"/>
                    <a:pt x="2309" y="850"/>
                    <a:pt x="2286" y="746"/>
                  </a:cubicBezTo>
                  <a:cubicBezTo>
                    <a:pt x="2217" y="562"/>
                    <a:pt x="2090" y="391"/>
                    <a:pt x="1929" y="264"/>
                  </a:cubicBezTo>
                  <a:cubicBezTo>
                    <a:pt x="1850" y="218"/>
                    <a:pt x="1769" y="161"/>
                    <a:pt x="1677" y="103"/>
                  </a:cubicBezTo>
                  <a:cubicBezTo>
                    <a:pt x="1528" y="34"/>
                    <a:pt x="1367" y="0"/>
                    <a:pt x="1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3" name="Google Shape;1373;p66"/>
            <p:cNvSpPr/>
            <p:nvPr/>
          </p:nvSpPr>
          <p:spPr>
            <a:xfrm>
              <a:off x="7092351" y="3446957"/>
              <a:ext cx="88213" cy="87297"/>
            </a:xfrm>
            <a:custGeom>
              <a:avLst/>
              <a:gdLst/>
              <a:ahLst/>
              <a:cxnLst/>
              <a:rect l="l" t="t" r="r" b="b"/>
              <a:pathLst>
                <a:path w="2310" h="2286" extrusionOk="0">
                  <a:moveTo>
                    <a:pt x="1034" y="0"/>
                  </a:moveTo>
                  <a:cubicBezTo>
                    <a:pt x="828" y="23"/>
                    <a:pt x="644" y="92"/>
                    <a:pt x="483" y="219"/>
                  </a:cubicBezTo>
                  <a:cubicBezTo>
                    <a:pt x="322" y="334"/>
                    <a:pt x="197" y="482"/>
                    <a:pt x="116" y="666"/>
                  </a:cubicBezTo>
                  <a:lnTo>
                    <a:pt x="116" y="678"/>
                  </a:lnTo>
                  <a:cubicBezTo>
                    <a:pt x="24" y="862"/>
                    <a:pt x="1" y="1068"/>
                    <a:pt x="13" y="1263"/>
                  </a:cubicBezTo>
                  <a:cubicBezTo>
                    <a:pt x="36" y="1470"/>
                    <a:pt x="105" y="1654"/>
                    <a:pt x="231" y="1826"/>
                  </a:cubicBezTo>
                  <a:cubicBezTo>
                    <a:pt x="345" y="1987"/>
                    <a:pt x="495" y="2102"/>
                    <a:pt x="679" y="2194"/>
                  </a:cubicBezTo>
                  <a:cubicBezTo>
                    <a:pt x="828" y="2251"/>
                    <a:pt x="988" y="2285"/>
                    <a:pt x="1149" y="2285"/>
                  </a:cubicBezTo>
                  <a:lnTo>
                    <a:pt x="1264" y="2285"/>
                  </a:lnTo>
                  <a:cubicBezTo>
                    <a:pt x="1471" y="2262"/>
                    <a:pt x="1654" y="2194"/>
                    <a:pt x="1827" y="2067"/>
                  </a:cubicBezTo>
                  <a:cubicBezTo>
                    <a:pt x="1988" y="1952"/>
                    <a:pt x="2103" y="1803"/>
                    <a:pt x="2194" y="1620"/>
                  </a:cubicBezTo>
                  <a:cubicBezTo>
                    <a:pt x="2274" y="1436"/>
                    <a:pt x="2309" y="1240"/>
                    <a:pt x="2286" y="1034"/>
                  </a:cubicBezTo>
                  <a:cubicBezTo>
                    <a:pt x="2263" y="827"/>
                    <a:pt x="2194" y="643"/>
                    <a:pt x="2068" y="471"/>
                  </a:cubicBezTo>
                  <a:lnTo>
                    <a:pt x="2057" y="459"/>
                  </a:lnTo>
                  <a:cubicBezTo>
                    <a:pt x="1942" y="299"/>
                    <a:pt x="1792" y="184"/>
                    <a:pt x="1608" y="104"/>
                  </a:cubicBezTo>
                  <a:cubicBezTo>
                    <a:pt x="1460" y="35"/>
                    <a:pt x="1310" y="0"/>
                    <a:pt x="1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4" name="Google Shape;1374;p66"/>
            <p:cNvSpPr/>
            <p:nvPr/>
          </p:nvSpPr>
          <p:spPr>
            <a:xfrm>
              <a:off x="7169986" y="3377686"/>
              <a:ext cx="43877" cy="43877"/>
            </a:xfrm>
            <a:custGeom>
              <a:avLst/>
              <a:gdLst/>
              <a:ahLst/>
              <a:cxnLst/>
              <a:rect l="l" t="t" r="r" b="b"/>
              <a:pathLst>
                <a:path w="1149" h="1149" extrusionOk="0">
                  <a:moveTo>
                    <a:pt x="517" y="0"/>
                  </a:moveTo>
                  <a:cubicBezTo>
                    <a:pt x="471" y="12"/>
                    <a:pt x="414" y="23"/>
                    <a:pt x="368" y="35"/>
                  </a:cubicBezTo>
                  <a:cubicBezTo>
                    <a:pt x="333" y="58"/>
                    <a:pt x="287" y="81"/>
                    <a:pt x="241" y="104"/>
                  </a:cubicBezTo>
                  <a:cubicBezTo>
                    <a:pt x="184" y="150"/>
                    <a:pt x="138" y="196"/>
                    <a:pt x="104" y="265"/>
                  </a:cubicBezTo>
                  <a:cubicBezTo>
                    <a:pt x="58" y="322"/>
                    <a:pt x="35" y="390"/>
                    <a:pt x="24" y="459"/>
                  </a:cubicBezTo>
                  <a:lnTo>
                    <a:pt x="24" y="482"/>
                  </a:lnTo>
                  <a:cubicBezTo>
                    <a:pt x="1" y="586"/>
                    <a:pt x="12" y="689"/>
                    <a:pt x="47" y="781"/>
                  </a:cubicBezTo>
                  <a:cubicBezTo>
                    <a:pt x="93" y="873"/>
                    <a:pt x="138" y="954"/>
                    <a:pt x="218" y="1022"/>
                  </a:cubicBezTo>
                  <a:cubicBezTo>
                    <a:pt x="264" y="1045"/>
                    <a:pt x="299" y="1068"/>
                    <a:pt x="345" y="1091"/>
                  </a:cubicBezTo>
                  <a:cubicBezTo>
                    <a:pt x="414" y="1125"/>
                    <a:pt x="494" y="1148"/>
                    <a:pt x="575" y="1148"/>
                  </a:cubicBezTo>
                  <a:cubicBezTo>
                    <a:pt x="598" y="1148"/>
                    <a:pt x="609" y="1137"/>
                    <a:pt x="632" y="1137"/>
                  </a:cubicBezTo>
                  <a:cubicBezTo>
                    <a:pt x="713" y="1137"/>
                    <a:pt x="781" y="1114"/>
                    <a:pt x="850" y="1068"/>
                  </a:cubicBezTo>
                  <a:cubicBezTo>
                    <a:pt x="907" y="1033"/>
                    <a:pt x="965" y="999"/>
                    <a:pt x="1011" y="931"/>
                  </a:cubicBezTo>
                  <a:cubicBezTo>
                    <a:pt x="1080" y="862"/>
                    <a:pt x="1114" y="770"/>
                    <a:pt x="1137" y="666"/>
                  </a:cubicBezTo>
                  <a:cubicBezTo>
                    <a:pt x="1149" y="574"/>
                    <a:pt x="1137" y="471"/>
                    <a:pt x="1103" y="368"/>
                  </a:cubicBezTo>
                  <a:cubicBezTo>
                    <a:pt x="1103" y="368"/>
                    <a:pt x="1091" y="356"/>
                    <a:pt x="1091" y="345"/>
                  </a:cubicBezTo>
                  <a:cubicBezTo>
                    <a:pt x="1068" y="311"/>
                    <a:pt x="1045" y="265"/>
                    <a:pt x="1022" y="219"/>
                  </a:cubicBezTo>
                  <a:cubicBezTo>
                    <a:pt x="976" y="161"/>
                    <a:pt x="930" y="115"/>
                    <a:pt x="861" y="81"/>
                  </a:cubicBezTo>
                  <a:cubicBezTo>
                    <a:pt x="827" y="58"/>
                    <a:pt x="781" y="35"/>
                    <a:pt x="735" y="23"/>
                  </a:cubicBezTo>
                  <a:cubicBezTo>
                    <a:pt x="678" y="0"/>
                    <a:pt x="632" y="0"/>
                    <a:pt x="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5" name="Google Shape;1375;p66"/>
            <p:cNvSpPr/>
            <p:nvPr/>
          </p:nvSpPr>
          <p:spPr>
            <a:xfrm>
              <a:off x="7435234" y="3167198"/>
              <a:ext cx="52661" cy="51782"/>
            </a:xfrm>
            <a:custGeom>
              <a:avLst/>
              <a:gdLst/>
              <a:ahLst/>
              <a:cxnLst/>
              <a:rect l="l" t="t" r="r" b="b"/>
              <a:pathLst>
                <a:path w="1379" h="1356" extrusionOk="0">
                  <a:moveTo>
                    <a:pt x="689" y="1"/>
                  </a:moveTo>
                  <a:cubicBezTo>
                    <a:pt x="666" y="1"/>
                    <a:pt x="643" y="1"/>
                    <a:pt x="620" y="13"/>
                  </a:cubicBezTo>
                  <a:cubicBezTo>
                    <a:pt x="529" y="13"/>
                    <a:pt x="449" y="47"/>
                    <a:pt x="368" y="93"/>
                  </a:cubicBezTo>
                  <a:cubicBezTo>
                    <a:pt x="288" y="128"/>
                    <a:pt x="219" y="185"/>
                    <a:pt x="161" y="254"/>
                  </a:cubicBezTo>
                  <a:cubicBezTo>
                    <a:pt x="104" y="322"/>
                    <a:pt x="69" y="403"/>
                    <a:pt x="46" y="483"/>
                  </a:cubicBezTo>
                  <a:cubicBezTo>
                    <a:pt x="12" y="575"/>
                    <a:pt x="0" y="656"/>
                    <a:pt x="23" y="748"/>
                  </a:cubicBezTo>
                  <a:cubicBezTo>
                    <a:pt x="35" y="805"/>
                    <a:pt x="46" y="874"/>
                    <a:pt x="58" y="931"/>
                  </a:cubicBezTo>
                  <a:cubicBezTo>
                    <a:pt x="104" y="1034"/>
                    <a:pt x="173" y="1126"/>
                    <a:pt x="265" y="1207"/>
                  </a:cubicBezTo>
                  <a:cubicBezTo>
                    <a:pt x="311" y="1241"/>
                    <a:pt x="368" y="1264"/>
                    <a:pt x="414" y="1299"/>
                  </a:cubicBezTo>
                  <a:cubicBezTo>
                    <a:pt x="506" y="1333"/>
                    <a:pt x="598" y="1356"/>
                    <a:pt x="689" y="1356"/>
                  </a:cubicBezTo>
                  <a:lnTo>
                    <a:pt x="758" y="1356"/>
                  </a:lnTo>
                  <a:cubicBezTo>
                    <a:pt x="850" y="1345"/>
                    <a:pt x="942" y="1322"/>
                    <a:pt x="1011" y="1264"/>
                  </a:cubicBezTo>
                  <a:cubicBezTo>
                    <a:pt x="1092" y="1230"/>
                    <a:pt x="1161" y="1184"/>
                    <a:pt x="1218" y="1103"/>
                  </a:cubicBezTo>
                  <a:cubicBezTo>
                    <a:pt x="1275" y="1034"/>
                    <a:pt x="1309" y="965"/>
                    <a:pt x="1332" y="874"/>
                  </a:cubicBezTo>
                  <a:cubicBezTo>
                    <a:pt x="1367" y="794"/>
                    <a:pt x="1378" y="702"/>
                    <a:pt x="1367" y="610"/>
                  </a:cubicBezTo>
                  <a:cubicBezTo>
                    <a:pt x="1344" y="552"/>
                    <a:pt x="1332" y="495"/>
                    <a:pt x="1321" y="437"/>
                  </a:cubicBezTo>
                  <a:cubicBezTo>
                    <a:pt x="1275" y="322"/>
                    <a:pt x="1207" y="231"/>
                    <a:pt x="1115" y="151"/>
                  </a:cubicBezTo>
                  <a:cubicBezTo>
                    <a:pt x="1069" y="128"/>
                    <a:pt x="1023" y="93"/>
                    <a:pt x="965" y="59"/>
                  </a:cubicBezTo>
                  <a:cubicBezTo>
                    <a:pt x="885" y="24"/>
                    <a:pt x="793" y="1"/>
                    <a:pt x="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6" name="Google Shape;1376;p66"/>
            <p:cNvSpPr/>
            <p:nvPr/>
          </p:nvSpPr>
          <p:spPr>
            <a:xfrm>
              <a:off x="6780209" y="3443444"/>
              <a:ext cx="82027" cy="80690"/>
            </a:xfrm>
            <a:custGeom>
              <a:avLst/>
              <a:gdLst/>
              <a:ahLst/>
              <a:cxnLst/>
              <a:rect l="l" t="t" r="r" b="b"/>
              <a:pathLst>
                <a:path w="2148" h="2113" extrusionOk="0">
                  <a:moveTo>
                    <a:pt x="965" y="0"/>
                  </a:moveTo>
                  <a:cubicBezTo>
                    <a:pt x="816" y="12"/>
                    <a:pt x="689" y="58"/>
                    <a:pt x="574" y="138"/>
                  </a:cubicBezTo>
                  <a:cubicBezTo>
                    <a:pt x="448" y="196"/>
                    <a:pt x="334" y="276"/>
                    <a:pt x="253" y="391"/>
                  </a:cubicBezTo>
                  <a:cubicBezTo>
                    <a:pt x="161" y="494"/>
                    <a:pt x="104" y="620"/>
                    <a:pt x="69" y="747"/>
                  </a:cubicBezTo>
                  <a:cubicBezTo>
                    <a:pt x="23" y="885"/>
                    <a:pt x="0" y="1023"/>
                    <a:pt x="23" y="1171"/>
                  </a:cubicBezTo>
                  <a:lnTo>
                    <a:pt x="92" y="1447"/>
                  </a:lnTo>
                  <a:cubicBezTo>
                    <a:pt x="161" y="1620"/>
                    <a:pt x="265" y="1757"/>
                    <a:pt x="414" y="1883"/>
                  </a:cubicBezTo>
                  <a:lnTo>
                    <a:pt x="643" y="2021"/>
                  </a:lnTo>
                  <a:cubicBezTo>
                    <a:pt x="781" y="2090"/>
                    <a:pt x="931" y="2113"/>
                    <a:pt x="1079" y="2113"/>
                  </a:cubicBezTo>
                  <a:lnTo>
                    <a:pt x="1183" y="2113"/>
                  </a:lnTo>
                  <a:cubicBezTo>
                    <a:pt x="1332" y="2102"/>
                    <a:pt x="1470" y="2056"/>
                    <a:pt x="1585" y="1975"/>
                  </a:cubicBezTo>
                  <a:cubicBezTo>
                    <a:pt x="1711" y="1918"/>
                    <a:pt x="1814" y="1837"/>
                    <a:pt x="1895" y="1723"/>
                  </a:cubicBezTo>
                  <a:cubicBezTo>
                    <a:pt x="1998" y="1620"/>
                    <a:pt x="2056" y="1493"/>
                    <a:pt x="2079" y="1367"/>
                  </a:cubicBezTo>
                  <a:cubicBezTo>
                    <a:pt x="2136" y="1229"/>
                    <a:pt x="2148" y="1092"/>
                    <a:pt x="2136" y="942"/>
                  </a:cubicBezTo>
                  <a:lnTo>
                    <a:pt x="2067" y="666"/>
                  </a:lnTo>
                  <a:cubicBezTo>
                    <a:pt x="1998" y="494"/>
                    <a:pt x="1883" y="357"/>
                    <a:pt x="1745" y="230"/>
                  </a:cubicBezTo>
                  <a:cubicBezTo>
                    <a:pt x="1665" y="184"/>
                    <a:pt x="1585" y="138"/>
                    <a:pt x="1516" y="92"/>
                  </a:cubicBezTo>
                  <a:cubicBezTo>
                    <a:pt x="1378" y="23"/>
                    <a:pt x="1229"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7" name="Google Shape;1377;p66"/>
            <p:cNvSpPr/>
            <p:nvPr/>
          </p:nvSpPr>
          <p:spPr>
            <a:xfrm>
              <a:off x="6999404" y="3318495"/>
              <a:ext cx="12793" cy="12335"/>
            </a:xfrm>
            <a:custGeom>
              <a:avLst/>
              <a:gdLst/>
              <a:ahLst/>
              <a:cxnLst/>
              <a:rect l="l" t="t" r="r" b="b"/>
              <a:pathLst>
                <a:path w="335" h="323" extrusionOk="0">
                  <a:moveTo>
                    <a:pt x="151" y="1"/>
                  </a:moveTo>
                  <a:cubicBezTo>
                    <a:pt x="128" y="1"/>
                    <a:pt x="105" y="12"/>
                    <a:pt x="93" y="24"/>
                  </a:cubicBezTo>
                  <a:cubicBezTo>
                    <a:pt x="70" y="35"/>
                    <a:pt x="59" y="46"/>
                    <a:pt x="36" y="58"/>
                  </a:cubicBezTo>
                  <a:cubicBezTo>
                    <a:pt x="24" y="80"/>
                    <a:pt x="13" y="92"/>
                    <a:pt x="13" y="115"/>
                  </a:cubicBezTo>
                  <a:cubicBezTo>
                    <a:pt x="1" y="138"/>
                    <a:pt x="1" y="161"/>
                    <a:pt x="1" y="184"/>
                  </a:cubicBezTo>
                  <a:cubicBezTo>
                    <a:pt x="13" y="195"/>
                    <a:pt x="13" y="207"/>
                    <a:pt x="13" y="218"/>
                  </a:cubicBezTo>
                  <a:cubicBezTo>
                    <a:pt x="24" y="253"/>
                    <a:pt x="47" y="276"/>
                    <a:pt x="70" y="287"/>
                  </a:cubicBezTo>
                  <a:cubicBezTo>
                    <a:pt x="82" y="299"/>
                    <a:pt x="93" y="299"/>
                    <a:pt x="105" y="310"/>
                  </a:cubicBezTo>
                  <a:cubicBezTo>
                    <a:pt x="116" y="322"/>
                    <a:pt x="139" y="322"/>
                    <a:pt x="162" y="322"/>
                  </a:cubicBezTo>
                  <a:lnTo>
                    <a:pt x="185" y="322"/>
                  </a:lnTo>
                  <a:cubicBezTo>
                    <a:pt x="208" y="322"/>
                    <a:pt x="220" y="310"/>
                    <a:pt x="242" y="299"/>
                  </a:cubicBezTo>
                  <a:cubicBezTo>
                    <a:pt x="265" y="299"/>
                    <a:pt x="276" y="287"/>
                    <a:pt x="288" y="264"/>
                  </a:cubicBezTo>
                  <a:cubicBezTo>
                    <a:pt x="299" y="253"/>
                    <a:pt x="311" y="230"/>
                    <a:pt x="322" y="207"/>
                  </a:cubicBezTo>
                  <a:cubicBezTo>
                    <a:pt x="322" y="184"/>
                    <a:pt x="334" y="172"/>
                    <a:pt x="322" y="149"/>
                  </a:cubicBezTo>
                  <a:cubicBezTo>
                    <a:pt x="322" y="138"/>
                    <a:pt x="322" y="115"/>
                    <a:pt x="311" y="103"/>
                  </a:cubicBezTo>
                  <a:cubicBezTo>
                    <a:pt x="311" y="80"/>
                    <a:pt x="288" y="58"/>
                    <a:pt x="265" y="35"/>
                  </a:cubicBezTo>
                  <a:cubicBezTo>
                    <a:pt x="254" y="35"/>
                    <a:pt x="242" y="24"/>
                    <a:pt x="231" y="12"/>
                  </a:cubicBezTo>
                  <a:cubicBezTo>
                    <a:pt x="208" y="12"/>
                    <a:pt x="185" y="1"/>
                    <a:pt x="1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8" name="Google Shape;1378;p66"/>
            <p:cNvSpPr/>
            <p:nvPr/>
          </p:nvSpPr>
          <p:spPr>
            <a:xfrm>
              <a:off x="6625857" y="1580253"/>
              <a:ext cx="442020" cy="130296"/>
            </a:xfrm>
            <a:custGeom>
              <a:avLst/>
              <a:gdLst/>
              <a:ahLst/>
              <a:cxnLst/>
              <a:rect l="l" t="t" r="r" b="b"/>
              <a:pathLst>
                <a:path w="11575" h="3412" extrusionOk="0">
                  <a:moveTo>
                    <a:pt x="10277" y="1"/>
                  </a:moveTo>
                  <a:cubicBezTo>
                    <a:pt x="10235" y="1"/>
                    <a:pt x="10193" y="3"/>
                    <a:pt x="10150" y="7"/>
                  </a:cubicBezTo>
                  <a:lnTo>
                    <a:pt x="1172" y="948"/>
                  </a:lnTo>
                  <a:cubicBezTo>
                    <a:pt x="495" y="1017"/>
                    <a:pt x="1" y="1625"/>
                    <a:pt x="70" y="2303"/>
                  </a:cubicBezTo>
                  <a:cubicBezTo>
                    <a:pt x="134" y="2938"/>
                    <a:pt x="673" y="3412"/>
                    <a:pt x="1298" y="3412"/>
                  </a:cubicBezTo>
                  <a:cubicBezTo>
                    <a:pt x="1340" y="3412"/>
                    <a:pt x="1382" y="3410"/>
                    <a:pt x="1424" y="3405"/>
                  </a:cubicBezTo>
                  <a:lnTo>
                    <a:pt x="10403" y="2464"/>
                  </a:lnTo>
                  <a:cubicBezTo>
                    <a:pt x="11081" y="2395"/>
                    <a:pt x="11574" y="1786"/>
                    <a:pt x="11505" y="1109"/>
                  </a:cubicBezTo>
                  <a:cubicBezTo>
                    <a:pt x="11441" y="474"/>
                    <a:pt x="10902" y="1"/>
                    <a:pt x="10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66"/>
            <p:cNvSpPr/>
            <p:nvPr/>
          </p:nvSpPr>
          <p:spPr>
            <a:xfrm>
              <a:off x="6995929" y="2280262"/>
              <a:ext cx="1372382" cy="1924345"/>
            </a:xfrm>
            <a:custGeom>
              <a:avLst/>
              <a:gdLst/>
              <a:ahLst/>
              <a:cxnLst/>
              <a:rect l="l" t="t" r="r" b="b"/>
              <a:pathLst>
                <a:path w="35938" h="50392" extrusionOk="0">
                  <a:moveTo>
                    <a:pt x="28555" y="0"/>
                  </a:moveTo>
                  <a:lnTo>
                    <a:pt x="22044" y="16717"/>
                  </a:lnTo>
                  <a:lnTo>
                    <a:pt x="1987" y="34777"/>
                  </a:lnTo>
                  <a:cubicBezTo>
                    <a:pt x="0" y="36568"/>
                    <a:pt x="597" y="39829"/>
                    <a:pt x="3100" y="40794"/>
                  </a:cubicBezTo>
                  <a:lnTo>
                    <a:pt x="27108" y="50140"/>
                  </a:lnTo>
                  <a:cubicBezTo>
                    <a:pt x="27549" y="50312"/>
                    <a:pt x="27995" y="50391"/>
                    <a:pt x="28428" y="50391"/>
                  </a:cubicBezTo>
                  <a:cubicBezTo>
                    <a:pt x="30452" y="50391"/>
                    <a:pt x="32207" y="48649"/>
                    <a:pt x="31999" y="46455"/>
                  </a:cubicBezTo>
                  <a:lnTo>
                    <a:pt x="29428" y="19599"/>
                  </a:lnTo>
                  <a:lnTo>
                    <a:pt x="35937" y="2882"/>
                  </a:lnTo>
                  <a:lnTo>
                    <a:pt x="285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0" name="Google Shape;1380;p66"/>
            <p:cNvSpPr/>
            <p:nvPr/>
          </p:nvSpPr>
          <p:spPr>
            <a:xfrm>
              <a:off x="7091511" y="2305237"/>
              <a:ext cx="1213637" cy="1831587"/>
            </a:xfrm>
            <a:custGeom>
              <a:avLst/>
              <a:gdLst/>
              <a:ahLst/>
              <a:cxnLst/>
              <a:rect l="l" t="t" r="r" b="b"/>
              <a:pathLst>
                <a:path w="31781" h="47963" extrusionOk="0">
                  <a:moveTo>
                    <a:pt x="27705" y="0"/>
                  </a:moveTo>
                  <a:lnTo>
                    <a:pt x="21046" y="17108"/>
                  </a:lnTo>
                  <a:lnTo>
                    <a:pt x="18842" y="19095"/>
                  </a:lnTo>
                  <a:lnTo>
                    <a:pt x="10919" y="26213"/>
                  </a:lnTo>
                  <a:lnTo>
                    <a:pt x="5488" y="31104"/>
                  </a:lnTo>
                  <a:lnTo>
                    <a:pt x="678" y="35432"/>
                  </a:lnTo>
                  <a:cubicBezTo>
                    <a:pt x="0" y="36052"/>
                    <a:pt x="58" y="36810"/>
                    <a:pt x="104" y="37120"/>
                  </a:cubicBezTo>
                  <a:cubicBezTo>
                    <a:pt x="161" y="37419"/>
                    <a:pt x="390" y="38154"/>
                    <a:pt x="1240" y="38486"/>
                  </a:cubicBezTo>
                  <a:lnTo>
                    <a:pt x="25248" y="47832"/>
                  </a:lnTo>
                  <a:cubicBezTo>
                    <a:pt x="25490" y="47926"/>
                    <a:pt x="25716" y="47963"/>
                    <a:pt x="25921" y="47963"/>
                  </a:cubicBezTo>
                  <a:cubicBezTo>
                    <a:pt x="26444" y="47963"/>
                    <a:pt x="26831" y="47724"/>
                    <a:pt x="27004" y="47592"/>
                  </a:cubicBezTo>
                  <a:cubicBezTo>
                    <a:pt x="27257" y="47408"/>
                    <a:pt x="27808" y="46880"/>
                    <a:pt x="27728" y="45972"/>
                  </a:cubicBezTo>
                  <a:lnTo>
                    <a:pt x="27545" y="44101"/>
                  </a:lnTo>
                  <a:lnTo>
                    <a:pt x="26706" y="35352"/>
                  </a:lnTo>
                  <a:lnTo>
                    <a:pt x="25799" y="25823"/>
                  </a:lnTo>
                  <a:lnTo>
                    <a:pt x="25466" y="22320"/>
                  </a:lnTo>
                  <a:lnTo>
                    <a:pt x="25236" y="19921"/>
                  </a:lnTo>
                  <a:lnTo>
                    <a:pt x="25110" y="18692"/>
                  </a:lnTo>
                  <a:lnTo>
                    <a:pt x="31781" y="1585"/>
                  </a:lnTo>
                  <a:lnTo>
                    <a:pt x="27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1" name="Google Shape;1381;p66"/>
            <p:cNvSpPr/>
            <p:nvPr/>
          </p:nvSpPr>
          <p:spPr>
            <a:xfrm>
              <a:off x="8030228" y="2181548"/>
              <a:ext cx="427967" cy="219540"/>
            </a:xfrm>
            <a:custGeom>
              <a:avLst/>
              <a:gdLst/>
              <a:ahLst/>
              <a:cxnLst/>
              <a:rect l="l" t="t" r="r" b="b"/>
              <a:pathLst>
                <a:path w="11207" h="5749" extrusionOk="0">
                  <a:moveTo>
                    <a:pt x="1407" y="1"/>
                  </a:moveTo>
                  <a:cubicBezTo>
                    <a:pt x="911" y="1"/>
                    <a:pt x="438" y="299"/>
                    <a:pt x="253" y="794"/>
                  </a:cubicBezTo>
                  <a:cubicBezTo>
                    <a:pt x="0" y="1425"/>
                    <a:pt x="322" y="2137"/>
                    <a:pt x="953" y="2390"/>
                  </a:cubicBezTo>
                  <a:lnTo>
                    <a:pt x="9369" y="5662"/>
                  </a:lnTo>
                  <a:cubicBezTo>
                    <a:pt x="9516" y="5721"/>
                    <a:pt x="9667" y="5749"/>
                    <a:pt x="9815" y="5749"/>
                  </a:cubicBezTo>
                  <a:cubicBezTo>
                    <a:pt x="10306" y="5749"/>
                    <a:pt x="10771" y="5447"/>
                    <a:pt x="10965" y="4962"/>
                  </a:cubicBezTo>
                  <a:cubicBezTo>
                    <a:pt x="11206" y="4331"/>
                    <a:pt x="10896" y="3607"/>
                    <a:pt x="10265" y="3366"/>
                  </a:cubicBezTo>
                  <a:lnTo>
                    <a:pt x="1848" y="82"/>
                  </a:lnTo>
                  <a:cubicBezTo>
                    <a:pt x="1704" y="27"/>
                    <a:pt x="1554" y="1"/>
                    <a:pt x="1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2" name="Google Shape;1382;p66"/>
            <p:cNvSpPr/>
            <p:nvPr/>
          </p:nvSpPr>
          <p:spPr>
            <a:xfrm>
              <a:off x="7109497" y="3519742"/>
              <a:ext cx="1026404" cy="583123"/>
            </a:xfrm>
            <a:custGeom>
              <a:avLst/>
              <a:gdLst/>
              <a:ahLst/>
              <a:cxnLst/>
              <a:rect l="l" t="t" r="r" b="b"/>
              <a:pathLst>
                <a:path w="26878" h="15270" extrusionOk="0">
                  <a:moveTo>
                    <a:pt x="5568" y="0"/>
                  </a:moveTo>
                  <a:cubicBezTo>
                    <a:pt x="5282" y="494"/>
                    <a:pt x="0" y="4421"/>
                    <a:pt x="505" y="5156"/>
                  </a:cubicBezTo>
                  <a:cubicBezTo>
                    <a:pt x="551" y="5350"/>
                    <a:pt x="666" y="5684"/>
                    <a:pt x="1091" y="5845"/>
                  </a:cubicBezTo>
                  <a:lnTo>
                    <a:pt x="25099" y="15202"/>
                  </a:lnTo>
                  <a:cubicBezTo>
                    <a:pt x="25227" y="15249"/>
                    <a:pt x="25346" y="15269"/>
                    <a:pt x="25455" y="15269"/>
                  </a:cubicBezTo>
                  <a:cubicBezTo>
                    <a:pt x="25686" y="15269"/>
                    <a:pt x="25869" y="15180"/>
                    <a:pt x="25994" y="15087"/>
                  </a:cubicBezTo>
                  <a:cubicBezTo>
                    <a:pt x="26878" y="14903"/>
                    <a:pt x="25592" y="7922"/>
                    <a:pt x="25707" y="7360"/>
                  </a:cubicBezTo>
                  <a:cubicBezTo>
                    <a:pt x="25033" y="2908"/>
                    <a:pt x="21328" y="2517"/>
                    <a:pt x="17137" y="2517"/>
                  </a:cubicBezTo>
                  <a:cubicBezTo>
                    <a:pt x="16691" y="2517"/>
                    <a:pt x="16240" y="2522"/>
                    <a:pt x="15787" y="2526"/>
                  </a:cubicBezTo>
                  <a:cubicBezTo>
                    <a:pt x="15348" y="2530"/>
                    <a:pt x="14906" y="2534"/>
                    <a:pt x="14464" y="2534"/>
                  </a:cubicBezTo>
                  <a:cubicBezTo>
                    <a:pt x="11064" y="2534"/>
                    <a:pt x="7682" y="2297"/>
                    <a:pt x="5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3" name="Google Shape;1383;p66"/>
            <p:cNvSpPr/>
            <p:nvPr/>
          </p:nvSpPr>
          <p:spPr>
            <a:xfrm>
              <a:off x="7127445" y="3519742"/>
              <a:ext cx="986994" cy="583161"/>
            </a:xfrm>
            <a:custGeom>
              <a:avLst/>
              <a:gdLst/>
              <a:ahLst/>
              <a:cxnLst/>
              <a:rect l="l" t="t" r="r" b="b"/>
              <a:pathLst>
                <a:path w="25846" h="15271" extrusionOk="0">
                  <a:moveTo>
                    <a:pt x="3801" y="3043"/>
                  </a:moveTo>
                  <a:cubicBezTo>
                    <a:pt x="3870" y="3043"/>
                    <a:pt x="3927" y="3054"/>
                    <a:pt x="3996" y="3089"/>
                  </a:cubicBezTo>
                  <a:cubicBezTo>
                    <a:pt x="4111" y="3135"/>
                    <a:pt x="4203" y="3204"/>
                    <a:pt x="4272" y="3296"/>
                  </a:cubicBezTo>
                  <a:cubicBezTo>
                    <a:pt x="4307" y="3342"/>
                    <a:pt x="4329" y="3388"/>
                    <a:pt x="4363" y="3434"/>
                  </a:cubicBezTo>
                  <a:cubicBezTo>
                    <a:pt x="4409" y="3536"/>
                    <a:pt x="4421" y="3651"/>
                    <a:pt x="4409" y="3766"/>
                  </a:cubicBezTo>
                  <a:lnTo>
                    <a:pt x="4375" y="3939"/>
                  </a:lnTo>
                  <a:cubicBezTo>
                    <a:pt x="4341" y="4019"/>
                    <a:pt x="4295" y="4099"/>
                    <a:pt x="4226" y="4156"/>
                  </a:cubicBezTo>
                  <a:cubicBezTo>
                    <a:pt x="4169" y="4214"/>
                    <a:pt x="4100" y="4271"/>
                    <a:pt x="4019" y="4306"/>
                  </a:cubicBezTo>
                  <a:cubicBezTo>
                    <a:pt x="3950" y="4329"/>
                    <a:pt x="3881" y="4352"/>
                    <a:pt x="3801" y="4352"/>
                  </a:cubicBezTo>
                  <a:lnTo>
                    <a:pt x="3721" y="4352"/>
                  </a:lnTo>
                  <a:cubicBezTo>
                    <a:pt x="3652" y="4352"/>
                    <a:pt x="3583" y="4340"/>
                    <a:pt x="3526" y="4306"/>
                  </a:cubicBezTo>
                  <a:cubicBezTo>
                    <a:pt x="3411" y="4271"/>
                    <a:pt x="3319" y="4202"/>
                    <a:pt x="3238" y="4110"/>
                  </a:cubicBezTo>
                  <a:cubicBezTo>
                    <a:pt x="3215" y="4065"/>
                    <a:pt x="3181" y="4008"/>
                    <a:pt x="3158" y="3962"/>
                  </a:cubicBezTo>
                  <a:cubicBezTo>
                    <a:pt x="3112" y="3858"/>
                    <a:pt x="3089" y="3743"/>
                    <a:pt x="3101" y="3628"/>
                  </a:cubicBezTo>
                  <a:cubicBezTo>
                    <a:pt x="3123" y="3571"/>
                    <a:pt x="3135" y="3513"/>
                    <a:pt x="3146" y="3456"/>
                  </a:cubicBezTo>
                  <a:cubicBezTo>
                    <a:pt x="3181" y="3376"/>
                    <a:pt x="3227" y="3307"/>
                    <a:pt x="3296" y="3250"/>
                  </a:cubicBezTo>
                  <a:cubicBezTo>
                    <a:pt x="3342" y="3181"/>
                    <a:pt x="3411" y="3135"/>
                    <a:pt x="3491" y="3100"/>
                  </a:cubicBezTo>
                  <a:cubicBezTo>
                    <a:pt x="3560" y="3066"/>
                    <a:pt x="3641" y="3043"/>
                    <a:pt x="3709" y="3043"/>
                  </a:cubicBezTo>
                  <a:cubicBezTo>
                    <a:pt x="3721" y="3043"/>
                    <a:pt x="3732" y="3043"/>
                    <a:pt x="3743" y="3054"/>
                  </a:cubicBezTo>
                  <a:cubicBezTo>
                    <a:pt x="3755" y="3043"/>
                    <a:pt x="3778" y="3043"/>
                    <a:pt x="3801" y="3043"/>
                  </a:cubicBezTo>
                  <a:close/>
                  <a:moveTo>
                    <a:pt x="3457" y="4685"/>
                  </a:moveTo>
                  <a:cubicBezTo>
                    <a:pt x="3514" y="4685"/>
                    <a:pt x="3572" y="4696"/>
                    <a:pt x="3641" y="4730"/>
                  </a:cubicBezTo>
                  <a:cubicBezTo>
                    <a:pt x="3743" y="4765"/>
                    <a:pt x="3824" y="4834"/>
                    <a:pt x="3893" y="4914"/>
                  </a:cubicBezTo>
                  <a:cubicBezTo>
                    <a:pt x="3916" y="4960"/>
                    <a:pt x="3950" y="5006"/>
                    <a:pt x="3973" y="5052"/>
                  </a:cubicBezTo>
                  <a:cubicBezTo>
                    <a:pt x="4019" y="5144"/>
                    <a:pt x="4031" y="5248"/>
                    <a:pt x="4019" y="5362"/>
                  </a:cubicBezTo>
                  <a:cubicBezTo>
                    <a:pt x="4008" y="5408"/>
                    <a:pt x="3996" y="5465"/>
                    <a:pt x="3985" y="5511"/>
                  </a:cubicBezTo>
                  <a:cubicBezTo>
                    <a:pt x="3962" y="5592"/>
                    <a:pt x="3916" y="5661"/>
                    <a:pt x="3847" y="5718"/>
                  </a:cubicBezTo>
                  <a:cubicBezTo>
                    <a:pt x="3801" y="5776"/>
                    <a:pt x="3732" y="5822"/>
                    <a:pt x="3664" y="5856"/>
                  </a:cubicBezTo>
                  <a:cubicBezTo>
                    <a:pt x="3595" y="5879"/>
                    <a:pt x="3526" y="5902"/>
                    <a:pt x="3457" y="5902"/>
                  </a:cubicBezTo>
                  <a:lnTo>
                    <a:pt x="3376" y="5902"/>
                  </a:lnTo>
                  <a:cubicBezTo>
                    <a:pt x="3319" y="5902"/>
                    <a:pt x="3250" y="5891"/>
                    <a:pt x="3192" y="5868"/>
                  </a:cubicBezTo>
                  <a:cubicBezTo>
                    <a:pt x="3089" y="5822"/>
                    <a:pt x="3009" y="5764"/>
                    <a:pt x="2940" y="5672"/>
                  </a:cubicBezTo>
                  <a:cubicBezTo>
                    <a:pt x="2906" y="5626"/>
                    <a:pt x="2883" y="5580"/>
                    <a:pt x="2860" y="5534"/>
                  </a:cubicBezTo>
                  <a:cubicBezTo>
                    <a:pt x="2814" y="5442"/>
                    <a:pt x="2802" y="5339"/>
                    <a:pt x="2814" y="5236"/>
                  </a:cubicBezTo>
                  <a:lnTo>
                    <a:pt x="2848" y="5075"/>
                  </a:lnTo>
                  <a:cubicBezTo>
                    <a:pt x="2871" y="4995"/>
                    <a:pt x="2917" y="4926"/>
                    <a:pt x="2986" y="4868"/>
                  </a:cubicBezTo>
                  <a:cubicBezTo>
                    <a:pt x="3032" y="4811"/>
                    <a:pt x="3089" y="4765"/>
                    <a:pt x="3169" y="4730"/>
                  </a:cubicBezTo>
                  <a:cubicBezTo>
                    <a:pt x="3238" y="4708"/>
                    <a:pt x="3307" y="4685"/>
                    <a:pt x="3376" y="4685"/>
                  </a:cubicBezTo>
                  <a:close/>
                  <a:moveTo>
                    <a:pt x="6660" y="5868"/>
                  </a:moveTo>
                  <a:cubicBezTo>
                    <a:pt x="6672" y="5868"/>
                    <a:pt x="6695" y="5879"/>
                    <a:pt x="6706" y="5879"/>
                  </a:cubicBezTo>
                  <a:cubicBezTo>
                    <a:pt x="6798" y="5891"/>
                    <a:pt x="6878" y="5914"/>
                    <a:pt x="6947" y="5970"/>
                  </a:cubicBezTo>
                  <a:lnTo>
                    <a:pt x="7016" y="6005"/>
                  </a:lnTo>
                  <a:cubicBezTo>
                    <a:pt x="7073" y="6062"/>
                    <a:pt x="7119" y="6120"/>
                    <a:pt x="7154" y="6189"/>
                  </a:cubicBezTo>
                  <a:cubicBezTo>
                    <a:pt x="7188" y="6269"/>
                    <a:pt x="7200" y="6350"/>
                    <a:pt x="7188" y="6430"/>
                  </a:cubicBezTo>
                  <a:cubicBezTo>
                    <a:pt x="7188" y="6511"/>
                    <a:pt x="7154" y="6579"/>
                    <a:pt x="7108" y="6648"/>
                  </a:cubicBezTo>
                  <a:cubicBezTo>
                    <a:pt x="7062" y="6717"/>
                    <a:pt x="6993" y="6763"/>
                    <a:pt x="6924" y="6797"/>
                  </a:cubicBezTo>
                  <a:cubicBezTo>
                    <a:pt x="6901" y="6809"/>
                    <a:pt x="6878" y="6809"/>
                    <a:pt x="6855" y="6820"/>
                  </a:cubicBezTo>
                  <a:cubicBezTo>
                    <a:pt x="6787" y="6855"/>
                    <a:pt x="6729" y="6866"/>
                    <a:pt x="6660" y="6866"/>
                  </a:cubicBezTo>
                  <a:lnTo>
                    <a:pt x="6603" y="6866"/>
                  </a:lnTo>
                  <a:cubicBezTo>
                    <a:pt x="6511" y="6855"/>
                    <a:pt x="6430" y="6820"/>
                    <a:pt x="6361" y="6763"/>
                  </a:cubicBezTo>
                  <a:cubicBezTo>
                    <a:pt x="6223" y="6659"/>
                    <a:pt x="6144" y="6488"/>
                    <a:pt x="6167" y="6315"/>
                  </a:cubicBezTo>
                  <a:cubicBezTo>
                    <a:pt x="6178" y="6143"/>
                    <a:pt x="6292" y="5982"/>
                    <a:pt x="6453" y="5914"/>
                  </a:cubicBezTo>
                  <a:cubicBezTo>
                    <a:pt x="6522" y="5891"/>
                    <a:pt x="6591" y="5868"/>
                    <a:pt x="6660" y="5868"/>
                  </a:cubicBezTo>
                  <a:close/>
                  <a:moveTo>
                    <a:pt x="11895" y="6901"/>
                  </a:moveTo>
                  <a:lnTo>
                    <a:pt x="11895" y="6901"/>
                  </a:lnTo>
                  <a:cubicBezTo>
                    <a:pt x="11895" y="6901"/>
                    <a:pt x="11899" y="6912"/>
                    <a:pt x="11903" y="6926"/>
                  </a:cubicBezTo>
                  <a:lnTo>
                    <a:pt x="11903" y="6926"/>
                  </a:lnTo>
                  <a:cubicBezTo>
                    <a:pt x="11900" y="6918"/>
                    <a:pt x="11898" y="6910"/>
                    <a:pt x="11895" y="6901"/>
                  </a:cubicBezTo>
                  <a:close/>
                  <a:moveTo>
                    <a:pt x="11172" y="6258"/>
                  </a:moveTo>
                  <a:cubicBezTo>
                    <a:pt x="11218" y="6258"/>
                    <a:pt x="11264" y="6269"/>
                    <a:pt x="11310" y="6281"/>
                  </a:cubicBezTo>
                  <a:cubicBezTo>
                    <a:pt x="11413" y="6304"/>
                    <a:pt x="11517" y="6338"/>
                    <a:pt x="11597" y="6407"/>
                  </a:cubicBezTo>
                  <a:lnTo>
                    <a:pt x="11735" y="6545"/>
                  </a:lnTo>
                  <a:cubicBezTo>
                    <a:pt x="11735" y="6556"/>
                    <a:pt x="11838" y="6717"/>
                    <a:pt x="11838" y="6717"/>
                  </a:cubicBezTo>
                  <a:cubicBezTo>
                    <a:pt x="11849" y="6751"/>
                    <a:pt x="11861" y="6786"/>
                    <a:pt x="11872" y="6809"/>
                  </a:cubicBezTo>
                  <a:cubicBezTo>
                    <a:pt x="11884" y="6855"/>
                    <a:pt x="11884" y="6878"/>
                    <a:pt x="11895" y="6901"/>
                  </a:cubicBezTo>
                  <a:lnTo>
                    <a:pt x="11895" y="6912"/>
                  </a:lnTo>
                  <a:cubicBezTo>
                    <a:pt x="11907" y="6970"/>
                    <a:pt x="11907" y="7039"/>
                    <a:pt x="11895" y="7096"/>
                  </a:cubicBezTo>
                  <a:lnTo>
                    <a:pt x="11895" y="7119"/>
                  </a:lnTo>
                  <a:cubicBezTo>
                    <a:pt x="11895" y="7176"/>
                    <a:pt x="11884" y="7245"/>
                    <a:pt x="11849" y="7302"/>
                  </a:cubicBezTo>
                  <a:cubicBezTo>
                    <a:pt x="11815" y="7371"/>
                    <a:pt x="11780" y="7429"/>
                    <a:pt x="11758" y="7486"/>
                  </a:cubicBezTo>
                  <a:cubicBezTo>
                    <a:pt x="11712" y="7532"/>
                    <a:pt x="11666" y="7590"/>
                    <a:pt x="11609" y="7636"/>
                  </a:cubicBezTo>
                  <a:cubicBezTo>
                    <a:pt x="11563" y="7670"/>
                    <a:pt x="11505" y="7705"/>
                    <a:pt x="11448" y="7739"/>
                  </a:cubicBezTo>
                  <a:cubicBezTo>
                    <a:pt x="11379" y="7751"/>
                    <a:pt x="11321" y="7774"/>
                    <a:pt x="11252" y="7785"/>
                  </a:cubicBezTo>
                  <a:cubicBezTo>
                    <a:pt x="11195" y="7796"/>
                    <a:pt x="11127" y="7796"/>
                    <a:pt x="11058" y="7796"/>
                  </a:cubicBezTo>
                  <a:cubicBezTo>
                    <a:pt x="10989" y="7774"/>
                    <a:pt x="10920" y="7762"/>
                    <a:pt x="10851" y="7751"/>
                  </a:cubicBezTo>
                  <a:lnTo>
                    <a:pt x="10678" y="7647"/>
                  </a:lnTo>
                  <a:cubicBezTo>
                    <a:pt x="10632" y="7601"/>
                    <a:pt x="10575" y="7555"/>
                    <a:pt x="10529" y="7509"/>
                  </a:cubicBezTo>
                  <a:lnTo>
                    <a:pt x="10426" y="7337"/>
                  </a:lnTo>
                  <a:cubicBezTo>
                    <a:pt x="10380" y="7245"/>
                    <a:pt x="10369" y="7154"/>
                    <a:pt x="10369" y="7050"/>
                  </a:cubicBezTo>
                  <a:cubicBezTo>
                    <a:pt x="10357" y="6981"/>
                    <a:pt x="10369" y="6912"/>
                    <a:pt x="10392" y="6855"/>
                  </a:cubicBezTo>
                  <a:cubicBezTo>
                    <a:pt x="10403" y="6774"/>
                    <a:pt x="10426" y="6717"/>
                    <a:pt x="10472" y="6659"/>
                  </a:cubicBezTo>
                  <a:cubicBezTo>
                    <a:pt x="10495" y="6590"/>
                    <a:pt x="10529" y="6545"/>
                    <a:pt x="10586" y="6499"/>
                  </a:cubicBezTo>
                  <a:cubicBezTo>
                    <a:pt x="10632" y="6442"/>
                    <a:pt x="10678" y="6396"/>
                    <a:pt x="10736" y="6373"/>
                  </a:cubicBezTo>
                  <a:cubicBezTo>
                    <a:pt x="10793" y="6327"/>
                    <a:pt x="10851" y="6304"/>
                    <a:pt x="10920" y="6292"/>
                  </a:cubicBezTo>
                  <a:cubicBezTo>
                    <a:pt x="10966" y="6269"/>
                    <a:pt x="11023" y="6258"/>
                    <a:pt x="11081" y="6258"/>
                  </a:cubicBezTo>
                  <a:cubicBezTo>
                    <a:pt x="11092" y="6258"/>
                    <a:pt x="11104" y="6258"/>
                    <a:pt x="11115" y="6269"/>
                  </a:cubicBezTo>
                  <a:cubicBezTo>
                    <a:pt x="11138" y="6258"/>
                    <a:pt x="11160" y="6258"/>
                    <a:pt x="11172" y="6258"/>
                  </a:cubicBezTo>
                  <a:close/>
                  <a:moveTo>
                    <a:pt x="15467" y="7096"/>
                  </a:moveTo>
                  <a:cubicBezTo>
                    <a:pt x="15546" y="7096"/>
                    <a:pt x="15627" y="7119"/>
                    <a:pt x="15696" y="7154"/>
                  </a:cubicBezTo>
                  <a:cubicBezTo>
                    <a:pt x="15799" y="7188"/>
                    <a:pt x="15891" y="7245"/>
                    <a:pt x="15960" y="7325"/>
                  </a:cubicBezTo>
                  <a:cubicBezTo>
                    <a:pt x="16041" y="7383"/>
                    <a:pt x="16098" y="7463"/>
                    <a:pt x="16132" y="7567"/>
                  </a:cubicBezTo>
                  <a:cubicBezTo>
                    <a:pt x="16132" y="7578"/>
                    <a:pt x="16143" y="7590"/>
                    <a:pt x="16143" y="7590"/>
                  </a:cubicBezTo>
                  <a:cubicBezTo>
                    <a:pt x="16201" y="7716"/>
                    <a:pt x="16224" y="7853"/>
                    <a:pt x="16212" y="7991"/>
                  </a:cubicBezTo>
                  <a:cubicBezTo>
                    <a:pt x="16189" y="8060"/>
                    <a:pt x="16178" y="8129"/>
                    <a:pt x="16155" y="8198"/>
                  </a:cubicBezTo>
                  <a:cubicBezTo>
                    <a:pt x="16109" y="8325"/>
                    <a:pt x="16029" y="8439"/>
                    <a:pt x="15914" y="8519"/>
                  </a:cubicBezTo>
                  <a:lnTo>
                    <a:pt x="15742" y="8623"/>
                  </a:lnTo>
                  <a:cubicBezTo>
                    <a:pt x="15661" y="8669"/>
                    <a:pt x="15569" y="8692"/>
                    <a:pt x="15489" y="8692"/>
                  </a:cubicBezTo>
                  <a:lnTo>
                    <a:pt x="15386" y="8692"/>
                  </a:lnTo>
                  <a:cubicBezTo>
                    <a:pt x="15306" y="8692"/>
                    <a:pt x="15225" y="8669"/>
                    <a:pt x="15145" y="8634"/>
                  </a:cubicBezTo>
                  <a:cubicBezTo>
                    <a:pt x="15041" y="8600"/>
                    <a:pt x="14961" y="8542"/>
                    <a:pt x="14892" y="8462"/>
                  </a:cubicBezTo>
                  <a:cubicBezTo>
                    <a:pt x="14812" y="8405"/>
                    <a:pt x="14755" y="8325"/>
                    <a:pt x="14709" y="8221"/>
                  </a:cubicBezTo>
                  <a:cubicBezTo>
                    <a:pt x="14709" y="8221"/>
                    <a:pt x="14709" y="8210"/>
                    <a:pt x="14697" y="8198"/>
                  </a:cubicBezTo>
                  <a:cubicBezTo>
                    <a:pt x="14640" y="8072"/>
                    <a:pt x="14628" y="7934"/>
                    <a:pt x="14640" y="7796"/>
                  </a:cubicBezTo>
                  <a:cubicBezTo>
                    <a:pt x="14651" y="7728"/>
                    <a:pt x="14674" y="7670"/>
                    <a:pt x="14686" y="7601"/>
                  </a:cubicBezTo>
                  <a:cubicBezTo>
                    <a:pt x="14743" y="7463"/>
                    <a:pt x="14824" y="7360"/>
                    <a:pt x="14926" y="7268"/>
                  </a:cubicBezTo>
                  <a:lnTo>
                    <a:pt x="15099" y="7165"/>
                  </a:lnTo>
                  <a:cubicBezTo>
                    <a:pt x="15179" y="7119"/>
                    <a:pt x="15271" y="7108"/>
                    <a:pt x="15363" y="7108"/>
                  </a:cubicBezTo>
                  <a:lnTo>
                    <a:pt x="15398" y="7108"/>
                  </a:lnTo>
                  <a:cubicBezTo>
                    <a:pt x="15421" y="7108"/>
                    <a:pt x="15444" y="7096"/>
                    <a:pt x="15467" y="7096"/>
                  </a:cubicBezTo>
                  <a:close/>
                  <a:moveTo>
                    <a:pt x="20220" y="10724"/>
                  </a:moveTo>
                  <a:cubicBezTo>
                    <a:pt x="20254" y="10724"/>
                    <a:pt x="20289" y="10736"/>
                    <a:pt x="20323" y="10747"/>
                  </a:cubicBezTo>
                  <a:cubicBezTo>
                    <a:pt x="20358" y="10759"/>
                    <a:pt x="20381" y="10770"/>
                    <a:pt x="20415" y="10782"/>
                  </a:cubicBezTo>
                  <a:cubicBezTo>
                    <a:pt x="20529" y="10828"/>
                    <a:pt x="20598" y="10942"/>
                    <a:pt x="20587" y="11068"/>
                  </a:cubicBezTo>
                  <a:cubicBezTo>
                    <a:pt x="20587" y="11137"/>
                    <a:pt x="20552" y="11195"/>
                    <a:pt x="20506" y="11241"/>
                  </a:cubicBezTo>
                  <a:cubicBezTo>
                    <a:pt x="20483" y="11275"/>
                    <a:pt x="20460" y="11298"/>
                    <a:pt x="20426" y="11310"/>
                  </a:cubicBezTo>
                  <a:cubicBezTo>
                    <a:pt x="20404" y="11310"/>
                    <a:pt x="20381" y="11321"/>
                    <a:pt x="20358" y="11333"/>
                  </a:cubicBezTo>
                  <a:lnTo>
                    <a:pt x="20289" y="11333"/>
                  </a:lnTo>
                  <a:cubicBezTo>
                    <a:pt x="20254" y="11333"/>
                    <a:pt x="20220" y="11333"/>
                    <a:pt x="20185" y="11321"/>
                  </a:cubicBezTo>
                  <a:cubicBezTo>
                    <a:pt x="20093" y="11321"/>
                    <a:pt x="20013" y="11264"/>
                    <a:pt x="19967" y="11183"/>
                  </a:cubicBezTo>
                  <a:cubicBezTo>
                    <a:pt x="19921" y="11114"/>
                    <a:pt x="19909" y="11034"/>
                    <a:pt x="19932" y="10953"/>
                  </a:cubicBezTo>
                  <a:cubicBezTo>
                    <a:pt x="19932" y="10919"/>
                    <a:pt x="19955" y="10885"/>
                    <a:pt x="19978" y="10851"/>
                  </a:cubicBezTo>
                  <a:cubicBezTo>
                    <a:pt x="20013" y="10805"/>
                    <a:pt x="20047" y="10782"/>
                    <a:pt x="20093" y="10759"/>
                  </a:cubicBezTo>
                  <a:cubicBezTo>
                    <a:pt x="20116" y="10747"/>
                    <a:pt x="20139" y="10736"/>
                    <a:pt x="20174" y="10736"/>
                  </a:cubicBezTo>
                  <a:cubicBezTo>
                    <a:pt x="20185" y="10736"/>
                    <a:pt x="20197" y="10724"/>
                    <a:pt x="20220" y="10724"/>
                  </a:cubicBezTo>
                  <a:close/>
                  <a:moveTo>
                    <a:pt x="16982" y="9289"/>
                  </a:moveTo>
                  <a:cubicBezTo>
                    <a:pt x="17097" y="9289"/>
                    <a:pt x="17200" y="9312"/>
                    <a:pt x="17304" y="9346"/>
                  </a:cubicBezTo>
                  <a:cubicBezTo>
                    <a:pt x="17475" y="9415"/>
                    <a:pt x="17625" y="9530"/>
                    <a:pt x="17740" y="9679"/>
                  </a:cubicBezTo>
                  <a:cubicBezTo>
                    <a:pt x="17786" y="9748"/>
                    <a:pt x="17832" y="9828"/>
                    <a:pt x="17878" y="9909"/>
                  </a:cubicBezTo>
                  <a:cubicBezTo>
                    <a:pt x="17958" y="10070"/>
                    <a:pt x="17980" y="10254"/>
                    <a:pt x="17969" y="10437"/>
                  </a:cubicBezTo>
                  <a:cubicBezTo>
                    <a:pt x="17947" y="10529"/>
                    <a:pt x="17924" y="10621"/>
                    <a:pt x="17901" y="10701"/>
                  </a:cubicBezTo>
                  <a:cubicBezTo>
                    <a:pt x="17855" y="10839"/>
                    <a:pt x="17774" y="10953"/>
                    <a:pt x="17671" y="11045"/>
                  </a:cubicBezTo>
                  <a:cubicBezTo>
                    <a:pt x="17579" y="11160"/>
                    <a:pt x="17475" y="11229"/>
                    <a:pt x="17349" y="11287"/>
                  </a:cubicBezTo>
                  <a:cubicBezTo>
                    <a:pt x="17235" y="11344"/>
                    <a:pt x="17120" y="11367"/>
                    <a:pt x="16993" y="11367"/>
                  </a:cubicBezTo>
                  <a:lnTo>
                    <a:pt x="16867" y="11367"/>
                  </a:lnTo>
                  <a:cubicBezTo>
                    <a:pt x="16752" y="11367"/>
                    <a:pt x="16649" y="11344"/>
                    <a:pt x="16546" y="11298"/>
                  </a:cubicBezTo>
                  <a:cubicBezTo>
                    <a:pt x="16373" y="11229"/>
                    <a:pt x="16224" y="11126"/>
                    <a:pt x="16098" y="10976"/>
                  </a:cubicBezTo>
                  <a:cubicBezTo>
                    <a:pt x="16052" y="10896"/>
                    <a:pt x="16006" y="10828"/>
                    <a:pt x="15960" y="10747"/>
                  </a:cubicBezTo>
                  <a:cubicBezTo>
                    <a:pt x="15891" y="10575"/>
                    <a:pt x="15868" y="10402"/>
                    <a:pt x="15880" y="10219"/>
                  </a:cubicBezTo>
                  <a:lnTo>
                    <a:pt x="15949" y="9943"/>
                  </a:lnTo>
                  <a:cubicBezTo>
                    <a:pt x="15995" y="9805"/>
                    <a:pt x="16075" y="9690"/>
                    <a:pt x="16178" y="9599"/>
                  </a:cubicBezTo>
                  <a:cubicBezTo>
                    <a:pt x="16270" y="9496"/>
                    <a:pt x="16373" y="9415"/>
                    <a:pt x="16500" y="9369"/>
                  </a:cubicBezTo>
                  <a:cubicBezTo>
                    <a:pt x="16615" y="9312"/>
                    <a:pt x="16729" y="9289"/>
                    <a:pt x="16844" y="9289"/>
                  </a:cubicBezTo>
                  <a:close/>
                  <a:moveTo>
                    <a:pt x="23687" y="10047"/>
                  </a:moveTo>
                  <a:cubicBezTo>
                    <a:pt x="23767" y="10047"/>
                    <a:pt x="23836" y="10058"/>
                    <a:pt x="23905" y="10093"/>
                  </a:cubicBezTo>
                  <a:cubicBezTo>
                    <a:pt x="24020" y="10139"/>
                    <a:pt x="24124" y="10208"/>
                    <a:pt x="24203" y="10310"/>
                  </a:cubicBezTo>
                  <a:cubicBezTo>
                    <a:pt x="24226" y="10356"/>
                    <a:pt x="24261" y="10414"/>
                    <a:pt x="24295" y="10460"/>
                  </a:cubicBezTo>
                  <a:cubicBezTo>
                    <a:pt x="24341" y="10575"/>
                    <a:pt x="24364" y="10690"/>
                    <a:pt x="24341" y="10816"/>
                  </a:cubicBezTo>
                  <a:cubicBezTo>
                    <a:pt x="24330" y="10874"/>
                    <a:pt x="24318" y="10930"/>
                    <a:pt x="24307" y="10999"/>
                  </a:cubicBezTo>
                  <a:cubicBezTo>
                    <a:pt x="24272" y="11091"/>
                    <a:pt x="24215" y="11160"/>
                    <a:pt x="24146" y="11229"/>
                  </a:cubicBezTo>
                  <a:cubicBezTo>
                    <a:pt x="24089" y="11298"/>
                    <a:pt x="24020" y="11356"/>
                    <a:pt x="23928" y="11390"/>
                  </a:cubicBezTo>
                  <a:cubicBezTo>
                    <a:pt x="23859" y="11425"/>
                    <a:pt x="23779" y="11436"/>
                    <a:pt x="23698" y="11436"/>
                  </a:cubicBezTo>
                  <a:lnTo>
                    <a:pt x="23606" y="11436"/>
                  </a:lnTo>
                  <a:cubicBezTo>
                    <a:pt x="23538" y="11436"/>
                    <a:pt x="23469" y="11425"/>
                    <a:pt x="23389" y="11402"/>
                  </a:cubicBezTo>
                  <a:cubicBezTo>
                    <a:pt x="23274" y="11356"/>
                    <a:pt x="23182" y="11275"/>
                    <a:pt x="23101" y="11183"/>
                  </a:cubicBezTo>
                  <a:cubicBezTo>
                    <a:pt x="23067" y="11126"/>
                    <a:pt x="23032" y="11080"/>
                    <a:pt x="23009" y="11022"/>
                  </a:cubicBezTo>
                  <a:cubicBezTo>
                    <a:pt x="22952" y="10908"/>
                    <a:pt x="22940" y="10793"/>
                    <a:pt x="22952" y="10667"/>
                  </a:cubicBezTo>
                  <a:cubicBezTo>
                    <a:pt x="22963" y="10609"/>
                    <a:pt x="22975" y="10552"/>
                    <a:pt x="22998" y="10483"/>
                  </a:cubicBezTo>
                  <a:cubicBezTo>
                    <a:pt x="23021" y="10391"/>
                    <a:pt x="23078" y="10322"/>
                    <a:pt x="23147" y="10254"/>
                  </a:cubicBezTo>
                  <a:cubicBezTo>
                    <a:pt x="23205" y="10185"/>
                    <a:pt x="23274" y="10139"/>
                    <a:pt x="23366" y="10104"/>
                  </a:cubicBezTo>
                  <a:cubicBezTo>
                    <a:pt x="23446" y="10058"/>
                    <a:pt x="23515" y="10047"/>
                    <a:pt x="23595" y="10047"/>
                  </a:cubicBezTo>
                  <a:close/>
                  <a:moveTo>
                    <a:pt x="21563" y="11619"/>
                  </a:moveTo>
                  <a:cubicBezTo>
                    <a:pt x="21655" y="11619"/>
                    <a:pt x="21735" y="11642"/>
                    <a:pt x="21838" y="11677"/>
                  </a:cubicBezTo>
                  <a:cubicBezTo>
                    <a:pt x="22596" y="11976"/>
                    <a:pt x="22275" y="13055"/>
                    <a:pt x="21586" y="13055"/>
                  </a:cubicBezTo>
                  <a:cubicBezTo>
                    <a:pt x="21506" y="13055"/>
                    <a:pt x="21414" y="13043"/>
                    <a:pt x="21322" y="13009"/>
                  </a:cubicBezTo>
                  <a:cubicBezTo>
                    <a:pt x="20552" y="12711"/>
                    <a:pt x="20886" y="11619"/>
                    <a:pt x="21563" y="11619"/>
                  </a:cubicBezTo>
                  <a:close/>
                  <a:moveTo>
                    <a:pt x="23859" y="13273"/>
                  </a:moveTo>
                  <a:cubicBezTo>
                    <a:pt x="23882" y="13273"/>
                    <a:pt x="23871" y="13296"/>
                    <a:pt x="23859" y="13296"/>
                  </a:cubicBezTo>
                  <a:cubicBezTo>
                    <a:pt x="23836" y="13296"/>
                    <a:pt x="23848" y="13273"/>
                    <a:pt x="23859" y="13273"/>
                  </a:cubicBezTo>
                  <a:close/>
                  <a:moveTo>
                    <a:pt x="5098" y="0"/>
                  </a:moveTo>
                  <a:cubicBezTo>
                    <a:pt x="4823" y="471"/>
                    <a:pt x="1" y="4065"/>
                    <a:pt x="1" y="5029"/>
                  </a:cubicBezTo>
                  <a:cubicBezTo>
                    <a:pt x="1" y="5075"/>
                    <a:pt x="12" y="5121"/>
                    <a:pt x="35" y="5156"/>
                  </a:cubicBezTo>
                  <a:cubicBezTo>
                    <a:pt x="81" y="5350"/>
                    <a:pt x="196" y="5684"/>
                    <a:pt x="621" y="5845"/>
                  </a:cubicBezTo>
                  <a:lnTo>
                    <a:pt x="24629" y="15202"/>
                  </a:lnTo>
                  <a:cubicBezTo>
                    <a:pt x="24755" y="15248"/>
                    <a:pt x="24881" y="15270"/>
                    <a:pt x="24984" y="15270"/>
                  </a:cubicBezTo>
                  <a:cubicBezTo>
                    <a:pt x="25214" y="15270"/>
                    <a:pt x="25398" y="15179"/>
                    <a:pt x="25524" y="15087"/>
                  </a:cubicBezTo>
                  <a:cubicBezTo>
                    <a:pt x="25754" y="15041"/>
                    <a:pt x="25846" y="14536"/>
                    <a:pt x="25846" y="13813"/>
                  </a:cubicBezTo>
                  <a:cubicBezTo>
                    <a:pt x="25846" y="11849"/>
                    <a:pt x="25237" y="8244"/>
                    <a:pt x="25237" y="7475"/>
                  </a:cubicBezTo>
                  <a:lnTo>
                    <a:pt x="25237" y="7360"/>
                  </a:lnTo>
                  <a:cubicBezTo>
                    <a:pt x="24560" y="7899"/>
                    <a:pt x="23882" y="8095"/>
                    <a:pt x="23239" y="8095"/>
                  </a:cubicBezTo>
                  <a:cubicBezTo>
                    <a:pt x="21666" y="8095"/>
                    <a:pt x="20243" y="6935"/>
                    <a:pt x="19324" y="6511"/>
                  </a:cubicBezTo>
                  <a:cubicBezTo>
                    <a:pt x="12309" y="3319"/>
                    <a:pt x="6201" y="6797"/>
                    <a:pt x="50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4" name="Google Shape;1384;p66"/>
            <p:cNvSpPr/>
            <p:nvPr/>
          </p:nvSpPr>
          <p:spPr>
            <a:xfrm>
              <a:off x="7887714" y="3929223"/>
              <a:ext cx="26349" cy="23294"/>
            </a:xfrm>
            <a:custGeom>
              <a:avLst/>
              <a:gdLst/>
              <a:ahLst/>
              <a:cxnLst/>
              <a:rect l="l" t="t" r="r" b="b"/>
              <a:pathLst>
                <a:path w="690" h="610" extrusionOk="0">
                  <a:moveTo>
                    <a:pt x="207" y="276"/>
                  </a:moveTo>
                  <a:cubicBezTo>
                    <a:pt x="219" y="288"/>
                    <a:pt x="219" y="311"/>
                    <a:pt x="196" y="311"/>
                  </a:cubicBezTo>
                  <a:cubicBezTo>
                    <a:pt x="184" y="299"/>
                    <a:pt x="184" y="276"/>
                    <a:pt x="196" y="276"/>
                  </a:cubicBezTo>
                  <a:close/>
                  <a:moveTo>
                    <a:pt x="311" y="1"/>
                  </a:moveTo>
                  <a:cubicBezTo>
                    <a:pt x="288" y="1"/>
                    <a:pt x="276" y="13"/>
                    <a:pt x="265" y="13"/>
                  </a:cubicBezTo>
                  <a:cubicBezTo>
                    <a:pt x="230" y="13"/>
                    <a:pt x="207" y="24"/>
                    <a:pt x="184" y="36"/>
                  </a:cubicBezTo>
                  <a:cubicBezTo>
                    <a:pt x="138" y="59"/>
                    <a:pt x="104" y="82"/>
                    <a:pt x="69" y="128"/>
                  </a:cubicBezTo>
                  <a:cubicBezTo>
                    <a:pt x="46" y="162"/>
                    <a:pt x="23" y="196"/>
                    <a:pt x="23" y="230"/>
                  </a:cubicBezTo>
                  <a:cubicBezTo>
                    <a:pt x="0" y="311"/>
                    <a:pt x="12" y="391"/>
                    <a:pt x="58" y="460"/>
                  </a:cubicBezTo>
                  <a:cubicBezTo>
                    <a:pt x="104" y="541"/>
                    <a:pt x="184" y="598"/>
                    <a:pt x="276" y="598"/>
                  </a:cubicBezTo>
                  <a:cubicBezTo>
                    <a:pt x="311" y="610"/>
                    <a:pt x="345" y="610"/>
                    <a:pt x="380" y="610"/>
                  </a:cubicBezTo>
                  <a:lnTo>
                    <a:pt x="449" y="610"/>
                  </a:lnTo>
                  <a:cubicBezTo>
                    <a:pt x="472" y="598"/>
                    <a:pt x="495" y="587"/>
                    <a:pt x="517" y="587"/>
                  </a:cubicBezTo>
                  <a:cubicBezTo>
                    <a:pt x="551" y="575"/>
                    <a:pt x="574" y="552"/>
                    <a:pt x="597" y="518"/>
                  </a:cubicBezTo>
                  <a:cubicBezTo>
                    <a:pt x="643" y="472"/>
                    <a:pt x="678" y="414"/>
                    <a:pt x="678" y="345"/>
                  </a:cubicBezTo>
                  <a:cubicBezTo>
                    <a:pt x="689" y="219"/>
                    <a:pt x="620" y="105"/>
                    <a:pt x="506" y="59"/>
                  </a:cubicBezTo>
                  <a:cubicBezTo>
                    <a:pt x="472" y="47"/>
                    <a:pt x="449" y="36"/>
                    <a:pt x="414" y="24"/>
                  </a:cubicBezTo>
                  <a:cubicBezTo>
                    <a:pt x="380" y="13"/>
                    <a:pt x="345" y="1"/>
                    <a:pt x="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66"/>
            <p:cNvSpPr/>
            <p:nvPr/>
          </p:nvSpPr>
          <p:spPr>
            <a:xfrm>
              <a:off x="7894740" y="3939763"/>
              <a:ext cx="1337" cy="1375"/>
            </a:xfrm>
            <a:custGeom>
              <a:avLst/>
              <a:gdLst/>
              <a:ahLst/>
              <a:cxnLst/>
              <a:rect l="l" t="t" r="r" b="b"/>
              <a:pathLst>
                <a:path w="35" h="36" extrusionOk="0">
                  <a:moveTo>
                    <a:pt x="12" y="0"/>
                  </a:moveTo>
                  <a:cubicBezTo>
                    <a:pt x="0" y="0"/>
                    <a:pt x="0" y="23"/>
                    <a:pt x="12" y="35"/>
                  </a:cubicBezTo>
                  <a:cubicBezTo>
                    <a:pt x="35" y="35"/>
                    <a:pt x="35" y="12"/>
                    <a:pt x="23" y="0"/>
                  </a:cubicBezTo>
                  <a:close/>
                </a:path>
              </a:pathLst>
            </a:custGeom>
            <a:solidFill>
              <a:srgbClr val="1553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66"/>
            <p:cNvSpPr/>
            <p:nvPr/>
          </p:nvSpPr>
          <p:spPr>
            <a:xfrm>
              <a:off x="8003459" y="3903370"/>
              <a:ext cx="54417" cy="53081"/>
            </a:xfrm>
            <a:custGeom>
              <a:avLst/>
              <a:gdLst/>
              <a:ahLst/>
              <a:cxnLst/>
              <a:rect l="l" t="t" r="r" b="b"/>
              <a:pathLst>
                <a:path w="1425" h="1390" extrusionOk="0">
                  <a:moveTo>
                    <a:pt x="655" y="1"/>
                  </a:moveTo>
                  <a:cubicBezTo>
                    <a:pt x="575" y="1"/>
                    <a:pt x="506" y="12"/>
                    <a:pt x="426" y="58"/>
                  </a:cubicBezTo>
                  <a:cubicBezTo>
                    <a:pt x="334" y="93"/>
                    <a:pt x="265" y="139"/>
                    <a:pt x="207" y="208"/>
                  </a:cubicBezTo>
                  <a:cubicBezTo>
                    <a:pt x="138" y="276"/>
                    <a:pt x="81" y="345"/>
                    <a:pt x="58" y="437"/>
                  </a:cubicBezTo>
                  <a:cubicBezTo>
                    <a:pt x="35" y="506"/>
                    <a:pt x="23" y="563"/>
                    <a:pt x="12" y="621"/>
                  </a:cubicBezTo>
                  <a:cubicBezTo>
                    <a:pt x="0" y="747"/>
                    <a:pt x="12" y="862"/>
                    <a:pt x="69" y="976"/>
                  </a:cubicBezTo>
                  <a:cubicBezTo>
                    <a:pt x="92" y="1034"/>
                    <a:pt x="127" y="1080"/>
                    <a:pt x="161" y="1137"/>
                  </a:cubicBezTo>
                  <a:cubicBezTo>
                    <a:pt x="242" y="1229"/>
                    <a:pt x="334" y="1310"/>
                    <a:pt x="449" y="1356"/>
                  </a:cubicBezTo>
                  <a:cubicBezTo>
                    <a:pt x="529" y="1379"/>
                    <a:pt x="598" y="1390"/>
                    <a:pt x="666" y="1390"/>
                  </a:cubicBezTo>
                  <a:lnTo>
                    <a:pt x="758" y="1390"/>
                  </a:lnTo>
                  <a:cubicBezTo>
                    <a:pt x="839" y="1390"/>
                    <a:pt x="919" y="1379"/>
                    <a:pt x="988" y="1344"/>
                  </a:cubicBezTo>
                  <a:cubicBezTo>
                    <a:pt x="1080" y="1310"/>
                    <a:pt x="1149" y="1252"/>
                    <a:pt x="1206" y="1183"/>
                  </a:cubicBezTo>
                  <a:cubicBezTo>
                    <a:pt x="1275" y="1114"/>
                    <a:pt x="1332" y="1045"/>
                    <a:pt x="1367" y="953"/>
                  </a:cubicBezTo>
                  <a:cubicBezTo>
                    <a:pt x="1378" y="884"/>
                    <a:pt x="1390" y="828"/>
                    <a:pt x="1401" y="770"/>
                  </a:cubicBezTo>
                  <a:cubicBezTo>
                    <a:pt x="1424" y="644"/>
                    <a:pt x="1401" y="529"/>
                    <a:pt x="1355" y="414"/>
                  </a:cubicBezTo>
                  <a:cubicBezTo>
                    <a:pt x="1321" y="368"/>
                    <a:pt x="1286" y="310"/>
                    <a:pt x="1263" y="264"/>
                  </a:cubicBezTo>
                  <a:cubicBezTo>
                    <a:pt x="1184" y="162"/>
                    <a:pt x="1080" y="93"/>
                    <a:pt x="965" y="47"/>
                  </a:cubicBezTo>
                  <a:cubicBezTo>
                    <a:pt x="896" y="12"/>
                    <a:pt x="827" y="1"/>
                    <a:pt x="7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7" name="Google Shape;1387;p66"/>
            <p:cNvSpPr/>
            <p:nvPr/>
          </p:nvSpPr>
          <p:spPr>
            <a:xfrm>
              <a:off x="7234408" y="3698611"/>
              <a:ext cx="46971" cy="46512"/>
            </a:xfrm>
            <a:custGeom>
              <a:avLst/>
              <a:gdLst/>
              <a:ahLst/>
              <a:cxnLst/>
              <a:rect l="l" t="t" r="r" b="b"/>
              <a:pathLst>
                <a:path w="1230" h="1218" extrusionOk="0">
                  <a:moveTo>
                    <a:pt x="575" y="1"/>
                  </a:moveTo>
                  <a:cubicBezTo>
                    <a:pt x="506" y="1"/>
                    <a:pt x="437" y="24"/>
                    <a:pt x="368" y="46"/>
                  </a:cubicBezTo>
                  <a:cubicBezTo>
                    <a:pt x="288" y="81"/>
                    <a:pt x="231" y="127"/>
                    <a:pt x="185" y="184"/>
                  </a:cubicBezTo>
                  <a:cubicBezTo>
                    <a:pt x="116" y="242"/>
                    <a:pt x="70" y="311"/>
                    <a:pt x="47" y="391"/>
                  </a:cubicBezTo>
                  <a:lnTo>
                    <a:pt x="13" y="552"/>
                  </a:lnTo>
                  <a:cubicBezTo>
                    <a:pt x="1" y="655"/>
                    <a:pt x="13" y="758"/>
                    <a:pt x="59" y="850"/>
                  </a:cubicBezTo>
                  <a:cubicBezTo>
                    <a:pt x="82" y="896"/>
                    <a:pt x="105" y="942"/>
                    <a:pt x="139" y="988"/>
                  </a:cubicBezTo>
                  <a:cubicBezTo>
                    <a:pt x="208" y="1080"/>
                    <a:pt x="288" y="1138"/>
                    <a:pt x="391" y="1184"/>
                  </a:cubicBezTo>
                  <a:cubicBezTo>
                    <a:pt x="449" y="1207"/>
                    <a:pt x="518" y="1218"/>
                    <a:pt x="575" y="1218"/>
                  </a:cubicBezTo>
                  <a:lnTo>
                    <a:pt x="656" y="1218"/>
                  </a:lnTo>
                  <a:cubicBezTo>
                    <a:pt x="725" y="1218"/>
                    <a:pt x="794" y="1195"/>
                    <a:pt x="863" y="1172"/>
                  </a:cubicBezTo>
                  <a:cubicBezTo>
                    <a:pt x="931" y="1138"/>
                    <a:pt x="1000" y="1092"/>
                    <a:pt x="1046" y="1034"/>
                  </a:cubicBezTo>
                  <a:cubicBezTo>
                    <a:pt x="1115" y="977"/>
                    <a:pt x="1161" y="908"/>
                    <a:pt x="1184" y="827"/>
                  </a:cubicBezTo>
                  <a:cubicBezTo>
                    <a:pt x="1195" y="781"/>
                    <a:pt x="1207" y="724"/>
                    <a:pt x="1218" y="678"/>
                  </a:cubicBezTo>
                  <a:cubicBezTo>
                    <a:pt x="1230" y="564"/>
                    <a:pt x="1218" y="460"/>
                    <a:pt x="1172" y="368"/>
                  </a:cubicBezTo>
                  <a:cubicBezTo>
                    <a:pt x="1149" y="322"/>
                    <a:pt x="1115" y="276"/>
                    <a:pt x="1092" y="230"/>
                  </a:cubicBezTo>
                  <a:cubicBezTo>
                    <a:pt x="1023" y="150"/>
                    <a:pt x="942" y="81"/>
                    <a:pt x="840" y="46"/>
                  </a:cubicBezTo>
                  <a:cubicBezTo>
                    <a:pt x="771" y="12"/>
                    <a:pt x="713" y="1"/>
                    <a:pt x="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 name="Google Shape;1388;p66"/>
            <p:cNvSpPr/>
            <p:nvPr/>
          </p:nvSpPr>
          <p:spPr>
            <a:xfrm>
              <a:off x="7245406" y="3635946"/>
              <a:ext cx="50904" cy="50026"/>
            </a:xfrm>
            <a:custGeom>
              <a:avLst/>
              <a:gdLst/>
              <a:ahLst/>
              <a:cxnLst/>
              <a:rect l="l" t="t" r="r" b="b"/>
              <a:pathLst>
                <a:path w="1333" h="1310" extrusionOk="0">
                  <a:moveTo>
                    <a:pt x="620" y="0"/>
                  </a:moveTo>
                  <a:cubicBezTo>
                    <a:pt x="552" y="0"/>
                    <a:pt x="471" y="23"/>
                    <a:pt x="402" y="57"/>
                  </a:cubicBezTo>
                  <a:cubicBezTo>
                    <a:pt x="322" y="92"/>
                    <a:pt x="253" y="138"/>
                    <a:pt x="207" y="207"/>
                  </a:cubicBezTo>
                  <a:cubicBezTo>
                    <a:pt x="138" y="264"/>
                    <a:pt x="92" y="333"/>
                    <a:pt x="57" y="413"/>
                  </a:cubicBezTo>
                  <a:cubicBezTo>
                    <a:pt x="46" y="470"/>
                    <a:pt x="34" y="528"/>
                    <a:pt x="12" y="585"/>
                  </a:cubicBezTo>
                  <a:cubicBezTo>
                    <a:pt x="0" y="700"/>
                    <a:pt x="23" y="815"/>
                    <a:pt x="69" y="919"/>
                  </a:cubicBezTo>
                  <a:cubicBezTo>
                    <a:pt x="92" y="965"/>
                    <a:pt x="126" y="1022"/>
                    <a:pt x="149" y="1067"/>
                  </a:cubicBezTo>
                  <a:cubicBezTo>
                    <a:pt x="230" y="1159"/>
                    <a:pt x="322" y="1228"/>
                    <a:pt x="437" y="1263"/>
                  </a:cubicBezTo>
                  <a:cubicBezTo>
                    <a:pt x="494" y="1297"/>
                    <a:pt x="563" y="1309"/>
                    <a:pt x="632" y="1309"/>
                  </a:cubicBezTo>
                  <a:lnTo>
                    <a:pt x="712" y="1309"/>
                  </a:lnTo>
                  <a:cubicBezTo>
                    <a:pt x="792" y="1309"/>
                    <a:pt x="861" y="1286"/>
                    <a:pt x="930" y="1263"/>
                  </a:cubicBezTo>
                  <a:cubicBezTo>
                    <a:pt x="1011" y="1228"/>
                    <a:pt x="1080" y="1171"/>
                    <a:pt x="1137" y="1113"/>
                  </a:cubicBezTo>
                  <a:cubicBezTo>
                    <a:pt x="1206" y="1056"/>
                    <a:pt x="1252" y="976"/>
                    <a:pt x="1286" y="896"/>
                  </a:cubicBezTo>
                  <a:lnTo>
                    <a:pt x="1320" y="723"/>
                  </a:lnTo>
                  <a:cubicBezTo>
                    <a:pt x="1332" y="608"/>
                    <a:pt x="1320" y="493"/>
                    <a:pt x="1274" y="391"/>
                  </a:cubicBezTo>
                  <a:cubicBezTo>
                    <a:pt x="1240" y="345"/>
                    <a:pt x="1218" y="299"/>
                    <a:pt x="1183" y="253"/>
                  </a:cubicBezTo>
                  <a:cubicBezTo>
                    <a:pt x="1114" y="161"/>
                    <a:pt x="1022" y="92"/>
                    <a:pt x="907" y="46"/>
                  </a:cubicBezTo>
                  <a:cubicBezTo>
                    <a:pt x="838" y="11"/>
                    <a:pt x="781" y="0"/>
                    <a:pt x="712" y="0"/>
                  </a:cubicBezTo>
                  <a:cubicBezTo>
                    <a:pt x="689" y="0"/>
                    <a:pt x="666" y="0"/>
                    <a:pt x="654" y="11"/>
                  </a:cubicBezTo>
                  <a:cubicBezTo>
                    <a:pt x="643" y="0"/>
                    <a:pt x="632"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 name="Google Shape;1389;p66"/>
            <p:cNvSpPr/>
            <p:nvPr/>
          </p:nvSpPr>
          <p:spPr>
            <a:xfrm>
              <a:off x="7362029" y="3743786"/>
              <a:ext cx="40364" cy="38188"/>
            </a:xfrm>
            <a:custGeom>
              <a:avLst/>
              <a:gdLst/>
              <a:ahLst/>
              <a:cxnLst/>
              <a:rect l="l" t="t" r="r" b="b"/>
              <a:pathLst>
                <a:path w="1057" h="1000" extrusionOk="0">
                  <a:moveTo>
                    <a:pt x="517" y="1"/>
                  </a:moveTo>
                  <a:cubicBezTo>
                    <a:pt x="448" y="1"/>
                    <a:pt x="379" y="24"/>
                    <a:pt x="310" y="47"/>
                  </a:cubicBezTo>
                  <a:cubicBezTo>
                    <a:pt x="149" y="115"/>
                    <a:pt x="35" y="276"/>
                    <a:pt x="24" y="448"/>
                  </a:cubicBezTo>
                  <a:cubicBezTo>
                    <a:pt x="1" y="621"/>
                    <a:pt x="80" y="792"/>
                    <a:pt x="218" y="896"/>
                  </a:cubicBezTo>
                  <a:cubicBezTo>
                    <a:pt x="287" y="953"/>
                    <a:pt x="368" y="988"/>
                    <a:pt x="460" y="999"/>
                  </a:cubicBezTo>
                  <a:lnTo>
                    <a:pt x="517" y="999"/>
                  </a:lnTo>
                  <a:cubicBezTo>
                    <a:pt x="586" y="999"/>
                    <a:pt x="644" y="988"/>
                    <a:pt x="712" y="953"/>
                  </a:cubicBezTo>
                  <a:cubicBezTo>
                    <a:pt x="735" y="942"/>
                    <a:pt x="758" y="942"/>
                    <a:pt x="781" y="930"/>
                  </a:cubicBezTo>
                  <a:cubicBezTo>
                    <a:pt x="850" y="896"/>
                    <a:pt x="919" y="850"/>
                    <a:pt x="965" y="781"/>
                  </a:cubicBezTo>
                  <a:cubicBezTo>
                    <a:pt x="1011" y="712"/>
                    <a:pt x="1045" y="644"/>
                    <a:pt x="1045" y="563"/>
                  </a:cubicBezTo>
                  <a:cubicBezTo>
                    <a:pt x="1057" y="483"/>
                    <a:pt x="1045" y="402"/>
                    <a:pt x="1011" y="322"/>
                  </a:cubicBezTo>
                  <a:cubicBezTo>
                    <a:pt x="976" y="253"/>
                    <a:pt x="930" y="195"/>
                    <a:pt x="873" y="138"/>
                  </a:cubicBezTo>
                  <a:lnTo>
                    <a:pt x="804" y="103"/>
                  </a:lnTo>
                  <a:cubicBezTo>
                    <a:pt x="735" y="47"/>
                    <a:pt x="655" y="24"/>
                    <a:pt x="563" y="12"/>
                  </a:cubicBezTo>
                  <a:cubicBezTo>
                    <a:pt x="552" y="12"/>
                    <a:pt x="529" y="1"/>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 name="Google Shape;1390;p66"/>
            <p:cNvSpPr/>
            <p:nvPr/>
          </p:nvSpPr>
          <p:spPr>
            <a:xfrm>
              <a:off x="7581682" y="3783234"/>
              <a:ext cx="1375" cy="4430"/>
            </a:xfrm>
            <a:custGeom>
              <a:avLst/>
              <a:gdLst/>
              <a:ahLst/>
              <a:cxnLst/>
              <a:rect l="l" t="t" r="r" b="b"/>
              <a:pathLst>
                <a:path w="36" h="116" extrusionOk="0">
                  <a:moveTo>
                    <a:pt x="0" y="1"/>
                  </a:moveTo>
                  <a:cubicBezTo>
                    <a:pt x="3" y="10"/>
                    <a:pt x="5" y="18"/>
                    <a:pt x="8" y="26"/>
                  </a:cubicBezTo>
                  <a:lnTo>
                    <a:pt x="8" y="26"/>
                  </a:lnTo>
                  <a:cubicBezTo>
                    <a:pt x="4" y="12"/>
                    <a:pt x="0" y="1"/>
                    <a:pt x="0" y="1"/>
                  </a:cubicBezTo>
                  <a:close/>
                  <a:moveTo>
                    <a:pt x="8" y="26"/>
                  </a:moveTo>
                  <a:cubicBezTo>
                    <a:pt x="10" y="37"/>
                    <a:pt x="12" y="48"/>
                    <a:pt x="12" y="58"/>
                  </a:cubicBezTo>
                  <a:cubicBezTo>
                    <a:pt x="23" y="81"/>
                    <a:pt x="35" y="116"/>
                    <a:pt x="35" y="116"/>
                  </a:cubicBezTo>
                  <a:cubicBezTo>
                    <a:pt x="35" y="116"/>
                    <a:pt x="26" y="88"/>
                    <a:pt x="8" y="26"/>
                  </a:cubicBezTo>
                  <a:close/>
                </a:path>
              </a:pathLst>
            </a:custGeom>
            <a:solidFill>
              <a:srgbClr val="267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 name="Google Shape;1391;p66"/>
            <p:cNvSpPr/>
            <p:nvPr/>
          </p:nvSpPr>
          <p:spPr>
            <a:xfrm>
              <a:off x="7522912" y="3758679"/>
              <a:ext cx="59267" cy="58809"/>
            </a:xfrm>
            <a:custGeom>
              <a:avLst/>
              <a:gdLst/>
              <a:ahLst/>
              <a:cxnLst/>
              <a:rect l="l" t="t" r="r" b="b"/>
              <a:pathLst>
                <a:path w="1552" h="1540" extrusionOk="0">
                  <a:moveTo>
                    <a:pt x="725" y="1"/>
                  </a:moveTo>
                  <a:cubicBezTo>
                    <a:pt x="667" y="1"/>
                    <a:pt x="610" y="12"/>
                    <a:pt x="564" y="35"/>
                  </a:cubicBezTo>
                  <a:cubicBezTo>
                    <a:pt x="495" y="47"/>
                    <a:pt x="437" y="70"/>
                    <a:pt x="380" y="116"/>
                  </a:cubicBezTo>
                  <a:cubicBezTo>
                    <a:pt x="322" y="139"/>
                    <a:pt x="276" y="185"/>
                    <a:pt x="230" y="242"/>
                  </a:cubicBezTo>
                  <a:cubicBezTo>
                    <a:pt x="173" y="288"/>
                    <a:pt x="139" y="333"/>
                    <a:pt x="116" y="402"/>
                  </a:cubicBezTo>
                  <a:cubicBezTo>
                    <a:pt x="70" y="460"/>
                    <a:pt x="47" y="517"/>
                    <a:pt x="36" y="598"/>
                  </a:cubicBezTo>
                  <a:cubicBezTo>
                    <a:pt x="13" y="655"/>
                    <a:pt x="1" y="724"/>
                    <a:pt x="13" y="793"/>
                  </a:cubicBezTo>
                  <a:cubicBezTo>
                    <a:pt x="13" y="897"/>
                    <a:pt x="24" y="988"/>
                    <a:pt x="70" y="1080"/>
                  </a:cubicBezTo>
                  <a:lnTo>
                    <a:pt x="173" y="1252"/>
                  </a:lnTo>
                  <a:cubicBezTo>
                    <a:pt x="219" y="1298"/>
                    <a:pt x="276" y="1344"/>
                    <a:pt x="322" y="1390"/>
                  </a:cubicBezTo>
                  <a:lnTo>
                    <a:pt x="495" y="1494"/>
                  </a:lnTo>
                  <a:cubicBezTo>
                    <a:pt x="564" y="1505"/>
                    <a:pt x="633" y="1517"/>
                    <a:pt x="702" y="1539"/>
                  </a:cubicBezTo>
                  <a:cubicBezTo>
                    <a:pt x="771" y="1539"/>
                    <a:pt x="839" y="1539"/>
                    <a:pt x="896" y="1528"/>
                  </a:cubicBezTo>
                  <a:cubicBezTo>
                    <a:pt x="965" y="1517"/>
                    <a:pt x="1023" y="1494"/>
                    <a:pt x="1092" y="1482"/>
                  </a:cubicBezTo>
                  <a:cubicBezTo>
                    <a:pt x="1149" y="1448"/>
                    <a:pt x="1207" y="1413"/>
                    <a:pt x="1253" y="1379"/>
                  </a:cubicBezTo>
                  <a:cubicBezTo>
                    <a:pt x="1310" y="1333"/>
                    <a:pt x="1356" y="1275"/>
                    <a:pt x="1402" y="1229"/>
                  </a:cubicBezTo>
                  <a:cubicBezTo>
                    <a:pt x="1424" y="1172"/>
                    <a:pt x="1459" y="1114"/>
                    <a:pt x="1493" y="1045"/>
                  </a:cubicBezTo>
                  <a:cubicBezTo>
                    <a:pt x="1528" y="988"/>
                    <a:pt x="1539" y="919"/>
                    <a:pt x="1539" y="862"/>
                  </a:cubicBezTo>
                  <a:lnTo>
                    <a:pt x="1539" y="839"/>
                  </a:lnTo>
                  <a:cubicBezTo>
                    <a:pt x="1551" y="782"/>
                    <a:pt x="1551" y="713"/>
                    <a:pt x="1539" y="655"/>
                  </a:cubicBezTo>
                  <a:lnTo>
                    <a:pt x="1539" y="644"/>
                  </a:lnTo>
                  <a:cubicBezTo>
                    <a:pt x="1528" y="621"/>
                    <a:pt x="1528" y="598"/>
                    <a:pt x="1516" y="552"/>
                  </a:cubicBezTo>
                  <a:cubicBezTo>
                    <a:pt x="1505" y="529"/>
                    <a:pt x="1493" y="494"/>
                    <a:pt x="1482" y="460"/>
                  </a:cubicBezTo>
                  <a:cubicBezTo>
                    <a:pt x="1482" y="460"/>
                    <a:pt x="1379" y="299"/>
                    <a:pt x="1379" y="288"/>
                  </a:cubicBezTo>
                  <a:lnTo>
                    <a:pt x="1241" y="150"/>
                  </a:lnTo>
                  <a:cubicBezTo>
                    <a:pt x="1161" y="81"/>
                    <a:pt x="1057" y="47"/>
                    <a:pt x="954" y="24"/>
                  </a:cubicBezTo>
                  <a:cubicBezTo>
                    <a:pt x="908" y="12"/>
                    <a:pt x="862" y="1"/>
                    <a:pt x="816" y="1"/>
                  </a:cubicBezTo>
                  <a:cubicBezTo>
                    <a:pt x="804" y="1"/>
                    <a:pt x="782" y="1"/>
                    <a:pt x="759" y="12"/>
                  </a:cubicBezTo>
                  <a:cubicBezTo>
                    <a:pt x="748" y="1"/>
                    <a:pt x="736" y="1"/>
                    <a:pt x="7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 name="Google Shape;1392;p66"/>
            <p:cNvSpPr/>
            <p:nvPr/>
          </p:nvSpPr>
          <p:spPr>
            <a:xfrm>
              <a:off x="7733361" y="3874463"/>
              <a:ext cx="80728" cy="79354"/>
            </a:xfrm>
            <a:custGeom>
              <a:avLst/>
              <a:gdLst/>
              <a:ahLst/>
              <a:cxnLst/>
              <a:rect l="l" t="t" r="r" b="b"/>
              <a:pathLst>
                <a:path w="2114" h="2078" extrusionOk="0">
                  <a:moveTo>
                    <a:pt x="977" y="0"/>
                  </a:moveTo>
                  <a:cubicBezTo>
                    <a:pt x="862" y="0"/>
                    <a:pt x="748" y="23"/>
                    <a:pt x="633" y="80"/>
                  </a:cubicBezTo>
                  <a:cubicBezTo>
                    <a:pt x="506" y="126"/>
                    <a:pt x="403" y="207"/>
                    <a:pt x="311" y="310"/>
                  </a:cubicBezTo>
                  <a:cubicBezTo>
                    <a:pt x="208" y="401"/>
                    <a:pt x="128" y="516"/>
                    <a:pt x="82" y="654"/>
                  </a:cubicBezTo>
                  <a:lnTo>
                    <a:pt x="13" y="930"/>
                  </a:lnTo>
                  <a:cubicBezTo>
                    <a:pt x="1" y="1113"/>
                    <a:pt x="24" y="1286"/>
                    <a:pt x="93" y="1458"/>
                  </a:cubicBezTo>
                  <a:cubicBezTo>
                    <a:pt x="139" y="1539"/>
                    <a:pt x="185" y="1607"/>
                    <a:pt x="231" y="1687"/>
                  </a:cubicBezTo>
                  <a:cubicBezTo>
                    <a:pt x="357" y="1837"/>
                    <a:pt x="506" y="1940"/>
                    <a:pt x="679" y="2009"/>
                  </a:cubicBezTo>
                  <a:cubicBezTo>
                    <a:pt x="782" y="2055"/>
                    <a:pt x="885" y="2078"/>
                    <a:pt x="1000" y="2078"/>
                  </a:cubicBezTo>
                  <a:lnTo>
                    <a:pt x="1126" y="2078"/>
                  </a:lnTo>
                  <a:cubicBezTo>
                    <a:pt x="1253" y="2078"/>
                    <a:pt x="1368" y="2055"/>
                    <a:pt x="1482" y="1998"/>
                  </a:cubicBezTo>
                  <a:cubicBezTo>
                    <a:pt x="1608" y="1940"/>
                    <a:pt x="1712" y="1871"/>
                    <a:pt x="1804" y="1756"/>
                  </a:cubicBezTo>
                  <a:cubicBezTo>
                    <a:pt x="1907" y="1664"/>
                    <a:pt x="1988" y="1550"/>
                    <a:pt x="2034" y="1412"/>
                  </a:cubicBezTo>
                  <a:cubicBezTo>
                    <a:pt x="2057" y="1332"/>
                    <a:pt x="2080" y="1240"/>
                    <a:pt x="2102" y="1148"/>
                  </a:cubicBezTo>
                  <a:cubicBezTo>
                    <a:pt x="2113" y="965"/>
                    <a:pt x="2091" y="781"/>
                    <a:pt x="2011" y="620"/>
                  </a:cubicBezTo>
                  <a:cubicBezTo>
                    <a:pt x="1965" y="539"/>
                    <a:pt x="1919" y="459"/>
                    <a:pt x="1873" y="390"/>
                  </a:cubicBezTo>
                  <a:cubicBezTo>
                    <a:pt x="1758" y="241"/>
                    <a:pt x="1608" y="126"/>
                    <a:pt x="1437" y="57"/>
                  </a:cubicBezTo>
                  <a:cubicBezTo>
                    <a:pt x="1333" y="23"/>
                    <a:pt x="1230" y="0"/>
                    <a:pt x="1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 name="Google Shape;1393;p66"/>
            <p:cNvSpPr/>
            <p:nvPr/>
          </p:nvSpPr>
          <p:spPr>
            <a:xfrm>
              <a:off x="7686009" y="3790680"/>
              <a:ext cx="61024" cy="61024"/>
            </a:xfrm>
            <a:custGeom>
              <a:avLst/>
              <a:gdLst/>
              <a:ahLst/>
              <a:cxnLst/>
              <a:rect l="l" t="t" r="r" b="b"/>
              <a:pathLst>
                <a:path w="1598" h="1598" extrusionOk="0">
                  <a:moveTo>
                    <a:pt x="840" y="1"/>
                  </a:moveTo>
                  <a:cubicBezTo>
                    <a:pt x="817" y="1"/>
                    <a:pt x="794" y="13"/>
                    <a:pt x="771" y="13"/>
                  </a:cubicBezTo>
                  <a:lnTo>
                    <a:pt x="736" y="13"/>
                  </a:lnTo>
                  <a:cubicBezTo>
                    <a:pt x="644" y="13"/>
                    <a:pt x="552" y="24"/>
                    <a:pt x="472" y="70"/>
                  </a:cubicBezTo>
                  <a:lnTo>
                    <a:pt x="299" y="173"/>
                  </a:lnTo>
                  <a:cubicBezTo>
                    <a:pt x="197" y="265"/>
                    <a:pt x="116" y="368"/>
                    <a:pt x="59" y="506"/>
                  </a:cubicBezTo>
                  <a:cubicBezTo>
                    <a:pt x="47" y="575"/>
                    <a:pt x="24" y="633"/>
                    <a:pt x="13" y="701"/>
                  </a:cubicBezTo>
                  <a:cubicBezTo>
                    <a:pt x="1" y="839"/>
                    <a:pt x="13" y="977"/>
                    <a:pt x="70" y="1103"/>
                  </a:cubicBezTo>
                  <a:cubicBezTo>
                    <a:pt x="82" y="1115"/>
                    <a:pt x="82" y="1126"/>
                    <a:pt x="82" y="1126"/>
                  </a:cubicBezTo>
                  <a:cubicBezTo>
                    <a:pt x="128" y="1230"/>
                    <a:pt x="185" y="1310"/>
                    <a:pt x="265" y="1367"/>
                  </a:cubicBezTo>
                  <a:cubicBezTo>
                    <a:pt x="334" y="1447"/>
                    <a:pt x="414" y="1505"/>
                    <a:pt x="518" y="1539"/>
                  </a:cubicBezTo>
                  <a:cubicBezTo>
                    <a:pt x="598" y="1574"/>
                    <a:pt x="679" y="1597"/>
                    <a:pt x="759" y="1597"/>
                  </a:cubicBezTo>
                  <a:lnTo>
                    <a:pt x="862" y="1597"/>
                  </a:lnTo>
                  <a:cubicBezTo>
                    <a:pt x="942" y="1597"/>
                    <a:pt x="1034" y="1574"/>
                    <a:pt x="1115" y="1528"/>
                  </a:cubicBezTo>
                  <a:lnTo>
                    <a:pt x="1287" y="1424"/>
                  </a:lnTo>
                  <a:cubicBezTo>
                    <a:pt x="1402" y="1344"/>
                    <a:pt x="1482" y="1230"/>
                    <a:pt x="1528" y="1103"/>
                  </a:cubicBezTo>
                  <a:cubicBezTo>
                    <a:pt x="1551" y="1034"/>
                    <a:pt x="1562" y="965"/>
                    <a:pt x="1585" y="896"/>
                  </a:cubicBezTo>
                  <a:cubicBezTo>
                    <a:pt x="1597" y="758"/>
                    <a:pt x="1574" y="621"/>
                    <a:pt x="1516" y="495"/>
                  </a:cubicBezTo>
                  <a:cubicBezTo>
                    <a:pt x="1516" y="495"/>
                    <a:pt x="1505" y="483"/>
                    <a:pt x="1505" y="472"/>
                  </a:cubicBezTo>
                  <a:cubicBezTo>
                    <a:pt x="1471" y="368"/>
                    <a:pt x="1414" y="288"/>
                    <a:pt x="1333" y="230"/>
                  </a:cubicBezTo>
                  <a:cubicBezTo>
                    <a:pt x="1264" y="150"/>
                    <a:pt x="1172" y="93"/>
                    <a:pt x="1069" y="59"/>
                  </a:cubicBezTo>
                  <a:cubicBezTo>
                    <a:pt x="1000" y="24"/>
                    <a:pt x="919" y="1"/>
                    <a:pt x="8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66"/>
            <p:cNvSpPr/>
            <p:nvPr/>
          </p:nvSpPr>
          <p:spPr>
            <a:xfrm>
              <a:off x="5709517" y="2758175"/>
              <a:ext cx="623984" cy="1336906"/>
            </a:xfrm>
            <a:custGeom>
              <a:avLst/>
              <a:gdLst/>
              <a:ahLst/>
              <a:cxnLst/>
              <a:rect l="l" t="t" r="r" b="b"/>
              <a:pathLst>
                <a:path w="16340" h="35009" extrusionOk="0">
                  <a:moveTo>
                    <a:pt x="7659" y="0"/>
                  </a:moveTo>
                  <a:lnTo>
                    <a:pt x="0" y="2078"/>
                  </a:lnTo>
                  <a:lnTo>
                    <a:pt x="8118" y="32080"/>
                  </a:lnTo>
                  <a:cubicBezTo>
                    <a:pt x="8588" y="33845"/>
                    <a:pt x="10188" y="35008"/>
                    <a:pt x="11934" y="35008"/>
                  </a:cubicBezTo>
                  <a:cubicBezTo>
                    <a:pt x="12278" y="35008"/>
                    <a:pt x="12627" y="34963"/>
                    <a:pt x="12975" y="34869"/>
                  </a:cubicBezTo>
                  <a:cubicBezTo>
                    <a:pt x="15087" y="34307"/>
                    <a:pt x="16339" y="32125"/>
                    <a:pt x="15765" y="30013"/>
                  </a:cubicBezTo>
                  <a:lnTo>
                    <a:pt x="76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 name="Google Shape;1395;p66"/>
            <p:cNvSpPr/>
            <p:nvPr/>
          </p:nvSpPr>
          <p:spPr>
            <a:xfrm>
              <a:off x="5775276" y="2776123"/>
              <a:ext cx="482805" cy="1251137"/>
            </a:xfrm>
            <a:custGeom>
              <a:avLst/>
              <a:gdLst/>
              <a:ahLst/>
              <a:cxnLst/>
              <a:rect l="l" t="t" r="r" b="b"/>
              <a:pathLst>
                <a:path w="12643" h="32763" extrusionOk="0">
                  <a:moveTo>
                    <a:pt x="4215" y="1"/>
                  </a:moveTo>
                  <a:lnTo>
                    <a:pt x="1" y="1138"/>
                  </a:lnTo>
                  <a:lnTo>
                    <a:pt x="8107" y="31150"/>
                  </a:lnTo>
                  <a:cubicBezTo>
                    <a:pt x="8187" y="31449"/>
                    <a:pt x="8336" y="31724"/>
                    <a:pt x="8520" y="31954"/>
                  </a:cubicBezTo>
                  <a:cubicBezTo>
                    <a:pt x="8933" y="32457"/>
                    <a:pt x="9563" y="32763"/>
                    <a:pt x="10230" y="32763"/>
                  </a:cubicBezTo>
                  <a:cubicBezTo>
                    <a:pt x="10416" y="32763"/>
                    <a:pt x="10605" y="32739"/>
                    <a:pt x="10793" y="32689"/>
                  </a:cubicBezTo>
                  <a:cubicBezTo>
                    <a:pt x="11953" y="32367"/>
                    <a:pt x="12642" y="31173"/>
                    <a:pt x="12332" y="30013"/>
                  </a:cubicBezTo>
                  <a:lnTo>
                    <a:pt x="4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 name="Google Shape;1396;p66"/>
            <p:cNvSpPr/>
            <p:nvPr/>
          </p:nvSpPr>
          <p:spPr>
            <a:xfrm>
              <a:off x="5937495" y="3282294"/>
              <a:ext cx="282855" cy="710937"/>
            </a:xfrm>
            <a:custGeom>
              <a:avLst/>
              <a:gdLst/>
              <a:ahLst/>
              <a:cxnLst/>
              <a:rect l="l" t="t" r="r" b="b"/>
              <a:pathLst>
                <a:path w="7407" h="18617" extrusionOk="0">
                  <a:moveTo>
                    <a:pt x="540" y="0"/>
                  </a:moveTo>
                  <a:cubicBezTo>
                    <a:pt x="343" y="0"/>
                    <a:pt x="166" y="53"/>
                    <a:pt x="1" y="202"/>
                  </a:cubicBezTo>
                  <a:lnTo>
                    <a:pt x="4720" y="17666"/>
                  </a:lnTo>
                  <a:cubicBezTo>
                    <a:pt x="4874" y="18242"/>
                    <a:pt x="5397" y="18617"/>
                    <a:pt x="5967" y="18617"/>
                  </a:cubicBezTo>
                  <a:cubicBezTo>
                    <a:pt x="6078" y="18617"/>
                    <a:pt x="6192" y="18602"/>
                    <a:pt x="6305" y="18572"/>
                  </a:cubicBezTo>
                  <a:cubicBezTo>
                    <a:pt x="6993" y="18388"/>
                    <a:pt x="7407" y="17677"/>
                    <a:pt x="7223" y="16988"/>
                  </a:cubicBezTo>
                  <a:cubicBezTo>
                    <a:pt x="7223" y="16988"/>
                    <a:pt x="4789" y="7975"/>
                    <a:pt x="2699" y="260"/>
                  </a:cubicBezTo>
                  <a:cubicBezTo>
                    <a:pt x="2556" y="281"/>
                    <a:pt x="2418" y="290"/>
                    <a:pt x="2286" y="290"/>
                  </a:cubicBezTo>
                  <a:cubicBezTo>
                    <a:pt x="1920" y="290"/>
                    <a:pt x="1596" y="220"/>
                    <a:pt x="1310" y="145"/>
                  </a:cubicBezTo>
                  <a:cubicBezTo>
                    <a:pt x="1020" y="71"/>
                    <a:pt x="767" y="0"/>
                    <a:pt x="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 name="Google Shape;1397;p66"/>
            <p:cNvSpPr/>
            <p:nvPr/>
          </p:nvSpPr>
          <p:spPr>
            <a:xfrm>
              <a:off x="6198390" y="3876219"/>
              <a:ext cx="14969" cy="54799"/>
            </a:xfrm>
            <a:custGeom>
              <a:avLst/>
              <a:gdLst/>
              <a:ahLst/>
              <a:cxnLst/>
              <a:rect l="l" t="t" r="r" b="b"/>
              <a:pathLst>
                <a:path w="392" h="1435" extrusionOk="0">
                  <a:moveTo>
                    <a:pt x="1" y="0"/>
                  </a:moveTo>
                  <a:cubicBezTo>
                    <a:pt x="1" y="11"/>
                    <a:pt x="1" y="11"/>
                    <a:pt x="12" y="23"/>
                  </a:cubicBezTo>
                  <a:lnTo>
                    <a:pt x="1" y="0"/>
                  </a:lnTo>
                  <a:close/>
                  <a:moveTo>
                    <a:pt x="12" y="34"/>
                  </a:moveTo>
                  <a:cubicBezTo>
                    <a:pt x="12" y="57"/>
                    <a:pt x="12" y="69"/>
                    <a:pt x="24" y="80"/>
                  </a:cubicBezTo>
                  <a:lnTo>
                    <a:pt x="12" y="34"/>
                  </a:lnTo>
                  <a:close/>
                  <a:moveTo>
                    <a:pt x="24" y="80"/>
                  </a:moveTo>
                  <a:lnTo>
                    <a:pt x="28" y="97"/>
                  </a:lnTo>
                  <a:lnTo>
                    <a:pt x="28" y="97"/>
                  </a:lnTo>
                  <a:cubicBezTo>
                    <a:pt x="27" y="91"/>
                    <a:pt x="26" y="86"/>
                    <a:pt x="24" y="80"/>
                  </a:cubicBezTo>
                  <a:close/>
                  <a:moveTo>
                    <a:pt x="28" y="97"/>
                  </a:moveTo>
                  <a:lnTo>
                    <a:pt x="28" y="97"/>
                  </a:lnTo>
                  <a:cubicBezTo>
                    <a:pt x="35" y="123"/>
                    <a:pt x="37" y="142"/>
                    <a:pt x="47" y="161"/>
                  </a:cubicBezTo>
                  <a:lnTo>
                    <a:pt x="28" y="97"/>
                  </a:lnTo>
                  <a:close/>
                  <a:moveTo>
                    <a:pt x="47" y="161"/>
                  </a:moveTo>
                  <a:cubicBezTo>
                    <a:pt x="47" y="195"/>
                    <a:pt x="58" y="218"/>
                    <a:pt x="70" y="241"/>
                  </a:cubicBezTo>
                  <a:lnTo>
                    <a:pt x="47" y="161"/>
                  </a:lnTo>
                  <a:close/>
                  <a:moveTo>
                    <a:pt x="70" y="253"/>
                  </a:moveTo>
                  <a:cubicBezTo>
                    <a:pt x="87" y="329"/>
                    <a:pt x="110" y="405"/>
                    <a:pt x="130" y="477"/>
                  </a:cubicBezTo>
                  <a:lnTo>
                    <a:pt x="130" y="477"/>
                  </a:lnTo>
                  <a:lnTo>
                    <a:pt x="70" y="253"/>
                  </a:lnTo>
                  <a:close/>
                  <a:moveTo>
                    <a:pt x="130" y="477"/>
                  </a:moveTo>
                  <a:lnTo>
                    <a:pt x="150" y="551"/>
                  </a:lnTo>
                  <a:cubicBezTo>
                    <a:pt x="144" y="527"/>
                    <a:pt x="137" y="502"/>
                    <a:pt x="130" y="477"/>
                  </a:cubicBezTo>
                  <a:close/>
                  <a:moveTo>
                    <a:pt x="150" y="551"/>
                  </a:moveTo>
                  <a:cubicBezTo>
                    <a:pt x="179" y="669"/>
                    <a:pt x="209" y="778"/>
                    <a:pt x="235" y="877"/>
                  </a:cubicBezTo>
                  <a:lnTo>
                    <a:pt x="235" y="877"/>
                  </a:lnTo>
                  <a:lnTo>
                    <a:pt x="150" y="551"/>
                  </a:lnTo>
                  <a:close/>
                  <a:moveTo>
                    <a:pt x="235" y="877"/>
                  </a:moveTo>
                  <a:lnTo>
                    <a:pt x="276" y="1033"/>
                  </a:lnTo>
                  <a:cubicBezTo>
                    <a:pt x="264" y="984"/>
                    <a:pt x="250" y="932"/>
                    <a:pt x="235" y="877"/>
                  </a:cubicBezTo>
                  <a:close/>
                  <a:moveTo>
                    <a:pt x="276" y="1033"/>
                  </a:moveTo>
                  <a:cubicBezTo>
                    <a:pt x="345" y="1297"/>
                    <a:pt x="391" y="1435"/>
                    <a:pt x="391" y="1435"/>
                  </a:cubicBezTo>
                  <a:lnTo>
                    <a:pt x="276" y="1033"/>
                  </a:lnTo>
                  <a:close/>
                </a:path>
              </a:pathLst>
            </a:custGeom>
            <a:solidFill>
              <a:srgbClr val="CAE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 name="Google Shape;1398;p66"/>
            <p:cNvSpPr/>
            <p:nvPr/>
          </p:nvSpPr>
          <p:spPr>
            <a:xfrm>
              <a:off x="6024791" y="3586837"/>
              <a:ext cx="190326" cy="406468"/>
            </a:xfrm>
            <a:custGeom>
              <a:avLst/>
              <a:gdLst/>
              <a:ahLst/>
              <a:cxnLst/>
              <a:rect l="l" t="t" r="r" b="b"/>
              <a:pathLst>
                <a:path w="4984" h="10644" extrusionOk="0">
                  <a:moveTo>
                    <a:pt x="1309" y="1791"/>
                  </a:moveTo>
                  <a:cubicBezTo>
                    <a:pt x="1699" y="1791"/>
                    <a:pt x="1837" y="2422"/>
                    <a:pt x="1401" y="2537"/>
                  </a:cubicBezTo>
                  <a:cubicBezTo>
                    <a:pt x="1366" y="2549"/>
                    <a:pt x="1320" y="2560"/>
                    <a:pt x="1286" y="2560"/>
                  </a:cubicBezTo>
                  <a:cubicBezTo>
                    <a:pt x="896" y="2560"/>
                    <a:pt x="769" y="1929"/>
                    <a:pt x="1205" y="1802"/>
                  </a:cubicBezTo>
                  <a:cubicBezTo>
                    <a:pt x="1240" y="1802"/>
                    <a:pt x="1274" y="1791"/>
                    <a:pt x="1309" y="1791"/>
                  </a:cubicBezTo>
                  <a:close/>
                  <a:moveTo>
                    <a:pt x="2537" y="3479"/>
                  </a:moveTo>
                  <a:cubicBezTo>
                    <a:pt x="2572" y="3479"/>
                    <a:pt x="2606" y="3479"/>
                    <a:pt x="2641" y="3502"/>
                  </a:cubicBezTo>
                  <a:cubicBezTo>
                    <a:pt x="2664" y="3514"/>
                    <a:pt x="2675" y="3525"/>
                    <a:pt x="2687" y="3548"/>
                  </a:cubicBezTo>
                  <a:cubicBezTo>
                    <a:pt x="2710" y="3571"/>
                    <a:pt x="2721" y="3593"/>
                    <a:pt x="2733" y="3616"/>
                  </a:cubicBezTo>
                  <a:lnTo>
                    <a:pt x="2733" y="3697"/>
                  </a:lnTo>
                  <a:cubicBezTo>
                    <a:pt x="2733" y="3720"/>
                    <a:pt x="2721" y="3743"/>
                    <a:pt x="2710" y="3766"/>
                  </a:cubicBezTo>
                  <a:lnTo>
                    <a:pt x="2675" y="3812"/>
                  </a:lnTo>
                  <a:cubicBezTo>
                    <a:pt x="2652" y="3835"/>
                    <a:pt x="2629" y="3846"/>
                    <a:pt x="2595" y="3858"/>
                  </a:cubicBezTo>
                  <a:cubicBezTo>
                    <a:pt x="2572" y="3858"/>
                    <a:pt x="2560" y="3869"/>
                    <a:pt x="2537" y="3869"/>
                  </a:cubicBezTo>
                  <a:cubicBezTo>
                    <a:pt x="2503" y="3869"/>
                    <a:pt x="2468" y="3858"/>
                    <a:pt x="2445" y="3846"/>
                  </a:cubicBezTo>
                  <a:cubicBezTo>
                    <a:pt x="2434" y="3835"/>
                    <a:pt x="2411" y="3823"/>
                    <a:pt x="2399" y="3812"/>
                  </a:cubicBezTo>
                  <a:cubicBezTo>
                    <a:pt x="2376" y="3789"/>
                    <a:pt x="2365" y="3754"/>
                    <a:pt x="2353" y="3720"/>
                  </a:cubicBezTo>
                  <a:cubicBezTo>
                    <a:pt x="2342" y="3708"/>
                    <a:pt x="2342" y="3685"/>
                    <a:pt x="2342" y="3674"/>
                  </a:cubicBezTo>
                  <a:cubicBezTo>
                    <a:pt x="2342" y="3639"/>
                    <a:pt x="2353" y="3605"/>
                    <a:pt x="2365" y="3571"/>
                  </a:cubicBezTo>
                  <a:lnTo>
                    <a:pt x="2399" y="3537"/>
                  </a:lnTo>
                  <a:cubicBezTo>
                    <a:pt x="2411" y="3525"/>
                    <a:pt x="2422" y="3514"/>
                    <a:pt x="2445" y="3502"/>
                  </a:cubicBezTo>
                  <a:cubicBezTo>
                    <a:pt x="2445" y="3491"/>
                    <a:pt x="2457" y="3491"/>
                    <a:pt x="2468" y="3491"/>
                  </a:cubicBezTo>
                  <a:cubicBezTo>
                    <a:pt x="2480" y="3479"/>
                    <a:pt x="2503" y="3479"/>
                    <a:pt x="2526" y="3479"/>
                  </a:cubicBezTo>
                  <a:close/>
                  <a:moveTo>
                    <a:pt x="3353" y="5499"/>
                  </a:moveTo>
                  <a:cubicBezTo>
                    <a:pt x="3399" y="5499"/>
                    <a:pt x="3433" y="5511"/>
                    <a:pt x="3479" y="5522"/>
                  </a:cubicBezTo>
                  <a:cubicBezTo>
                    <a:pt x="3513" y="5534"/>
                    <a:pt x="3547" y="5545"/>
                    <a:pt x="3582" y="5568"/>
                  </a:cubicBezTo>
                  <a:cubicBezTo>
                    <a:pt x="3651" y="5603"/>
                    <a:pt x="3708" y="5660"/>
                    <a:pt x="3754" y="5729"/>
                  </a:cubicBezTo>
                  <a:cubicBezTo>
                    <a:pt x="3766" y="5764"/>
                    <a:pt x="3789" y="5810"/>
                    <a:pt x="3800" y="5844"/>
                  </a:cubicBezTo>
                  <a:cubicBezTo>
                    <a:pt x="3823" y="5902"/>
                    <a:pt x="3823" y="5971"/>
                    <a:pt x="3812" y="6028"/>
                  </a:cubicBezTo>
                  <a:cubicBezTo>
                    <a:pt x="3800" y="6085"/>
                    <a:pt x="3789" y="6142"/>
                    <a:pt x="3754" y="6188"/>
                  </a:cubicBezTo>
                  <a:cubicBezTo>
                    <a:pt x="3731" y="6246"/>
                    <a:pt x="3685" y="6292"/>
                    <a:pt x="3639" y="6326"/>
                  </a:cubicBezTo>
                  <a:cubicBezTo>
                    <a:pt x="3593" y="6372"/>
                    <a:pt x="3536" y="6395"/>
                    <a:pt x="3479" y="6407"/>
                  </a:cubicBezTo>
                  <a:cubicBezTo>
                    <a:pt x="3433" y="6418"/>
                    <a:pt x="3399" y="6430"/>
                    <a:pt x="3353" y="6430"/>
                  </a:cubicBezTo>
                  <a:cubicBezTo>
                    <a:pt x="3318" y="6430"/>
                    <a:pt x="3272" y="6418"/>
                    <a:pt x="3238" y="6407"/>
                  </a:cubicBezTo>
                  <a:cubicBezTo>
                    <a:pt x="3203" y="6395"/>
                    <a:pt x="3169" y="6384"/>
                    <a:pt x="3123" y="6361"/>
                  </a:cubicBezTo>
                  <a:cubicBezTo>
                    <a:pt x="3054" y="6326"/>
                    <a:pt x="2996" y="6269"/>
                    <a:pt x="2962" y="6200"/>
                  </a:cubicBezTo>
                  <a:cubicBezTo>
                    <a:pt x="2939" y="6165"/>
                    <a:pt x="2927" y="6119"/>
                    <a:pt x="2916" y="6085"/>
                  </a:cubicBezTo>
                  <a:cubicBezTo>
                    <a:pt x="2893" y="6028"/>
                    <a:pt x="2893" y="5959"/>
                    <a:pt x="2904" y="5902"/>
                  </a:cubicBezTo>
                  <a:cubicBezTo>
                    <a:pt x="2904" y="5844"/>
                    <a:pt x="2927" y="5787"/>
                    <a:pt x="2962" y="5741"/>
                  </a:cubicBezTo>
                  <a:cubicBezTo>
                    <a:pt x="2985" y="5683"/>
                    <a:pt x="3031" y="5637"/>
                    <a:pt x="3077" y="5603"/>
                  </a:cubicBezTo>
                  <a:cubicBezTo>
                    <a:pt x="3123" y="5568"/>
                    <a:pt x="3180" y="5534"/>
                    <a:pt x="3238" y="5522"/>
                  </a:cubicBezTo>
                  <a:cubicBezTo>
                    <a:pt x="3272" y="5511"/>
                    <a:pt x="3318" y="5499"/>
                    <a:pt x="3353" y="5499"/>
                  </a:cubicBezTo>
                  <a:close/>
                  <a:moveTo>
                    <a:pt x="2675" y="7027"/>
                  </a:moveTo>
                  <a:cubicBezTo>
                    <a:pt x="2710" y="7027"/>
                    <a:pt x="2744" y="7027"/>
                    <a:pt x="2779" y="7038"/>
                  </a:cubicBezTo>
                  <a:cubicBezTo>
                    <a:pt x="2813" y="7050"/>
                    <a:pt x="2847" y="7061"/>
                    <a:pt x="2870" y="7084"/>
                  </a:cubicBezTo>
                  <a:cubicBezTo>
                    <a:pt x="2939" y="7119"/>
                    <a:pt x="2985" y="7165"/>
                    <a:pt x="3019" y="7222"/>
                  </a:cubicBezTo>
                  <a:cubicBezTo>
                    <a:pt x="3042" y="7257"/>
                    <a:pt x="3054" y="7291"/>
                    <a:pt x="3065" y="7325"/>
                  </a:cubicBezTo>
                  <a:cubicBezTo>
                    <a:pt x="3088" y="7382"/>
                    <a:pt x="3088" y="7440"/>
                    <a:pt x="3077" y="7486"/>
                  </a:cubicBezTo>
                  <a:cubicBezTo>
                    <a:pt x="3077" y="7543"/>
                    <a:pt x="3054" y="7589"/>
                    <a:pt x="3031" y="7635"/>
                  </a:cubicBezTo>
                  <a:cubicBezTo>
                    <a:pt x="2996" y="7693"/>
                    <a:pt x="2962" y="7727"/>
                    <a:pt x="2927" y="7750"/>
                  </a:cubicBezTo>
                  <a:cubicBezTo>
                    <a:pt x="2881" y="7796"/>
                    <a:pt x="2836" y="7819"/>
                    <a:pt x="2779" y="7831"/>
                  </a:cubicBezTo>
                  <a:cubicBezTo>
                    <a:pt x="2744" y="7842"/>
                    <a:pt x="2710" y="7842"/>
                    <a:pt x="2675" y="7842"/>
                  </a:cubicBezTo>
                  <a:cubicBezTo>
                    <a:pt x="2641" y="7842"/>
                    <a:pt x="2595" y="7842"/>
                    <a:pt x="2560" y="7831"/>
                  </a:cubicBezTo>
                  <a:cubicBezTo>
                    <a:pt x="2537" y="7819"/>
                    <a:pt x="2503" y="7808"/>
                    <a:pt x="2468" y="7796"/>
                  </a:cubicBezTo>
                  <a:cubicBezTo>
                    <a:pt x="2399" y="7750"/>
                    <a:pt x="2353" y="7704"/>
                    <a:pt x="2319" y="7647"/>
                  </a:cubicBezTo>
                  <a:cubicBezTo>
                    <a:pt x="2307" y="7612"/>
                    <a:pt x="2284" y="7578"/>
                    <a:pt x="2273" y="7543"/>
                  </a:cubicBezTo>
                  <a:cubicBezTo>
                    <a:pt x="2261" y="7486"/>
                    <a:pt x="2261" y="7428"/>
                    <a:pt x="2273" y="7382"/>
                  </a:cubicBezTo>
                  <a:cubicBezTo>
                    <a:pt x="2273" y="7325"/>
                    <a:pt x="2284" y="7279"/>
                    <a:pt x="2319" y="7234"/>
                  </a:cubicBezTo>
                  <a:cubicBezTo>
                    <a:pt x="2342" y="7188"/>
                    <a:pt x="2376" y="7142"/>
                    <a:pt x="2422" y="7119"/>
                  </a:cubicBezTo>
                  <a:cubicBezTo>
                    <a:pt x="2457" y="7073"/>
                    <a:pt x="2514" y="7050"/>
                    <a:pt x="2560" y="7038"/>
                  </a:cubicBezTo>
                  <a:cubicBezTo>
                    <a:pt x="2595" y="7027"/>
                    <a:pt x="2641" y="7027"/>
                    <a:pt x="2675" y="7027"/>
                  </a:cubicBezTo>
                  <a:close/>
                  <a:moveTo>
                    <a:pt x="3720" y="7922"/>
                  </a:moveTo>
                  <a:cubicBezTo>
                    <a:pt x="3754" y="7922"/>
                    <a:pt x="3777" y="7922"/>
                    <a:pt x="3812" y="7933"/>
                  </a:cubicBezTo>
                  <a:cubicBezTo>
                    <a:pt x="3835" y="7945"/>
                    <a:pt x="3869" y="7956"/>
                    <a:pt x="3892" y="7968"/>
                  </a:cubicBezTo>
                  <a:cubicBezTo>
                    <a:pt x="3938" y="7991"/>
                    <a:pt x="3984" y="8037"/>
                    <a:pt x="4007" y="8083"/>
                  </a:cubicBezTo>
                  <a:cubicBezTo>
                    <a:pt x="4019" y="8117"/>
                    <a:pt x="4030" y="8140"/>
                    <a:pt x="4042" y="8163"/>
                  </a:cubicBezTo>
                  <a:cubicBezTo>
                    <a:pt x="4065" y="8209"/>
                    <a:pt x="4065" y="8255"/>
                    <a:pt x="4053" y="8301"/>
                  </a:cubicBezTo>
                  <a:cubicBezTo>
                    <a:pt x="4053" y="8347"/>
                    <a:pt x="4042" y="8382"/>
                    <a:pt x="4019" y="8416"/>
                  </a:cubicBezTo>
                  <a:cubicBezTo>
                    <a:pt x="3996" y="8462"/>
                    <a:pt x="3961" y="8497"/>
                    <a:pt x="3927" y="8519"/>
                  </a:cubicBezTo>
                  <a:cubicBezTo>
                    <a:pt x="3892" y="8542"/>
                    <a:pt x="3858" y="8565"/>
                    <a:pt x="3812" y="8576"/>
                  </a:cubicBezTo>
                  <a:cubicBezTo>
                    <a:pt x="3777" y="8588"/>
                    <a:pt x="3754" y="8588"/>
                    <a:pt x="3720" y="8588"/>
                  </a:cubicBezTo>
                  <a:cubicBezTo>
                    <a:pt x="3697" y="8588"/>
                    <a:pt x="3662" y="8588"/>
                    <a:pt x="3639" y="8576"/>
                  </a:cubicBezTo>
                  <a:cubicBezTo>
                    <a:pt x="3605" y="8565"/>
                    <a:pt x="3582" y="8553"/>
                    <a:pt x="3559" y="8542"/>
                  </a:cubicBezTo>
                  <a:cubicBezTo>
                    <a:pt x="3501" y="8519"/>
                    <a:pt x="3467" y="8474"/>
                    <a:pt x="3433" y="8428"/>
                  </a:cubicBezTo>
                  <a:cubicBezTo>
                    <a:pt x="3422" y="8393"/>
                    <a:pt x="3410" y="8370"/>
                    <a:pt x="3399" y="8347"/>
                  </a:cubicBezTo>
                  <a:cubicBezTo>
                    <a:pt x="3387" y="8301"/>
                    <a:pt x="3387" y="8255"/>
                    <a:pt x="3399" y="8209"/>
                  </a:cubicBezTo>
                  <a:cubicBezTo>
                    <a:pt x="3399" y="8163"/>
                    <a:pt x="3410" y="8129"/>
                    <a:pt x="3433" y="8083"/>
                  </a:cubicBezTo>
                  <a:cubicBezTo>
                    <a:pt x="3456" y="8048"/>
                    <a:pt x="3479" y="8014"/>
                    <a:pt x="3524" y="7991"/>
                  </a:cubicBezTo>
                  <a:cubicBezTo>
                    <a:pt x="3547" y="7968"/>
                    <a:pt x="3593" y="7945"/>
                    <a:pt x="3639" y="7933"/>
                  </a:cubicBezTo>
                  <a:cubicBezTo>
                    <a:pt x="3662" y="7922"/>
                    <a:pt x="3697" y="7922"/>
                    <a:pt x="3720" y="7922"/>
                  </a:cubicBezTo>
                  <a:close/>
                  <a:moveTo>
                    <a:pt x="4397" y="8806"/>
                  </a:moveTo>
                  <a:cubicBezTo>
                    <a:pt x="4478" y="8829"/>
                    <a:pt x="4535" y="8898"/>
                    <a:pt x="4558" y="8967"/>
                  </a:cubicBezTo>
                  <a:cubicBezTo>
                    <a:pt x="4570" y="9013"/>
                    <a:pt x="4570" y="9048"/>
                    <a:pt x="4558" y="9094"/>
                  </a:cubicBezTo>
                  <a:cubicBezTo>
                    <a:pt x="4547" y="9128"/>
                    <a:pt x="4535" y="9162"/>
                    <a:pt x="4501" y="9196"/>
                  </a:cubicBezTo>
                  <a:cubicBezTo>
                    <a:pt x="4489" y="9208"/>
                    <a:pt x="4466" y="9219"/>
                    <a:pt x="4455" y="9231"/>
                  </a:cubicBezTo>
                  <a:cubicBezTo>
                    <a:pt x="4420" y="9254"/>
                    <a:pt x="4374" y="9265"/>
                    <a:pt x="4340" y="9265"/>
                  </a:cubicBezTo>
                  <a:cubicBezTo>
                    <a:pt x="4259" y="9265"/>
                    <a:pt x="4179" y="9219"/>
                    <a:pt x="4144" y="9151"/>
                  </a:cubicBezTo>
                  <a:cubicBezTo>
                    <a:pt x="4121" y="9117"/>
                    <a:pt x="4110" y="9071"/>
                    <a:pt x="4110" y="9036"/>
                  </a:cubicBezTo>
                  <a:cubicBezTo>
                    <a:pt x="4110" y="9013"/>
                    <a:pt x="4110" y="8990"/>
                    <a:pt x="4121" y="8967"/>
                  </a:cubicBezTo>
                  <a:cubicBezTo>
                    <a:pt x="4121" y="8933"/>
                    <a:pt x="4144" y="8887"/>
                    <a:pt x="4167" y="8875"/>
                  </a:cubicBezTo>
                  <a:lnTo>
                    <a:pt x="4179" y="8875"/>
                  </a:lnTo>
                  <a:cubicBezTo>
                    <a:pt x="4202" y="8841"/>
                    <a:pt x="4236" y="8818"/>
                    <a:pt x="4282" y="8806"/>
                  </a:cubicBezTo>
                  <a:close/>
                  <a:moveTo>
                    <a:pt x="3422" y="9484"/>
                  </a:moveTo>
                  <a:cubicBezTo>
                    <a:pt x="3433" y="9495"/>
                    <a:pt x="3456" y="9495"/>
                    <a:pt x="3467" y="9507"/>
                  </a:cubicBezTo>
                  <a:cubicBezTo>
                    <a:pt x="3479" y="9518"/>
                    <a:pt x="3490" y="9518"/>
                    <a:pt x="3501" y="9530"/>
                  </a:cubicBezTo>
                  <a:cubicBezTo>
                    <a:pt x="3524" y="9541"/>
                    <a:pt x="3536" y="9553"/>
                    <a:pt x="3559" y="9576"/>
                  </a:cubicBezTo>
                  <a:cubicBezTo>
                    <a:pt x="3570" y="9587"/>
                    <a:pt x="3570" y="9599"/>
                    <a:pt x="3582" y="9610"/>
                  </a:cubicBezTo>
                  <a:cubicBezTo>
                    <a:pt x="3593" y="9633"/>
                    <a:pt x="3593" y="9656"/>
                    <a:pt x="3593" y="9691"/>
                  </a:cubicBezTo>
                  <a:lnTo>
                    <a:pt x="3593" y="9737"/>
                  </a:lnTo>
                  <a:cubicBezTo>
                    <a:pt x="3582" y="9748"/>
                    <a:pt x="3582" y="9759"/>
                    <a:pt x="3570" y="9782"/>
                  </a:cubicBezTo>
                  <a:cubicBezTo>
                    <a:pt x="3559" y="9793"/>
                    <a:pt x="3547" y="9805"/>
                    <a:pt x="3547" y="9816"/>
                  </a:cubicBezTo>
                  <a:cubicBezTo>
                    <a:pt x="3524" y="9828"/>
                    <a:pt x="3513" y="9839"/>
                    <a:pt x="3501" y="9839"/>
                  </a:cubicBezTo>
                  <a:cubicBezTo>
                    <a:pt x="3490" y="9851"/>
                    <a:pt x="3479" y="9862"/>
                    <a:pt x="3456" y="9862"/>
                  </a:cubicBezTo>
                  <a:cubicBezTo>
                    <a:pt x="3445" y="9874"/>
                    <a:pt x="3433" y="9874"/>
                    <a:pt x="3422" y="9874"/>
                  </a:cubicBezTo>
                  <a:cubicBezTo>
                    <a:pt x="3410" y="9874"/>
                    <a:pt x="3399" y="9874"/>
                    <a:pt x="3387" y="9862"/>
                  </a:cubicBezTo>
                  <a:cubicBezTo>
                    <a:pt x="3376" y="9862"/>
                    <a:pt x="3353" y="9862"/>
                    <a:pt x="3341" y="9851"/>
                  </a:cubicBezTo>
                  <a:cubicBezTo>
                    <a:pt x="3330" y="9851"/>
                    <a:pt x="3307" y="9839"/>
                    <a:pt x="3295" y="9828"/>
                  </a:cubicBezTo>
                  <a:cubicBezTo>
                    <a:pt x="3284" y="9828"/>
                    <a:pt x="3272" y="9816"/>
                    <a:pt x="3272" y="9793"/>
                  </a:cubicBezTo>
                  <a:lnTo>
                    <a:pt x="3238" y="9759"/>
                  </a:lnTo>
                  <a:cubicBezTo>
                    <a:pt x="3226" y="9737"/>
                    <a:pt x="3226" y="9714"/>
                    <a:pt x="3226" y="9691"/>
                  </a:cubicBezTo>
                  <a:cubicBezTo>
                    <a:pt x="3226" y="9668"/>
                    <a:pt x="3226" y="9656"/>
                    <a:pt x="3238" y="9633"/>
                  </a:cubicBezTo>
                  <a:cubicBezTo>
                    <a:pt x="3238" y="9622"/>
                    <a:pt x="3249" y="9610"/>
                    <a:pt x="3249" y="9599"/>
                  </a:cubicBezTo>
                  <a:cubicBezTo>
                    <a:pt x="3261" y="9587"/>
                    <a:pt x="3261" y="9576"/>
                    <a:pt x="3272" y="9564"/>
                  </a:cubicBezTo>
                  <a:cubicBezTo>
                    <a:pt x="3284" y="9530"/>
                    <a:pt x="3318" y="9507"/>
                    <a:pt x="3364" y="9495"/>
                  </a:cubicBezTo>
                  <a:cubicBezTo>
                    <a:pt x="3376" y="9484"/>
                    <a:pt x="3387" y="9484"/>
                    <a:pt x="3387" y="9484"/>
                  </a:cubicBezTo>
                  <a:close/>
                  <a:moveTo>
                    <a:pt x="2503" y="0"/>
                  </a:moveTo>
                  <a:cubicBezTo>
                    <a:pt x="2113" y="218"/>
                    <a:pt x="1687" y="379"/>
                    <a:pt x="1286" y="482"/>
                  </a:cubicBezTo>
                  <a:cubicBezTo>
                    <a:pt x="884" y="585"/>
                    <a:pt x="459" y="666"/>
                    <a:pt x="23" y="666"/>
                  </a:cubicBezTo>
                  <a:lnTo>
                    <a:pt x="0" y="666"/>
                  </a:lnTo>
                  <a:lnTo>
                    <a:pt x="2434" y="9691"/>
                  </a:lnTo>
                  <a:cubicBezTo>
                    <a:pt x="2595" y="10265"/>
                    <a:pt x="3111" y="10643"/>
                    <a:pt x="3685" y="10643"/>
                  </a:cubicBezTo>
                  <a:cubicBezTo>
                    <a:pt x="3800" y="10643"/>
                    <a:pt x="3915" y="10632"/>
                    <a:pt x="4019" y="10597"/>
                  </a:cubicBezTo>
                  <a:cubicBezTo>
                    <a:pt x="4593" y="10436"/>
                    <a:pt x="4983" y="9920"/>
                    <a:pt x="4983" y="9346"/>
                  </a:cubicBezTo>
                  <a:cubicBezTo>
                    <a:pt x="4983" y="9242"/>
                    <a:pt x="4960" y="9128"/>
                    <a:pt x="4937" y="9013"/>
                  </a:cubicBezTo>
                  <a:cubicBezTo>
                    <a:pt x="4937" y="9013"/>
                    <a:pt x="4891" y="8875"/>
                    <a:pt x="4822" y="8611"/>
                  </a:cubicBezTo>
                  <a:cubicBezTo>
                    <a:pt x="4787" y="8474"/>
                    <a:pt x="4741" y="8313"/>
                    <a:pt x="4696" y="8129"/>
                  </a:cubicBezTo>
                  <a:cubicBezTo>
                    <a:pt x="4673" y="8037"/>
                    <a:pt x="4639" y="7933"/>
                    <a:pt x="4616" y="7831"/>
                  </a:cubicBezTo>
                  <a:lnTo>
                    <a:pt x="4616" y="7819"/>
                  </a:lnTo>
                  <a:cubicBezTo>
                    <a:pt x="4604" y="7796"/>
                    <a:pt x="4593" y="7773"/>
                    <a:pt x="4593" y="7739"/>
                  </a:cubicBezTo>
                  <a:cubicBezTo>
                    <a:pt x="4581" y="7716"/>
                    <a:pt x="4581" y="7693"/>
                    <a:pt x="4570" y="7658"/>
                  </a:cubicBezTo>
                  <a:cubicBezTo>
                    <a:pt x="4558" y="7647"/>
                    <a:pt x="4558" y="7635"/>
                    <a:pt x="4558" y="7612"/>
                  </a:cubicBezTo>
                  <a:lnTo>
                    <a:pt x="4558" y="7601"/>
                  </a:lnTo>
                  <a:cubicBezTo>
                    <a:pt x="4547" y="7589"/>
                    <a:pt x="4547" y="7589"/>
                    <a:pt x="4547" y="7578"/>
                  </a:cubicBezTo>
                  <a:lnTo>
                    <a:pt x="4547" y="7566"/>
                  </a:lnTo>
                  <a:lnTo>
                    <a:pt x="4535" y="7555"/>
                  </a:lnTo>
                  <a:lnTo>
                    <a:pt x="4535" y="7543"/>
                  </a:lnTo>
                  <a:lnTo>
                    <a:pt x="4501" y="7417"/>
                  </a:lnTo>
                  <a:lnTo>
                    <a:pt x="4466" y="7279"/>
                  </a:lnTo>
                  <a:lnTo>
                    <a:pt x="4466" y="7268"/>
                  </a:lnTo>
                  <a:lnTo>
                    <a:pt x="4455" y="7234"/>
                  </a:lnTo>
                  <a:lnTo>
                    <a:pt x="4386" y="6969"/>
                  </a:lnTo>
                  <a:lnTo>
                    <a:pt x="25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66"/>
            <p:cNvSpPr/>
            <p:nvPr/>
          </p:nvSpPr>
          <p:spPr>
            <a:xfrm>
              <a:off x="6154092" y="3889356"/>
              <a:ext cx="25929" cy="25471"/>
            </a:xfrm>
            <a:custGeom>
              <a:avLst/>
              <a:gdLst/>
              <a:ahLst/>
              <a:cxnLst/>
              <a:rect l="l" t="t" r="r" b="b"/>
              <a:pathLst>
                <a:path w="679" h="667" extrusionOk="0">
                  <a:moveTo>
                    <a:pt x="334" y="0"/>
                  </a:moveTo>
                  <a:cubicBezTo>
                    <a:pt x="311" y="0"/>
                    <a:pt x="276" y="0"/>
                    <a:pt x="253" y="11"/>
                  </a:cubicBezTo>
                  <a:cubicBezTo>
                    <a:pt x="207" y="23"/>
                    <a:pt x="161" y="46"/>
                    <a:pt x="138" y="69"/>
                  </a:cubicBezTo>
                  <a:cubicBezTo>
                    <a:pt x="93" y="92"/>
                    <a:pt x="70" y="126"/>
                    <a:pt x="47" y="161"/>
                  </a:cubicBezTo>
                  <a:cubicBezTo>
                    <a:pt x="24" y="207"/>
                    <a:pt x="13" y="241"/>
                    <a:pt x="13" y="287"/>
                  </a:cubicBezTo>
                  <a:cubicBezTo>
                    <a:pt x="1" y="333"/>
                    <a:pt x="1" y="379"/>
                    <a:pt x="13" y="425"/>
                  </a:cubicBezTo>
                  <a:cubicBezTo>
                    <a:pt x="24" y="448"/>
                    <a:pt x="36" y="471"/>
                    <a:pt x="47" y="506"/>
                  </a:cubicBezTo>
                  <a:cubicBezTo>
                    <a:pt x="81" y="552"/>
                    <a:pt x="115" y="597"/>
                    <a:pt x="173" y="620"/>
                  </a:cubicBezTo>
                  <a:cubicBezTo>
                    <a:pt x="196" y="631"/>
                    <a:pt x="219" y="643"/>
                    <a:pt x="253" y="654"/>
                  </a:cubicBezTo>
                  <a:cubicBezTo>
                    <a:pt x="276" y="666"/>
                    <a:pt x="311" y="666"/>
                    <a:pt x="334" y="666"/>
                  </a:cubicBezTo>
                  <a:cubicBezTo>
                    <a:pt x="368" y="666"/>
                    <a:pt x="391" y="666"/>
                    <a:pt x="426" y="654"/>
                  </a:cubicBezTo>
                  <a:cubicBezTo>
                    <a:pt x="472" y="643"/>
                    <a:pt x="506" y="620"/>
                    <a:pt x="541" y="597"/>
                  </a:cubicBezTo>
                  <a:cubicBezTo>
                    <a:pt x="575" y="575"/>
                    <a:pt x="610" y="540"/>
                    <a:pt x="633" y="494"/>
                  </a:cubicBezTo>
                  <a:cubicBezTo>
                    <a:pt x="656" y="460"/>
                    <a:pt x="667" y="425"/>
                    <a:pt x="667" y="379"/>
                  </a:cubicBezTo>
                  <a:cubicBezTo>
                    <a:pt x="679" y="333"/>
                    <a:pt x="679" y="287"/>
                    <a:pt x="656" y="241"/>
                  </a:cubicBezTo>
                  <a:cubicBezTo>
                    <a:pt x="644" y="218"/>
                    <a:pt x="633" y="195"/>
                    <a:pt x="621" y="161"/>
                  </a:cubicBezTo>
                  <a:cubicBezTo>
                    <a:pt x="598" y="115"/>
                    <a:pt x="552" y="69"/>
                    <a:pt x="506" y="46"/>
                  </a:cubicBezTo>
                  <a:cubicBezTo>
                    <a:pt x="483" y="34"/>
                    <a:pt x="449" y="23"/>
                    <a:pt x="426" y="11"/>
                  </a:cubicBezTo>
                  <a:cubicBezTo>
                    <a:pt x="391" y="0"/>
                    <a:pt x="368"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66"/>
            <p:cNvSpPr/>
            <p:nvPr/>
          </p:nvSpPr>
          <p:spPr>
            <a:xfrm>
              <a:off x="6111132" y="3855140"/>
              <a:ext cx="31619" cy="31161"/>
            </a:xfrm>
            <a:custGeom>
              <a:avLst/>
              <a:gdLst/>
              <a:ahLst/>
              <a:cxnLst/>
              <a:rect l="l" t="t" r="r" b="b"/>
              <a:pathLst>
                <a:path w="828" h="816" extrusionOk="0">
                  <a:moveTo>
                    <a:pt x="414" y="1"/>
                  </a:moveTo>
                  <a:cubicBezTo>
                    <a:pt x="380" y="1"/>
                    <a:pt x="334" y="1"/>
                    <a:pt x="299" y="12"/>
                  </a:cubicBezTo>
                  <a:cubicBezTo>
                    <a:pt x="253" y="24"/>
                    <a:pt x="196" y="47"/>
                    <a:pt x="161" y="93"/>
                  </a:cubicBezTo>
                  <a:cubicBezTo>
                    <a:pt x="115" y="116"/>
                    <a:pt x="81" y="162"/>
                    <a:pt x="58" y="208"/>
                  </a:cubicBezTo>
                  <a:cubicBezTo>
                    <a:pt x="23" y="253"/>
                    <a:pt x="12" y="299"/>
                    <a:pt x="12" y="356"/>
                  </a:cubicBezTo>
                  <a:cubicBezTo>
                    <a:pt x="0" y="402"/>
                    <a:pt x="0" y="460"/>
                    <a:pt x="12" y="517"/>
                  </a:cubicBezTo>
                  <a:cubicBezTo>
                    <a:pt x="23" y="552"/>
                    <a:pt x="46" y="586"/>
                    <a:pt x="58" y="621"/>
                  </a:cubicBezTo>
                  <a:cubicBezTo>
                    <a:pt x="92" y="678"/>
                    <a:pt x="138" y="724"/>
                    <a:pt x="207" y="770"/>
                  </a:cubicBezTo>
                  <a:cubicBezTo>
                    <a:pt x="242" y="782"/>
                    <a:pt x="276" y="793"/>
                    <a:pt x="299" y="805"/>
                  </a:cubicBezTo>
                  <a:cubicBezTo>
                    <a:pt x="334" y="816"/>
                    <a:pt x="380" y="816"/>
                    <a:pt x="414" y="816"/>
                  </a:cubicBezTo>
                  <a:cubicBezTo>
                    <a:pt x="449" y="816"/>
                    <a:pt x="483" y="816"/>
                    <a:pt x="518" y="805"/>
                  </a:cubicBezTo>
                  <a:cubicBezTo>
                    <a:pt x="575" y="793"/>
                    <a:pt x="620" y="770"/>
                    <a:pt x="666" y="724"/>
                  </a:cubicBezTo>
                  <a:cubicBezTo>
                    <a:pt x="701" y="701"/>
                    <a:pt x="735" y="667"/>
                    <a:pt x="770" y="609"/>
                  </a:cubicBezTo>
                  <a:cubicBezTo>
                    <a:pt x="793" y="563"/>
                    <a:pt x="816" y="517"/>
                    <a:pt x="816" y="460"/>
                  </a:cubicBezTo>
                  <a:cubicBezTo>
                    <a:pt x="827" y="414"/>
                    <a:pt x="827" y="356"/>
                    <a:pt x="804" y="299"/>
                  </a:cubicBezTo>
                  <a:cubicBezTo>
                    <a:pt x="793" y="265"/>
                    <a:pt x="781" y="231"/>
                    <a:pt x="758" y="196"/>
                  </a:cubicBezTo>
                  <a:cubicBezTo>
                    <a:pt x="724" y="139"/>
                    <a:pt x="678" y="93"/>
                    <a:pt x="609" y="58"/>
                  </a:cubicBezTo>
                  <a:cubicBezTo>
                    <a:pt x="586" y="35"/>
                    <a:pt x="552" y="24"/>
                    <a:pt x="518" y="12"/>
                  </a:cubicBezTo>
                  <a:cubicBezTo>
                    <a:pt x="483" y="1"/>
                    <a:pt x="449"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66"/>
            <p:cNvSpPr/>
            <p:nvPr/>
          </p:nvSpPr>
          <p:spPr>
            <a:xfrm>
              <a:off x="6135266" y="3796828"/>
              <a:ext cx="35514" cy="35553"/>
            </a:xfrm>
            <a:custGeom>
              <a:avLst/>
              <a:gdLst/>
              <a:ahLst/>
              <a:cxnLst/>
              <a:rect l="l" t="t" r="r" b="b"/>
              <a:pathLst>
                <a:path w="930" h="931" extrusionOk="0">
                  <a:moveTo>
                    <a:pt x="460" y="0"/>
                  </a:moveTo>
                  <a:cubicBezTo>
                    <a:pt x="425" y="0"/>
                    <a:pt x="379" y="12"/>
                    <a:pt x="345" y="23"/>
                  </a:cubicBezTo>
                  <a:cubicBezTo>
                    <a:pt x="287" y="35"/>
                    <a:pt x="230" y="69"/>
                    <a:pt x="184" y="104"/>
                  </a:cubicBezTo>
                  <a:cubicBezTo>
                    <a:pt x="138" y="138"/>
                    <a:pt x="92" y="184"/>
                    <a:pt x="69" y="242"/>
                  </a:cubicBezTo>
                  <a:cubicBezTo>
                    <a:pt x="34" y="288"/>
                    <a:pt x="11" y="345"/>
                    <a:pt x="11" y="403"/>
                  </a:cubicBezTo>
                  <a:cubicBezTo>
                    <a:pt x="0" y="460"/>
                    <a:pt x="0" y="529"/>
                    <a:pt x="23" y="586"/>
                  </a:cubicBezTo>
                  <a:cubicBezTo>
                    <a:pt x="34" y="620"/>
                    <a:pt x="46" y="666"/>
                    <a:pt x="69" y="701"/>
                  </a:cubicBezTo>
                  <a:cubicBezTo>
                    <a:pt x="103" y="770"/>
                    <a:pt x="161" y="827"/>
                    <a:pt x="230" y="862"/>
                  </a:cubicBezTo>
                  <a:cubicBezTo>
                    <a:pt x="276" y="885"/>
                    <a:pt x="310" y="896"/>
                    <a:pt x="345" y="908"/>
                  </a:cubicBezTo>
                  <a:cubicBezTo>
                    <a:pt x="379" y="919"/>
                    <a:pt x="425" y="931"/>
                    <a:pt x="460" y="931"/>
                  </a:cubicBezTo>
                  <a:cubicBezTo>
                    <a:pt x="506" y="931"/>
                    <a:pt x="540" y="919"/>
                    <a:pt x="586" y="908"/>
                  </a:cubicBezTo>
                  <a:cubicBezTo>
                    <a:pt x="643" y="896"/>
                    <a:pt x="700" y="873"/>
                    <a:pt x="746" y="827"/>
                  </a:cubicBezTo>
                  <a:cubicBezTo>
                    <a:pt x="792" y="793"/>
                    <a:pt x="838" y="747"/>
                    <a:pt x="861" y="689"/>
                  </a:cubicBezTo>
                  <a:cubicBezTo>
                    <a:pt x="896" y="643"/>
                    <a:pt x="907" y="586"/>
                    <a:pt x="919" y="529"/>
                  </a:cubicBezTo>
                  <a:cubicBezTo>
                    <a:pt x="930" y="472"/>
                    <a:pt x="930" y="403"/>
                    <a:pt x="907" y="345"/>
                  </a:cubicBezTo>
                  <a:cubicBezTo>
                    <a:pt x="896" y="311"/>
                    <a:pt x="873" y="265"/>
                    <a:pt x="861" y="230"/>
                  </a:cubicBezTo>
                  <a:cubicBezTo>
                    <a:pt x="815" y="161"/>
                    <a:pt x="758" y="104"/>
                    <a:pt x="689" y="69"/>
                  </a:cubicBezTo>
                  <a:cubicBezTo>
                    <a:pt x="654" y="46"/>
                    <a:pt x="620" y="35"/>
                    <a:pt x="586" y="23"/>
                  </a:cubicBezTo>
                  <a:cubicBezTo>
                    <a:pt x="540" y="12"/>
                    <a:pt x="506" y="0"/>
                    <a:pt x="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 name="Google Shape;1402;p66"/>
            <p:cNvSpPr/>
            <p:nvPr/>
          </p:nvSpPr>
          <p:spPr>
            <a:xfrm>
              <a:off x="6147944" y="3948966"/>
              <a:ext cx="14091" cy="14969"/>
            </a:xfrm>
            <a:custGeom>
              <a:avLst/>
              <a:gdLst/>
              <a:ahLst/>
              <a:cxnLst/>
              <a:rect l="l" t="t" r="r" b="b"/>
              <a:pathLst>
                <a:path w="369" h="392" extrusionOk="0">
                  <a:moveTo>
                    <a:pt x="162" y="1"/>
                  </a:moveTo>
                  <a:cubicBezTo>
                    <a:pt x="162" y="1"/>
                    <a:pt x="151" y="1"/>
                    <a:pt x="139" y="12"/>
                  </a:cubicBezTo>
                  <a:cubicBezTo>
                    <a:pt x="93" y="24"/>
                    <a:pt x="59" y="47"/>
                    <a:pt x="47" y="81"/>
                  </a:cubicBezTo>
                  <a:cubicBezTo>
                    <a:pt x="36" y="93"/>
                    <a:pt x="36" y="104"/>
                    <a:pt x="24" y="116"/>
                  </a:cubicBezTo>
                  <a:cubicBezTo>
                    <a:pt x="24" y="127"/>
                    <a:pt x="13" y="139"/>
                    <a:pt x="13" y="150"/>
                  </a:cubicBezTo>
                  <a:cubicBezTo>
                    <a:pt x="1" y="173"/>
                    <a:pt x="1" y="185"/>
                    <a:pt x="1" y="208"/>
                  </a:cubicBezTo>
                  <a:cubicBezTo>
                    <a:pt x="1" y="231"/>
                    <a:pt x="1" y="254"/>
                    <a:pt x="13" y="276"/>
                  </a:cubicBezTo>
                  <a:lnTo>
                    <a:pt x="47" y="310"/>
                  </a:lnTo>
                  <a:cubicBezTo>
                    <a:pt x="47" y="333"/>
                    <a:pt x="59" y="345"/>
                    <a:pt x="70" y="345"/>
                  </a:cubicBezTo>
                  <a:cubicBezTo>
                    <a:pt x="82" y="356"/>
                    <a:pt x="105" y="368"/>
                    <a:pt x="116" y="368"/>
                  </a:cubicBezTo>
                  <a:cubicBezTo>
                    <a:pt x="128" y="379"/>
                    <a:pt x="151" y="379"/>
                    <a:pt x="162" y="379"/>
                  </a:cubicBezTo>
                  <a:cubicBezTo>
                    <a:pt x="174" y="391"/>
                    <a:pt x="185" y="391"/>
                    <a:pt x="197" y="391"/>
                  </a:cubicBezTo>
                  <a:cubicBezTo>
                    <a:pt x="208" y="391"/>
                    <a:pt x="220" y="391"/>
                    <a:pt x="231" y="379"/>
                  </a:cubicBezTo>
                  <a:cubicBezTo>
                    <a:pt x="254" y="379"/>
                    <a:pt x="265" y="368"/>
                    <a:pt x="276" y="356"/>
                  </a:cubicBezTo>
                  <a:cubicBezTo>
                    <a:pt x="288" y="356"/>
                    <a:pt x="299" y="345"/>
                    <a:pt x="322" y="333"/>
                  </a:cubicBezTo>
                  <a:cubicBezTo>
                    <a:pt x="322" y="322"/>
                    <a:pt x="334" y="310"/>
                    <a:pt x="345" y="299"/>
                  </a:cubicBezTo>
                  <a:cubicBezTo>
                    <a:pt x="357" y="276"/>
                    <a:pt x="357" y="265"/>
                    <a:pt x="368" y="254"/>
                  </a:cubicBezTo>
                  <a:lnTo>
                    <a:pt x="368" y="208"/>
                  </a:lnTo>
                  <a:cubicBezTo>
                    <a:pt x="368" y="173"/>
                    <a:pt x="368" y="150"/>
                    <a:pt x="357" y="127"/>
                  </a:cubicBezTo>
                  <a:cubicBezTo>
                    <a:pt x="345" y="116"/>
                    <a:pt x="345" y="104"/>
                    <a:pt x="334" y="93"/>
                  </a:cubicBezTo>
                  <a:cubicBezTo>
                    <a:pt x="311" y="70"/>
                    <a:pt x="299" y="58"/>
                    <a:pt x="276" y="47"/>
                  </a:cubicBezTo>
                  <a:cubicBezTo>
                    <a:pt x="265" y="35"/>
                    <a:pt x="254" y="35"/>
                    <a:pt x="242" y="24"/>
                  </a:cubicBezTo>
                  <a:cubicBezTo>
                    <a:pt x="231" y="12"/>
                    <a:pt x="208" y="12"/>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 name="Google Shape;1403;p66"/>
            <p:cNvSpPr/>
            <p:nvPr/>
          </p:nvSpPr>
          <p:spPr>
            <a:xfrm>
              <a:off x="6181740" y="3923113"/>
              <a:ext cx="17566" cy="17566"/>
            </a:xfrm>
            <a:custGeom>
              <a:avLst/>
              <a:gdLst/>
              <a:ahLst/>
              <a:cxnLst/>
              <a:rect l="l" t="t" r="r" b="b"/>
              <a:pathLst>
                <a:path w="460" h="460" extrusionOk="0">
                  <a:moveTo>
                    <a:pt x="172" y="0"/>
                  </a:moveTo>
                  <a:cubicBezTo>
                    <a:pt x="126" y="12"/>
                    <a:pt x="92" y="35"/>
                    <a:pt x="69" y="69"/>
                  </a:cubicBezTo>
                  <a:lnTo>
                    <a:pt x="57" y="69"/>
                  </a:lnTo>
                  <a:cubicBezTo>
                    <a:pt x="34" y="81"/>
                    <a:pt x="11" y="127"/>
                    <a:pt x="11" y="161"/>
                  </a:cubicBezTo>
                  <a:cubicBezTo>
                    <a:pt x="0" y="184"/>
                    <a:pt x="0" y="207"/>
                    <a:pt x="0" y="230"/>
                  </a:cubicBezTo>
                  <a:cubicBezTo>
                    <a:pt x="0" y="265"/>
                    <a:pt x="11" y="311"/>
                    <a:pt x="34" y="345"/>
                  </a:cubicBezTo>
                  <a:cubicBezTo>
                    <a:pt x="69" y="413"/>
                    <a:pt x="149" y="459"/>
                    <a:pt x="230" y="459"/>
                  </a:cubicBezTo>
                  <a:cubicBezTo>
                    <a:pt x="264" y="459"/>
                    <a:pt x="310" y="448"/>
                    <a:pt x="345" y="425"/>
                  </a:cubicBezTo>
                  <a:cubicBezTo>
                    <a:pt x="356" y="413"/>
                    <a:pt x="379" y="402"/>
                    <a:pt x="391" y="390"/>
                  </a:cubicBezTo>
                  <a:cubicBezTo>
                    <a:pt x="425" y="356"/>
                    <a:pt x="437" y="322"/>
                    <a:pt x="448" y="288"/>
                  </a:cubicBezTo>
                  <a:cubicBezTo>
                    <a:pt x="460" y="242"/>
                    <a:pt x="460" y="207"/>
                    <a:pt x="448" y="161"/>
                  </a:cubicBezTo>
                  <a:cubicBezTo>
                    <a:pt x="425" y="92"/>
                    <a:pt x="368" y="23"/>
                    <a:pt x="2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 name="Google Shape;1404;p66"/>
            <p:cNvSpPr/>
            <p:nvPr/>
          </p:nvSpPr>
          <p:spPr>
            <a:xfrm>
              <a:off x="6054118" y="3655230"/>
              <a:ext cx="40861" cy="29404"/>
            </a:xfrm>
            <a:custGeom>
              <a:avLst/>
              <a:gdLst/>
              <a:ahLst/>
              <a:cxnLst/>
              <a:rect l="l" t="t" r="r" b="b"/>
              <a:pathLst>
                <a:path w="1070" h="770" extrusionOk="0">
                  <a:moveTo>
                    <a:pt x="541" y="0"/>
                  </a:moveTo>
                  <a:cubicBezTo>
                    <a:pt x="506" y="0"/>
                    <a:pt x="472" y="11"/>
                    <a:pt x="437" y="11"/>
                  </a:cubicBezTo>
                  <a:cubicBezTo>
                    <a:pt x="1" y="138"/>
                    <a:pt x="128" y="769"/>
                    <a:pt x="518" y="769"/>
                  </a:cubicBezTo>
                  <a:cubicBezTo>
                    <a:pt x="552" y="769"/>
                    <a:pt x="598" y="758"/>
                    <a:pt x="633" y="746"/>
                  </a:cubicBezTo>
                  <a:cubicBezTo>
                    <a:pt x="1069" y="631"/>
                    <a:pt x="931"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66"/>
            <p:cNvSpPr/>
            <p:nvPr/>
          </p:nvSpPr>
          <p:spPr>
            <a:xfrm>
              <a:off x="6114225" y="3719652"/>
              <a:ext cx="14931" cy="14969"/>
            </a:xfrm>
            <a:custGeom>
              <a:avLst/>
              <a:gdLst/>
              <a:ahLst/>
              <a:cxnLst/>
              <a:rect l="l" t="t" r="r" b="b"/>
              <a:pathLst>
                <a:path w="391" h="392" extrusionOk="0">
                  <a:moveTo>
                    <a:pt x="184" y="1"/>
                  </a:moveTo>
                  <a:cubicBezTo>
                    <a:pt x="161" y="1"/>
                    <a:pt x="138" y="1"/>
                    <a:pt x="126" y="13"/>
                  </a:cubicBezTo>
                  <a:cubicBezTo>
                    <a:pt x="115" y="13"/>
                    <a:pt x="103" y="13"/>
                    <a:pt x="103" y="24"/>
                  </a:cubicBezTo>
                  <a:cubicBezTo>
                    <a:pt x="80" y="36"/>
                    <a:pt x="69" y="47"/>
                    <a:pt x="57" y="59"/>
                  </a:cubicBezTo>
                  <a:lnTo>
                    <a:pt x="23" y="93"/>
                  </a:lnTo>
                  <a:cubicBezTo>
                    <a:pt x="11" y="127"/>
                    <a:pt x="0" y="161"/>
                    <a:pt x="0" y="196"/>
                  </a:cubicBezTo>
                  <a:cubicBezTo>
                    <a:pt x="0" y="207"/>
                    <a:pt x="0" y="230"/>
                    <a:pt x="11" y="242"/>
                  </a:cubicBezTo>
                  <a:cubicBezTo>
                    <a:pt x="23" y="276"/>
                    <a:pt x="34" y="311"/>
                    <a:pt x="57" y="334"/>
                  </a:cubicBezTo>
                  <a:cubicBezTo>
                    <a:pt x="69" y="345"/>
                    <a:pt x="92" y="357"/>
                    <a:pt x="103" y="368"/>
                  </a:cubicBezTo>
                  <a:cubicBezTo>
                    <a:pt x="126" y="380"/>
                    <a:pt x="161" y="391"/>
                    <a:pt x="195" y="391"/>
                  </a:cubicBezTo>
                  <a:cubicBezTo>
                    <a:pt x="218" y="391"/>
                    <a:pt x="230" y="380"/>
                    <a:pt x="253" y="380"/>
                  </a:cubicBezTo>
                  <a:cubicBezTo>
                    <a:pt x="287" y="368"/>
                    <a:pt x="310" y="357"/>
                    <a:pt x="333" y="334"/>
                  </a:cubicBezTo>
                  <a:lnTo>
                    <a:pt x="368" y="288"/>
                  </a:lnTo>
                  <a:cubicBezTo>
                    <a:pt x="379" y="265"/>
                    <a:pt x="391" y="242"/>
                    <a:pt x="391" y="219"/>
                  </a:cubicBezTo>
                  <a:lnTo>
                    <a:pt x="391" y="138"/>
                  </a:lnTo>
                  <a:cubicBezTo>
                    <a:pt x="379" y="115"/>
                    <a:pt x="368" y="93"/>
                    <a:pt x="345" y="70"/>
                  </a:cubicBezTo>
                  <a:cubicBezTo>
                    <a:pt x="333" y="47"/>
                    <a:pt x="322" y="36"/>
                    <a:pt x="299" y="24"/>
                  </a:cubicBezTo>
                  <a:cubicBezTo>
                    <a:pt x="264" y="1"/>
                    <a:pt x="230" y="1"/>
                    <a:pt x="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 name="Google Shape;1406;p66"/>
            <p:cNvSpPr/>
            <p:nvPr/>
          </p:nvSpPr>
          <p:spPr>
            <a:xfrm>
              <a:off x="5624475" y="2659690"/>
              <a:ext cx="437591" cy="184446"/>
            </a:xfrm>
            <a:custGeom>
              <a:avLst/>
              <a:gdLst/>
              <a:ahLst/>
              <a:cxnLst/>
              <a:rect l="l" t="t" r="r" b="b"/>
              <a:pathLst>
                <a:path w="11459" h="4830" extrusionOk="0">
                  <a:moveTo>
                    <a:pt x="10077" y="1"/>
                  </a:moveTo>
                  <a:cubicBezTo>
                    <a:pt x="9972" y="1"/>
                    <a:pt x="9866" y="14"/>
                    <a:pt x="9759" y="41"/>
                  </a:cubicBezTo>
                  <a:lnTo>
                    <a:pt x="1056" y="2407"/>
                  </a:lnTo>
                  <a:cubicBezTo>
                    <a:pt x="390" y="2579"/>
                    <a:pt x="0" y="3256"/>
                    <a:pt x="184" y="3922"/>
                  </a:cubicBezTo>
                  <a:cubicBezTo>
                    <a:pt x="327" y="4467"/>
                    <a:pt x="821" y="4829"/>
                    <a:pt x="1366" y="4829"/>
                  </a:cubicBezTo>
                  <a:cubicBezTo>
                    <a:pt x="1476" y="4829"/>
                    <a:pt x="1588" y="4814"/>
                    <a:pt x="1699" y="4784"/>
                  </a:cubicBezTo>
                  <a:lnTo>
                    <a:pt x="10414" y="2430"/>
                  </a:lnTo>
                  <a:cubicBezTo>
                    <a:pt x="11068" y="2258"/>
                    <a:pt x="11459" y="1580"/>
                    <a:pt x="11275" y="914"/>
                  </a:cubicBezTo>
                  <a:cubicBezTo>
                    <a:pt x="11130" y="364"/>
                    <a:pt x="10629" y="1"/>
                    <a:pt x="10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lvl="0" algn="ctr"/>
            <a:r>
              <a:rPr lang="en-US" sz="3200" b="1">
                <a:latin typeface="+mn-lt"/>
              </a:rPr>
              <a:t>2. Nồng độ mol của dung dịch</a:t>
            </a:r>
            <a:endParaRPr sz="3200" b="1">
              <a:latin typeface="+mn-lt"/>
            </a:endParaRPr>
          </a:p>
        </p:txBody>
      </p:sp>
      <p:pic>
        <p:nvPicPr>
          <p:cNvPr id="7" name="Picture 6"/>
          <p:cNvPicPr>
            <a:picLocks noChangeAspect="1"/>
          </p:cNvPicPr>
          <p:nvPr/>
        </p:nvPicPr>
        <p:blipFill>
          <a:blip r:embed="rId1"/>
          <a:stretch>
            <a:fillRect/>
          </a:stretch>
        </p:blipFill>
        <p:spPr>
          <a:xfrm>
            <a:off x="4272624" y="1233106"/>
            <a:ext cx="4644923" cy="3641075"/>
          </a:xfrm>
          <a:prstGeom prst="rect">
            <a:avLst/>
          </a:prstGeom>
          <a:effectLst>
            <a:outerShdw blurRad="50800" dist="38100" dir="2700000" algn="tl" rotWithShape="0">
              <a:prstClr val="black">
                <a:alpha val="40000"/>
              </a:prstClr>
            </a:outerShdw>
          </a:effectLst>
        </p:spPr>
      </p:pic>
      <p:grpSp>
        <p:nvGrpSpPr>
          <p:cNvPr id="8" name="Group 7"/>
          <p:cNvGrpSpPr/>
          <p:nvPr/>
        </p:nvGrpSpPr>
        <p:grpSpPr>
          <a:xfrm>
            <a:off x="83573" y="2110668"/>
            <a:ext cx="4074747" cy="1885950"/>
            <a:chOff x="212164" y="2110668"/>
            <a:chExt cx="4074747" cy="1885950"/>
          </a:xfrm>
        </p:grpSpPr>
        <p:pic>
          <p:nvPicPr>
            <p:cNvPr id="2050" name="Picture 2" descr="https://o.remove.bg/downloads/a9fcb026-ffc1-4af8-bcb7-b5590d60f9ea/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64" y="2110668"/>
              <a:ext cx="4074747" cy="1885950"/>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415217" y="2409877"/>
              <a:ext cx="3413834" cy="1287532"/>
            </a:xfrm>
            <a:prstGeom prst="rect">
              <a:avLst/>
            </a:prstGeom>
          </p:spPr>
          <p:txBody>
            <a:bodyPr wrap="square">
              <a:spAutoFit/>
            </a:bodyPr>
            <a:lstStyle/>
            <a:p>
              <a:pPr algn="just">
                <a:lnSpc>
                  <a:spcPct val="150000"/>
                </a:lnSpc>
              </a:pPr>
              <a:r>
                <a:rPr lang="fr-FR" sz="1800" b="1">
                  <a:solidFill>
                    <a:schemeClr val="tx1"/>
                  </a:solidFill>
                </a:rPr>
                <a:t>Thực hiện tại nhà: </a:t>
              </a:r>
              <a:r>
                <a:rPr lang="fr-FR" sz="1800">
                  <a:solidFill>
                    <a:schemeClr val="tx1"/>
                  </a:solidFill>
                </a:rPr>
                <a:t>Thí nghiệm pha chế dung dịch sodium bicarbonate 0,2M</a:t>
              </a:r>
              <a:endParaRPr lang="en-US" sz="1800" dirty="0">
                <a:solidFill>
                  <a:schemeClr val="tx1"/>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lvl="0" algn="ctr"/>
            <a:r>
              <a:rPr lang="en-US" sz="3200" b="1">
                <a:latin typeface="+mj-lt"/>
              </a:rPr>
              <a:t>2. Nồng độ mol của dung dịch</a:t>
            </a:r>
            <a:endParaRPr sz="3200" b="1">
              <a:latin typeface="+mj-lt"/>
            </a:endParaRPr>
          </a:p>
        </p:txBody>
      </p:sp>
      <p:pic>
        <p:nvPicPr>
          <p:cNvPr id="3074" name="Picture 2" descr="Thuốc Sodium Bicarbonate 4.2% 250ml - Liều dùng, giá bá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5730" y="1508955"/>
            <a:ext cx="3257550" cy="32575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228841" y="1710599"/>
            <a:ext cx="4430869" cy="2854262"/>
            <a:chOff x="4171689" y="1710599"/>
            <a:chExt cx="4430869" cy="2854262"/>
          </a:xfrm>
        </p:grpSpPr>
        <p:sp>
          <p:nvSpPr>
            <p:cNvPr id="14" name="Freeform 2"/>
            <p:cNvSpPr/>
            <p:nvPr/>
          </p:nvSpPr>
          <p:spPr>
            <a:xfrm>
              <a:off x="4171689" y="1710599"/>
              <a:ext cx="4430869" cy="2854262"/>
            </a:xfrm>
            <a:custGeom>
              <a:avLst/>
              <a:gdLst/>
              <a:ahLst/>
              <a:cxnLst/>
              <a:rect l="l" t="t" r="r" b="b"/>
              <a:pathLst>
                <a:path w="10631343" h="7441940">
                  <a:moveTo>
                    <a:pt x="0" y="0"/>
                  </a:moveTo>
                  <a:lnTo>
                    <a:pt x="10631344" y="0"/>
                  </a:lnTo>
                  <a:lnTo>
                    <a:pt x="10631344" y="7441940"/>
                  </a:lnTo>
                  <a:lnTo>
                    <a:pt x="0" y="74419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ectangle 2"/>
            <p:cNvSpPr/>
            <p:nvPr/>
          </p:nvSpPr>
          <p:spPr>
            <a:xfrm>
              <a:off x="4630259" y="2600326"/>
              <a:ext cx="3758197" cy="1881990"/>
            </a:xfrm>
            <a:prstGeom prst="rect">
              <a:avLst/>
            </a:prstGeom>
          </p:spPr>
          <p:txBody>
            <a:bodyPr wrap="square">
              <a:spAutoFit/>
            </a:bodyPr>
            <a:lstStyle/>
            <a:p>
              <a:pPr algn="just">
                <a:lnSpc>
                  <a:spcPct val="150000"/>
                </a:lnSpc>
              </a:pPr>
              <a:r>
                <a:rPr lang="fr-FR" sz="2000" dirty="0">
                  <a:latin typeface="+mj-lt"/>
                  <a:ea typeface="Calibri" panose="020F0502020204030204" pitchFamily="34" charset="0"/>
                </a:rPr>
                <a:t>Dung </a:t>
              </a:r>
              <a:r>
                <a:rPr lang="fr-FR" sz="2000" dirty="0" err="1">
                  <a:latin typeface="+mj-lt"/>
                  <a:ea typeface="Calibri" panose="020F0502020204030204" pitchFamily="34" charset="0"/>
                </a:rPr>
                <a:t>dịch</a:t>
              </a:r>
              <a:r>
                <a:rPr lang="fr-FR" sz="2000" dirty="0">
                  <a:latin typeface="+mj-lt"/>
                  <a:ea typeface="Calibri" panose="020F0502020204030204" pitchFamily="34" charset="0"/>
                </a:rPr>
                <a:t> sodium bicarbonate</a:t>
              </a:r>
              <a:endParaRPr lang="fr-FR" sz="2000" dirty="0">
                <a:latin typeface="+mj-lt"/>
                <a:ea typeface="Calibri" panose="020F0502020204030204" pitchFamily="34" charset="0"/>
              </a:endParaRPr>
            </a:p>
            <a:p>
              <a:pPr algn="just">
                <a:lnSpc>
                  <a:spcPct val="150000"/>
                </a:lnSpc>
              </a:pPr>
              <a:r>
                <a:rPr lang="fr-FR" sz="2000" dirty="0">
                  <a:solidFill>
                    <a:srgbClr val="FF0000"/>
                  </a:solidFill>
                  <a:latin typeface="+mj-lt"/>
                  <a:ea typeface="Calibri" panose="020F0502020204030204" pitchFamily="34" charset="0"/>
                </a:rPr>
                <a:t>( NaHCO</a:t>
              </a:r>
              <a:r>
                <a:rPr lang="fr-FR" sz="2000" baseline="-25000" dirty="0">
                  <a:solidFill>
                    <a:srgbClr val="FF0000"/>
                  </a:solidFill>
                  <a:latin typeface="+mj-lt"/>
                  <a:ea typeface="Calibri" panose="020F0502020204030204" pitchFamily="34" charset="0"/>
                </a:rPr>
                <a:t>3</a:t>
              </a:r>
              <a:r>
                <a:rPr lang="fr-FR" sz="2000" dirty="0">
                  <a:solidFill>
                    <a:srgbClr val="FF0000"/>
                  </a:solidFill>
                  <a:latin typeface="+mj-lt"/>
                  <a:ea typeface="Calibri" panose="020F0502020204030204" pitchFamily="34" charset="0"/>
                </a:rPr>
                <a:t>) </a:t>
              </a:r>
              <a:r>
                <a:rPr lang="fr-FR" sz="2000" dirty="0">
                  <a:latin typeface="+mj-lt"/>
                  <a:ea typeface="Calibri" panose="020F0502020204030204" pitchFamily="34" charset="0"/>
                </a:rPr>
                <a:t>0,2M </a:t>
              </a:r>
              <a:r>
                <a:rPr lang="fr-FR" sz="2000" dirty="0" err="1">
                  <a:latin typeface="+mj-lt"/>
                  <a:ea typeface="Calibri" panose="020F0502020204030204" pitchFamily="34" charset="0"/>
                </a:rPr>
                <a:t>có</a:t>
              </a:r>
              <a:r>
                <a:rPr lang="fr-FR" sz="2000" dirty="0">
                  <a:latin typeface="+mj-lt"/>
                  <a:ea typeface="Calibri" panose="020F0502020204030204" pitchFamily="34" charset="0"/>
                </a:rPr>
                <a:t> </a:t>
              </a:r>
              <a:r>
                <a:rPr lang="fr-FR" sz="2000" dirty="0" err="1">
                  <a:latin typeface="+mj-lt"/>
                  <a:ea typeface="Calibri" panose="020F0502020204030204" pitchFamily="34" charset="0"/>
                </a:rPr>
                <a:t>thể</a:t>
              </a:r>
              <a:r>
                <a:rPr lang="fr-FR" sz="2000" dirty="0">
                  <a:latin typeface="+mj-lt"/>
                  <a:ea typeface="Calibri" panose="020F0502020204030204" pitchFamily="34" charset="0"/>
                </a:rPr>
                <a:t> </a:t>
              </a:r>
              <a:r>
                <a:rPr lang="fr-FR" sz="2000" dirty="0" err="1">
                  <a:latin typeface="+mj-lt"/>
                  <a:ea typeface="Calibri" panose="020F0502020204030204" pitchFamily="34" charset="0"/>
                </a:rPr>
                <a:t>dùng</a:t>
              </a:r>
              <a:r>
                <a:rPr lang="fr-FR" sz="2000" dirty="0">
                  <a:latin typeface="+mj-lt"/>
                  <a:ea typeface="Calibri" panose="020F0502020204030204" pitchFamily="34" charset="0"/>
                </a:rPr>
                <a:t> </a:t>
              </a:r>
              <a:r>
                <a:rPr lang="fr-FR" sz="2000" dirty="0" err="1">
                  <a:latin typeface="+mj-lt"/>
                  <a:ea typeface="Calibri" panose="020F0502020204030204" pitchFamily="34" charset="0"/>
                </a:rPr>
                <a:t>để</a:t>
              </a:r>
              <a:r>
                <a:rPr lang="fr-FR" sz="2000" dirty="0">
                  <a:latin typeface="+mj-lt"/>
                  <a:ea typeface="Calibri" panose="020F0502020204030204" pitchFamily="34" charset="0"/>
                </a:rPr>
                <a:t> </a:t>
              </a:r>
              <a:r>
                <a:rPr lang="fr-FR" sz="2000" dirty="0" err="1">
                  <a:latin typeface="+mj-lt"/>
                  <a:ea typeface="Calibri" panose="020F0502020204030204" pitchFamily="34" charset="0"/>
                </a:rPr>
                <a:t>vệ</a:t>
              </a:r>
              <a:r>
                <a:rPr lang="fr-FR" sz="2000" dirty="0">
                  <a:latin typeface="+mj-lt"/>
                  <a:ea typeface="Calibri" panose="020F0502020204030204" pitchFamily="34" charset="0"/>
                </a:rPr>
                <a:t> </a:t>
              </a:r>
              <a:r>
                <a:rPr lang="fr-FR" sz="2000" dirty="0" err="1">
                  <a:latin typeface="+mj-lt"/>
                  <a:ea typeface="Calibri" panose="020F0502020204030204" pitchFamily="34" charset="0"/>
                </a:rPr>
                <a:t>sinh</a:t>
              </a:r>
              <a:r>
                <a:rPr lang="fr-FR" sz="2000" dirty="0">
                  <a:latin typeface="+mj-lt"/>
                  <a:ea typeface="Calibri" panose="020F0502020204030204" pitchFamily="34" charset="0"/>
                </a:rPr>
                <a:t> </a:t>
              </a:r>
              <a:r>
                <a:rPr lang="fr-FR" sz="2000" dirty="0" err="1">
                  <a:latin typeface="+mj-lt"/>
                  <a:ea typeface="Calibri" panose="020F0502020204030204" pitchFamily="34" charset="0"/>
                </a:rPr>
                <a:t>vật</a:t>
              </a:r>
              <a:r>
                <a:rPr lang="fr-FR" sz="2000" dirty="0">
                  <a:latin typeface="+mj-lt"/>
                  <a:ea typeface="Calibri" panose="020F0502020204030204" pitchFamily="34" charset="0"/>
                </a:rPr>
                <a:t> </a:t>
              </a:r>
              <a:r>
                <a:rPr lang="fr-FR" sz="2000" dirty="0" err="1">
                  <a:latin typeface="+mj-lt"/>
                  <a:ea typeface="Calibri" panose="020F0502020204030204" pitchFamily="34" charset="0"/>
                </a:rPr>
                <a:t>dụng</a:t>
              </a:r>
              <a:r>
                <a:rPr lang="fr-FR" sz="2000" dirty="0">
                  <a:latin typeface="+mj-lt"/>
                  <a:ea typeface="Calibri" panose="020F0502020204030204" pitchFamily="34" charset="0"/>
                </a:rPr>
                <a:t> </a:t>
              </a:r>
              <a:r>
                <a:rPr lang="fr-FR" sz="2000" dirty="0" err="1">
                  <a:latin typeface="+mj-lt"/>
                  <a:ea typeface="Calibri" panose="020F0502020204030204" pitchFamily="34" charset="0"/>
                </a:rPr>
                <a:t>trong</a:t>
              </a:r>
              <a:r>
                <a:rPr lang="fr-FR" sz="2000" dirty="0">
                  <a:latin typeface="+mj-lt"/>
                  <a:ea typeface="Calibri" panose="020F0502020204030204" pitchFamily="34" charset="0"/>
                </a:rPr>
                <a:t> </a:t>
              </a:r>
              <a:r>
                <a:rPr lang="fr-FR" sz="2000" dirty="0" err="1">
                  <a:latin typeface="+mj-lt"/>
                  <a:ea typeface="Calibri" panose="020F0502020204030204" pitchFamily="34" charset="0"/>
                </a:rPr>
                <a:t>gia</a:t>
              </a:r>
              <a:r>
                <a:rPr lang="fr-FR" sz="2000" dirty="0">
                  <a:latin typeface="+mj-lt"/>
                  <a:ea typeface="Calibri" panose="020F0502020204030204" pitchFamily="34" charset="0"/>
                </a:rPr>
                <a:t> </a:t>
              </a:r>
              <a:r>
                <a:rPr lang="fr-FR" sz="2000" dirty="0" err="1">
                  <a:latin typeface="+mj-lt"/>
                  <a:ea typeface="Calibri" panose="020F0502020204030204" pitchFamily="34" charset="0"/>
                </a:rPr>
                <a:t>đình</a:t>
              </a:r>
              <a:r>
                <a:rPr lang="fr-FR" sz="2000" dirty="0">
                  <a:latin typeface="+mj-lt"/>
                  <a:ea typeface="Calibri" panose="020F0502020204030204" pitchFamily="34" charset="0"/>
                </a:rPr>
                <a:t>.</a:t>
              </a:r>
              <a:endParaRPr lang="fr-FR" sz="2000" dirty="0">
                <a:latin typeface="+mj-lt"/>
                <a:ea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mj-lt"/>
                <a:cs typeface="Arial" panose="020B0604020202020204" pitchFamily="34" charset="0"/>
              </a:rPr>
              <a:t>Câu 1. </a:t>
            </a:r>
            <a:r>
              <a:rPr lang="fr-FR" sz="2200">
                <a:solidFill>
                  <a:schemeClr val="tx1"/>
                </a:solidFill>
                <a:latin typeface="+mj-lt"/>
                <a:ea typeface="Calibri" panose="020F0502020204030204" pitchFamily="34" charset="0"/>
                <a:cs typeface="Times New Roman" panose="02020603050405020304" pitchFamily="18" charset="0"/>
              </a:rPr>
              <a:t>Phát biểu nào sau đây không đúng? </a:t>
            </a:r>
            <a:endParaRPr lang="en-US" sz="22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chemeClr val="tx1"/>
                </a:solidFill>
                <a:latin typeface="+mj-lt"/>
                <a:cs typeface="Arial" panose="020B0604020202020204" pitchFamily="34" charset="0"/>
              </a:rPr>
              <a:t>B. </a:t>
            </a:r>
            <a:r>
              <a:rPr lang="fr-FR" sz="1800">
                <a:solidFill>
                  <a:schemeClr val="tx1"/>
                </a:solidFill>
                <a:latin typeface="+mj-lt"/>
                <a:ea typeface="Calibri" panose="020F0502020204030204" pitchFamily="34" charset="0"/>
                <a:cs typeface="Times New Roman" panose="02020603050405020304" pitchFamily="18" charset="0"/>
              </a:rPr>
              <a:t>Có chất không tan và có </a:t>
            </a:r>
            <a:endParaRPr lang="fr-FR" sz="1800">
              <a:solidFill>
                <a:schemeClr val="tx1"/>
              </a:solidFill>
              <a:latin typeface="+mj-lt"/>
              <a:ea typeface="Calibri" panose="020F0502020204030204" pitchFamily="34" charset="0"/>
              <a:cs typeface="Times New Roman" panose="02020603050405020304" pitchFamily="18" charset="0"/>
            </a:endParaRPr>
          </a:p>
          <a:p>
            <a:pPr algn="ctr">
              <a:lnSpc>
                <a:spcPct val="150000"/>
              </a:lnSpc>
            </a:pPr>
            <a:r>
              <a:rPr lang="fr-FR" sz="1800">
                <a:solidFill>
                  <a:schemeClr val="tx1"/>
                </a:solidFill>
                <a:latin typeface="+mj-lt"/>
                <a:ea typeface="Calibri" panose="020F0502020204030204" pitchFamily="34" charset="0"/>
                <a:cs typeface="Times New Roman" panose="02020603050405020304" pitchFamily="18" charset="0"/>
              </a:rPr>
              <a:t>chất tan trong nước</a:t>
            </a:r>
            <a:endParaRPr lang="en-US" sz="1800">
              <a:solidFill>
                <a:schemeClr val="tx1"/>
              </a:solidFill>
              <a:latin typeface="+mj-lt"/>
              <a:cs typeface="Arial" panose="020B0604020202020204" pitchFamily="34" charset="0"/>
            </a:endParaRPr>
          </a:p>
        </p:txBody>
      </p:sp>
      <p:sp>
        <p:nvSpPr>
          <p:cNvPr id="96" name="Đáp án sai 1"/>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chemeClr val="tx1"/>
                </a:solidFill>
                <a:latin typeface="+mj-lt"/>
                <a:cs typeface="Arial" panose="020B0604020202020204" pitchFamily="34" charset="0"/>
              </a:rPr>
              <a:t>A. </a:t>
            </a:r>
            <a:r>
              <a:rPr lang="fr-FR" sz="1800">
                <a:solidFill>
                  <a:schemeClr val="tx1"/>
                </a:solidFill>
                <a:latin typeface="+mj-lt"/>
                <a:ea typeface="Calibri" panose="020F0502020204030204" pitchFamily="34" charset="0"/>
                <a:cs typeface="Times New Roman" panose="02020603050405020304" pitchFamily="18" charset="0"/>
              </a:rPr>
              <a:t>Có chất tan nhiều, có chất tan ít trong nước</a:t>
            </a:r>
            <a:endParaRPr lang="en-US" sz="1800">
              <a:solidFill>
                <a:schemeClr val="tx1"/>
              </a:solidFill>
              <a:latin typeface="+mj-lt"/>
              <a:cs typeface="Arial" panose="020B0604020202020204" pitchFamily="34" charset="0"/>
            </a:endParaRPr>
          </a:p>
        </p:txBody>
      </p:sp>
      <p:sp>
        <p:nvSpPr>
          <p:cNvPr id="97" name="Đáp án sai 2"/>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chemeClr val="tx1"/>
                </a:solidFill>
                <a:latin typeface="+mj-lt"/>
                <a:cs typeface="Arial" panose="020B0604020202020204" pitchFamily="34" charset="0"/>
              </a:rPr>
              <a:t>C. </a:t>
            </a:r>
            <a:r>
              <a:rPr lang="en-US" sz="1800">
                <a:solidFill>
                  <a:schemeClr val="tx1"/>
                </a:solidFill>
                <a:latin typeface="+mj-lt"/>
                <a:ea typeface="Calibri" panose="020F0502020204030204" pitchFamily="34" charset="0"/>
                <a:cs typeface="Times New Roman" panose="02020603050405020304" pitchFamily="18" charset="0"/>
              </a:rPr>
              <a:t>Dung môi là chất bị hòa tan </a:t>
            </a:r>
            <a:endParaRPr lang="en-US" sz="1800">
              <a:solidFill>
                <a:schemeClr val="tx1"/>
              </a:solidFill>
              <a:latin typeface="+mj-lt"/>
              <a:ea typeface="Calibri" panose="020F0502020204030204" pitchFamily="34" charset="0"/>
              <a:cs typeface="Times New Roman" panose="02020603050405020304" pitchFamily="18" charset="0"/>
            </a:endParaRPr>
          </a:p>
          <a:p>
            <a:pPr algn="ctr">
              <a:lnSpc>
                <a:spcPct val="150000"/>
              </a:lnSpc>
            </a:pPr>
            <a:r>
              <a:rPr lang="en-US" sz="1800">
                <a:solidFill>
                  <a:schemeClr val="tx1"/>
                </a:solidFill>
                <a:latin typeface="+mj-lt"/>
                <a:ea typeface="Calibri" panose="020F0502020204030204" pitchFamily="34" charset="0"/>
                <a:cs typeface="Times New Roman" panose="02020603050405020304" pitchFamily="18" charset="0"/>
              </a:rPr>
              <a:t>trong nước</a:t>
            </a:r>
            <a:endParaRPr lang="en-US" sz="1800">
              <a:solidFill>
                <a:schemeClr val="tx1"/>
              </a:solidFill>
              <a:latin typeface="+mj-lt"/>
              <a:cs typeface="Arial" panose="020B0604020202020204" pitchFamily="34" charset="0"/>
            </a:endParaRPr>
          </a:p>
        </p:txBody>
      </p:sp>
      <p:sp>
        <p:nvSpPr>
          <p:cNvPr id="98" name="Đáp án sai 3"/>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chemeClr val="tx1"/>
                </a:solidFill>
                <a:latin typeface="+mj-lt"/>
                <a:cs typeface="Arial" panose="020B0604020202020204" pitchFamily="34" charset="0"/>
              </a:rPr>
              <a:t>D. </a:t>
            </a:r>
            <a:r>
              <a:rPr lang="en-US" sz="1800">
                <a:solidFill>
                  <a:schemeClr val="tx1"/>
                </a:solidFill>
                <a:latin typeface="+mj-lt"/>
                <a:ea typeface="Calibri" panose="020F0502020204030204" pitchFamily="34" charset="0"/>
                <a:cs typeface="Times New Roman" panose="02020603050405020304" pitchFamily="18" charset="0"/>
              </a:rPr>
              <a:t>Dung dịch là hỗn hợp đồng nhất của chất tan và dung môi</a:t>
            </a:r>
            <a:endParaRPr lang="en-US" sz="1800" dirty="0">
              <a:solidFill>
                <a:schemeClr val="tx1"/>
              </a:solidFill>
              <a:latin typeface="+mj-lt"/>
              <a:cs typeface="Arial" panose="020B0604020202020204" pitchFamily="34" charset="0"/>
            </a:endParaRPr>
          </a:p>
        </p:txBody>
      </p:sp>
      <p:sp>
        <p:nvSpPr>
          <p:cNvPr id="99" name="Đáp án sai 2"/>
          <p:cNvSpPr/>
          <p:nvPr/>
        </p:nvSpPr>
        <p:spPr>
          <a:xfrm>
            <a:off x="4677189" y="2349659"/>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chemeClr val="bg1"/>
                </a:solidFill>
                <a:cs typeface="Arial" panose="020B0604020202020204" pitchFamily="34" charset="0"/>
              </a:rPr>
              <a:t>C. </a:t>
            </a:r>
            <a:r>
              <a:rPr lang="en-US" sz="1800">
                <a:solidFill>
                  <a:schemeClr val="bg1"/>
                </a:solidFill>
                <a:ea typeface="Calibri" panose="020F0502020204030204" pitchFamily="34" charset="0"/>
                <a:cs typeface="Times New Roman" panose="02020603050405020304" pitchFamily="18" charset="0"/>
              </a:rPr>
              <a:t>Dung môi là chất bị hòa tan </a:t>
            </a:r>
            <a:endParaRPr lang="en-US" sz="1800">
              <a:solidFill>
                <a:schemeClr val="bg1"/>
              </a:solidFill>
              <a:ea typeface="Calibri" panose="020F0502020204030204" pitchFamily="34" charset="0"/>
              <a:cs typeface="Times New Roman" panose="02020603050405020304" pitchFamily="18" charset="0"/>
            </a:endParaRPr>
          </a:p>
          <a:p>
            <a:pPr algn="ctr">
              <a:lnSpc>
                <a:spcPct val="150000"/>
              </a:lnSpc>
            </a:pPr>
            <a:r>
              <a:rPr lang="en-US" sz="1800">
                <a:solidFill>
                  <a:schemeClr val="bg1"/>
                </a:solidFill>
                <a:ea typeface="Calibri" panose="020F0502020204030204" pitchFamily="34" charset="0"/>
                <a:cs typeface="Times New Roman" panose="02020603050405020304" pitchFamily="18" charset="0"/>
              </a:rPr>
              <a:t>trong nước</a:t>
            </a:r>
            <a:endParaRPr lang="en-US" sz="1800">
              <a:solidFill>
                <a:schemeClr val="bg1"/>
              </a:solidFill>
              <a:cs typeface="Arial" panose="020B0604020202020204" pitchFamily="34" charset="0"/>
            </a:endParaRPr>
          </a:p>
        </p:txBody>
      </p:sp>
      <p:sp>
        <p:nvSpPr>
          <p:cNvPr id="100"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barn(inVertical)">
                                      <p:cBhvr>
                                        <p:cTn id="12" dur="500"/>
                                        <p:tgtEl>
                                          <p:spTgt spid="9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fade">
                                      <p:cBhvr>
                                        <p:cTn id="24" dur="500"/>
                                        <p:tgtEl>
                                          <p:spTgt spid="9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fade">
                                      <p:cBhvr>
                                        <p:cTn id="28" dur="500"/>
                                        <p:tgtEl>
                                          <p:spTgt spid="9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barn(inVertical)">
                                      <p:cBhvr>
                                        <p:cTn id="3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P spid="10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mj-lt"/>
                <a:cs typeface="Arial" panose="020B0604020202020204" pitchFamily="34" charset="0"/>
              </a:rPr>
              <a:t>Câu 2. </a:t>
            </a:r>
            <a:r>
              <a:rPr lang="fr-FR" sz="2200">
                <a:solidFill>
                  <a:schemeClr val="tx1"/>
                </a:solidFill>
                <a:latin typeface="+mj-lt"/>
                <a:ea typeface="Calibri" panose="020F0502020204030204" pitchFamily="34" charset="0"/>
                <a:cs typeface="Times New Roman" panose="02020603050405020304" pitchFamily="18" charset="0"/>
              </a:rPr>
              <a:t>Độ tan kí hiệu là:</a:t>
            </a:r>
            <a:endParaRPr lang="en-US" sz="22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B. </a:t>
            </a:r>
            <a:r>
              <a:rPr lang="fr-FR" sz="2000">
                <a:solidFill>
                  <a:schemeClr val="tx1"/>
                </a:solidFill>
                <a:latin typeface="+mj-lt"/>
                <a:ea typeface="Calibri" panose="020F0502020204030204" pitchFamily="34" charset="0"/>
                <a:cs typeface="Times New Roman" panose="02020603050405020304" pitchFamily="18" charset="0"/>
              </a:rPr>
              <a:t>V</a:t>
            </a:r>
            <a:endParaRPr lang="en-US" sz="2000">
              <a:solidFill>
                <a:schemeClr val="tx1"/>
              </a:solidFill>
              <a:latin typeface="+mj-lt"/>
              <a:cs typeface="Arial" panose="020B0604020202020204" pitchFamily="34" charset="0"/>
            </a:endParaRPr>
          </a:p>
        </p:txBody>
      </p:sp>
      <p:sp>
        <p:nvSpPr>
          <p:cNvPr id="96" name="Đáp án sai 1"/>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A. </a:t>
            </a:r>
            <a:r>
              <a:rPr lang="fr-FR" sz="2000">
                <a:solidFill>
                  <a:schemeClr val="tx1"/>
                </a:solidFill>
                <a:latin typeface="+mj-lt"/>
                <a:ea typeface="Calibri" panose="020F0502020204030204" pitchFamily="34" charset="0"/>
                <a:cs typeface="Times New Roman" panose="02020603050405020304" pitchFamily="18" charset="0"/>
              </a:rPr>
              <a:t>M</a:t>
            </a:r>
            <a:endParaRPr lang="en-US" sz="2000">
              <a:solidFill>
                <a:schemeClr val="tx1"/>
              </a:solidFill>
              <a:latin typeface="+mj-lt"/>
              <a:cs typeface="Arial" panose="020B0604020202020204" pitchFamily="34" charset="0"/>
            </a:endParaRPr>
          </a:p>
        </p:txBody>
      </p:sp>
      <p:sp>
        <p:nvSpPr>
          <p:cNvPr id="97" name="Đáp án sai 2"/>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C. </a:t>
            </a:r>
            <a:r>
              <a:rPr lang="en-US" sz="2000">
                <a:solidFill>
                  <a:schemeClr val="tx1"/>
                </a:solidFill>
                <a:latin typeface="+mj-lt"/>
                <a:ea typeface="Calibri" panose="020F0502020204030204" pitchFamily="34" charset="0"/>
                <a:cs typeface="Times New Roman" panose="02020603050405020304" pitchFamily="18" charset="0"/>
              </a:rPr>
              <a:t>T</a:t>
            </a:r>
            <a:endParaRPr lang="en-US" sz="2000">
              <a:solidFill>
                <a:schemeClr val="tx1"/>
              </a:solidFill>
              <a:latin typeface="+mj-lt"/>
              <a:cs typeface="Arial" panose="020B0604020202020204" pitchFamily="34" charset="0"/>
            </a:endParaRPr>
          </a:p>
        </p:txBody>
      </p:sp>
      <p:sp>
        <p:nvSpPr>
          <p:cNvPr id="98" name="Đáp án sai 3"/>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D. </a:t>
            </a:r>
            <a:r>
              <a:rPr lang="en-US" sz="2000">
                <a:solidFill>
                  <a:schemeClr val="tx1"/>
                </a:solidFill>
                <a:latin typeface="+mj-lt"/>
                <a:ea typeface="Calibri" panose="020F0502020204030204" pitchFamily="34" charset="0"/>
                <a:cs typeface="Times New Roman" panose="02020603050405020304" pitchFamily="18" charset="0"/>
              </a:rPr>
              <a:t>S</a:t>
            </a:r>
            <a:endParaRPr lang="en-US" sz="2000" dirty="0">
              <a:solidFill>
                <a:schemeClr val="tx1"/>
              </a:solidFill>
              <a:latin typeface="+mj-lt"/>
              <a:cs typeface="Arial" panose="020B0604020202020204" pitchFamily="34" charset="0"/>
            </a:endParaRPr>
          </a:p>
        </p:txBody>
      </p:sp>
      <p:sp>
        <p:nvSpPr>
          <p:cNvPr id="99" name="Đáp án sai 2"/>
          <p:cNvSpPr/>
          <p:nvPr/>
        </p:nvSpPr>
        <p:spPr>
          <a:xfrm>
            <a:off x="4677189" y="3751494"/>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bg1"/>
                </a:solidFill>
                <a:cs typeface="Arial" panose="020B0604020202020204" pitchFamily="34" charset="0"/>
              </a:rPr>
              <a:t>D. S</a:t>
            </a:r>
            <a:endParaRPr lang="en-US" sz="2000">
              <a:solidFill>
                <a:schemeClr val="bg1"/>
              </a:solidFill>
              <a:cs typeface="Arial" panose="020B0604020202020204" pitchFamily="34" charset="0"/>
            </a:endParaRPr>
          </a:p>
        </p:txBody>
      </p:sp>
      <p:sp>
        <p:nvSpPr>
          <p:cNvPr id="100"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solidFill>
                  <a:schemeClr val="tx1"/>
                </a:solidFill>
                <a:latin typeface="+mj-lt"/>
                <a:cs typeface="Arial" panose="020B0604020202020204" pitchFamily="34" charset="0"/>
              </a:rPr>
              <a:t>Câu 3. </a:t>
            </a:r>
            <a:r>
              <a:rPr lang="en-US" sz="1800">
                <a:solidFill>
                  <a:schemeClr val="tx1"/>
                </a:solidFill>
                <a:latin typeface="+mj-lt"/>
                <a:ea typeface="Calibri" panose="020F0502020204030204" pitchFamily="34" charset="0"/>
                <a:cs typeface="Times New Roman" panose="02020603050405020304" pitchFamily="18" charset="0"/>
              </a:rPr>
              <a:t>Ở nhiệt độ 18</a:t>
            </a:r>
            <a:r>
              <a:rPr lang="en-US" sz="1800" baseline="30000">
                <a:solidFill>
                  <a:schemeClr val="tx1"/>
                </a:solidFill>
                <a:latin typeface="+mj-lt"/>
                <a:ea typeface="Calibri" panose="020F0502020204030204" pitchFamily="34" charset="0"/>
                <a:cs typeface="Times New Roman" panose="02020603050405020304" pitchFamily="18" charset="0"/>
              </a:rPr>
              <a:t>o</a:t>
            </a:r>
            <a:r>
              <a:rPr lang="en-US" sz="1800">
                <a:solidFill>
                  <a:schemeClr val="tx1"/>
                </a:solidFill>
                <a:latin typeface="+mj-lt"/>
                <a:ea typeface="Calibri" panose="020F0502020204030204" pitchFamily="34" charset="0"/>
                <a:cs typeface="Times New Roman" panose="02020603050405020304" pitchFamily="18" charset="0"/>
              </a:rPr>
              <a:t>C, khi hòa tan hết 74,2 gam Na</a:t>
            </a:r>
            <a:r>
              <a:rPr lang="en-US" sz="1800" baseline="-25000">
                <a:solidFill>
                  <a:schemeClr val="tx1"/>
                </a:solidFill>
                <a:latin typeface="+mj-lt"/>
                <a:ea typeface="Calibri" panose="020F0502020204030204" pitchFamily="34" charset="0"/>
                <a:cs typeface="Times New Roman" panose="02020603050405020304" pitchFamily="18" charset="0"/>
              </a:rPr>
              <a:t>2</a:t>
            </a:r>
            <a:r>
              <a:rPr lang="en-US" sz="1800">
                <a:solidFill>
                  <a:schemeClr val="tx1"/>
                </a:solidFill>
                <a:latin typeface="+mj-lt"/>
                <a:ea typeface="Calibri" panose="020F0502020204030204" pitchFamily="34" charset="0"/>
                <a:cs typeface="Times New Roman" panose="02020603050405020304" pitchFamily="18" charset="0"/>
              </a:rPr>
              <a:t>CO</a:t>
            </a:r>
            <a:r>
              <a:rPr lang="en-US" sz="1800" baseline="-25000">
                <a:solidFill>
                  <a:schemeClr val="tx1"/>
                </a:solidFill>
                <a:latin typeface="+mj-lt"/>
                <a:ea typeface="Calibri" panose="020F0502020204030204" pitchFamily="34" charset="0"/>
                <a:cs typeface="Times New Roman" panose="02020603050405020304" pitchFamily="18" charset="0"/>
              </a:rPr>
              <a:t>3</a:t>
            </a:r>
            <a:r>
              <a:rPr lang="en-US" sz="1800">
                <a:solidFill>
                  <a:schemeClr val="tx1"/>
                </a:solidFill>
                <a:latin typeface="+mj-lt"/>
                <a:ea typeface="Calibri" panose="020F0502020204030204" pitchFamily="34" charset="0"/>
                <a:cs typeface="Times New Roman" panose="02020603050405020304" pitchFamily="18" charset="0"/>
              </a:rPr>
              <a:t> trong 350 gam nước thì được dung dịch bão hòa. Độ tan của muối Na</a:t>
            </a:r>
            <a:r>
              <a:rPr lang="en-US" sz="1800" baseline="-25000">
                <a:solidFill>
                  <a:schemeClr val="tx1"/>
                </a:solidFill>
                <a:latin typeface="+mj-lt"/>
                <a:ea typeface="Calibri" panose="020F0502020204030204" pitchFamily="34" charset="0"/>
                <a:cs typeface="Times New Roman" panose="02020603050405020304" pitchFamily="18" charset="0"/>
              </a:rPr>
              <a:t>2</a:t>
            </a:r>
            <a:r>
              <a:rPr lang="en-US" sz="1800">
                <a:solidFill>
                  <a:schemeClr val="tx1"/>
                </a:solidFill>
                <a:latin typeface="+mj-lt"/>
                <a:ea typeface="Calibri" panose="020F0502020204030204" pitchFamily="34" charset="0"/>
                <a:cs typeface="Times New Roman" panose="02020603050405020304" pitchFamily="18" charset="0"/>
              </a:rPr>
              <a:t>CO</a:t>
            </a:r>
            <a:r>
              <a:rPr lang="en-US" sz="1800" baseline="-25000">
                <a:solidFill>
                  <a:schemeClr val="tx1"/>
                </a:solidFill>
                <a:latin typeface="+mj-lt"/>
                <a:ea typeface="Calibri" panose="020F0502020204030204" pitchFamily="34" charset="0"/>
                <a:cs typeface="Times New Roman" panose="02020603050405020304" pitchFamily="18" charset="0"/>
              </a:rPr>
              <a:t>3</a:t>
            </a:r>
            <a:r>
              <a:rPr lang="en-US" sz="1800">
                <a:solidFill>
                  <a:schemeClr val="tx1"/>
                </a:solidFill>
                <a:latin typeface="+mj-lt"/>
                <a:ea typeface="Calibri" panose="020F0502020204030204" pitchFamily="34" charset="0"/>
                <a:cs typeface="Times New Roman" panose="02020603050405020304" pitchFamily="18" charset="0"/>
              </a:rPr>
              <a:t> ở nhiệt độ này là</a:t>
            </a:r>
            <a:r>
              <a:rPr lang="fr-FR" sz="1800">
                <a:solidFill>
                  <a:schemeClr val="tx1"/>
                </a:solidFill>
                <a:latin typeface="+mj-lt"/>
                <a:ea typeface="Calibri" panose="020F0502020204030204" pitchFamily="34" charset="0"/>
                <a:cs typeface="Times New Roman" panose="02020603050405020304" pitchFamily="18" charset="0"/>
              </a:rPr>
              <a:t>:</a:t>
            </a:r>
            <a:endParaRPr lang="en-US" sz="18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chemeClr val="tx1"/>
                </a:solidFill>
                <a:latin typeface="+mj-lt"/>
                <a:cs typeface="Arial" panose="020B0604020202020204" pitchFamily="34" charset="0"/>
              </a:rPr>
              <a:t>B. </a:t>
            </a:r>
            <a:r>
              <a:rPr lang="fr-FR" sz="1800">
                <a:solidFill>
                  <a:schemeClr val="tx1"/>
                </a:solidFill>
                <a:latin typeface="+mj-lt"/>
                <a:ea typeface="Calibri" panose="020F0502020204030204" pitchFamily="34" charset="0"/>
                <a:cs typeface="Times New Roman" panose="02020603050405020304" pitchFamily="18" charset="0"/>
              </a:rPr>
              <a:t>21,2</a:t>
            </a:r>
            <a:endParaRPr lang="en-US" sz="1800">
              <a:solidFill>
                <a:schemeClr val="tx1"/>
              </a:solidFill>
              <a:latin typeface="+mj-lt"/>
              <a:cs typeface="Arial" panose="020B0604020202020204" pitchFamily="34" charset="0"/>
            </a:endParaRPr>
          </a:p>
        </p:txBody>
      </p:sp>
      <p:sp>
        <p:nvSpPr>
          <p:cNvPr id="96" name="Đáp án sai 1"/>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chemeClr val="tx1"/>
                </a:solidFill>
                <a:latin typeface="+mj-lt"/>
                <a:cs typeface="Arial" panose="020B0604020202020204" pitchFamily="34" charset="0"/>
              </a:rPr>
              <a:t>A. </a:t>
            </a:r>
            <a:r>
              <a:rPr lang="fr-FR" sz="1800">
                <a:solidFill>
                  <a:schemeClr val="tx1"/>
                </a:solidFill>
                <a:latin typeface="+mj-lt"/>
                <a:ea typeface="Calibri" panose="020F0502020204030204" pitchFamily="34" charset="0"/>
                <a:cs typeface="Times New Roman" panose="02020603050405020304" pitchFamily="18" charset="0"/>
              </a:rPr>
              <a:t>18,4</a:t>
            </a:r>
            <a:endParaRPr lang="en-US" sz="1800">
              <a:solidFill>
                <a:schemeClr val="tx1"/>
              </a:solidFill>
              <a:latin typeface="+mj-lt"/>
              <a:cs typeface="Arial" panose="020B0604020202020204" pitchFamily="34" charset="0"/>
            </a:endParaRPr>
          </a:p>
        </p:txBody>
      </p:sp>
      <p:sp>
        <p:nvSpPr>
          <p:cNvPr id="97" name="Đáp án sai 2"/>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chemeClr val="tx1"/>
                </a:solidFill>
                <a:latin typeface="+mj-lt"/>
                <a:cs typeface="Arial" panose="020B0604020202020204" pitchFamily="34" charset="0"/>
              </a:rPr>
              <a:t>C. </a:t>
            </a:r>
            <a:r>
              <a:rPr lang="en-US" sz="1800" noProof="1">
                <a:solidFill>
                  <a:schemeClr val="tx1"/>
                </a:solidFill>
                <a:latin typeface="+mj-lt"/>
                <a:ea typeface="Calibri" panose="020F0502020204030204" pitchFamily="34" charset="0"/>
                <a:cs typeface="Times New Roman" panose="02020603050405020304" pitchFamily="18" charset="0"/>
              </a:rPr>
              <a:t>42,1</a:t>
            </a:r>
            <a:endParaRPr lang="en-US" sz="1800">
              <a:solidFill>
                <a:schemeClr val="tx1"/>
              </a:solidFill>
              <a:latin typeface="+mj-lt"/>
              <a:cs typeface="Arial" panose="020B0604020202020204" pitchFamily="34" charset="0"/>
            </a:endParaRPr>
          </a:p>
        </p:txBody>
      </p:sp>
      <p:sp>
        <p:nvSpPr>
          <p:cNvPr id="98" name="Đáp án sai 3"/>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chemeClr val="tx1"/>
                </a:solidFill>
                <a:latin typeface="+mj-lt"/>
                <a:cs typeface="Arial" panose="020B0604020202020204" pitchFamily="34" charset="0"/>
              </a:rPr>
              <a:t>D. </a:t>
            </a:r>
            <a:r>
              <a:rPr lang="en-US" sz="1800">
                <a:solidFill>
                  <a:schemeClr val="tx1"/>
                </a:solidFill>
                <a:latin typeface="+mj-lt"/>
                <a:ea typeface="Calibri" panose="020F0502020204030204" pitchFamily="34" charset="0"/>
                <a:cs typeface="Times New Roman" panose="02020603050405020304" pitchFamily="18" charset="0"/>
              </a:rPr>
              <a:t>74,2</a:t>
            </a:r>
            <a:endParaRPr lang="en-US" sz="1800" dirty="0">
              <a:solidFill>
                <a:schemeClr val="tx1"/>
              </a:solidFill>
              <a:latin typeface="+mj-lt"/>
              <a:cs typeface="Arial" panose="020B0604020202020204" pitchFamily="34" charset="0"/>
            </a:endParaRPr>
          </a:p>
        </p:txBody>
      </p:sp>
      <p:sp>
        <p:nvSpPr>
          <p:cNvPr id="99" name="Đáp án sai 2"/>
          <p:cNvSpPr/>
          <p:nvPr/>
        </p:nvSpPr>
        <p:spPr>
          <a:xfrm>
            <a:off x="451016" y="3756796"/>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chemeClr val="bg1"/>
                </a:solidFill>
                <a:cs typeface="Arial" panose="020B0604020202020204" pitchFamily="34" charset="0"/>
              </a:rPr>
              <a:t>B. 21,2</a:t>
            </a:r>
            <a:endParaRPr lang="en-US" sz="1800">
              <a:solidFill>
                <a:schemeClr val="bg1"/>
              </a:solidFill>
              <a:cs typeface="Arial" panose="020B0604020202020204" pitchFamily="34" charset="0"/>
            </a:endParaRPr>
          </a:p>
        </p:txBody>
      </p:sp>
      <p:sp>
        <p:nvSpPr>
          <p:cNvPr id="100"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mj-lt"/>
                <a:cs typeface="Arial" panose="020B0604020202020204" pitchFamily="34" charset="0"/>
              </a:rPr>
              <a:t>Câu 4. </a:t>
            </a:r>
            <a:r>
              <a:rPr lang="fr-FR" sz="2200">
                <a:solidFill>
                  <a:schemeClr val="tx1"/>
                </a:solidFill>
                <a:latin typeface="+mj-lt"/>
                <a:ea typeface="Calibri" panose="020F0502020204030204" pitchFamily="34" charset="0"/>
                <a:cs typeface="Times New Roman" panose="02020603050405020304" pitchFamily="18" charset="0"/>
              </a:rPr>
              <a:t>Độ tan của chất rắn phụ thuộc vào:</a:t>
            </a:r>
            <a:endParaRPr lang="en-US" sz="22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B. </a:t>
            </a:r>
            <a:r>
              <a:rPr lang="fr-FR" sz="2000" noProof="1">
                <a:solidFill>
                  <a:schemeClr val="tx1"/>
                </a:solidFill>
                <a:latin typeface="+mj-lt"/>
                <a:ea typeface="Calibri" panose="020F0502020204030204" pitchFamily="34" charset="0"/>
                <a:cs typeface="Times New Roman" panose="02020603050405020304" pitchFamily="18" charset="0"/>
              </a:rPr>
              <a:t>Áp suất</a:t>
            </a:r>
            <a:endParaRPr lang="en-US" sz="2000">
              <a:solidFill>
                <a:schemeClr val="tx1"/>
              </a:solidFill>
              <a:latin typeface="+mj-lt"/>
              <a:cs typeface="Arial" panose="020B0604020202020204" pitchFamily="34" charset="0"/>
            </a:endParaRPr>
          </a:p>
        </p:txBody>
      </p:sp>
      <p:sp>
        <p:nvSpPr>
          <p:cNvPr id="96" name="Đáp án sai 1"/>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A. </a:t>
            </a:r>
            <a:r>
              <a:rPr lang="fr-FR" sz="2000">
                <a:solidFill>
                  <a:schemeClr val="tx1"/>
                </a:solidFill>
                <a:latin typeface="+mj-lt"/>
                <a:ea typeface="Calibri" panose="020F0502020204030204" pitchFamily="34" charset="0"/>
                <a:cs typeface="Times New Roman" panose="02020603050405020304" pitchFamily="18" charset="0"/>
              </a:rPr>
              <a:t>Nhiệt độ</a:t>
            </a:r>
            <a:endParaRPr lang="en-US" sz="2000">
              <a:solidFill>
                <a:schemeClr val="tx1"/>
              </a:solidFill>
              <a:latin typeface="+mj-lt"/>
              <a:cs typeface="Arial" panose="020B0604020202020204" pitchFamily="34" charset="0"/>
            </a:endParaRPr>
          </a:p>
        </p:txBody>
      </p:sp>
      <p:sp>
        <p:nvSpPr>
          <p:cNvPr id="97" name="Đáp án sai 2"/>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C. </a:t>
            </a:r>
            <a:r>
              <a:rPr lang="en-US" sz="2000">
                <a:solidFill>
                  <a:schemeClr val="tx1"/>
                </a:solidFill>
                <a:latin typeface="+mj-lt"/>
                <a:ea typeface="Calibri" panose="020F0502020204030204" pitchFamily="34" charset="0"/>
                <a:cs typeface="Times New Roman" panose="02020603050405020304" pitchFamily="18" charset="0"/>
              </a:rPr>
              <a:t>Loại chất</a:t>
            </a:r>
            <a:endParaRPr lang="en-US" sz="2000">
              <a:solidFill>
                <a:schemeClr val="tx1"/>
              </a:solidFill>
              <a:latin typeface="+mj-lt"/>
              <a:cs typeface="Arial" panose="020B0604020202020204" pitchFamily="34" charset="0"/>
            </a:endParaRPr>
          </a:p>
        </p:txBody>
      </p:sp>
      <p:sp>
        <p:nvSpPr>
          <p:cNvPr id="98" name="Đáp án sai 3"/>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D. </a:t>
            </a:r>
            <a:r>
              <a:rPr lang="en-US" sz="2000">
                <a:solidFill>
                  <a:schemeClr val="tx1"/>
                </a:solidFill>
                <a:latin typeface="+mj-lt"/>
                <a:ea typeface="Calibri" panose="020F0502020204030204" pitchFamily="34" charset="0"/>
                <a:cs typeface="Times New Roman" panose="02020603050405020304" pitchFamily="18" charset="0"/>
              </a:rPr>
              <a:t>Môi trường</a:t>
            </a:r>
            <a:endParaRPr lang="en-US" sz="2000" dirty="0">
              <a:solidFill>
                <a:schemeClr val="tx1"/>
              </a:solidFill>
              <a:latin typeface="+mj-lt"/>
              <a:cs typeface="Arial" panose="020B0604020202020204" pitchFamily="34" charset="0"/>
            </a:endParaRPr>
          </a:p>
        </p:txBody>
      </p:sp>
      <p:sp>
        <p:nvSpPr>
          <p:cNvPr id="99" name="Đáp án sai 2"/>
          <p:cNvSpPr/>
          <p:nvPr/>
        </p:nvSpPr>
        <p:spPr>
          <a:xfrm>
            <a:off x="451017" y="2349659"/>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bg1"/>
                </a:solidFill>
                <a:cs typeface="Arial" panose="020B0604020202020204" pitchFamily="34" charset="0"/>
              </a:rPr>
              <a:t>A. Nhiệt độ</a:t>
            </a:r>
            <a:endParaRPr lang="en-US" sz="2000">
              <a:solidFill>
                <a:schemeClr val="bg1"/>
              </a:solidFill>
              <a:cs typeface="Arial" panose="020B0604020202020204" pitchFamily="34" charset="0"/>
            </a:endParaRPr>
          </a:p>
        </p:txBody>
      </p:sp>
      <p:sp>
        <p:nvSpPr>
          <p:cNvPr id="100"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mj-lt"/>
                <a:cs typeface="Arial" panose="020B0604020202020204" pitchFamily="34" charset="0"/>
              </a:rPr>
              <a:t>Câu 5. </a:t>
            </a:r>
            <a:r>
              <a:rPr lang="en-US" sz="2200">
                <a:solidFill>
                  <a:schemeClr val="tx1"/>
                </a:solidFill>
                <a:latin typeface="+mj-lt"/>
                <a:ea typeface="Calibri" panose="020F0502020204030204" pitchFamily="34" charset="0"/>
                <a:cs typeface="Times New Roman" panose="02020603050405020304" pitchFamily="18" charset="0"/>
              </a:rPr>
              <a:t>Nồng độ phần trăm của dung dịch cho ta biết</a:t>
            </a:r>
            <a:r>
              <a:rPr lang="fr-FR" sz="2200">
                <a:solidFill>
                  <a:schemeClr val="tx1"/>
                </a:solidFill>
                <a:latin typeface="+mj-lt"/>
                <a:ea typeface="Calibri" panose="020F0502020204030204" pitchFamily="34" charset="0"/>
                <a:cs typeface="Times New Roman" panose="02020603050405020304" pitchFamily="18" charset="0"/>
              </a:rPr>
              <a:t>:</a:t>
            </a:r>
            <a:endParaRPr lang="en-US" sz="22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B. </a:t>
            </a:r>
            <a:r>
              <a:rPr lang="en-US" sz="2000">
                <a:solidFill>
                  <a:schemeClr val="tx1"/>
                </a:solidFill>
                <a:latin typeface="+mj-lt"/>
                <a:ea typeface="Calibri" panose="020F0502020204030204" pitchFamily="34" charset="0"/>
                <a:cs typeface="Times New Roman" panose="02020603050405020304" pitchFamily="18" charset="0"/>
              </a:rPr>
              <a:t>số gam chất tan trong </a:t>
            </a:r>
            <a:endParaRPr lang="en-US" sz="2000">
              <a:solidFill>
                <a:schemeClr val="tx1"/>
              </a:solidFill>
              <a:latin typeface="+mj-lt"/>
              <a:ea typeface="Calibri" panose="020F0502020204030204" pitchFamily="34" charset="0"/>
              <a:cs typeface="Times New Roman" panose="02020603050405020304" pitchFamily="18" charset="0"/>
            </a:endParaRPr>
          </a:p>
          <a:p>
            <a:pPr algn="ctr">
              <a:lnSpc>
                <a:spcPct val="150000"/>
              </a:lnSpc>
            </a:pPr>
            <a:r>
              <a:rPr lang="en-US" sz="2000">
                <a:solidFill>
                  <a:schemeClr val="tx1"/>
                </a:solidFill>
                <a:latin typeface="+mj-lt"/>
                <a:ea typeface="Calibri" panose="020F0502020204030204" pitchFamily="34" charset="0"/>
                <a:cs typeface="Times New Roman" panose="02020603050405020304" pitchFamily="18" charset="0"/>
              </a:rPr>
              <a:t>dung dịch</a:t>
            </a:r>
            <a:endParaRPr lang="en-US" sz="2000">
              <a:solidFill>
                <a:schemeClr val="tx1"/>
              </a:solidFill>
              <a:latin typeface="+mj-lt"/>
              <a:cs typeface="Arial" panose="020B0604020202020204" pitchFamily="34" charset="0"/>
            </a:endParaRPr>
          </a:p>
        </p:txBody>
      </p:sp>
      <p:sp>
        <p:nvSpPr>
          <p:cNvPr id="96" name="Đáp án sai 1"/>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A. </a:t>
            </a:r>
            <a:r>
              <a:rPr lang="en-US" sz="2000">
                <a:solidFill>
                  <a:schemeClr val="tx1"/>
                </a:solidFill>
                <a:latin typeface="+mj-lt"/>
                <a:ea typeface="Calibri" panose="020F0502020204030204" pitchFamily="34" charset="0"/>
                <a:cs typeface="Times New Roman" panose="02020603050405020304" pitchFamily="18" charset="0"/>
              </a:rPr>
              <a:t>số mol chất tan trong một lít dung dịch</a:t>
            </a:r>
            <a:endParaRPr lang="en-US" sz="2000">
              <a:solidFill>
                <a:schemeClr val="tx1"/>
              </a:solidFill>
              <a:latin typeface="+mj-lt"/>
              <a:cs typeface="Arial" panose="020B0604020202020204" pitchFamily="34" charset="0"/>
            </a:endParaRPr>
          </a:p>
        </p:txBody>
      </p:sp>
      <p:sp>
        <p:nvSpPr>
          <p:cNvPr id="97" name="Đáp án sai 2"/>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C. </a:t>
            </a:r>
            <a:r>
              <a:rPr lang="en-US" sz="2000">
                <a:solidFill>
                  <a:schemeClr val="tx1"/>
                </a:solidFill>
                <a:latin typeface="+mj-lt"/>
                <a:ea typeface="Calibri" panose="020F0502020204030204" pitchFamily="34" charset="0"/>
                <a:cs typeface="Times New Roman" panose="02020603050405020304" pitchFamily="18" charset="0"/>
              </a:rPr>
              <a:t>số mol chất tan có trong 150 gam dung dịch</a:t>
            </a:r>
            <a:endParaRPr lang="en-US" sz="2000">
              <a:solidFill>
                <a:schemeClr val="tx1"/>
              </a:solidFill>
              <a:latin typeface="+mj-lt"/>
              <a:cs typeface="Arial" panose="020B0604020202020204" pitchFamily="34" charset="0"/>
            </a:endParaRPr>
          </a:p>
        </p:txBody>
      </p:sp>
      <p:sp>
        <p:nvSpPr>
          <p:cNvPr id="98" name="Đáp án sai 3"/>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D. </a:t>
            </a:r>
            <a:r>
              <a:rPr lang="en-US" sz="2000">
                <a:solidFill>
                  <a:schemeClr val="tx1"/>
                </a:solidFill>
                <a:latin typeface="+mj-lt"/>
                <a:ea typeface="Calibri" panose="020F0502020204030204" pitchFamily="34" charset="0"/>
                <a:cs typeface="Times New Roman" panose="02020603050405020304" pitchFamily="18" charset="0"/>
              </a:rPr>
              <a:t>số gam chất tan có trong </a:t>
            </a:r>
            <a:endParaRPr lang="en-US" sz="2000">
              <a:solidFill>
                <a:schemeClr val="tx1"/>
              </a:solidFill>
              <a:latin typeface="+mj-lt"/>
              <a:ea typeface="Calibri" panose="020F0502020204030204" pitchFamily="34" charset="0"/>
              <a:cs typeface="Times New Roman" panose="02020603050405020304" pitchFamily="18" charset="0"/>
            </a:endParaRPr>
          </a:p>
          <a:p>
            <a:pPr algn="ctr">
              <a:lnSpc>
                <a:spcPct val="150000"/>
              </a:lnSpc>
            </a:pPr>
            <a:r>
              <a:rPr lang="en-US" sz="2000">
                <a:solidFill>
                  <a:schemeClr val="tx1"/>
                </a:solidFill>
                <a:latin typeface="+mj-lt"/>
                <a:ea typeface="Calibri" panose="020F0502020204030204" pitchFamily="34" charset="0"/>
                <a:cs typeface="Times New Roman" panose="02020603050405020304" pitchFamily="18" charset="0"/>
              </a:rPr>
              <a:t>100 gam dung dịch</a:t>
            </a:r>
            <a:endParaRPr lang="en-US" sz="2000" dirty="0">
              <a:solidFill>
                <a:schemeClr val="tx1"/>
              </a:solidFill>
              <a:latin typeface="+mj-lt"/>
              <a:cs typeface="Arial" panose="020B0604020202020204" pitchFamily="34" charset="0"/>
            </a:endParaRPr>
          </a:p>
        </p:txBody>
      </p:sp>
      <p:sp>
        <p:nvSpPr>
          <p:cNvPr id="99" name="Đáp án sai 2"/>
          <p:cNvSpPr/>
          <p:nvPr/>
        </p:nvSpPr>
        <p:spPr>
          <a:xfrm>
            <a:off x="4677189" y="3762098"/>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bg1"/>
                </a:solidFill>
                <a:ea typeface="Calibri" panose="020F0502020204030204" pitchFamily="34" charset="0"/>
                <a:cs typeface="Times New Roman" panose="02020603050405020304" pitchFamily="18" charset="0"/>
              </a:rPr>
              <a:t>D. số gam chất tan có trong </a:t>
            </a:r>
            <a:endParaRPr lang="en-US" sz="2000">
              <a:solidFill>
                <a:schemeClr val="bg1"/>
              </a:solidFill>
              <a:ea typeface="Calibri" panose="020F0502020204030204" pitchFamily="34" charset="0"/>
              <a:cs typeface="Times New Roman" panose="02020603050405020304" pitchFamily="18" charset="0"/>
            </a:endParaRPr>
          </a:p>
          <a:p>
            <a:pPr algn="ctr">
              <a:lnSpc>
                <a:spcPct val="150000"/>
              </a:lnSpc>
            </a:pPr>
            <a:r>
              <a:rPr lang="en-US" sz="2000">
                <a:solidFill>
                  <a:schemeClr val="bg1"/>
                </a:solidFill>
                <a:ea typeface="Calibri" panose="020F0502020204030204" pitchFamily="34" charset="0"/>
                <a:cs typeface="Times New Roman" panose="02020603050405020304" pitchFamily="18" charset="0"/>
              </a:rPr>
              <a:t>100 gam dung dịch</a:t>
            </a:r>
            <a:endParaRPr lang="en-US" sz="2000">
              <a:solidFill>
                <a:schemeClr val="bg1"/>
              </a:solidFill>
              <a:cs typeface="Arial" panose="020B0604020202020204" pitchFamily="34" charset="0"/>
            </a:endParaRPr>
          </a:p>
        </p:txBody>
      </p:sp>
      <p:sp>
        <p:nvSpPr>
          <p:cNvPr id="100"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mj-lt"/>
                <a:cs typeface="Arial" panose="020B0604020202020204" pitchFamily="34" charset="0"/>
              </a:rPr>
              <a:t>Câu 6. </a:t>
            </a:r>
            <a:r>
              <a:rPr lang="en-US" sz="2200">
                <a:solidFill>
                  <a:schemeClr val="tx1"/>
                </a:solidFill>
                <a:latin typeface="+mj-lt"/>
                <a:ea typeface="Calibri" panose="020F0502020204030204" pitchFamily="34" charset="0"/>
                <a:cs typeface="Times New Roman" panose="02020603050405020304" pitchFamily="18" charset="0"/>
              </a:rPr>
              <a:t>Nồng độ mol của dung dịch cho ta biết</a:t>
            </a:r>
            <a:r>
              <a:rPr lang="fr-FR" sz="2200">
                <a:solidFill>
                  <a:schemeClr val="tx1"/>
                </a:solidFill>
                <a:latin typeface="+mj-lt"/>
                <a:ea typeface="Calibri" panose="020F0502020204030204" pitchFamily="34" charset="0"/>
                <a:cs typeface="Times New Roman" panose="02020603050405020304" pitchFamily="18" charset="0"/>
              </a:rPr>
              <a:t>:</a:t>
            </a:r>
            <a:endParaRPr lang="en-US" sz="22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B. </a:t>
            </a:r>
            <a:r>
              <a:rPr lang="en-US" sz="2000">
                <a:solidFill>
                  <a:schemeClr val="tx1"/>
                </a:solidFill>
                <a:latin typeface="+mj-lt"/>
                <a:ea typeface="Calibri" panose="020F0502020204030204" pitchFamily="34" charset="0"/>
                <a:cs typeface="Times New Roman" panose="02020603050405020304" pitchFamily="18" charset="0"/>
              </a:rPr>
              <a:t>số gam chất tan có trong </a:t>
            </a:r>
            <a:endParaRPr lang="en-US" sz="2000">
              <a:solidFill>
                <a:schemeClr val="tx1"/>
              </a:solidFill>
              <a:latin typeface="+mj-lt"/>
              <a:ea typeface="Calibri" panose="020F0502020204030204" pitchFamily="34" charset="0"/>
              <a:cs typeface="Times New Roman" panose="02020603050405020304" pitchFamily="18" charset="0"/>
            </a:endParaRPr>
          </a:p>
          <a:p>
            <a:pPr algn="ctr">
              <a:lnSpc>
                <a:spcPct val="150000"/>
              </a:lnSpc>
            </a:pPr>
            <a:r>
              <a:rPr lang="en-US" sz="2000">
                <a:solidFill>
                  <a:schemeClr val="tx1"/>
                </a:solidFill>
                <a:latin typeface="+mj-lt"/>
                <a:ea typeface="Calibri" panose="020F0502020204030204" pitchFamily="34" charset="0"/>
                <a:cs typeface="Times New Roman" panose="02020603050405020304" pitchFamily="18" charset="0"/>
              </a:rPr>
              <a:t>100 gam dung dịch</a:t>
            </a:r>
            <a:endParaRPr lang="en-US" sz="2000">
              <a:solidFill>
                <a:schemeClr val="tx1"/>
              </a:solidFill>
              <a:latin typeface="+mj-lt"/>
              <a:cs typeface="Arial" panose="020B0604020202020204" pitchFamily="34" charset="0"/>
            </a:endParaRPr>
          </a:p>
        </p:txBody>
      </p:sp>
      <p:sp>
        <p:nvSpPr>
          <p:cNvPr id="96" name="Đáp án sai 1"/>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A. </a:t>
            </a:r>
            <a:r>
              <a:rPr lang="en-US" sz="2000">
                <a:solidFill>
                  <a:schemeClr val="tx1"/>
                </a:solidFill>
                <a:latin typeface="+mj-lt"/>
                <a:ea typeface="Calibri" panose="020F0502020204030204" pitchFamily="34" charset="0"/>
                <a:cs typeface="Times New Roman" panose="02020603050405020304" pitchFamily="18" charset="0"/>
              </a:rPr>
              <a:t>số gam dung môi có trong 100 gam dung dịch</a:t>
            </a:r>
            <a:endParaRPr lang="en-US" sz="2000">
              <a:solidFill>
                <a:schemeClr val="tx1"/>
              </a:solidFill>
              <a:latin typeface="+mj-lt"/>
              <a:cs typeface="Arial" panose="020B0604020202020204" pitchFamily="34" charset="0"/>
            </a:endParaRPr>
          </a:p>
        </p:txBody>
      </p:sp>
      <p:sp>
        <p:nvSpPr>
          <p:cNvPr id="97" name="Đáp án sai 2"/>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C. </a:t>
            </a:r>
            <a:r>
              <a:rPr lang="en-US" sz="2000">
                <a:solidFill>
                  <a:schemeClr val="tx1"/>
                </a:solidFill>
                <a:latin typeface="+mj-lt"/>
                <a:ea typeface="Calibri" panose="020F0502020204030204" pitchFamily="34" charset="0"/>
                <a:cs typeface="Times New Roman" panose="02020603050405020304" pitchFamily="18" charset="0"/>
              </a:rPr>
              <a:t>số mol chất tan có trong </a:t>
            </a:r>
            <a:endParaRPr lang="en-US" sz="2000">
              <a:solidFill>
                <a:schemeClr val="tx1"/>
              </a:solidFill>
              <a:latin typeface="+mj-lt"/>
              <a:ea typeface="Calibri" panose="020F0502020204030204" pitchFamily="34" charset="0"/>
              <a:cs typeface="Times New Roman" panose="02020603050405020304" pitchFamily="18" charset="0"/>
            </a:endParaRPr>
          </a:p>
          <a:p>
            <a:pPr algn="ctr">
              <a:lnSpc>
                <a:spcPct val="150000"/>
              </a:lnSpc>
            </a:pPr>
            <a:r>
              <a:rPr lang="en-US" sz="2000">
                <a:solidFill>
                  <a:schemeClr val="tx1"/>
                </a:solidFill>
                <a:latin typeface="+mj-lt"/>
                <a:ea typeface="Calibri" panose="020F0502020204030204" pitchFamily="34" charset="0"/>
                <a:cs typeface="Times New Roman" panose="02020603050405020304" pitchFamily="18" charset="0"/>
              </a:rPr>
              <a:t>một lít dung dịch</a:t>
            </a:r>
            <a:endParaRPr lang="en-US" sz="2000">
              <a:solidFill>
                <a:schemeClr val="tx1"/>
              </a:solidFill>
              <a:latin typeface="+mj-lt"/>
              <a:ea typeface="Calibri" panose="020F0502020204030204" pitchFamily="34" charset="0"/>
              <a:cs typeface="Times New Roman" panose="02020603050405020304" pitchFamily="18" charset="0"/>
            </a:endParaRPr>
          </a:p>
        </p:txBody>
      </p:sp>
      <p:sp>
        <p:nvSpPr>
          <p:cNvPr id="98" name="Đáp án sai 3"/>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D. </a:t>
            </a:r>
            <a:r>
              <a:rPr lang="en-US" sz="2000">
                <a:solidFill>
                  <a:schemeClr val="tx1"/>
                </a:solidFill>
                <a:latin typeface="+mj-lt"/>
                <a:ea typeface="Calibri" panose="020F0502020204030204" pitchFamily="34" charset="0"/>
                <a:cs typeface="Times New Roman" panose="02020603050405020304" pitchFamily="18" charset="0"/>
              </a:rPr>
              <a:t>số mol chất tan có trong </a:t>
            </a:r>
            <a:endParaRPr lang="en-US" sz="2000">
              <a:solidFill>
                <a:schemeClr val="tx1"/>
              </a:solidFill>
              <a:latin typeface="+mj-lt"/>
              <a:ea typeface="Calibri" panose="020F0502020204030204" pitchFamily="34" charset="0"/>
              <a:cs typeface="Times New Roman" panose="02020603050405020304" pitchFamily="18" charset="0"/>
            </a:endParaRPr>
          </a:p>
          <a:p>
            <a:pPr algn="ctr">
              <a:lnSpc>
                <a:spcPct val="150000"/>
              </a:lnSpc>
            </a:pPr>
            <a:r>
              <a:rPr lang="en-US" sz="2000">
                <a:solidFill>
                  <a:schemeClr val="tx1"/>
                </a:solidFill>
                <a:latin typeface="+mj-lt"/>
                <a:ea typeface="Calibri" panose="020F0502020204030204" pitchFamily="34" charset="0"/>
                <a:cs typeface="Times New Roman" panose="02020603050405020304" pitchFamily="18" charset="0"/>
              </a:rPr>
              <a:t>dung dịch</a:t>
            </a:r>
            <a:endParaRPr lang="en-US" sz="2000" dirty="0">
              <a:solidFill>
                <a:schemeClr val="tx1"/>
              </a:solidFill>
              <a:latin typeface="+mj-lt"/>
              <a:cs typeface="Arial" panose="020B0604020202020204" pitchFamily="34" charset="0"/>
            </a:endParaRPr>
          </a:p>
        </p:txBody>
      </p:sp>
      <p:sp>
        <p:nvSpPr>
          <p:cNvPr id="99" name="Đáp án sai 2"/>
          <p:cNvSpPr/>
          <p:nvPr/>
        </p:nvSpPr>
        <p:spPr>
          <a:xfrm>
            <a:off x="4677189" y="2341650"/>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bg1"/>
                </a:solidFill>
                <a:cs typeface="Arial" panose="020B0604020202020204" pitchFamily="34" charset="0"/>
              </a:rPr>
              <a:t>C. </a:t>
            </a:r>
            <a:r>
              <a:rPr lang="en-US" sz="2000">
                <a:solidFill>
                  <a:schemeClr val="bg1"/>
                </a:solidFill>
                <a:ea typeface="Calibri" panose="020F0502020204030204" pitchFamily="34" charset="0"/>
                <a:cs typeface="Times New Roman" panose="02020603050405020304" pitchFamily="18" charset="0"/>
              </a:rPr>
              <a:t>số mol chất tan có trong </a:t>
            </a:r>
            <a:endParaRPr lang="en-US" sz="2000">
              <a:solidFill>
                <a:schemeClr val="bg1"/>
              </a:solidFill>
              <a:ea typeface="Calibri" panose="020F0502020204030204" pitchFamily="34" charset="0"/>
              <a:cs typeface="Times New Roman" panose="02020603050405020304" pitchFamily="18" charset="0"/>
            </a:endParaRPr>
          </a:p>
          <a:p>
            <a:pPr algn="ctr">
              <a:lnSpc>
                <a:spcPct val="150000"/>
              </a:lnSpc>
            </a:pPr>
            <a:r>
              <a:rPr lang="en-US" sz="2000">
                <a:solidFill>
                  <a:schemeClr val="bg1"/>
                </a:solidFill>
                <a:ea typeface="Calibri" panose="020F0502020204030204" pitchFamily="34" charset="0"/>
                <a:cs typeface="Times New Roman" panose="02020603050405020304" pitchFamily="18" charset="0"/>
              </a:rPr>
              <a:t>một lít dung dịch</a:t>
            </a:r>
            <a:endParaRPr lang="en-US" sz="2000">
              <a:solidFill>
                <a:schemeClr val="bg1"/>
              </a:solidFill>
              <a:ea typeface="Calibri" panose="020F0502020204030204" pitchFamily="34" charset="0"/>
              <a:cs typeface="Times New Roman" panose="02020603050405020304" pitchFamily="18" charset="0"/>
            </a:endParaRPr>
          </a:p>
        </p:txBody>
      </p:sp>
      <p:sp>
        <p:nvSpPr>
          <p:cNvPr id="100"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tx1"/>
                </a:solidFill>
                <a:latin typeface="+mj-lt"/>
                <a:cs typeface="Arial" panose="020B0604020202020204" pitchFamily="34" charset="0"/>
              </a:rPr>
              <a:t>Câu 7. </a:t>
            </a:r>
            <a:r>
              <a:rPr lang="en-US" sz="2000">
                <a:solidFill>
                  <a:schemeClr val="tx1"/>
                </a:solidFill>
                <a:latin typeface="+mj-lt"/>
                <a:ea typeface="Calibri" panose="020F0502020204030204" pitchFamily="34" charset="0"/>
                <a:cs typeface="Times New Roman" panose="02020603050405020304" pitchFamily="18" charset="0"/>
              </a:rPr>
              <a:t>Hòa tan 15 gam NaCl vào 55 gam nước. </a:t>
            </a:r>
            <a:endParaRPr lang="en-US" sz="2000">
              <a:solidFill>
                <a:schemeClr val="tx1"/>
              </a:solidFill>
              <a:latin typeface="+mj-lt"/>
              <a:ea typeface="Calibri" panose="020F0502020204030204" pitchFamily="34" charset="0"/>
              <a:cs typeface="Times New Roman" panose="02020603050405020304" pitchFamily="18" charset="0"/>
            </a:endParaRPr>
          </a:p>
          <a:p>
            <a:pPr algn="ctr">
              <a:lnSpc>
                <a:spcPct val="150000"/>
              </a:lnSpc>
            </a:pPr>
            <a:r>
              <a:rPr lang="en-US" sz="2000">
                <a:solidFill>
                  <a:schemeClr val="tx1"/>
                </a:solidFill>
                <a:latin typeface="+mj-lt"/>
                <a:ea typeface="Calibri" panose="020F0502020204030204" pitchFamily="34" charset="0"/>
                <a:cs typeface="Times New Roman" panose="02020603050405020304" pitchFamily="18" charset="0"/>
              </a:rPr>
              <a:t>Nồng độ phần trăm của dung dịch là</a:t>
            </a:r>
            <a:r>
              <a:rPr lang="fr-FR" sz="2000">
                <a:solidFill>
                  <a:schemeClr val="tx1"/>
                </a:solidFill>
                <a:latin typeface="+mj-lt"/>
                <a:ea typeface="Calibri" panose="020F0502020204030204" pitchFamily="34" charset="0"/>
                <a:cs typeface="Times New Roman" panose="02020603050405020304" pitchFamily="18" charset="0"/>
              </a:rPr>
              <a:t>:</a:t>
            </a:r>
            <a:endParaRPr lang="en-US" sz="20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B. </a:t>
            </a:r>
            <a:r>
              <a:rPr lang="en-US" sz="2000">
                <a:solidFill>
                  <a:schemeClr val="tx1"/>
                </a:solidFill>
                <a:latin typeface="+mj-lt"/>
                <a:ea typeface="Calibri" panose="020F0502020204030204" pitchFamily="34" charset="0"/>
                <a:cs typeface="Times New Roman" panose="02020603050405020304" pitchFamily="18" charset="0"/>
              </a:rPr>
              <a:t>21,43%</a:t>
            </a:r>
            <a:endParaRPr lang="en-US" sz="2000">
              <a:solidFill>
                <a:schemeClr val="tx1"/>
              </a:solidFill>
              <a:latin typeface="+mj-lt"/>
              <a:cs typeface="Arial" panose="020B0604020202020204" pitchFamily="34" charset="0"/>
            </a:endParaRPr>
          </a:p>
        </p:txBody>
      </p:sp>
      <p:sp>
        <p:nvSpPr>
          <p:cNvPr id="96" name="Đáp án sai 1"/>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A. </a:t>
            </a:r>
            <a:r>
              <a:rPr lang="en-US" sz="2000">
                <a:solidFill>
                  <a:schemeClr val="tx1"/>
                </a:solidFill>
                <a:latin typeface="+mj-lt"/>
                <a:ea typeface="Calibri" panose="020F0502020204030204" pitchFamily="34" charset="0"/>
                <a:cs typeface="Times New Roman" panose="02020603050405020304" pitchFamily="18" charset="0"/>
              </a:rPr>
              <a:t>26,12%</a:t>
            </a:r>
            <a:endParaRPr lang="en-US" sz="2000">
              <a:solidFill>
                <a:schemeClr val="tx1"/>
              </a:solidFill>
              <a:latin typeface="+mj-lt"/>
              <a:cs typeface="Arial" panose="020B0604020202020204" pitchFamily="34" charset="0"/>
            </a:endParaRPr>
          </a:p>
        </p:txBody>
      </p:sp>
      <p:sp>
        <p:nvSpPr>
          <p:cNvPr id="97" name="Đáp án sai 2"/>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C. </a:t>
            </a:r>
            <a:r>
              <a:rPr lang="en-US" sz="2000">
                <a:solidFill>
                  <a:schemeClr val="tx1"/>
                </a:solidFill>
                <a:latin typeface="+mj-lt"/>
                <a:ea typeface="Calibri" panose="020F0502020204030204" pitchFamily="34" charset="0"/>
                <a:cs typeface="Times New Roman" panose="02020603050405020304" pitchFamily="18" charset="0"/>
              </a:rPr>
              <a:t>28,10%</a:t>
            </a:r>
            <a:endParaRPr lang="en-US" sz="2000">
              <a:solidFill>
                <a:schemeClr val="tx1"/>
              </a:solidFill>
              <a:latin typeface="+mj-lt"/>
              <a:ea typeface="Calibri" panose="020F0502020204030204" pitchFamily="34" charset="0"/>
              <a:cs typeface="Times New Roman" panose="02020603050405020304" pitchFamily="18" charset="0"/>
            </a:endParaRPr>
          </a:p>
        </p:txBody>
      </p:sp>
      <p:sp>
        <p:nvSpPr>
          <p:cNvPr id="98" name="Đáp án sai 3"/>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D. </a:t>
            </a:r>
            <a:r>
              <a:rPr lang="en-US" sz="2000">
                <a:solidFill>
                  <a:schemeClr val="tx1"/>
                </a:solidFill>
                <a:latin typeface="+mj-lt"/>
                <a:ea typeface="Calibri" panose="020F0502020204030204" pitchFamily="34" charset="0"/>
                <a:cs typeface="Times New Roman" panose="02020603050405020304" pitchFamily="18" charset="0"/>
              </a:rPr>
              <a:t>29,18%</a:t>
            </a:r>
            <a:endParaRPr lang="en-US" sz="2000" dirty="0">
              <a:solidFill>
                <a:schemeClr val="tx1"/>
              </a:solidFill>
              <a:latin typeface="+mj-lt"/>
              <a:cs typeface="Arial" panose="020B0604020202020204" pitchFamily="34" charset="0"/>
            </a:endParaRPr>
          </a:p>
        </p:txBody>
      </p:sp>
      <p:sp>
        <p:nvSpPr>
          <p:cNvPr id="99" name="Đáp án sai 2"/>
          <p:cNvSpPr/>
          <p:nvPr/>
        </p:nvSpPr>
        <p:spPr>
          <a:xfrm>
            <a:off x="451016" y="3751494"/>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bg1"/>
                </a:solidFill>
                <a:cs typeface="Arial" panose="020B0604020202020204" pitchFamily="34" charset="0"/>
              </a:rPr>
              <a:t>B. </a:t>
            </a:r>
            <a:r>
              <a:rPr lang="en-US" sz="2000">
                <a:solidFill>
                  <a:schemeClr val="bg1"/>
                </a:solidFill>
                <a:ea typeface="Calibri" panose="020F0502020204030204" pitchFamily="34" charset="0"/>
                <a:cs typeface="Times New Roman" panose="02020603050405020304" pitchFamily="18" charset="0"/>
              </a:rPr>
              <a:t>21,43%</a:t>
            </a:r>
            <a:endParaRPr lang="en-US" sz="2000">
              <a:solidFill>
                <a:schemeClr val="bg1"/>
              </a:solidFill>
              <a:cs typeface="Arial" panose="020B0604020202020204" pitchFamily="34" charset="0"/>
            </a:endParaRPr>
          </a:p>
        </p:txBody>
      </p:sp>
      <p:sp>
        <p:nvSpPr>
          <p:cNvPr id="100"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15" name="Google Shape;1315;p64"/>
          <p:cNvGrpSpPr/>
          <p:nvPr/>
        </p:nvGrpSpPr>
        <p:grpSpPr>
          <a:xfrm rot="10800000">
            <a:off x="8162701" y="544376"/>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Rectangle 3"/>
          <p:cNvSpPr/>
          <p:nvPr/>
        </p:nvSpPr>
        <p:spPr>
          <a:xfrm>
            <a:off x="952317" y="1037332"/>
            <a:ext cx="7232073" cy="923330"/>
          </a:xfrm>
          <a:prstGeom prst="rect">
            <a:avLst/>
          </a:prstGeom>
        </p:spPr>
        <p:txBody>
          <a:bodyPr wrap="square">
            <a:spAutoFit/>
          </a:bodyPr>
          <a:lstStyle/>
          <a:p>
            <a:pPr algn="ctr">
              <a:lnSpc>
                <a:spcPct val="150000"/>
              </a:lnSpc>
            </a:pPr>
            <a:r>
              <a:rPr lang="fr-FR" sz="1800">
                <a:latin typeface="+mn-lt"/>
                <a:ea typeface="Calibri" panose="020F0502020204030204" pitchFamily="34" charset="0"/>
              </a:rPr>
              <a:t>Xem video thí nghiệm hòa muối ăn vào nước tạo dung dịch bão hòa và dung dịch chưa bão hòa. Thực hiện các nhiệm vụ sau:</a:t>
            </a:r>
            <a:endParaRPr lang="en-US" sz="1800">
              <a:latin typeface="+mn-lt"/>
            </a:endParaRPr>
          </a:p>
        </p:txBody>
      </p:sp>
      <p:pic>
        <p:nvPicPr>
          <p:cNvPr id="5" name="THÍ NGHIỆM HÒA MUỐI ĂN VÀO NƯỚC TẠO DUNG DỊCH BÃO HÒA VÀ DUNG DỊCH CHƯA BÃO HÒA">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175304" y="2230505"/>
            <a:ext cx="4786098" cy="2696393"/>
          </a:xfrm>
          <a:prstGeom prst="rect">
            <a:avLst/>
          </a:prstGeom>
        </p:spPr>
      </p:pic>
      <p:sp>
        <p:nvSpPr>
          <p:cNvPr id="27" name="Google Shape;983;p57"/>
          <p:cNvSpPr txBox="1">
            <a:spLocks noGrp="1"/>
          </p:cNvSpPr>
          <p:nvPr>
            <p:ph type="title"/>
          </p:nvPr>
        </p:nvSpPr>
        <p:spPr>
          <a:xfrm>
            <a:off x="713100" y="348419"/>
            <a:ext cx="7717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1. Định nghĩa độ tan</a:t>
            </a:r>
            <a:endParaRPr sz="3200" b="1">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0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5"/>
                </p:tgtEl>
              </p:cMediaNode>
            </p:video>
          </p:childTnLst>
        </p:cTn>
      </p:par>
    </p:tnLst>
    <p:bldLst>
      <p:bldP spid="4"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2000" b="1">
                <a:solidFill>
                  <a:schemeClr val="tx1"/>
                </a:solidFill>
                <a:latin typeface="+mj-lt"/>
                <a:cs typeface="Arial" panose="020B0604020202020204" pitchFamily="34" charset="0"/>
              </a:rPr>
              <a:t>Câu 8. </a:t>
            </a:r>
            <a:r>
              <a:rPr lang="en-US" sz="2000">
                <a:solidFill>
                  <a:schemeClr val="tx1"/>
                </a:solidFill>
                <a:latin typeface="+mj-lt"/>
                <a:ea typeface="Calibri" panose="020F0502020204030204" pitchFamily="34" charset="0"/>
                <a:cs typeface="Times New Roman" panose="02020603050405020304" pitchFamily="18" charset="0"/>
              </a:rPr>
              <a:t>Trong 200 ml dung dịch có hòa tan 8,5 gam NaNO</a:t>
            </a:r>
            <a:r>
              <a:rPr lang="en-US" sz="2000" baseline="-25000">
                <a:solidFill>
                  <a:schemeClr val="tx1"/>
                </a:solidFill>
                <a:latin typeface="+mj-lt"/>
                <a:ea typeface="Calibri" panose="020F0502020204030204" pitchFamily="34" charset="0"/>
                <a:cs typeface="Times New Roman" panose="02020603050405020304" pitchFamily="18" charset="0"/>
              </a:rPr>
              <a:t>3</a:t>
            </a:r>
            <a:r>
              <a:rPr lang="en-US" sz="2000">
                <a:solidFill>
                  <a:schemeClr val="tx1"/>
                </a:solidFill>
                <a:latin typeface="+mj-lt"/>
                <a:ea typeface="Calibri" panose="020F0502020204030204" pitchFamily="34" charset="0"/>
                <a:cs typeface="Times New Roman" panose="02020603050405020304" pitchFamily="18" charset="0"/>
              </a:rPr>
              <a:t>. </a:t>
            </a:r>
            <a:endParaRPr lang="en-US" sz="2000">
              <a:solidFill>
                <a:schemeClr val="tx1"/>
              </a:solidFill>
              <a:latin typeface="+mj-lt"/>
              <a:ea typeface="Calibri" panose="020F0502020204030204" pitchFamily="34" charset="0"/>
              <a:cs typeface="Times New Roman" panose="02020603050405020304" pitchFamily="18" charset="0"/>
            </a:endParaRPr>
          </a:p>
          <a:p>
            <a:pPr algn="ctr">
              <a:lnSpc>
                <a:spcPct val="150000"/>
              </a:lnSpc>
              <a:spcBef>
                <a:spcPts val="100"/>
              </a:spcBef>
              <a:spcAft>
                <a:spcPts val="100"/>
              </a:spcAft>
            </a:pPr>
            <a:r>
              <a:rPr lang="en-US" sz="2000">
                <a:solidFill>
                  <a:schemeClr val="tx1"/>
                </a:solidFill>
                <a:latin typeface="+mj-lt"/>
                <a:ea typeface="Calibri" panose="020F0502020204030204" pitchFamily="34" charset="0"/>
                <a:cs typeface="Times New Roman" panose="02020603050405020304" pitchFamily="18" charset="0"/>
              </a:rPr>
              <a:t>Nồng độ mol của dung dịch là:</a:t>
            </a:r>
            <a:endParaRPr lang="en-US" sz="24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B. </a:t>
            </a:r>
            <a:r>
              <a:rPr lang="en-US" sz="2000">
                <a:solidFill>
                  <a:schemeClr val="tx1"/>
                </a:solidFill>
                <a:latin typeface="+mj-lt"/>
                <a:ea typeface="Calibri" panose="020F0502020204030204" pitchFamily="34" charset="0"/>
                <a:cs typeface="Times New Roman" panose="02020603050405020304" pitchFamily="18" charset="0"/>
              </a:rPr>
              <a:t>0,4M</a:t>
            </a:r>
            <a:endParaRPr lang="en-US" sz="2000">
              <a:solidFill>
                <a:schemeClr val="tx1"/>
              </a:solidFill>
              <a:latin typeface="+mj-lt"/>
              <a:cs typeface="Arial" panose="020B0604020202020204" pitchFamily="34" charset="0"/>
            </a:endParaRPr>
          </a:p>
        </p:txBody>
      </p:sp>
      <p:sp>
        <p:nvSpPr>
          <p:cNvPr id="96" name="Đáp án sai 1"/>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mj-lt"/>
                <a:ea typeface="Calibri" panose="020F0502020204030204" pitchFamily="34" charset="0"/>
                <a:cs typeface="Times New Roman" panose="02020603050405020304" pitchFamily="18" charset="0"/>
              </a:rPr>
              <a:t>A. 0,5M</a:t>
            </a:r>
            <a:endParaRPr lang="en-US" sz="2000">
              <a:solidFill>
                <a:schemeClr val="tx1"/>
              </a:solidFill>
              <a:latin typeface="+mj-lt"/>
              <a:ea typeface="Calibri" panose="020F0502020204030204" pitchFamily="34" charset="0"/>
              <a:cs typeface="Times New Roman" panose="02020603050405020304" pitchFamily="18" charset="0"/>
            </a:endParaRPr>
          </a:p>
        </p:txBody>
      </p:sp>
      <p:sp>
        <p:nvSpPr>
          <p:cNvPr id="97" name="Đáp án sai 2"/>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C. </a:t>
            </a:r>
            <a:r>
              <a:rPr lang="en-US" sz="2000">
                <a:solidFill>
                  <a:schemeClr val="tx1"/>
                </a:solidFill>
                <a:latin typeface="+mj-lt"/>
                <a:ea typeface="Calibri" panose="020F0502020204030204" pitchFamily="34" charset="0"/>
                <a:cs typeface="Times New Roman" panose="02020603050405020304" pitchFamily="18" charset="0"/>
              </a:rPr>
              <a:t>0,3M</a:t>
            </a:r>
            <a:endParaRPr lang="en-US" sz="2000">
              <a:solidFill>
                <a:schemeClr val="tx1"/>
              </a:solidFill>
              <a:latin typeface="+mj-lt"/>
              <a:ea typeface="Calibri" panose="020F0502020204030204" pitchFamily="34" charset="0"/>
              <a:cs typeface="Times New Roman" panose="02020603050405020304" pitchFamily="18" charset="0"/>
            </a:endParaRPr>
          </a:p>
        </p:txBody>
      </p:sp>
      <p:sp>
        <p:nvSpPr>
          <p:cNvPr id="98" name="Đáp án sai 3"/>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D. </a:t>
            </a:r>
            <a:r>
              <a:rPr lang="en-US" sz="2000">
                <a:solidFill>
                  <a:schemeClr val="tx1"/>
                </a:solidFill>
                <a:latin typeface="+mj-lt"/>
                <a:ea typeface="Calibri" panose="020F0502020204030204" pitchFamily="34" charset="0"/>
                <a:cs typeface="Times New Roman" panose="02020603050405020304" pitchFamily="18" charset="0"/>
              </a:rPr>
              <a:t>0,2M</a:t>
            </a:r>
            <a:endParaRPr lang="en-US" sz="2000" dirty="0">
              <a:solidFill>
                <a:schemeClr val="tx1"/>
              </a:solidFill>
              <a:latin typeface="+mj-lt"/>
              <a:cs typeface="Arial" panose="020B0604020202020204" pitchFamily="34" charset="0"/>
            </a:endParaRPr>
          </a:p>
        </p:txBody>
      </p:sp>
      <p:sp>
        <p:nvSpPr>
          <p:cNvPr id="99" name="Đáp án sai 2"/>
          <p:cNvSpPr/>
          <p:nvPr/>
        </p:nvSpPr>
        <p:spPr>
          <a:xfrm>
            <a:off x="451016" y="2341650"/>
            <a:ext cx="3982162" cy="124053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bg1"/>
                </a:solidFill>
                <a:cs typeface="Arial" panose="020B0604020202020204" pitchFamily="34" charset="0"/>
              </a:rPr>
              <a:t>A. 0,5M</a:t>
            </a:r>
            <a:endParaRPr lang="en-US" sz="2000">
              <a:solidFill>
                <a:schemeClr val="bg1"/>
              </a:solidFill>
              <a:cs typeface="Arial" panose="020B0604020202020204" pitchFamily="34" charset="0"/>
            </a:endParaRPr>
          </a:p>
        </p:txBody>
      </p:sp>
      <p:sp>
        <p:nvSpPr>
          <p:cNvPr id="100"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grpSp>
        <p:nvGrpSpPr>
          <p:cNvPr id="2" name="Group 1"/>
          <p:cNvGrpSpPr/>
          <p:nvPr/>
        </p:nvGrpSpPr>
        <p:grpSpPr>
          <a:xfrm>
            <a:off x="210632" y="1822917"/>
            <a:ext cx="3373114" cy="3392258"/>
            <a:chOff x="241122" y="1025019"/>
            <a:chExt cx="3688823" cy="3783760"/>
          </a:xfrm>
        </p:grpSpPr>
        <p:grpSp>
          <p:nvGrpSpPr>
            <p:cNvPr id="2426" name="Google Shape;2426;p80"/>
            <p:cNvGrpSpPr/>
            <p:nvPr/>
          </p:nvGrpSpPr>
          <p:grpSpPr>
            <a:xfrm>
              <a:off x="462332" y="3447147"/>
              <a:ext cx="400682" cy="825896"/>
              <a:chOff x="6863489" y="2977772"/>
              <a:chExt cx="554577" cy="1143108"/>
            </a:xfrm>
          </p:grpSpPr>
          <p:sp>
            <p:nvSpPr>
              <p:cNvPr id="2427" name="Google Shape;2427;p80"/>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8" name="Google Shape;2428;p80"/>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29" name="Google Shape;2429;p80"/>
            <p:cNvSpPr/>
            <p:nvPr/>
          </p:nvSpPr>
          <p:spPr>
            <a:xfrm>
              <a:off x="3405690" y="3559649"/>
              <a:ext cx="524255" cy="117937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430" name="Google Shape;2430;p80"/>
            <p:cNvGrpSpPr/>
            <p:nvPr/>
          </p:nvGrpSpPr>
          <p:grpSpPr>
            <a:xfrm>
              <a:off x="2975207" y="3783485"/>
              <a:ext cx="400682" cy="825896"/>
              <a:chOff x="6863489" y="2977772"/>
              <a:chExt cx="554577" cy="1143108"/>
            </a:xfrm>
          </p:grpSpPr>
          <p:sp>
            <p:nvSpPr>
              <p:cNvPr id="2431" name="Google Shape;2431;p80"/>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2" name="Google Shape;2432;p80"/>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38" name="Google Shape;2438;p80"/>
            <p:cNvGrpSpPr/>
            <p:nvPr/>
          </p:nvGrpSpPr>
          <p:grpSpPr>
            <a:xfrm>
              <a:off x="2913516" y="4199653"/>
              <a:ext cx="880186" cy="539385"/>
              <a:chOff x="7020722" y="3595000"/>
              <a:chExt cx="2002699" cy="1227270"/>
            </a:xfrm>
          </p:grpSpPr>
          <p:sp>
            <p:nvSpPr>
              <p:cNvPr id="2439" name="Google Shape;2439;p80"/>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0" name="Google Shape;2440;p80"/>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1" name="Google Shape;2441;p80"/>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42" name="Google Shape;2442;p80"/>
            <p:cNvGrpSpPr/>
            <p:nvPr/>
          </p:nvGrpSpPr>
          <p:grpSpPr>
            <a:xfrm>
              <a:off x="898309" y="2987696"/>
              <a:ext cx="2199768" cy="1751355"/>
              <a:chOff x="3203284" y="3192346"/>
              <a:chExt cx="2199768" cy="1751355"/>
            </a:xfrm>
          </p:grpSpPr>
          <p:sp>
            <p:nvSpPr>
              <p:cNvPr id="2443" name="Google Shape;2443;p80"/>
              <p:cNvSpPr/>
              <p:nvPr/>
            </p:nvSpPr>
            <p:spPr>
              <a:xfrm>
                <a:off x="4215314" y="4878719"/>
                <a:ext cx="176541" cy="64981"/>
              </a:xfrm>
              <a:custGeom>
                <a:avLst/>
                <a:gdLst/>
                <a:ahLst/>
                <a:cxnLst/>
                <a:rect l="l" t="t" r="r" b="b"/>
                <a:pathLst>
                  <a:path w="2752"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4" name="Google Shape;2444;p80"/>
              <p:cNvSpPr/>
              <p:nvPr/>
            </p:nvSpPr>
            <p:spPr>
              <a:xfrm>
                <a:off x="3268268" y="4878719"/>
                <a:ext cx="176477" cy="64981"/>
              </a:xfrm>
              <a:custGeom>
                <a:avLst/>
                <a:gdLst/>
                <a:ahLst/>
                <a:cxnLst/>
                <a:rect l="l" t="t" r="r" b="b"/>
                <a:pathLst>
                  <a:path w="2751" h="1013" extrusionOk="0">
                    <a:moveTo>
                      <a:pt x="0" y="1"/>
                    </a:moveTo>
                    <a:lnTo>
                      <a:pt x="0" y="1013"/>
                    </a:lnTo>
                    <a:lnTo>
                      <a:pt x="2750" y="1013"/>
                    </a:lnTo>
                    <a:lnTo>
                      <a:pt x="27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5" name="Google Shape;2445;p80"/>
              <p:cNvSpPr/>
              <p:nvPr/>
            </p:nvSpPr>
            <p:spPr>
              <a:xfrm>
                <a:off x="5161655" y="4878719"/>
                <a:ext cx="176477" cy="64981"/>
              </a:xfrm>
              <a:custGeom>
                <a:avLst/>
                <a:gdLst/>
                <a:ahLst/>
                <a:cxnLst/>
                <a:rect l="l" t="t" r="r" b="b"/>
                <a:pathLst>
                  <a:path w="2751"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6" name="Google Shape;2446;p80"/>
              <p:cNvSpPr/>
              <p:nvPr/>
            </p:nvSpPr>
            <p:spPr>
              <a:xfrm>
                <a:off x="3229265" y="4040119"/>
                <a:ext cx="2134848" cy="866953"/>
              </a:xfrm>
              <a:custGeom>
                <a:avLst/>
                <a:gdLst/>
                <a:ahLst/>
                <a:cxnLst/>
                <a:rect l="l" t="t" r="r" b="b"/>
                <a:pathLst>
                  <a:path w="33279" h="13515" extrusionOk="0">
                    <a:moveTo>
                      <a:pt x="1" y="1"/>
                    </a:moveTo>
                    <a:lnTo>
                      <a:pt x="1" y="13514"/>
                    </a:lnTo>
                    <a:lnTo>
                      <a:pt x="33279" y="13514"/>
                    </a:lnTo>
                    <a:lnTo>
                      <a:pt x="33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7" name="Google Shape;2447;p80"/>
              <p:cNvSpPr/>
              <p:nvPr/>
            </p:nvSpPr>
            <p:spPr>
              <a:xfrm>
                <a:off x="3229265" y="4019528"/>
                <a:ext cx="2134848" cy="64981"/>
              </a:xfrm>
              <a:custGeom>
                <a:avLst/>
                <a:gdLst/>
                <a:ahLst/>
                <a:cxnLst/>
                <a:rect l="l" t="t" r="r" b="b"/>
                <a:pathLst>
                  <a:path w="33279" h="1013" extrusionOk="0">
                    <a:moveTo>
                      <a:pt x="1" y="0"/>
                    </a:moveTo>
                    <a:lnTo>
                      <a:pt x="1" y="1012"/>
                    </a:lnTo>
                    <a:lnTo>
                      <a:pt x="33279" y="1012"/>
                    </a:lnTo>
                    <a:lnTo>
                      <a:pt x="33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8" name="Google Shape;2448;p80"/>
              <p:cNvSpPr/>
              <p:nvPr/>
            </p:nvSpPr>
            <p:spPr>
              <a:xfrm>
                <a:off x="4028959" y="4085215"/>
                <a:ext cx="19181" cy="821858"/>
              </a:xfrm>
              <a:custGeom>
                <a:avLst/>
                <a:gdLst/>
                <a:ahLst/>
                <a:cxnLst/>
                <a:rect l="l" t="t" r="r" b="b"/>
                <a:pathLst>
                  <a:path w="299" h="12812" extrusionOk="0">
                    <a:moveTo>
                      <a:pt x="1" y="0"/>
                    </a:moveTo>
                    <a:lnTo>
                      <a:pt x="1" y="12811"/>
                    </a:lnTo>
                    <a:lnTo>
                      <a:pt x="298" y="12811"/>
                    </a:lnTo>
                    <a:lnTo>
                      <a:pt x="2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9" name="Google Shape;2449;p80"/>
              <p:cNvSpPr/>
              <p:nvPr/>
            </p:nvSpPr>
            <p:spPr>
              <a:xfrm>
                <a:off x="3307977" y="4110361"/>
                <a:ext cx="671394" cy="214702"/>
              </a:xfrm>
              <a:custGeom>
                <a:avLst/>
                <a:gdLst/>
                <a:ahLst/>
                <a:cxnLst/>
                <a:rect l="l" t="t" r="r" b="b"/>
                <a:pathLst>
                  <a:path w="10466" h="3347" extrusionOk="0">
                    <a:moveTo>
                      <a:pt x="0" y="1"/>
                    </a:moveTo>
                    <a:lnTo>
                      <a:pt x="0" y="3347"/>
                    </a:lnTo>
                    <a:lnTo>
                      <a:pt x="10466" y="3347"/>
                    </a:lnTo>
                    <a:lnTo>
                      <a:pt x="104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0" name="Google Shape;2450;p80"/>
              <p:cNvSpPr/>
              <p:nvPr/>
            </p:nvSpPr>
            <p:spPr>
              <a:xfrm>
                <a:off x="3550849" y="4138650"/>
                <a:ext cx="186420" cy="27583"/>
              </a:xfrm>
              <a:custGeom>
                <a:avLst/>
                <a:gdLst/>
                <a:ahLst/>
                <a:cxnLst/>
                <a:rect l="l" t="t" r="r" b="b"/>
                <a:pathLst>
                  <a:path w="2906" h="430" extrusionOk="0">
                    <a:moveTo>
                      <a:pt x="0" y="0"/>
                    </a:moveTo>
                    <a:lnTo>
                      <a:pt x="0" y="429"/>
                    </a:lnTo>
                    <a:lnTo>
                      <a:pt x="2905" y="429"/>
                    </a:lnTo>
                    <a:lnTo>
                      <a:pt x="2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1" name="Google Shape;2451;p80"/>
              <p:cNvSpPr/>
              <p:nvPr/>
            </p:nvSpPr>
            <p:spPr>
              <a:xfrm>
                <a:off x="3307977" y="4370094"/>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2" name="Google Shape;2452;p80"/>
              <p:cNvSpPr/>
              <p:nvPr/>
            </p:nvSpPr>
            <p:spPr>
              <a:xfrm>
                <a:off x="3550849" y="4399089"/>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3" name="Google Shape;2453;p80"/>
              <p:cNvSpPr/>
              <p:nvPr/>
            </p:nvSpPr>
            <p:spPr>
              <a:xfrm>
                <a:off x="3307977" y="4630533"/>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4" name="Google Shape;2454;p80"/>
              <p:cNvSpPr/>
              <p:nvPr/>
            </p:nvSpPr>
            <p:spPr>
              <a:xfrm>
                <a:off x="3550849" y="4658758"/>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5" name="Google Shape;2455;p80"/>
              <p:cNvSpPr/>
              <p:nvPr/>
            </p:nvSpPr>
            <p:spPr>
              <a:xfrm>
                <a:off x="4095418" y="4110361"/>
                <a:ext cx="578248" cy="735579"/>
              </a:xfrm>
              <a:custGeom>
                <a:avLst/>
                <a:gdLst/>
                <a:ahLst/>
                <a:cxnLst/>
                <a:rect l="l" t="t" r="r" b="b"/>
                <a:pathLst>
                  <a:path w="9014" h="11467" extrusionOk="0">
                    <a:moveTo>
                      <a:pt x="0" y="1"/>
                    </a:moveTo>
                    <a:lnTo>
                      <a:pt x="0" y="11467"/>
                    </a:lnTo>
                    <a:lnTo>
                      <a:pt x="9014" y="11467"/>
                    </a:lnTo>
                    <a:lnTo>
                      <a:pt x="9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6" name="Google Shape;2456;p80"/>
              <p:cNvSpPr/>
              <p:nvPr/>
            </p:nvSpPr>
            <p:spPr>
              <a:xfrm>
                <a:off x="4604127"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7" name="Google Shape;2457;p80"/>
              <p:cNvSpPr/>
              <p:nvPr/>
            </p:nvSpPr>
            <p:spPr>
              <a:xfrm>
                <a:off x="4708756" y="4110361"/>
                <a:ext cx="577478" cy="735579"/>
              </a:xfrm>
              <a:custGeom>
                <a:avLst/>
                <a:gdLst/>
                <a:ahLst/>
                <a:cxnLst/>
                <a:rect l="l" t="t" r="r" b="b"/>
                <a:pathLst>
                  <a:path w="9002" h="11467" extrusionOk="0">
                    <a:moveTo>
                      <a:pt x="0" y="1"/>
                    </a:moveTo>
                    <a:lnTo>
                      <a:pt x="0" y="11467"/>
                    </a:lnTo>
                    <a:lnTo>
                      <a:pt x="9001" y="11467"/>
                    </a:lnTo>
                    <a:lnTo>
                      <a:pt x="90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8" name="Google Shape;2458;p80"/>
              <p:cNvSpPr/>
              <p:nvPr/>
            </p:nvSpPr>
            <p:spPr>
              <a:xfrm>
                <a:off x="4750774"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9" name="Google Shape;2459;p80"/>
              <p:cNvSpPr/>
              <p:nvPr/>
            </p:nvSpPr>
            <p:spPr>
              <a:xfrm>
                <a:off x="3203284" y="3940819"/>
                <a:ext cx="2199768" cy="101674"/>
              </a:xfrm>
              <a:custGeom>
                <a:avLst/>
                <a:gdLst/>
                <a:ahLst/>
                <a:cxnLst/>
                <a:rect l="l" t="t" r="r" b="b"/>
                <a:pathLst>
                  <a:path w="34291" h="1585" extrusionOk="0">
                    <a:moveTo>
                      <a:pt x="1" y="1"/>
                    </a:moveTo>
                    <a:lnTo>
                      <a:pt x="1" y="1584"/>
                    </a:lnTo>
                    <a:lnTo>
                      <a:pt x="34291" y="1584"/>
                    </a:lnTo>
                    <a:lnTo>
                      <a:pt x="34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0" name="Google Shape;2460;p80"/>
              <p:cNvSpPr/>
              <p:nvPr/>
            </p:nvSpPr>
            <p:spPr>
              <a:xfrm>
                <a:off x="3643225" y="3896557"/>
                <a:ext cx="488887" cy="44326"/>
              </a:xfrm>
              <a:custGeom>
                <a:avLst/>
                <a:gdLst/>
                <a:ahLst/>
                <a:cxnLst/>
                <a:rect l="l" t="t" r="r" b="b"/>
                <a:pathLst>
                  <a:path w="7621" h="691" extrusionOk="0">
                    <a:moveTo>
                      <a:pt x="1" y="0"/>
                    </a:moveTo>
                    <a:lnTo>
                      <a:pt x="1" y="691"/>
                    </a:lnTo>
                    <a:lnTo>
                      <a:pt x="7621" y="691"/>
                    </a:lnTo>
                    <a:lnTo>
                      <a:pt x="7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1" name="Google Shape;2461;p80"/>
              <p:cNvSpPr/>
              <p:nvPr/>
            </p:nvSpPr>
            <p:spPr>
              <a:xfrm>
                <a:off x="3761645" y="3784235"/>
                <a:ext cx="251340" cy="112386"/>
              </a:xfrm>
              <a:custGeom>
                <a:avLst/>
                <a:gdLst/>
                <a:ahLst/>
                <a:cxnLst/>
                <a:rect l="l" t="t" r="r" b="b"/>
                <a:pathLst>
                  <a:path w="3918" h="1752" extrusionOk="0">
                    <a:moveTo>
                      <a:pt x="0" y="1"/>
                    </a:moveTo>
                    <a:lnTo>
                      <a:pt x="0" y="1751"/>
                    </a:lnTo>
                    <a:lnTo>
                      <a:pt x="3918" y="1751"/>
                    </a:lnTo>
                    <a:lnTo>
                      <a:pt x="39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2" name="Google Shape;2462;p80"/>
              <p:cNvSpPr/>
              <p:nvPr/>
            </p:nvSpPr>
            <p:spPr>
              <a:xfrm>
                <a:off x="3391179" y="3192346"/>
                <a:ext cx="993748" cy="635509"/>
              </a:xfrm>
              <a:custGeom>
                <a:avLst/>
                <a:gdLst/>
                <a:ahLst/>
                <a:cxnLst/>
                <a:rect l="l" t="t" r="r" b="b"/>
                <a:pathLst>
                  <a:path w="15491" h="9907" extrusionOk="0">
                    <a:moveTo>
                      <a:pt x="596" y="1"/>
                    </a:moveTo>
                    <a:cubicBezTo>
                      <a:pt x="275" y="1"/>
                      <a:pt x="1" y="251"/>
                      <a:pt x="1" y="584"/>
                    </a:cubicBezTo>
                    <a:lnTo>
                      <a:pt x="1" y="9311"/>
                    </a:lnTo>
                    <a:cubicBezTo>
                      <a:pt x="1" y="9645"/>
                      <a:pt x="275" y="9907"/>
                      <a:pt x="596" y="9907"/>
                    </a:cubicBezTo>
                    <a:lnTo>
                      <a:pt x="14896" y="9907"/>
                    </a:lnTo>
                    <a:cubicBezTo>
                      <a:pt x="15229" y="9907"/>
                      <a:pt x="15491" y="9645"/>
                      <a:pt x="15491" y="9311"/>
                    </a:cubicBezTo>
                    <a:lnTo>
                      <a:pt x="15491" y="584"/>
                    </a:lnTo>
                    <a:cubicBezTo>
                      <a:pt x="15491" y="263"/>
                      <a:pt x="15229" y="1"/>
                      <a:pt x="14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3" name="Google Shape;2463;p80"/>
              <p:cNvSpPr/>
              <p:nvPr/>
            </p:nvSpPr>
            <p:spPr>
              <a:xfrm>
                <a:off x="3867814" y="3773586"/>
                <a:ext cx="39773" cy="40541"/>
              </a:xfrm>
              <a:custGeom>
                <a:avLst/>
                <a:gdLst/>
                <a:ahLst/>
                <a:cxnLst/>
                <a:rect l="l" t="t" r="r" b="b"/>
                <a:pathLst>
                  <a:path w="620" h="632" extrusionOk="0">
                    <a:moveTo>
                      <a:pt x="310" y="0"/>
                    </a:moveTo>
                    <a:cubicBezTo>
                      <a:pt x="143" y="0"/>
                      <a:pt x="0" y="143"/>
                      <a:pt x="0" y="310"/>
                    </a:cubicBezTo>
                    <a:cubicBezTo>
                      <a:pt x="0" y="488"/>
                      <a:pt x="143" y="631"/>
                      <a:pt x="310" y="631"/>
                    </a:cubicBezTo>
                    <a:cubicBezTo>
                      <a:pt x="477" y="631"/>
                      <a:pt x="620" y="488"/>
                      <a:pt x="620" y="310"/>
                    </a:cubicBezTo>
                    <a:cubicBezTo>
                      <a:pt x="620" y="143"/>
                      <a:pt x="477" y="0"/>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4" name="Google Shape;2464;p80"/>
              <p:cNvSpPr/>
              <p:nvPr/>
            </p:nvSpPr>
            <p:spPr>
              <a:xfrm>
                <a:off x="3433967" y="3234362"/>
                <a:ext cx="907466" cy="519402"/>
              </a:xfrm>
              <a:custGeom>
                <a:avLst/>
                <a:gdLst/>
                <a:ahLst/>
                <a:cxnLst/>
                <a:rect l="l" t="t" r="r" b="b"/>
                <a:pathLst>
                  <a:path w="14146" h="8097" extrusionOk="0">
                    <a:moveTo>
                      <a:pt x="144" y="1"/>
                    </a:moveTo>
                    <a:cubicBezTo>
                      <a:pt x="60" y="1"/>
                      <a:pt x="1" y="60"/>
                      <a:pt x="1" y="131"/>
                    </a:cubicBezTo>
                    <a:lnTo>
                      <a:pt x="1" y="7978"/>
                    </a:lnTo>
                    <a:cubicBezTo>
                      <a:pt x="1" y="8037"/>
                      <a:pt x="60" y="8097"/>
                      <a:pt x="144" y="8097"/>
                    </a:cubicBezTo>
                    <a:lnTo>
                      <a:pt x="14014" y="8097"/>
                    </a:lnTo>
                    <a:cubicBezTo>
                      <a:pt x="14086" y="8097"/>
                      <a:pt x="14145" y="8049"/>
                      <a:pt x="14145" y="7978"/>
                    </a:cubicBezTo>
                    <a:lnTo>
                      <a:pt x="14145" y="131"/>
                    </a:lnTo>
                    <a:cubicBezTo>
                      <a:pt x="14145" y="72"/>
                      <a:pt x="14086" y="12"/>
                      <a:pt x="14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5" name="Google Shape;2465;p80"/>
              <p:cNvSpPr/>
              <p:nvPr/>
            </p:nvSpPr>
            <p:spPr>
              <a:xfrm>
                <a:off x="3435507" y="3234362"/>
                <a:ext cx="905926" cy="64212"/>
              </a:xfrm>
              <a:custGeom>
                <a:avLst/>
                <a:gdLst/>
                <a:ahLst/>
                <a:cxnLst/>
                <a:rect l="l" t="t" r="r" b="b"/>
                <a:pathLst>
                  <a:path w="14122" h="1001" extrusionOk="0">
                    <a:moveTo>
                      <a:pt x="131" y="1"/>
                    </a:moveTo>
                    <a:cubicBezTo>
                      <a:pt x="60" y="1"/>
                      <a:pt x="0" y="60"/>
                      <a:pt x="0" y="131"/>
                    </a:cubicBezTo>
                    <a:lnTo>
                      <a:pt x="0" y="1001"/>
                    </a:lnTo>
                    <a:lnTo>
                      <a:pt x="14121" y="1001"/>
                    </a:lnTo>
                    <a:lnTo>
                      <a:pt x="14121" y="131"/>
                    </a:lnTo>
                    <a:cubicBezTo>
                      <a:pt x="14121" y="72"/>
                      <a:pt x="14062" y="12"/>
                      <a:pt x="14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6" name="Google Shape;2466;p80"/>
              <p:cNvSpPr/>
              <p:nvPr/>
            </p:nvSpPr>
            <p:spPr>
              <a:xfrm>
                <a:off x="4269585" y="3251939"/>
                <a:ext cx="29060" cy="29059"/>
              </a:xfrm>
              <a:custGeom>
                <a:avLst/>
                <a:gdLst/>
                <a:ahLst/>
                <a:cxnLst/>
                <a:rect l="l" t="t" r="r" b="b"/>
                <a:pathLst>
                  <a:path w="453" h="453" extrusionOk="0">
                    <a:moveTo>
                      <a:pt x="226" y="0"/>
                    </a:moveTo>
                    <a:cubicBezTo>
                      <a:pt x="95" y="0"/>
                      <a:pt x="0" y="108"/>
                      <a:pt x="0" y="227"/>
                    </a:cubicBezTo>
                    <a:cubicBezTo>
                      <a:pt x="0" y="358"/>
                      <a:pt x="95" y="453"/>
                      <a:pt x="226" y="453"/>
                    </a:cubicBezTo>
                    <a:cubicBezTo>
                      <a:pt x="345" y="453"/>
                      <a:pt x="453" y="358"/>
                      <a:pt x="453" y="227"/>
                    </a:cubicBezTo>
                    <a:cubicBezTo>
                      <a:pt x="453" y="108"/>
                      <a:pt x="345"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7" name="Google Shape;2467;p80"/>
              <p:cNvSpPr/>
              <p:nvPr/>
            </p:nvSpPr>
            <p:spPr>
              <a:xfrm>
                <a:off x="4213775" y="3251939"/>
                <a:ext cx="29124" cy="29059"/>
              </a:xfrm>
              <a:custGeom>
                <a:avLst/>
                <a:gdLst/>
                <a:ahLst/>
                <a:cxnLst/>
                <a:rect l="l" t="t" r="r" b="b"/>
                <a:pathLst>
                  <a:path w="454" h="453" extrusionOk="0">
                    <a:moveTo>
                      <a:pt x="227" y="0"/>
                    </a:moveTo>
                    <a:cubicBezTo>
                      <a:pt x="108" y="0"/>
                      <a:pt x="1" y="108"/>
                      <a:pt x="1" y="227"/>
                    </a:cubicBezTo>
                    <a:cubicBezTo>
                      <a:pt x="1" y="358"/>
                      <a:pt x="108" y="453"/>
                      <a:pt x="227" y="453"/>
                    </a:cubicBezTo>
                    <a:cubicBezTo>
                      <a:pt x="358" y="453"/>
                      <a:pt x="453" y="358"/>
                      <a:pt x="453" y="227"/>
                    </a:cubicBezTo>
                    <a:cubicBezTo>
                      <a:pt x="453" y="108"/>
                      <a:pt x="358"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8" name="Google Shape;2468;p80"/>
              <p:cNvSpPr/>
              <p:nvPr/>
            </p:nvSpPr>
            <p:spPr>
              <a:xfrm>
                <a:off x="4157259" y="3251939"/>
                <a:ext cx="28354" cy="29059"/>
              </a:xfrm>
              <a:custGeom>
                <a:avLst/>
                <a:gdLst/>
                <a:ahLst/>
                <a:cxnLst/>
                <a:rect l="l" t="t" r="r" b="b"/>
                <a:pathLst>
                  <a:path w="442" h="453" extrusionOk="0">
                    <a:moveTo>
                      <a:pt x="215" y="0"/>
                    </a:moveTo>
                    <a:cubicBezTo>
                      <a:pt x="96" y="0"/>
                      <a:pt x="1" y="108"/>
                      <a:pt x="1" y="227"/>
                    </a:cubicBezTo>
                    <a:cubicBezTo>
                      <a:pt x="1" y="358"/>
                      <a:pt x="96" y="453"/>
                      <a:pt x="215" y="453"/>
                    </a:cubicBezTo>
                    <a:cubicBezTo>
                      <a:pt x="346" y="453"/>
                      <a:pt x="441" y="358"/>
                      <a:pt x="441" y="227"/>
                    </a:cubicBezTo>
                    <a:cubicBezTo>
                      <a:pt x="441" y="108"/>
                      <a:pt x="346"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9" name="Google Shape;2469;p80"/>
              <p:cNvSpPr/>
              <p:nvPr/>
            </p:nvSpPr>
            <p:spPr>
              <a:xfrm>
                <a:off x="4007597" y="3316086"/>
                <a:ext cx="322354" cy="423951"/>
              </a:xfrm>
              <a:custGeom>
                <a:avLst/>
                <a:gdLst/>
                <a:ahLst/>
                <a:cxnLst/>
                <a:rect l="l" t="t" r="r" b="b"/>
                <a:pathLst>
                  <a:path w="5025" h="6609" extrusionOk="0">
                    <a:moveTo>
                      <a:pt x="0" y="0"/>
                    </a:moveTo>
                    <a:lnTo>
                      <a:pt x="0" y="6608"/>
                    </a:lnTo>
                    <a:lnTo>
                      <a:pt x="5025" y="6608"/>
                    </a:lnTo>
                    <a:lnTo>
                      <a:pt x="50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0" name="Google Shape;2470;p80"/>
              <p:cNvSpPr/>
              <p:nvPr/>
            </p:nvSpPr>
            <p:spPr>
              <a:xfrm>
                <a:off x="4074826" y="3342066"/>
                <a:ext cx="226129" cy="14561"/>
              </a:xfrm>
              <a:custGeom>
                <a:avLst/>
                <a:gdLst/>
                <a:ahLst/>
                <a:cxnLst/>
                <a:rect l="l" t="t" r="r" b="b"/>
                <a:pathLst>
                  <a:path w="3525" h="227" extrusionOk="0">
                    <a:moveTo>
                      <a:pt x="0" y="0"/>
                    </a:moveTo>
                    <a:lnTo>
                      <a:pt x="0" y="227"/>
                    </a:lnTo>
                    <a:lnTo>
                      <a:pt x="3524" y="227"/>
                    </a:lnTo>
                    <a:lnTo>
                      <a:pt x="35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1" name="Google Shape;2471;p80"/>
              <p:cNvSpPr/>
              <p:nvPr/>
            </p:nvSpPr>
            <p:spPr>
              <a:xfrm>
                <a:off x="4029728" y="3397810"/>
                <a:ext cx="270456" cy="13792"/>
              </a:xfrm>
              <a:custGeom>
                <a:avLst/>
                <a:gdLst/>
                <a:ahLst/>
                <a:cxnLst/>
                <a:rect l="l" t="t" r="r" b="b"/>
                <a:pathLst>
                  <a:path w="4216" h="215" extrusionOk="0">
                    <a:moveTo>
                      <a:pt x="1" y="0"/>
                    </a:moveTo>
                    <a:lnTo>
                      <a:pt x="1" y="215"/>
                    </a:lnTo>
                    <a:lnTo>
                      <a:pt x="4215" y="215"/>
                    </a:lnTo>
                    <a:lnTo>
                      <a:pt x="4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2" name="Google Shape;2472;p80"/>
              <p:cNvSpPr/>
              <p:nvPr/>
            </p:nvSpPr>
            <p:spPr>
              <a:xfrm>
                <a:off x="4029728" y="3453554"/>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3" name="Google Shape;2473;p80"/>
              <p:cNvSpPr/>
              <p:nvPr/>
            </p:nvSpPr>
            <p:spPr>
              <a:xfrm>
                <a:off x="4029728" y="3516162"/>
                <a:ext cx="270456" cy="13856"/>
              </a:xfrm>
              <a:custGeom>
                <a:avLst/>
                <a:gdLst/>
                <a:ahLst/>
                <a:cxnLst/>
                <a:rect l="l" t="t" r="r" b="b"/>
                <a:pathLst>
                  <a:path w="4216" h="216" extrusionOk="0">
                    <a:moveTo>
                      <a:pt x="1" y="1"/>
                    </a:moveTo>
                    <a:lnTo>
                      <a:pt x="1" y="215"/>
                    </a:lnTo>
                    <a:lnTo>
                      <a:pt x="4215" y="215"/>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4" name="Google Shape;2474;p80"/>
              <p:cNvSpPr/>
              <p:nvPr/>
            </p:nvSpPr>
            <p:spPr>
              <a:xfrm>
                <a:off x="4029728" y="3574216"/>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5" name="Google Shape;2475;p80"/>
              <p:cNvSpPr/>
              <p:nvPr/>
            </p:nvSpPr>
            <p:spPr>
              <a:xfrm>
                <a:off x="4029728" y="3633039"/>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6" name="Google Shape;2476;p80"/>
              <p:cNvSpPr/>
              <p:nvPr/>
            </p:nvSpPr>
            <p:spPr>
              <a:xfrm>
                <a:off x="4029728" y="3688783"/>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7" name="Google Shape;2477;p80"/>
              <p:cNvSpPr/>
              <p:nvPr/>
            </p:nvSpPr>
            <p:spPr>
              <a:xfrm>
                <a:off x="3534811" y="3365737"/>
                <a:ext cx="324663" cy="324650"/>
              </a:xfrm>
              <a:custGeom>
                <a:avLst/>
                <a:gdLst/>
                <a:ahLst/>
                <a:cxnLst/>
                <a:rect l="l" t="t" r="r" b="b"/>
                <a:pathLst>
                  <a:path w="5061" h="5061" extrusionOk="0">
                    <a:moveTo>
                      <a:pt x="2524" y="0"/>
                    </a:moveTo>
                    <a:cubicBezTo>
                      <a:pt x="1131" y="0"/>
                      <a:pt x="0" y="1131"/>
                      <a:pt x="0" y="2536"/>
                    </a:cubicBezTo>
                    <a:cubicBezTo>
                      <a:pt x="0" y="3929"/>
                      <a:pt x="1131" y="5061"/>
                      <a:pt x="2524" y="5061"/>
                    </a:cubicBezTo>
                    <a:cubicBezTo>
                      <a:pt x="3917" y="5061"/>
                      <a:pt x="5060" y="3929"/>
                      <a:pt x="5060" y="2536"/>
                    </a:cubicBezTo>
                    <a:cubicBezTo>
                      <a:pt x="5060" y="1131"/>
                      <a:pt x="3917" y="0"/>
                      <a:pt x="2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8" name="Google Shape;2478;p80"/>
              <p:cNvSpPr/>
              <p:nvPr/>
            </p:nvSpPr>
            <p:spPr>
              <a:xfrm>
                <a:off x="3552388" y="3384083"/>
                <a:ext cx="288739" cy="287958"/>
              </a:xfrm>
              <a:custGeom>
                <a:avLst/>
                <a:gdLst/>
                <a:ahLst/>
                <a:cxnLst/>
                <a:rect l="l" t="t" r="r" b="b"/>
                <a:pathLst>
                  <a:path w="4501" h="4489" extrusionOk="0">
                    <a:moveTo>
                      <a:pt x="2250" y="0"/>
                    </a:moveTo>
                    <a:cubicBezTo>
                      <a:pt x="1012" y="0"/>
                      <a:pt x="0" y="1012"/>
                      <a:pt x="0" y="2250"/>
                    </a:cubicBezTo>
                    <a:cubicBezTo>
                      <a:pt x="0" y="3489"/>
                      <a:pt x="1012" y="4489"/>
                      <a:pt x="2250" y="4489"/>
                    </a:cubicBezTo>
                    <a:cubicBezTo>
                      <a:pt x="3489" y="4489"/>
                      <a:pt x="4501" y="3489"/>
                      <a:pt x="4501" y="2250"/>
                    </a:cubicBezTo>
                    <a:cubicBezTo>
                      <a:pt x="4501" y="1012"/>
                      <a:pt x="3489"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79" name="Google Shape;2479;p80"/>
            <p:cNvGrpSpPr/>
            <p:nvPr/>
          </p:nvGrpSpPr>
          <p:grpSpPr>
            <a:xfrm>
              <a:off x="1599268" y="2609546"/>
              <a:ext cx="1122048" cy="2199233"/>
              <a:chOff x="786993" y="2814196"/>
              <a:chExt cx="1122048" cy="2199233"/>
            </a:xfrm>
          </p:grpSpPr>
          <p:sp>
            <p:nvSpPr>
              <p:cNvPr id="2480" name="Google Shape;2480;p80"/>
              <p:cNvSpPr/>
              <p:nvPr/>
            </p:nvSpPr>
            <p:spPr>
              <a:xfrm>
                <a:off x="1530171" y="4045443"/>
                <a:ext cx="210091" cy="882798"/>
              </a:xfrm>
              <a:custGeom>
                <a:avLst/>
                <a:gdLst/>
                <a:ahLst/>
                <a:cxnLst/>
                <a:rect l="l" t="t" r="r" b="b"/>
                <a:pathLst>
                  <a:path w="3275" h="13762" extrusionOk="0">
                    <a:moveTo>
                      <a:pt x="3275" y="1"/>
                    </a:moveTo>
                    <a:lnTo>
                      <a:pt x="3275" y="1"/>
                    </a:lnTo>
                    <a:cubicBezTo>
                      <a:pt x="2144" y="596"/>
                      <a:pt x="1072" y="953"/>
                      <a:pt x="0" y="1323"/>
                    </a:cubicBezTo>
                    <a:lnTo>
                      <a:pt x="0" y="3347"/>
                    </a:lnTo>
                    <a:cubicBezTo>
                      <a:pt x="12" y="5514"/>
                      <a:pt x="36" y="7621"/>
                      <a:pt x="60" y="9764"/>
                    </a:cubicBezTo>
                    <a:cubicBezTo>
                      <a:pt x="72" y="11074"/>
                      <a:pt x="72" y="12383"/>
                      <a:pt x="72" y="13729"/>
                    </a:cubicBezTo>
                    <a:cubicBezTo>
                      <a:pt x="163" y="13752"/>
                      <a:pt x="307" y="13761"/>
                      <a:pt x="482" y="13761"/>
                    </a:cubicBezTo>
                    <a:cubicBezTo>
                      <a:pt x="1132" y="13761"/>
                      <a:pt x="2208" y="13625"/>
                      <a:pt x="2536" y="13503"/>
                    </a:cubicBezTo>
                    <a:cubicBezTo>
                      <a:pt x="2655" y="12121"/>
                      <a:pt x="2763" y="10764"/>
                      <a:pt x="2858" y="9431"/>
                    </a:cubicBezTo>
                    <a:cubicBezTo>
                      <a:pt x="2989" y="7419"/>
                      <a:pt x="3096" y="5418"/>
                      <a:pt x="3167" y="3382"/>
                    </a:cubicBezTo>
                    <a:cubicBezTo>
                      <a:pt x="3215" y="2263"/>
                      <a:pt x="3239" y="1156"/>
                      <a:pt x="3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1" name="Google Shape;2481;p80"/>
              <p:cNvSpPr/>
              <p:nvPr/>
            </p:nvSpPr>
            <p:spPr>
              <a:xfrm>
                <a:off x="1279665" y="4027931"/>
                <a:ext cx="229144" cy="907751"/>
              </a:xfrm>
              <a:custGeom>
                <a:avLst/>
                <a:gdLst/>
                <a:ahLst/>
                <a:cxnLst/>
                <a:rect l="l" t="t" r="r" b="b"/>
                <a:pathLst>
                  <a:path w="3572" h="14151" extrusionOk="0">
                    <a:moveTo>
                      <a:pt x="405" y="0"/>
                    </a:moveTo>
                    <a:cubicBezTo>
                      <a:pt x="345" y="1203"/>
                      <a:pt x="286" y="2405"/>
                      <a:pt x="226" y="3596"/>
                    </a:cubicBezTo>
                    <a:cubicBezTo>
                      <a:pt x="131" y="5536"/>
                      <a:pt x="83" y="7465"/>
                      <a:pt x="36" y="9382"/>
                    </a:cubicBezTo>
                    <a:cubicBezTo>
                      <a:pt x="0" y="10870"/>
                      <a:pt x="0" y="12359"/>
                      <a:pt x="12" y="13847"/>
                    </a:cubicBezTo>
                    <a:cubicBezTo>
                      <a:pt x="768" y="14036"/>
                      <a:pt x="1617" y="14151"/>
                      <a:pt x="2370" y="14151"/>
                    </a:cubicBezTo>
                    <a:cubicBezTo>
                      <a:pt x="2471" y="14151"/>
                      <a:pt x="2570" y="14149"/>
                      <a:pt x="2667" y="14145"/>
                    </a:cubicBezTo>
                    <a:cubicBezTo>
                      <a:pt x="2762" y="12775"/>
                      <a:pt x="2858" y="11394"/>
                      <a:pt x="2965" y="10013"/>
                    </a:cubicBezTo>
                    <a:cubicBezTo>
                      <a:pt x="3108" y="7882"/>
                      <a:pt x="3274" y="5751"/>
                      <a:pt x="3429" y="3631"/>
                    </a:cubicBezTo>
                    <a:cubicBezTo>
                      <a:pt x="3477" y="2941"/>
                      <a:pt x="3524" y="2262"/>
                      <a:pt x="3572" y="1572"/>
                    </a:cubicBezTo>
                    <a:cubicBezTo>
                      <a:pt x="2536" y="1131"/>
                      <a:pt x="1488" y="67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2" name="Google Shape;2482;p80"/>
              <p:cNvSpPr/>
              <p:nvPr/>
            </p:nvSpPr>
            <p:spPr>
              <a:xfrm>
                <a:off x="1184915" y="4899952"/>
                <a:ext cx="278090" cy="113477"/>
              </a:xfrm>
              <a:custGeom>
                <a:avLst/>
                <a:gdLst/>
                <a:ahLst/>
                <a:cxnLst/>
                <a:rect l="l" t="t" r="r" b="b"/>
                <a:pathLst>
                  <a:path w="4335" h="1769" extrusionOk="0">
                    <a:moveTo>
                      <a:pt x="3500" y="1"/>
                    </a:moveTo>
                    <a:cubicBezTo>
                      <a:pt x="3094" y="1"/>
                      <a:pt x="2510" y="23"/>
                      <a:pt x="1941" y="122"/>
                    </a:cubicBezTo>
                    <a:cubicBezTo>
                      <a:pt x="918" y="313"/>
                      <a:pt x="1" y="991"/>
                      <a:pt x="48" y="1491"/>
                    </a:cubicBezTo>
                    <a:cubicBezTo>
                      <a:pt x="70" y="1677"/>
                      <a:pt x="1501" y="1768"/>
                      <a:pt x="2681" y="1768"/>
                    </a:cubicBezTo>
                    <a:cubicBezTo>
                      <a:pt x="3471" y="1768"/>
                      <a:pt x="4149" y="1727"/>
                      <a:pt x="4216" y="1646"/>
                    </a:cubicBezTo>
                    <a:cubicBezTo>
                      <a:pt x="4335" y="1491"/>
                      <a:pt x="4037" y="15"/>
                      <a:pt x="4037" y="15"/>
                    </a:cubicBezTo>
                    <a:cubicBezTo>
                      <a:pt x="4037" y="15"/>
                      <a:pt x="3825" y="1"/>
                      <a:pt x="3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3" name="Google Shape;2483;p80"/>
              <p:cNvSpPr/>
              <p:nvPr/>
            </p:nvSpPr>
            <p:spPr>
              <a:xfrm>
                <a:off x="1521767" y="4899952"/>
                <a:ext cx="277320" cy="113477"/>
              </a:xfrm>
              <a:custGeom>
                <a:avLst/>
                <a:gdLst/>
                <a:ahLst/>
                <a:cxnLst/>
                <a:rect l="l" t="t" r="r" b="b"/>
                <a:pathLst>
                  <a:path w="4323" h="1769" extrusionOk="0">
                    <a:moveTo>
                      <a:pt x="835" y="1"/>
                    </a:moveTo>
                    <a:cubicBezTo>
                      <a:pt x="510" y="1"/>
                      <a:pt x="298" y="15"/>
                      <a:pt x="298" y="15"/>
                    </a:cubicBezTo>
                    <a:cubicBezTo>
                      <a:pt x="298" y="15"/>
                      <a:pt x="0" y="1491"/>
                      <a:pt x="119" y="1646"/>
                    </a:cubicBezTo>
                    <a:cubicBezTo>
                      <a:pt x="182" y="1727"/>
                      <a:pt x="858" y="1768"/>
                      <a:pt x="1648" y="1768"/>
                    </a:cubicBezTo>
                    <a:cubicBezTo>
                      <a:pt x="2830" y="1768"/>
                      <a:pt x="4265" y="1677"/>
                      <a:pt x="4287" y="1491"/>
                    </a:cubicBezTo>
                    <a:cubicBezTo>
                      <a:pt x="4322" y="991"/>
                      <a:pt x="3418" y="313"/>
                      <a:pt x="2394" y="122"/>
                    </a:cubicBezTo>
                    <a:cubicBezTo>
                      <a:pt x="1825" y="23"/>
                      <a:pt x="1241" y="1"/>
                      <a:pt x="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4" name="Google Shape;2484;p80"/>
              <p:cNvSpPr/>
              <p:nvPr/>
            </p:nvSpPr>
            <p:spPr>
              <a:xfrm>
                <a:off x="1281910" y="4258541"/>
                <a:ext cx="217789" cy="411763"/>
              </a:xfrm>
              <a:custGeom>
                <a:avLst/>
                <a:gdLst/>
                <a:ahLst/>
                <a:cxnLst/>
                <a:rect l="l" t="t" r="r" b="b"/>
                <a:pathLst>
                  <a:path w="3395" h="6419" extrusionOk="0">
                    <a:moveTo>
                      <a:pt x="191" y="1"/>
                    </a:moveTo>
                    <a:cubicBezTo>
                      <a:pt x="96" y="1941"/>
                      <a:pt x="48" y="3870"/>
                      <a:pt x="1" y="5787"/>
                    </a:cubicBezTo>
                    <a:cubicBezTo>
                      <a:pt x="953" y="6132"/>
                      <a:pt x="1930" y="6323"/>
                      <a:pt x="2930" y="6418"/>
                    </a:cubicBezTo>
                    <a:cubicBezTo>
                      <a:pt x="3073" y="4287"/>
                      <a:pt x="3239" y="2156"/>
                      <a:pt x="3394" y="36"/>
                    </a:cubicBezTo>
                    <a:cubicBezTo>
                      <a:pt x="2334" y="13"/>
                      <a:pt x="1263" y="1"/>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5" name="Google Shape;2485;p80"/>
              <p:cNvSpPr/>
              <p:nvPr/>
            </p:nvSpPr>
            <p:spPr>
              <a:xfrm>
                <a:off x="1529401" y="4260851"/>
                <a:ext cx="203997" cy="410993"/>
              </a:xfrm>
              <a:custGeom>
                <a:avLst/>
                <a:gdLst/>
                <a:ahLst/>
                <a:cxnLst/>
                <a:rect l="l" t="t" r="r" b="b"/>
                <a:pathLst>
                  <a:path w="3180" h="6407" extrusionOk="0">
                    <a:moveTo>
                      <a:pt x="0" y="0"/>
                    </a:moveTo>
                    <a:cubicBezTo>
                      <a:pt x="12" y="2156"/>
                      <a:pt x="36" y="4263"/>
                      <a:pt x="60" y="6406"/>
                    </a:cubicBezTo>
                    <a:cubicBezTo>
                      <a:pt x="1013" y="6406"/>
                      <a:pt x="1953" y="6287"/>
                      <a:pt x="2870" y="6073"/>
                    </a:cubicBezTo>
                    <a:cubicBezTo>
                      <a:pt x="3001" y="4061"/>
                      <a:pt x="3108" y="2060"/>
                      <a:pt x="3179" y="24"/>
                    </a:cubicBezTo>
                    <a:cubicBezTo>
                      <a:pt x="2120" y="12"/>
                      <a:pt x="1072"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6" name="Google Shape;2486;p80"/>
              <p:cNvSpPr/>
              <p:nvPr/>
            </p:nvSpPr>
            <p:spPr>
              <a:xfrm>
                <a:off x="1478209" y="2979248"/>
                <a:ext cx="178016" cy="231059"/>
              </a:xfrm>
              <a:custGeom>
                <a:avLst/>
                <a:gdLst/>
                <a:ahLst/>
                <a:cxnLst/>
                <a:rect l="l" t="t" r="r" b="b"/>
                <a:pathLst>
                  <a:path w="2775" h="3602" extrusionOk="0">
                    <a:moveTo>
                      <a:pt x="2644" y="1"/>
                    </a:moveTo>
                    <a:lnTo>
                      <a:pt x="2644" y="1"/>
                    </a:lnTo>
                    <a:cubicBezTo>
                      <a:pt x="1787" y="72"/>
                      <a:pt x="1060" y="525"/>
                      <a:pt x="632" y="1180"/>
                    </a:cubicBezTo>
                    <a:cubicBezTo>
                      <a:pt x="167" y="1834"/>
                      <a:pt x="1" y="2668"/>
                      <a:pt x="179" y="3442"/>
                    </a:cubicBezTo>
                    <a:cubicBezTo>
                      <a:pt x="190" y="3442"/>
                      <a:pt x="202" y="3441"/>
                      <a:pt x="213" y="3441"/>
                    </a:cubicBezTo>
                    <a:cubicBezTo>
                      <a:pt x="644" y="3441"/>
                      <a:pt x="1087" y="3601"/>
                      <a:pt x="1507" y="3601"/>
                    </a:cubicBezTo>
                    <a:cubicBezTo>
                      <a:pt x="1668" y="3601"/>
                      <a:pt x="1825" y="3578"/>
                      <a:pt x="1977" y="3513"/>
                    </a:cubicBezTo>
                    <a:cubicBezTo>
                      <a:pt x="2370" y="3346"/>
                      <a:pt x="2608" y="2954"/>
                      <a:pt x="2703" y="2537"/>
                    </a:cubicBezTo>
                    <a:cubicBezTo>
                      <a:pt x="2775" y="2120"/>
                      <a:pt x="2727" y="1680"/>
                      <a:pt x="2668" y="1263"/>
                    </a:cubicBezTo>
                    <a:cubicBezTo>
                      <a:pt x="2608" y="846"/>
                      <a:pt x="2549" y="418"/>
                      <a:pt x="264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7" name="Google Shape;2487;p80"/>
              <p:cNvSpPr/>
              <p:nvPr/>
            </p:nvSpPr>
            <p:spPr>
              <a:xfrm>
                <a:off x="1596630" y="3283243"/>
                <a:ext cx="312411" cy="683620"/>
              </a:xfrm>
              <a:custGeom>
                <a:avLst/>
                <a:gdLst/>
                <a:ahLst/>
                <a:cxnLst/>
                <a:rect l="l" t="t" r="r" b="b"/>
                <a:pathLst>
                  <a:path w="4870" h="10657" extrusionOk="0">
                    <a:moveTo>
                      <a:pt x="1191" y="1"/>
                    </a:moveTo>
                    <a:lnTo>
                      <a:pt x="0" y="2144"/>
                    </a:lnTo>
                    <a:lnTo>
                      <a:pt x="1405" y="10657"/>
                    </a:lnTo>
                    <a:cubicBezTo>
                      <a:pt x="1405" y="10657"/>
                      <a:pt x="4227" y="9776"/>
                      <a:pt x="4560" y="9180"/>
                    </a:cubicBezTo>
                    <a:cubicBezTo>
                      <a:pt x="4870" y="8585"/>
                      <a:pt x="3334" y="1846"/>
                      <a:pt x="2953" y="1108"/>
                    </a:cubicBezTo>
                    <a:cubicBezTo>
                      <a:pt x="2560" y="382"/>
                      <a:pt x="1191" y="1"/>
                      <a:pt x="1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8" name="Google Shape;2488;p80"/>
              <p:cNvSpPr/>
              <p:nvPr/>
            </p:nvSpPr>
            <p:spPr>
              <a:xfrm>
                <a:off x="1220839" y="4124922"/>
                <a:ext cx="610323" cy="474563"/>
              </a:xfrm>
              <a:custGeom>
                <a:avLst/>
                <a:gdLst/>
                <a:ahLst/>
                <a:cxnLst/>
                <a:rect l="l" t="t" r="r" b="b"/>
                <a:pathLst>
                  <a:path w="9514" h="7398" extrusionOk="0">
                    <a:moveTo>
                      <a:pt x="9073" y="0"/>
                    </a:moveTo>
                    <a:cubicBezTo>
                      <a:pt x="8120" y="1119"/>
                      <a:pt x="6846" y="1977"/>
                      <a:pt x="5465" y="2477"/>
                    </a:cubicBezTo>
                    <a:cubicBezTo>
                      <a:pt x="4290" y="2893"/>
                      <a:pt x="3053" y="3074"/>
                      <a:pt x="1805" y="3074"/>
                    </a:cubicBezTo>
                    <a:cubicBezTo>
                      <a:pt x="1232" y="3074"/>
                      <a:pt x="657" y="3036"/>
                      <a:pt x="84" y="2965"/>
                    </a:cubicBezTo>
                    <a:lnTo>
                      <a:pt x="84" y="2965"/>
                    </a:lnTo>
                    <a:cubicBezTo>
                      <a:pt x="0" y="5108"/>
                      <a:pt x="12" y="6656"/>
                      <a:pt x="238" y="6834"/>
                    </a:cubicBezTo>
                    <a:cubicBezTo>
                      <a:pt x="711" y="7229"/>
                      <a:pt x="2381" y="7397"/>
                      <a:pt x="4168" y="7397"/>
                    </a:cubicBezTo>
                    <a:cubicBezTo>
                      <a:pt x="6479" y="7397"/>
                      <a:pt x="8984" y="7116"/>
                      <a:pt x="9347" y="6680"/>
                    </a:cubicBezTo>
                    <a:cubicBezTo>
                      <a:pt x="9513" y="6489"/>
                      <a:pt x="9347" y="3548"/>
                      <a:pt x="9073" y="0"/>
                    </a:cubicBezTo>
                    <a:close/>
                  </a:path>
                </a:pathLst>
              </a:custGeom>
              <a:solidFill>
                <a:srgbClr val="E4F3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9" name="Google Shape;2489;p80"/>
              <p:cNvSpPr/>
              <p:nvPr/>
            </p:nvSpPr>
            <p:spPr>
              <a:xfrm>
                <a:off x="1220839" y="3266436"/>
                <a:ext cx="610323" cy="1333049"/>
              </a:xfrm>
              <a:custGeom>
                <a:avLst/>
                <a:gdLst/>
                <a:ahLst/>
                <a:cxnLst/>
                <a:rect l="l" t="t" r="r" b="b"/>
                <a:pathLst>
                  <a:path w="9514" h="20781" extrusionOk="0">
                    <a:moveTo>
                      <a:pt x="4370" y="1"/>
                    </a:moveTo>
                    <a:cubicBezTo>
                      <a:pt x="3036" y="1"/>
                      <a:pt x="2132" y="536"/>
                      <a:pt x="2132" y="536"/>
                    </a:cubicBezTo>
                    <a:cubicBezTo>
                      <a:pt x="2132" y="536"/>
                      <a:pt x="322" y="10621"/>
                      <a:pt x="84" y="16348"/>
                    </a:cubicBezTo>
                    <a:cubicBezTo>
                      <a:pt x="0" y="18491"/>
                      <a:pt x="12" y="20039"/>
                      <a:pt x="238" y="20217"/>
                    </a:cubicBezTo>
                    <a:cubicBezTo>
                      <a:pt x="711" y="20612"/>
                      <a:pt x="2381" y="20780"/>
                      <a:pt x="4168" y="20780"/>
                    </a:cubicBezTo>
                    <a:cubicBezTo>
                      <a:pt x="6479" y="20780"/>
                      <a:pt x="8984" y="20499"/>
                      <a:pt x="9347" y="20063"/>
                    </a:cubicBezTo>
                    <a:cubicBezTo>
                      <a:pt x="9513" y="19872"/>
                      <a:pt x="9347" y="16931"/>
                      <a:pt x="9073" y="13383"/>
                    </a:cubicBezTo>
                    <a:cubicBezTo>
                      <a:pt x="8644" y="7799"/>
                      <a:pt x="7930" y="739"/>
                      <a:pt x="7751" y="560"/>
                    </a:cubicBezTo>
                    <a:cubicBezTo>
                      <a:pt x="7454" y="263"/>
                      <a:pt x="5715" y="1"/>
                      <a:pt x="4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0" name="Google Shape;2490;p80"/>
              <p:cNvSpPr/>
              <p:nvPr/>
            </p:nvSpPr>
            <p:spPr>
              <a:xfrm>
                <a:off x="1271261" y="3505514"/>
                <a:ext cx="164994" cy="410159"/>
              </a:xfrm>
              <a:custGeom>
                <a:avLst/>
                <a:gdLst/>
                <a:ahLst/>
                <a:cxnLst/>
                <a:rect l="l" t="t" r="r" b="b"/>
                <a:pathLst>
                  <a:path w="2572" h="6394" extrusionOk="0">
                    <a:moveTo>
                      <a:pt x="2429" y="0"/>
                    </a:moveTo>
                    <a:cubicBezTo>
                      <a:pt x="2381" y="0"/>
                      <a:pt x="2346" y="24"/>
                      <a:pt x="2346" y="72"/>
                    </a:cubicBezTo>
                    <a:cubicBezTo>
                      <a:pt x="2429" y="2096"/>
                      <a:pt x="1619" y="5263"/>
                      <a:pt x="1322" y="5596"/>
                    </a:cubicBezTo>
                    <a:cubicBezTo>
                      <a:pt x="1119" y="5822"/>
                      <a:pt x="429" y="6156"/>
                      <a:pt x="72" y="6251"/>
                    </a:cubicBezTo>
                    <a:cubicBezTo>
                      <a:pt x="36" y="6263"/>
                      <a:pt x="0" y="6299"/>
                      <a:pt x="12" y="6334"/>
                    </a:cubicBezTo>
                    <a:cubicBezTo>
                      <a:pt x="36" y="6370"/>
                      <a:pt x="60" y="6394"/>
                      <a:pt x="84" y="6394"/>
                    </a:cubicBezTo>
                    <a:lnTo>
                      <a:pt x="107" y="6394"/>
                    </a:lnTo>
                    <a:cubicBezTo>
                      <a:pt x="488" y="6311"/>
                      <a:pt x="1203" y="5953"/>
                      <a:pt x="1429" y="5703"/>
                    </a:cubicBezTo>
                    <a:cubicBezTo>
                      <a:pt x="1738" y="5358"/>
                      <a:pt x="2572" y="2131"/>
                      <a:pt x="2500" y="72"/>
                    </a:cubicBezTo>
                    <a:cubicBezTo>
                      <a:pt x="2500" y="24"/>
                      <a:pt x="2453"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1" name="Google Shape;2491;p80"/>
              <p:cNvSpPr/>
              <p:nvPr/>
            </p:nvSpPr>
            <p:spPr>
              <a:xfrm>
                <a:off x="786993" y="3753316"/>
                <a:ext cx="285724" cy="183911"/>
              </a:xfrm>
              <a:custGeom>
                <a:avLst/>
                <a:gdLst/>
                <a:ahLst/>
                <a:cxnLst/>
                <a:rect l="l" t="t" r="r" b="b"/>
                <a:pathLst>
                  <a:path w="4454" h="2867" extrusionOk="0">
                    <a:moveTo>
                      <a:pt x="1521" y="0"/>
                    </a:moveTo>
                    <a:cubicBezTo>
                      <a:pt x="1205" y="0"/>
                      <a:pt x="820" y="328"/>
                      <a:pt x="536" y="590"/>
                    </a:cubicBezTo>
                    <a:cubicBezTo>
                      <a:pt x="477" y="626"/>
                      <a:pt x="417" y="709"/>
                      <a:pt x="394" y="781"/>
                    </a:cubicBezTo>
                    <a:cubicBezTo>
                      <a:pt x="358" y="864"/>
                      <a:pt x="358" y="971"/>
                      <a:pt x="441" y="1043"/>
                    </a:cubicBezTo>
                    <a:cubicBezTo>
                      <a:pt x="203" y="1162"/>
                      <a:pt x="60" y="1495"/>
                      <a:pt x="155" y="1745"/>
                    </a:cubicBezTo>
                    <a:cubicBezTo>
                      <a:pt x="24" y="1876"/>
                      <a:pt x="1" y="2138"/>
                      <a:pt x="84" y="2328"/>
                    </a:cubicBezTo>
                    <a:cubicBezTo>
                      <a:pt x="155" y="2519"/>
                      <a:pt x="298" y="2650"/>
                      <a:pt x="453" y="2793"/>
                    </a:cubicBezTo>
                    <a:cubicBezTo>
                      <a:pt x="496" y="2836"/>
                      <a:pt x="552" y="2867"/>
                      <a:pt x="602" y="2867"/>
                    </a:cubicBezTo>
                    <a:cubicBezTo>
                      <a:pt x="621" y="2867"/>
                      <a:pt x="639" y="2862"/>
                      <a:pt x="655" y="2852"/>
                    </a:cubicBezTo>
                    <a:cubicBezTo>
                      <a:pt x="715" y="2805"/>
                      <a:pt x="703" y="2698"/>
                      <a:pt x="691" y="2626"/>
                    </a:cubicBezTo>
                    <a:cubicBezTo>
                      <a:pt x="644" y="2436"/>
                      <a:pt x="584" y="2257"/>
                      <a:pt x="596" y="2043"/>
                    </a:cubicBezTo>
                    <a:cubicBezTo>
                      <a:pt x="715" y="1983"/>
                      <a:pt x="834" y="1924"/>
                      <a:pt x="1048" y="1852"/>
                    </a:cubicBezTo>
                    <a:cubicBezTo>
                      <a:pt x="1359" y="2222"/>
                      <a:pt x="1821" y="2432"/>
                      <a:pt x="2305" y="2432"/>
                    </a:cubicBezTo>
                    <a:cubicBezTo>
                      <a:pt x="2413" y="2432"/>
                      <a:pt x="2523" y="2422"/>
                      <a:pt x="2632" y="2400"/>
                    </a:cubicBezTo>
                    <a:cubicBezTo>
                      <a:pt x="2739" y="2388"/>
                      <a:pt x="2846" y="2352"/>
                      <a:pt x="2953" y="2305"/>
                    </a:cubicBezTo>
                    <a:cubicBezTo>
                      <a:pt x="3453" y="2328"/>
                      <a:pt x="3953" y="2340"/>
                      <a:pt x="4454" y="2352"/>
                    </a:cubicBezTo>
                    <a:cubicBezTo>
                      <a:pt x="4382" y="1757"/>
                      <a:pt x="4287" y="1185"/>
                      <a:pt x="4263" y="602"/>
                    </a:cubicBezTo>
                    <a:cubicBezTo>
                      <a:pt x="3811" y="816"/>
                      <a:pt x="3346" y="983"/>
                      <a:pt x="2977" y="983"/>
                    </a:cubicBezTo>
                    <a:cubicBezTo>
                      <a:pt x="2894" y="924"/>
                      <a:pt x="2787" y="864"/>
                      <a:pt x="2703" y="793"/>
                    </a:cubicBezTo>
                    <a:cubicBezTo>
                      <a:pt x="2299" y="495"/>
                      <a:pt x="1894" y="90"/>
                      <a:pt x="1644" y="19"/>
                    </a:cubicBezTo>
                    <a:cubicBezTo>
                      <a:pt x="1604" y="6"/>
                      <a:pt x="1563" y="0"/>
                      <a:pt x="1521"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2" name="Google Shape;2492;p80"/>
              <p:cNvSpPr/>
              <p:nvPr/>
            </p:nvSpPr>
            <p:spPr>
              <a:xfrm>
                <a:off x="966485" y="3282986"/>
                <a:ext cx="471438" cy="662515"/>
              </a:xfrm>
              <a:custGeom>
                <a:avLst/>
                <a:gdLst/>
                <a:ahLst/>
                <a:cxnLst/>
                <a:rect l="l" t="t" r="r" b="b"/>
                <a:pathLst>
                  <a:path w="7349" h="10328" extrusionOk="0">
                    <a:moveTo>
                      <a:pt x="6720" y="0"/>
                    </a:moveTo>
                    <a:cubicBezTo>
                      <a:pt x="6703" y="0"/>
                      <a:pt x="6686" y="2"/>
                      <a:pt x="6668" y="5"/>
                    </a:cubicBezTo>
                    <a:cubicBezTo>
                      <a:pt x="6049" y="88"/>
                      <a:pt x="5108" y="612"/>
                      <a:pt x="4668" y="1862"/>
                    </a:cubicBezTo>
                    <a:cubicBezTo>
                      <a:pt x="4025" y="3695"/>
                      <a:pt x="3775" y="6077"/>
                      <a:pt x="3096" y="6982"/>
                    </a:cubicBezTo>
                    <a:cubicBezTo>
                      <a:pt x="2834" y="7351"/>
                      <a:pt x="1" y="8041"/>
                      <a:pt x="1" y="8041"/>
                    </a:cubicBezTo>
                    <a:lnTo>
                      <a:pt x="298" y="10327"/>
                    </a:lnTo>
                    <a:cubicBezTo>
                      <a:pt x="298" y="10327"/>
                      <a:pt x="4870" y="10161"/>
                      <a:pt x="5263" y="9446"/>
                    </a:cubicBezTo>
                    <a:cubicBezTo>
                      <a:pt x="5680" y="8732"/>
                      <a:pt x="6597" y="4743"/>
                      <a:pt x="6656" y="2981"/>
                    </a:cubicBezTo>
                    <a:cubicBezTo>
                      <a:pt x="6703" y="1971"/>
                      <a:pt x="7348" y="0"/>
                      <a:pt x="6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3" name="Google Shape;2493;p80"/>
              <p:cNvSpPr/>
              <p:nvPr/>
            </p:nvSpPr>
            <p:spPr>
              <a:xfrm>
                <a:off x="1304876" y="2814196"/>
                <a:ext cx="375021" cy="402718"/>
              </a:xfrm>
              <a:custGeom>
                <a:avLst/>
                <a:gdLst/>
                <a:ahLst/>
                <a:cxnLst/>
                <a:rect l="l" t="t" r="r" b="b"/>
                <a:pathLst>
                  <a:path w="5846" h="6278" extrusionOk="0">
                    <a:moveTo>
                      <a:pt x="3258" y="1"/>
                    </a:moveTo>
                    <a:cubicBezTo>
                      <a:pt x="3011" y="1"/>
                      <a:pt x="2764" y="35"/>
                      <a:pt x="2524" y="109"/>
                    </a:cubicBezTo>
                    <a:cubicBezTo>
                      <a:pt x="1881" y="300"/>
                      <a:pt x="1334" y="788"/>
                      <a:pt x="1107" y="1395"/>
                    </a:cubicBezTo>
                    <a:cubicBezTo>
                      <a:pt x="1036" y="1609"/>
                      <a:pt x="1012" y="1812"/>
                      <a:pt x="1012" y="2026"/>
                    </a:cubicBezTo>
                    <a:cubicBezTo>
                      <a:pt x="937" y="1978"/>
                      <a:pt x="856" y="1958"/>
                      <a:pt x="774" y="1958"/>
                    </a:cubicBezTo>
                    <a:cubicBezTo>
                      <a:pt x="569" y="1958"/>
                      <a:pt x="355" y="2084"/>
                      <a:pt x="202" y="2229"/>
                    </a:cubicBezTo>
                    <a:cubicBezTo>
                      <a:pt x="131" y="2312"/>
                      <a:pt x="60" y="2395"/>
                      <a:pt x="24" y="2514"/>
                    </a:cubicBezTo>
                    <a:cubicBezTo>
                      <a:pt x="0" y="2621"/>
                      <a:pt x="24" y="2752"/>
                      <a:pt x="119" y="2824"/>
                    </a:cubicBezTo>
                    <a:cubicBezTo>
                      <a:pt x="161" y="2866"/>
                      <a:pt x="223" y="2886"/>
                      <a:pt x="307" y="2886"/>
                    </a:cubicBezTo>
                    <a:cubicBezTo>
                      <a:pt x="390" y="2886"/>
                      <a:pt x="494" y="2866"/>
                      <a:pt x="619" y="2824"/>
                    </a:cubicBezTo>
                    <a:lnTo>
                      <a:pt x="619" y="2824"/>
                    </a:lnTo>
                    <a:cubicBezTo>
                      <a:pt x="238" y="3276"/>
                      <a:pt x="214" y="3943"/>
                      <a:pt x="452" y="4479"/>
                    </a:cubicBezTo>
                    <a:cubicBezTo>
                      <a:pt x="703" y="5015"/>
                      <a:pt x="1131" y="5431"/>
                      <a:pt x="1595" y="5789"/>
                    </a:cubicBezTo>
                    <a:cubicBezTo>
                      <a:pt x="1488" y="5919"/>
                      <a:pt x="1572" y="6062"/>
                      <a:pt x="1679" y="6134"/>
                    </a:cubicBezTo>
                    <a:cubicBezTo>
                      <a:pt x="1798" y="6217"/>
                      <a:pt x="1929" y="6241"/>
                      <a:pt x="2072" y="6241"/>
                    </a:cubicBezTo>
                    <a:cubicBezTo>
                      <a:pt x="2369" y="6241"/>
                      <a:pt x="2643" y="6086"/>
                      <a:pt x="2846" y="5860"/>
                    </a:cubicBezTo>
                    <a:lnTo>
                      <a:pt x="2846" y="5860"/>
                    </a:lnTo>
                    <a:cubicBezTo>
                      <a:pt x="2750" y="5979"/>
                      <a:pt x="2846" y="6181"/>
                      <a:pt x="2977" y="6241"/>
                    </a:cubicBezTo>
                    <a:cubicBezTo>
                      <a:pt x="3039" y="6267"/>
                      <a:pt x="3105" y="6277"/>
                      <a:pt x="3170" y="6277"/>
                    </a:cubicBezTo>
                    <a:cubicBezTo>
                      <a:pt x="3253" y="6277"/>
                      <a:pt x="3337" y="6261"/>
                      <a:pt x="3417" y="6241"/>
                    </a:cubicBezTo>
                    <a:cubicBezTo>
                      <a:pt x="4108" y="6027"/>
                      <a:pt x="4608" y="5312"/>
                      <a:pt x="4572" y="4598"/>
                    </a:cubicBezTo>
                    <a:cubicBezTo>
                      <a:pt x="4810" y="4241"/>
                      <a:pt x="5013" y="3812"/>
                      <a:pt x="5144" y="3348"/>
                    </a:cubicBezTo>
                    <a:cubicBezTo>
                      <a:pt x="5174" y="3352"/>
                      <a:pt x="5204" y="3354"/>
                      <a:pt x="5232" y="3354"/>
                    </a:cubicBezTo>
                    <a:cubicBezTo>
                      <a:pt x="5509" y="3354"/>
                      <a:pt x="5711" y="3156"/>
                      <a:pt x="5786" y="2919"/>
                    </a:cubicBezTo>
                    <a:cubicBezTo>
                      <a:pt x="5834" y="2788"/>
                      <a:pt x="5846" y="2633"/>
                      <a:pt x="5798" y="2490"/>
                    </a:cubicBezTo>
                    <a:cubicBezTo>
                      <a:pt x="5715" y="2074"/>
                      <a:pt x="5394" y="1752"/>
                      <a:pt x="5096" y="1478"/>
                    </a:cubicBezTo>
                    <a:lnTo>
                      <a:pt x="5096" y="1478"/>
                    </a:lnTo>
                    <a:cubicBezTo>
                      <a:pt x="5121" y="1486"/>
                      <a:pt x="5146" y="1490"/>
                      <a:pt x="5170" y="1490"/>
                    </a:cubicBezTo>
                    <a:cubicBezTo>
                      <a:pt x="5366" y="1490"/>
                      <a:pt x="5531" y="1252"/>
                      <a:pt x="5489" y="1062"/>
                    </a:cubicBezTo>
                    <a:cubicBezTo>
                      <a:pt x="5441" y="836"/>
                      <a:pt x="5239" y="669"/>
                      <a:pt x="5036" y="550"/>
                    </a:cubicBezTo>
                    <a:cubicBezTo>
                      <a:pt x="4508" y="217"/>
                      <a:pt x="3882" y="1"/>
                      <a:pt x="3258" y="1"/>
                    </a:cubicBezTo>
                    <a:close/>
                  </a:path>
                </a:pathLst>
              </a:custGeom>
              <a:solidFill>
                <a:srgbClr val="8543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4" name="Google Shape;2494;p80"/>
              <p:cNvSpPr/>
              <p:nvPr/>
            </p:nvSpPr>
            <p:spPr>
              <a:xfrm>
                <a:off x="1376660" y="2814196"/>
                <a:ext cx="303237" cy="187311"/>
              </a:xfrm>
              <a:custGeom>
                <a:avLst/>
                <a:gdLst/>
                <a:ahLst/>
                <a:cxnLst/>
                <a:rect l="l" t="t" r="r" b="b"/>
                <a:pathLst>
                  <a:path w="4727" h="2920" extrusionOk="0">
                    <a:moveTo>
                      <a:pt x="2145" y="1"/>
                    </a:moveTo>
                    <a:cubicBezTo>
                      <a:pt x="1897" y="1"/>
                      <a:pt x="1649" y="35"/>
                      <a:pt x="1405" y="109"/>
                    </a:cubicBezTo>
                    <a:cubicBezTo>
                      <a:pt x="774" y="300"/>
                      <a:pt x="215" y="788"/>
                      <a:pt x="0" y="1395"/>
                    </a:cubicBezTo>
                    <a:cubicBezTo>
                      <a:pt x="529" y="782"/>
                      <a:pt x="1354" y="430"/>
                      <a:pt x="2175" y="430"/>
                    </a:cubicBezTo>
                    <a:cubicBezTo>
                      <a:pt x="2518" y="430"/>
                      <a:pt x="2860" y="491"/>
                      <a:pt x="3179" y="621"/>
                    </a:cubicBezTo>
                    <a:cubicBezTo>
                      <a:pt x="3358" y="705"/>
                      <a:pt x="3524" y="788"/>
                      <a:pt x="3596" y="955"/>
                    </a:cubicBezTo>
                    <a:cubicBezTo>
                      <a:pt x="3691" y="1109"/>
                      <a:pt x="3608" y="1359"/>
                      <a:pt x="3429" y="1383"/>
                    </a:cubicBezTo>
                    <a:cubicBezTo>
                      <a:pt x="4084" y="1609"/>
                      <a:pt x="4560" y="2229"/>
                      <a:pt x="4667" y="2919"/>
                    </a:cubicBezTo>
                    <a:cubicBezTo>
                      <a:pt x="4715" y="2788"/>
                      <a:pt x="4727" y="2633"/>
                      <a:pt x="4679" y="2490"/>
                    </a:cubicBezTo>
                    <a:cubicBezTo>
                      <a:pt x="4596" y="2074"/>
                      <a:pt x="4286" y="1752"/>
                      <a:pt x="3989" y="1478"/>
                    </a:cubicBezTo>
                    <a:lnTo>
                      <a:pt x="3989" y="1478"/>
                    </a:lnTo>
                    <a:cubicBezTo>
                      <a:pt x="4013" y="1486"/>
                      <a:pt x="4036" y="1490"/>
                      <a:pt x="4060" y="1490"/>
                    </a:cubicBezTo>
                    <a:cubicBezTo>
                      <a:pt x="4247" y="1490"/>
                      <a:pt x="4412" y="1252"/>
                      <a:pt x="4370" y="1062"/>
                    </a:cubicBezTo>
                    <a:cubicBezTo>
                      <a:pt x="4322" y="836"/>
                      <a:pt x="4120" y="669"/>
                      <a:pt x="3929" y="550"/>
                    </a:cubicBezTo>
                    <a:cubicBezTo>
                      <a:pt x="3392" y="217"/>
                      <a:pt x="2770" y="1"/>
                      <a:pt x="2145" y="1"/>
                    </a:cubicBezTo>
                    <a:close/>
                  </a:path>
                </a:pathLst>
              </a:custGeom>
              <a:solidFill>
                <a:srgbClr val="B56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5" name="Google Shape;2495;p80"/>
              <p:cNvSpPr/>
              <p:nvPr/>
            </p:nvSpPr>
            <p:spPr>
              <a:xfrm>
                <a:off x="1572189" y="3069375"/>
                <a:ext cx="53501" cy="64981"/>
              </a:xfrm>
              <a:custGeom>
                <a:avLst/>
                <a:gdLst/>
                <a:ahLst/>
                <a:cxnLst/>
                <a:rect l="l" t="t" r="r" b="b"/>
                <a:pathLst>
                  <a:path w="834" h="1013" extrusionOk="0">
                    <a:moveTo>
                      <a:pt x="417" y="1"/>
                    </a:moveTo>
                    <a:cubicBezTo>
                      <a:pt x="179" y="1"/>
                      <a:pt x="0" y="227"/>
                      <a:pt x="0" y="501"/>
                    </a:cubicBezTo>
                    <a:cubicBezTo>
                      <a:pt x="0" y="775"/>
                      <a:pt x="179" y="1013"/>
                      <a:pt x="417" y="1013"/>
                    </a:cubicBezTo>
                    <a:cubicBezTo>
                      <a:pt x="643" y="1013"/>
                      <a:pt x="834" y="775"/>
                      <a:pt x="834" y="501"/>
                    </a:cubicBezTo>
                    <a:cubicBezTo>
                      <a:pt x="834" y="227"/>
                      <a:pt x="643" y="1"/>
                      <a:pt x="4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6" name="Google Shape;2496;p80"/>
              <p:cNvSpPr/>
              <p:nvPr/>
            </p:nvSpPr>
            <p:spPr>
              <a:xfrm>
                <a:off x="1438500" y="3180158"/>
                <a:ext cx="156654" cy="113092"/>
              </a:xfrm>
              <a:custGeom>
                <a:avLst/>
                <a:gdLst/>
                <a:ahLst/>
                <a:cxnLst/>
                <a:rect l="l" t="t" r="r" b="b"/>
                <a:pathLst>
                  <a:path w="2442" h="1763" extrusionOk="0">
                    <a:moveTo>
                      <a:pt x="203" y="0"/>
                    </a:moveTo>
                    <a:lnTo>
                      <a:pt x="1" y="1762"/>
                    </a:lnTo>
                    <a:lnTo>
                      <a:pt x="2441" y="1667"/>
                    </a:lnTo>
                    <a:lnTo>
                      <a:pt x="2370" y="24"/>
                    </a:lnTo>
                    <a:lnTo>
                      <a:pt x="203"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7" name="Google Shape;2497;p80"/>
            <p:cNvGrpSpPr/>
            <p:nvPr/>
          </p:nvGrpSpPr>
          <p:grpSpPr>
            <a:xfrm>
              <a:off x="241122" y="3936920"/>
              <a:ext cx="1308764" cy="802021"/>
              <a:chOff x="7020722" y="3595000"/>
              <a:chExt cx="2002699" cy="1227270"/>
            </a:xfrm>
          </p:grpSpPr>
          <p:sp>
            <p:nvSpPr>
              <p:cNvPr id="2498" name="Google Shape;2498;p80"/>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9" name="Google Shape;2499;p80"/>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0" name="Google Shape;2500;p80"/>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1" name="Google Shape;2501;p80"/>
            <p:cNvGrpSpPr/>
            <p:nvPr/>
          </p:nvGrpSpPr>
          <p:grpSpPr>
            <a:xfrm>
              <a:off x="929484" y="1906351"/>
              <a:ext cx="1008984" cy="806063"/>
              <a:chOff x="2027956" y="1873070"/>
              <a:chExt cx="1161755" cy="928109"/>
            </a:xfrm>
          </p:grpSpPr>
          <p:cxnSp>
            <p:nvCxnSpPr>
              <p:cNvPr id="2502" name="Google Shape;2502;p80"/>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2503" name="Google Shape;2503;p80"/>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2504" name="Google Shape;2504;p80"/>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2505" name="Google Shape;2505;p80"/>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2506" name="Google Shape;2506;p80"/>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7" name="Google Shape;2507;p80"/>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8" name="Google Shape;2508;p80"/>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9" name="Google Shape;2509;p80"/>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0" name="Google Shape;2510;p80"/>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11" name="Google Shape;2511;p80"/>
            <p:cNvSpPr/>
            <p:nvPr/>
          </p:nvSpPr>
          <p:spPr>
            <a:xfrm>
              <a:off x="1784075" y="1545600"/>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2" name="Google Shape;2512;p80"/>
            <p:cNvSpPr/>
            <p:nvPr/>
          </p:nvSpPr>
          <p:spPr>
            <a:xfrm>
              <a:off x="898296" y="10250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 name="Group 6"/>
          <p:cNvGrpSpPr/>
          <p:nvPr/>
        </p:nvGrpSpPr>
        <p:grpSpPr>
          <a:xfrm>
            <a:off x="2800801" y="1175379"/>
            <a:ext cx="6132567" cy="3463027"/>
            <a:chOff x="2638402" y="391562"/>
            <a:chExt cx="6132567" cy="3463027"/>
          </a:xfrm>
        </p:grpSpPr>
        <p:grpSp>
          <p:nvGrpSpPr>
            <p:cNvPr id="2433" name="Google Shape;2433;p80"/>
            <p:cNvGrpSpPr/>
            <p:nvPr/>
          </p:nvGrpSpPr>
          <p:grpSpPr>
            <a:xfrm>
              <a:off x="2638402" y="539374"/>
              <a:ext cx="6132567" cy="3315215"/>
              <a:chOff x="1997927" y="539374"/>
              <a:chExt cx="6132567" cy="3315215"/>
            </a:xfrm>
          </p:grpSpPr>
          <p:sp>
            <p:nvSpPr>
              <p:cNvPr id="2434" name="Google Shape;2434;p80"/>
              <p:cNvSpPr/>
              <p:nvPr/>
            </p:nvSpPr>
            <p:spPr>
              <a:xfrm>
                <a:off x="2355824" y="539374"/>
                <a:ext cx="5774670" cy="331521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5" name="Google Shape;2435;p80"/>
              <p:cNvSpPr/>
              <p:nvPr/>
            </p:nvSpPr>
            <p:spPr>
              <a:xfrm rot="-7248316">
                <a:off x="2098563" y="2520846"/>
                <a:ext cx="297585" cy="49885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13" name="Google Shape;2513;p80"/>
            <p:cNvGrpSpPr/>
            <p:nvPr/>
          </p:nvGrpSpPr>
          <p:grpSpPr>
            <a:xfrm>
              <a:off x="2852151" y="391562"/>
              <a:ext cx="295627" cy="295627"/>
              <a:chOff x="292035" y="246950"/>
              <a:chExt cx="461700" cy="461700"/>
            </a:xfrm>
          </p:grpSpPr>
          <p:sp>
            <p:nvSpPr>
              <p:cNvPr id="2514" name="Google Shape;2514;p80"/>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5" name="Google Shape;2515;p80"/>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6" name="Google Shape;2516;p80"/>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7" name="Google Shape;2517;p80"/>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13"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VẬN DỤNG</a:t>
            </a:r>
            <a:endParaRPr sz="3200" b="1">
              <a:latin typeface="+mj-lt"/>
            </a:endParaRPr>
          </a:p>
        </p:txBody>
      </p:sp>
      <p:sp>
        <p:nvSpPr>
          <p:cNvPr id="8" name="Rectangle 7"/>
          <p:cNvSpPr/>
          <p:nvPr/>
        </p:nvSpPr>
        <p:spPr>
          <a:xfrm>
            <a:off x="3374860" y="1513785"/>
            <a:ext cx="5358792" cy="2949525"/>
          </a:xfrm>
          <a:prstGeom prst="rect">
            <a:avLst/>
          </a:prstGeom>
        </p:spPr>
        <p:txBody>
          <a:bodyPr wrap="square">
            <a:spAutoFit/>
          </a:bodyPr>
          <a:lstStyle/>
          <a:p>
            <a:pPr algn="just">
              <a:lnSpc>
                <a:spcPct val="150000"/>
              </a:lnSpc>
              <a:spcBef>
                <a:spcPts val="100"/>
              </a:spcBef>
              <a:spcAft>
                <a:spcPts val="100"/>
              </a:spcAft>
            </a:pPr>
            <a:r>
              <a:rPr lang="en-US" sz="1800" b="1">
                <a:latin typeface="+mj-lt"/>
                <a:ea typeface="Calibri" panose="020F0502020204030204" pitchFamily="34" charset="0"/>
                <a:cs typeface="Times New Roman" panose="02020603050405020304" pitchFamily="18" charset="0"/>
              </a:rPr>
              <a:t>Câu 1. </a:t>
            </a:r>
            <a:r>
              <a:rPr lang="en-US" sz="1800">
                <a:latin typeface="+mj-lt"/>
                <a:ea typeface="Calibri" panose="020F0502020204030204" pitchFamily="34" charset="0"/>
                <a:cs typeface="Times New Roman" panose="02020603050405020304" pitchFamily="18" charset="0"/>
              </a:rPr>
              <a:t>Dung dịch D-glucose 5% được sử dụng trong y tế làm dịch truyền, nhằm cung cấp nước và năng lượng cho bệnh nhân bị suy nhược cơ thể hoặc sau phẫu thuật. Biết trong một chai dịch truyền có chứa 25 gam đường D-glucose. Tính khối lượng dung dịch và khối lượng nước có trong chai dịch truyền đó?</a:t>
            </a:r>
            <a:endParaRPr lang="en-US" sz="1800">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grpSp>
        <p:nvGrpSpPr>
          <p:cNvPr id="2" name="Group 1"/>
          <p:cNvGrpSpPr/>
          <p:nvPr/>
        </p:nvGrpSpPr>
        <p:grpSpPr>
          <a:xfrm>
            <a:off x="210632" y="1822917"/>
            <a:ext cx="3373114" cy="3392258"/>
            <a:chOff x="241122" y="1025019"/>
            <a:chExt cx="3688823" cy="3783760"/>
          </a:xfrm>
        </p:grpSpPr>
        <p:grpSp>
          <p:nvGrpSpPr>
            <p:cNvPr id="2426" name="Google Shape;2426;p80"/>
            <p:cNvGrpSpPr/>
            <p:nvPr/>
          </p:nvGrpSpPr>
          <p:grpSpPr>
            <a:xfrm>
              <a:off x="462332" y="3447147"/>
              <a:ext cx="400682" cy="825896"/>
              <a:chOff x="6863489" y="2977772"/>
              <a:chExt cx="554577" cy="1143108"/>
            </a:xfrm>
          </p:grpSpPr>
          <p:sp>
            <p:nvSpPr>
              <p:cNvPr id="2427" name="Google Shape;2427;p80"/>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8" name="Google Shape;2428;p80"/>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29" name="Google Shape;2429;p80"/>
            <p:cNvSpPr/>
            <p:nvPr/>
          </p:nvSpPr>
          <p:spPr>
            <a:xfrm>
              <a:off x="3405690" y="3559649"/>
              <a:ext cx="524255" cy="117937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430" name="Google Shape;2430;p80"/>
            <p:cNvGrpSpPr/>
            <p:nvPr/>
          </p:nvGrpSpPr>
          <p:grpSpPr>
            <a:xfrm>
              <a:off x="2975207" y="3783485"/>
              <a:ext cx="400682" cy="825896"/>
              <a:chOff x="6863489" y="2977772"/>
              <a:chExt cx="554577" cy="1143108"/>
            </a:xfrm>
          </p:grpSpPr>
          <p:sp>
            <p:nvSpPr>
              <p:cNvPr id="2431" name="Google Shape;2431;p80"/>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2" name="Google Shape;2432;p80"/>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38" name="Google Shape;2438;p80"/>
            <p:cNvGrpSpPr/>
            <p:nvPr/>
          </p:nvGrpSpPr>
          <p:grpSpPr>
            <a:xfrm>
              <a:off x="2913516" y="4199653"/>
              <a:ext cx="880186" cy="539385"/>
              <a:chOff x="7020722" y="3595000"/>
              <a:chExt cx="2002699" cy="1227270"/>
            </a:xfrm>
          </p:grpSpPr>
          <p:sp>
            <p:nvSpPr>
              <p:cNvPr id="2439" name="Google Shape;2439;p80"/>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0" name="Google Shape;2440;p80"/>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1" name="Google Shape;2441;p80"/>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42" name="Google Shape;2442;p80"/>
            <p:cNvGrpSpPr/>
            <p:nvPr/>
          </p:nvGrpSpPr>
          <p:grpSpPr>
            <a:xfrm>
              <a:off x="898309" y="2987696"/>
              <a:ext cx="2199768" cy="1751355"/>
              <a:chOff x="3203284" y="3192346"/>
              <a:chExt cx="2199768" cy="1751355"/>
            </a:xfrm>
          </p:grpSpPr>
          <p:sp>
            <p:nvSpPr>
              <p:cNvPr id="2443" name="Google Shape;2443;p80"/>
              <p:cNvSpPr/>
              <p:nvPr/>
            </p:nvSpPr>
            <p:spPr>
              <a:xfrm>
                <a:off x="4215314" y="4878719"/>
                <a:ext cx="176541" cy="64981"/>
              </a:xfrm>
              <a:custGeom>
                <a:avLst/>
                <a:gdLst/>
                <a:ahLst/>
                <a:cxnLst/>
                <a:rect l="l" t="t" r="r" b="b"/>
                <a:pathLst>
                  <a:path w="2752"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4" name="Google Shape;2444;p80"/>
              <p:cNvSpPr/>
              <p:nvPr/>
            </p:nvSpPr>
            <p:spPr>
              <a:xfrm>
                <a:off x="3268268" y="4878719"/>
                <a:ext cx="176477" cy="64981"/>
              </a:xfrm>
              <a:custGeom>
                <a:avLst/>
                <a:gdLst/>
                <a:ahLst/>
                <a:cxnLst/>
                <a:rect l="l" t="t" r="r" b="b"/>
                <a:pathLst>
                  <a:path w="2751" h="1013" extrusionOk="0">
                    <a:moveTo>
                      <a:pt x="0" y="1"/>
                    </a:moveTo>
                    <a:lnTo>
                      <a:pt x="0" y="1013"/>
                    </a:lnTo>
                    <a:lnTo>
                      <a:pt x="2750" y="1013"/>
                    </a:lnTo>
                    <a:lnTo>
                      <a:pt x="27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5" name="Google Shape;2445;p80"/>
              <p:cNvSpPr/>
              <p:nvPr/>
            </p:nvSpPr>
            <p:spPr>
              <a:xfrm>
                <a:off x="5161655" y="4878719"/>
                <a:ext cx="176477" cy="64981"/>
              </a:xfrm>
              <a:custGeom>
                <a:avLst/>
                <a:gdLst/>
                <a:ahLst/>
                <a:cxnLst/>
                <a:rect l="l" t="t" r="r" b="b"/>
                <a:pathLst>
                  <a:path w="2751"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6" name="Google Shape;2446;p80"/>
              <p:cNvSpPr/>
              <p:nvPr/>
            </p:nvSpPr>
            <p:spPr>
              <a:xfrm>
                <a:off x="3229265" y="4040119"/>
                <a:ext cx="2134848" cy="866953"/>
              </a:xfrm>
              <a:custGeom>
                <a:avLst/>
                <a:gdLst/>
                <a:ahLst/>
                <a:cxnLst/>
                <a:rect l="l" t="t" r="r" b="b"/>
                <a:pathLst>
                  <a:path w="33279" h="13515" extrusionOk="0">
                    <a:moveTo>
                      <a:pt x="1" y="1"/>
                    </a:moveTo>
                    <a:lnTo>
                      <a:pt x="1" y="13514"/>
                    </a:lnTo>
                    <a:lnTo>
                      <a:pt x="33279" y="13514"/>
                    </a:lnTo>
                    <a:lnTo>
                      <a:pt x="33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7" name="Google Shape;2447;p80"/>
              <p:cNvSpPr/>
              <p:nvPr/>
            </p:nvSpPr>
            <p:spPr>
              <a:xfrm>
                <a:off x="3229265" y="4019528"/>
                <a:ext cx="2134848" cy="64981"/>
              </a:xfrm>
              <a:custGeom>
                <a:avLst/>
                <a:gdLst/>
                <a:ahLst/>
                <a:cxnLst/>
                <a:rect l="l" t="t" r="r" b="b"/>
                <a:pathLst>
                  <a:path w="33279" h="1013" extrusionOk="0">
                    <a:moveTo>
                      <a:pt x="1" y="0"/>
                    </a:moveTo>
                    <a:lnTo>
                      <a:pt x="1" y="1012"/>
                    </a:lnTo>
                    <a:lnTo>
                      <a:pt x="33279" y="1012"/>
                    </a:lnTo>
                    <a:lnTo>
                      <a:pt x="33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8" name="Google Shape;2448;p80"/>
              <p:cNvSpPr/>
              <p:nvPr/>
            </p:nvSpPr>
            <p:spPr>
              <a:xfrm>
                <a:off x="4028959" y="4085215"/>
                <a:ext cx="19181" cy="821858"/>
              </a:xfrm>
              <a:custGeom>
                <a:avLst/>
                <a:gdLst/>
                <a:ahLst/>
                <a:cxnLst/>
                <a:rect l="l" t="t" r="r" b="b"/>
                <a:pathLst>
                  <a:path w="299" h="12812" extrusionOk="0">
                    <a:moveTo>
                      <a:pt x="1" y="0"/>
                    </a:moveTo>
                    <a:lnTo>
                      <a:pt x="1" y="12811"/>
                    </a:lnTo>
                    <a:lnTo>
                      <a:pt x="298" y="12811"/>
                    </a:lnTo>
                    <a:lnTo>
                      <a:pt x="2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9" name="Google Shape;2449;p80"/>
              <p:cNvSpPr/>
              <p:nvPr/>
            </p:nvSpPr>
            <p:spPr>
              <a:xfrm>
                <a:off x="3307977" y="4110361"/>
                <a:ext cx="671394" cy="214702"/>
              </a:xfrm>
              <a:custGeom>
                <a:avLst/>
                <a:gdLst/>
                <a:ahLst/>
                <a:cxnLst/>
                <a:rect l="l" t="t" r="r" b="b"/>
                <a:pathLst>
                  <a:path w="10466" h="3347" extrusionOk="0">
                    <a:moveTo>
                      <a:pt x="0" y="1"/>
                    </a:moveTo>
                    <a:lnTo>
                      <a:pt x="0" y="3347"/>
                    </a:lnTo>
                    <a:lnTo>
                      <a:pt x="10466" y="3347"/>
                    </a:lnTo>
                    <a:lnTo>
                      <a:pt x="104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0" name="Google Shape;2450;p80"/>
              <p:cNvSpPr/>
              <p:nvPr/>
            </p:nvSpPr>
            <p:spPr>
              <a:xfrm>
                <a:off x="3550849" y="4138650"/>
                <a:ext cx="186420" cy="27583"/>
              </a:xfrm>
              <a:custGeom>
                <a:avLst/>
                <a:gdLst/>
                <a:ahLst/>
                <a:cxnLst/>
                <a:rect l="l" t="t" r="r" b="b"/>
                <a:pathLst>
                  <a:path w="2906" h="430" extrusionOk="0">
                    <a:moveTo>
                      <a:pt x="0" y="0"/>
                    </a:moveTo>
                    <a:lnTo>
                      <a:pt x="0" y="429"/>
                    </a:lnTo>
                    <a:lnTo>
                      <a:pt x="2905" y="429"/>
                    </a:lnTo>
                    <a:lnTo>
                      <a:pt x="2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1" name="Google Shape;2451;p80"/>
              <p:cNvSpPr/>
              <p:nvPr/>
            </p:nvSpPr>
            <p:spPr>
              <a:xfrm>
                <a:off x="3307977" y="4370094"/>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2" name="Google Shape;2452;p80"/>
              <p:cNvSpPr/>
              <p:nvPr/>
            </p:nvSpPr>
            <p:spPr>
              <a:xfrm>
                <a:off x="3550849" y="4399089"/>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3" name="Google Shape;2453;p80"/>
              <p:cNvSpPr/>
              <p:nvPr/>
            </p:nvSpPr>
            <p:spPr>
              <a:xfrm>
                <a:off x="3307977" y="4630533"/>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4" name="Google Shape;2454;p80"/>
              <p:cNvSpPr/>
              <p:nvPr/>
            </p:nvSpPr>
            <p:spPr>
              <a:xfrm>
                <a:off x="3550849" y="4658758"/>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5" name="Google Shape;2455;p80"/>
              <p:cNvSpPr/>
              <p:nvPr/>
            </p:nvSpPr>
            <p:spPr>
              <a:xfrm>
                <a:off x="4095418" y="4110361"/>
                <a:ext cx="578248" cy="735579"/>
              </a:xfrm>
              <a:custGeom>
                <a:avLst/>
                <a:gdLst/>
                <a:ahLst/>
                <a:cxnLst/>
                <a:rect l="l" t="t" r="r" b="b"/>
                <a:pathLst>
                  <a:path w="9014" h="11467" extrusionOk="0">
                    <a:moveTo>
                      <a:pt x="0" y="1"/>
                    </a:moveTo>
                    <a:lnTo>
                      <a:pt x="0" y="11467"/>
                    </a:lnTo>
                    <a:lnTo>
                      <a:pt x="9014" y="11467"/>
                    </a:lnTo>
                    <a:lnTo>
                      <a:pt x="9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6" name="Google Shape;2456;p80"/>
              <p:cNvSpPr/>
              <p:nvPr/>
            </p:nvSpPr>
            <p:spPr>
              <a:xfrm>
                <a:off x="4604127"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7" name="Google Shape;2457;p80"/>
              <p:cNvSpPr/>
              <p:nvPr/>
            </p:nvSpPr>
            <p:spPr>
              <a:xfrm>
                <a:off x="4708756" y="4110361"/>
                <a:ext cx="577478" cy="735579"/>
              </a:xfrm>
              <a:custGeom>
                <a:avLst/>
                <a:gdLst/>
                <a:ahLst/>
                <a:cxnLst/>
                <a:rect l="l" t="t" r="r" b="b"/>
                <a:pathLst>
                  <a:path w="9002" h="11467" extrusionOk="0">
                    <a:moveTo>
                      <a:pt x="0" y="1"/>
                    </a:moveTo>
                    <a:lnTo>
                      <a:pt x="0" y="11467"/>
                    </a:lnTo>
                    <a:lnTo>
                      <a:pt x="9001" y="11467"/>
                    </a:lnTo>
                    <a:lnTo>
                      <a:pt x="90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8" name="Google Shape;2458;p80"/>
              <p:cNvSpPr/>
              <p:nvPr/>
            </p:nvSpPr>
            <p:spPr>
              <a:xfrm>
                <a:off x="4750774"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9" name="Google Shape;2459;p80"/>
              <p:cNvSpPr/>
              <p:nvPr/>
            </p:nvSpPr>
            <p:spPr>
              <a:xfrm>
                <a:off x="3203284" y="3940819"/>
                <a:ext cx="2199768" cy="101674"/>
              </a:xfrm>
              <a:custGeom>
                <a:avLst/>
                <a:gdLst/>
                <a:ahLst/>
                <a:cxnLst/>
                <a:rect l="l" t="t" r="r" b="b"/>
                <a:pathLst>
                  <a:path w="34291" h="1585" extrusionOk="0">
                    <a:moveTo>
                      <a:pt x="1" y="1"/>
                    </a:moveTo>
                    <a:lnTo>
                      <a:pt x="1" y="1584"/>
                    </a:lnTo>
                    <a:lnTo>
                      <a:pt x="34291" y="1584"/>
                    </a:lnTo>
                    <a:lnTo>
                      <a:pt x="34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0" name="Google Shape;2460;p80"/>
              <p:cNvSpPr/>
              <p:nvPr/>
            </p:nvSpPr>
            <p:spPr>
              <a:xfrm>
                <a:off x="3643225" y="3896557"/>
                <a:ext cx="488887" cy="44326"/>
              </a:xfrm>
              <a:custGeom>
                <a:avLst/>
                <a:gdLst/>
                <a:ahLst/>
                <a:cxnLst/>
                <a:rect l="l" t="t" r="r" b="b"/>
                <a:pathLst>
                  <a:path w="7621" h="691" extrusionOk="0">
                    <a:moveTo>
                      <a:pt x="1" y="0"/>
                    </a:moveTo>
                    <a:lnTo>
                      <a:pt x="1" y="691"/>
                    </a:lnTo>
                    <a:lnTo>
                      <a:pt x="7621" y="691"/>
                    </a:lnTo>
                    <a:lnTo>
                      <a:pt x="7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1" name="Google Shape;2461;p80"/>
              <p:cNvSpPr/>
              <p:nvPr/>
            </p:nvSpPr>
            <p:spPr>
              <a:xfrm>
                <a:off x="3761645" y="3784235"/>
                <a:ext cx="251340" cy="112386"/>
              </a:xfrm>
              <a:custGeom>
                <a:avLst/>
                <a:gdLst/>
                <a:ahLst/>
                <a:cxnLst/>
                <a:rect l="l" t="t" r="r" b="b"/>
                <a:pathLst>
                  <a:path w="3918" h="1752" extrusionOk="0">
                    <a:moveTo>
                      <a:pt x="0" y="1"/>
                    </a:moveTo>
                    <a:lnTo>
                      <a:pt x="0" y="1751"/>
                    </a:lnTo>
                    <a:lnTo>
                      <a:pt x="3918" y="1751"/>
                    </a:lnTo>
                    <a:lnTo>
                      <a:pt x="39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2" name="Google Shape;2462;p80"/>
              <p:cNvSpPr/>
              <p:nvPr/>
            </p:nvSpPr>
            <p:spPr>
              <a:xfrm>
                <a:off x="3391179" y="3192346"/>
                <a:ext cx="993748" cy="635509"/>
              </a:xfrm>
              <a:custGeom>
                <a:avLst/>
                <a:gdLst/>
                <a:ahLst/>
                <a:cxnLst/>
                <a:rect l="l" t="t" r="r" b="b"/>
                <a:pathLst>
                  <a:path w="15491" h="9907" extrusionOk="0">
                    <a:moveTo>
                      <a:pt x="596" y="1"/>
                    </a:moveTo>
                    <a:cubicBezTo>
                      <a:pt x="275" y="1"/>
                      <a:pt x="1" y="251"/>
                      <a:pt x="1" y="584"/>
                    </a:cubicBezTo>
                    <a:lnTo>
                      <a:pt x="1" y="9311"/>
                    </a:lnTo>
                    <a:cubicBezTo>
                      <a:pt x="1" y="9645"/>
                      <a:pt x="275" y="9907"/>
                      <a:pt x="596" y="9907"/>
                    </a:cubicBezTo>
                    <a:lnTo>
                      <a:pt x="14896" y="9907"/>
                    </a:lnTo>
                    <a:cubicBezTo>
                      <a:pt x="15229" y="9907"/>
                      <a:pt x="15491" y="9645"/>
                      <a:pt x="15491" y="9311"/>
                    </a:cubicBezTo>
                    <a:lnTo>
                      <a:pt x="15491" y="584"/>
                    </a:lnTo>
                    <a:cubicBezTo>
                      <a:pt x="15491" y="263"/>
                      <a:pt x="15229" y="1"/>
                      <a:pt x="14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3" name="Google Shape;2463;p80"/>
              <p:cNvSpPr/>
              <p:nvPr/>
            </p:nvSpPr>
            <p:spPr>
              <a:xfrm>
                <a:off x="3867814" y="3773586"/>
                <a:ext cx="39773" cy="40541"/>
              </a:xfrm>
              <a:custGeom>
                <a:avLst/>
                <a:gdLst/>
                <a:ahLst/>
                <a:cxnLst/>
                <a:rect l="l" t="t" r="r" b="b"/>
                <a:pathLst>
                  <a:path w="620" h="632" extrusionOk="0">
                    <a:moveTo>
                      <a:pt x="310" y="0"/>
                    </a:moveTo>
                    <a:cubicBezTo>
                      <a:pt x="143" y="0"/>
                      <a:pt x="0" y="143"/>
                      <a:pt x="0" y="310"/>
                    </a:cubicBezTo>
                    <a:cubicBezTo>
                      <a:pt x="0" y="488"/>
                      <a:pt x="143" y="631"/>
                      <a:pt x="310" y="631"/>
                    </a:cubicBezTo>
                    <a:cubicBezTo>
                      <a:pt x="477" y="631"/>
                      <a:pt x="620" y="488"/>
                      <a:pt x="620" y="310"/>
                    </a:cubicBezTo>
                    <a:cubicBezTo>
                      <a:pt x="620" y="143"/>
                      <a:pt x="477" y="0"/>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4" name="Google Shape;2464;p80"/>
              <p:cNvSpPr/>
              <p:nvPr/>
            </p:nvSpPr>
            <p:spPr>
              <a:xfrm>
                <a:off x="3433967" y="3234362"/>
                <a:ext cx="907466" cy="519402"/>
              </a:xfrm>
              <a:custGeom>
                <a:avLst/>
                <a:gdLst/>
                <a:ahLst/>
                <a:cxnLst/>
                <a:rect l="l" t="t" r="r" b="b"/>
                <a:pathLst>
                  <a:path w="14146" h="8097" extrusionOk="0">
                    <a:moveTo>
                      <a:pt x="144" y="1"/>
                    </a:moveTo>
                    <a:cubicBezTo>
                      <a:pt x="60" y="1"/>
                      <a:pt x="1" y="60"/>
                      <a:pt x="1" y="131"/>
                    </a:cubicBezTo>
                    <a:lnTo>
                      <a:pt x="1" y="7978"/>
                    </a:lnTo>
                    <a:cubicBezTo>
                      <a:pt x="1" y="8037"/>
                      <a:pt x="60" y="8097"/>
                      <a:pt x="144" y="8097"/>
                    </a:cubicBezTo>
                    <a:lnTo>
                      <a:pt x="14014" y="8097"/>
                    </a:lnTo>
                    <a:cubicBezTo>
                      <a:pt x="14086" y="8097"/>
                      <a:pt x="14145" y="8049"/>
                      <a:pt x="14145" y="7978"/>
                    </a:cubicBezTo>
                    <a:lnTo>
                      <a:pt x="14145" y="131"/>
                    </a:lnTo>
                    <a:cubicBezTo>
                      <a:pt x="14145" y="72"/>
                      <a:pt x="14086" y="12"/>
                      <a:pt x="14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5" name="Google Shape;2465;p80"/>
              <p:cNvSpPr/>
              <p:nvPr/>
            </p:nvSpPr>
            <p:spPr>
              <a:xfrm>
                <a:off x="3435507" y="3234362"/>
                <a:ext cx="905926" cy="64212"/>
              </a:xfrm>
              <a:custGeom>
                <a:avLst/>
                <a:gdLst/>
                <a:ahLst/>
                <a:cxnLst/>
                <a:rect l="l" t="t" r="r" b="b"/>
                <a:pathLst>
                  <a:path w="14122" h="1001" extrusionOk="0">
                    <a:moveTo>
                      <a:pt x="131" y="1"/>
                    </a:moveTo>
                    <a:cubicBezTo>
                      <a:pt x="60" y="1"/>
                      <a:pt x="0" y="60"/>
                      <a:pt x="0" y="131"/>
                    </a:cubicBezTo>
                    <a:lnTo>
                      <a:pt x="0" y="1001"/>
                    </a:lnTo>
                    <a:lnTo>
                      <a:pt x="14121" y="1001"/>
                    </a:lnTo>
                    <a:lnTo>
                      <a:pt x="14121" y="131"/>
                    </a:lnTo>
                    <a:cubicBezTo>
                      <a:pt x="14121" y="72"/>
                      <a:pt x="14062" y="12"/>
                      <a:pt x="14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6" name="Google Shape;2466;p80"/>
              <p:cNvSpPr/>
              <p:nvPr/>
            </p:nvSpPr>
            <p:spPr>
              <a:xfrm>
                <a:off x="4269585" y="3251939"/>
                <a:ext cx="29060" cy="29059"/>
              </a:xfrm>
              <a:custGeom>
                <a:avLst/>
                <a:gdLst/>
                <a:ahLst/>
                <a:cxnLst/>
                <a:rect l="l" t="t" r="r" b="b"/>
                <a:pathLst>
                  <a:path w="453" h="453" extrusionOk="0">
                    <a:moveTo>
                      <a:pt x="226" y="0"/>
                    </a:moveTo>
                    <a:cubicBezTo>
                      <a:pt x="95" y="0"/>
                      <a:pt x="0" y="108"/>
                      <a:pt x="0" y="227"/>
                    </a:cubicBezTo>
                    <a:cubicBezTo>
                      <a:pt x="0" y="358"/>
                      <a:pt x="95" y="453"/>
                      <a:pt x="226" y="453"/>
                    </a:cubicBezTo>
                    <a:cubicBezTo>
                      <a:pt x="345" y="453"/>
                      <a:pt x="453" y="358"/>
                      <a:pt x="453" y="227"/>
                    </a:cubicBezTo>
                    <a:cubicBezTo>
                      <a:pt x="453" y="108"/>
                      <a:pt x="345"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7" name="Google Shape;2467;p80"/>
              <p:cNvSpPr/>
              <p:nvPr/>
            </p:nvSpPr>
            <p:spPr>
              <a:xfrm>
                <a:off x="4213775" y="3251939"/>
                <a:ext cx="29124" cy="29059"/>
              </a:xfrm>
              <a:custGeom>
                <a:avLst/>
                <a:gdLst/>
                <a:ahLst/>
                <a:cxnLst/>
                <a:rect l="l" t="t" r="r" b="b"/>
                <a:pathLst>
                  <a:path w="454" h="453" extrusionOk="0">
                    <a:moveTo>
                      <a:pt x="227" y="0"/>
                    </a:moveTo>
                    <a:cubicBezTo>
                      <a:pt x="108" y="0"/>
                      <a:pt x="1" y="108"/>
                      <a:pt x="1" y="227"/>
                    </a:cubicBezTo>
                    <a:cubicBezTo>
                      <a:pt x="1" y="358"/>
                      <a:pt x="108" y="453"/>
                      <a:pt x="227" y="453"/>
                    </a:cubicBezTo>
                    <a:cubicBezTo>
                      <a:pt x="358" y="453"/>
                      <a:pt x="453" y="358"/>
                      <a:pt x="453" y="227"/>
                    </a:cubicBezTo>
                    <a:cubicBezTo>
                      <a:pt x="453" y="108"/>
                      <a:pt x="358"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8" name="Google Shape;2468;p80"/>
              <p:cNvSpPr/>
              <p:nvPr/>
            </p:nvSpPr>
            <p:spPr>
              <a:xfrm>
                <a:off x="4157259" y="3251939"/>
                <a:ext cx="28354" cy="29059"/>
              </a:xfrm>
              <a:custGeom>
                <a:avLst/>
                <a:gdLst/>
                <a:ahLst/>
                <a:cxnLst/>
                <a:rect l="l" t="t" r="r" b="b"/>
                <a:pathLst>
                  <a:path w="442" h="453" extrusionOk="0">
                    <a:moveTo>
                      <a:pt x="215" y="0"/>
                    </a:moveTo>
                    <a:cubicBezTo>
                      <a:pt x="96" y="0"/>
                      <a:pt x="1" y="108"/>
                      <a:pt x="1" y="227"/>
                    </a:cubicBezTo>
                    <a:cubicBezTo>
                      <a:pt x="1" y="358"/>
                      <a:pt x="96" y="453"/>
                      <a:pt x="215" y="453"/>
                    </a:cubicBezTo>
                    <a:cubicBezTo>
                      <a:pt x="346" y="453"/>
                      <a:pt x="441" y="358"/>
                      <a:pt x="441" y="227"/>
                    </a:cubicBezTo>
                    <a:cubicBezTo>
                      <a:pt x="441" y="108"/>
                      <a:pt x="346"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9" name="Google Shape;2469;p80"/>
              <p:cNvSpPr/>
              <p:nvPr/>
            </p:nvSpPr>
            <p:spPr>
              <a:xfrm>
                <a:off x="4007597" y="3316086"/>
                <a:ext cx="322354" cy="423951"/>
              </a:xfrm>
              <a:custGeom>
                <a:avLst/>
                <a:gdLst/>
                <a:ahLst/>
                <a:cxnLst/>
                <a:rect l="l" t="t" r="r" b="b"/>
                <a:pathLst>
                  <a:path w="5025" h="6609" extrusionOk="0">
                    <a:moveTo>
                      <a:pt x="0" y="0"/>
                    </a:moveTo>
                    <a:lnTo>
                      <a:pt x="0" y="6608"/>
                    </a:lnTo>
                    <a:lnTo>
                      <a:pt x="5025" y="6608"/>
                    </a:lnTo>
                    <a:lnTo>
                      <a:pt x="50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0" name="Google Shape;2470;p80"/>
              <p:cNvSpPr/>
              <p:nvPr/>
            </p:nvSpPr>
            <p:spPr>
              <a:xfrm>
                <a:off x="4074826" y="3342066"/>
                <a:ext cx="226129" cy="14561"/>
              </a:xfrm>
              <a:custGeom>
                <a:avLst/>
                <a:gdLst/>
                <a:ahLst/>
                <a:cxnLst/>
                <a:rect l="l" t="t" r="r" b="b"/>
                <a:pathLst>
                  <a:path w="3525" h="227" extrusionOk="0">
                    <a:moveTo>
                      <a:pt x="0" y="0"/>
                    </a:moveTo>
                    <a:lnTo>
                      <a:pt x="0" y="227"/>
                    </a:lnTo>
                    <a:lnTo>
                      <a:pt x="3524" y="227"/>
                    </a:lnTo>
                    <a:lnTo>
                      <a:pt x="35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1" name="Google Shape;2471;p80"/>
              <p:cNvSpPr/>
              <p:nvPr/>
            </p:nvSpPr>
            <p:spPr>
              <a:xfrm>
                <a:off x="4029728" y="3397810"/>
                <a:ext cx="270456" cy="13792"/>
              </a:xfrm>
              <a:custGeom>
                <a:avLst/>
                <a:gdLst/>
                <a:ahLst/>
                <a:cxnLst/>
                <a:rect l="l" t="t" r="r" b="b"/>
                <a:pathLst>
                  <a:path w="4216" h="215" extrusionOk="0">
                    <a:moveTo>
                      <a:pt x="1" y="0"/>
                    </a:moveTo>
                    <a:lnTo>
                      <a:pt x="1" y="215"/>
                    </a:lnTo>
                    <a:lnTo>
                      <a:pt x="4215" y="215"/>
                    </a:lnTo>
                    <a:lnTo>
                      <a:pt x="4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2" name="Google Shape;2472;p80"/>
              <p:cNvSpPr/>
              <p:nvPr/>
            </p:nvSpPr>
            <p:spPr>
              <a:xfrm>
                <a:off x="4029728" y="3453554"/>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3" name="Google Shape;2473;p80"/>
              <p:cNvSpPr/>
              <p:nvPr/>
            </p:nvSpPr>
            <p:spPr>
              <a:xfrm>
                <a:off x="4029728" y="3516162"/>
                <a:ext cx="270456" cy="13856"/>
              </a:xfrm>
              <a:custGeom>
                <a:avLst/>
                <a:gdLst/>
                <a:ahLst/>
                <a:cxnLst/>
                <a:rect l="l" t="t" r="r" b="b"/>
                <a:pathLst>
                  <a:path w="4216" h="216" extrusionOk="0">
                    <a:moveTo>
                      <a:pt x="1" y="1"/>
                    </a:moveTo>
                    <a:lnTo>
                      <a:pt x="1" y="215"/>
                    </a:lnTo>
                    <a:lnTo>
                      <a:pt x="4215" y="215"/>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4" name="Google Shape;2474;p80"/>
              <p:cNvSpPr/>
              <p:nvPr/>
            </p:nvSpPr>
            <p:spPr>
              <a:xfrm>
                <a:off x="4029728" y="3574216"/>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5" name="Google Shape;2475;p80"/>
              <p:cNvSpPr/>
              <p:nvPr/>
            </p:nvSpPr>
            <p:spPr>
              <a:xfrm>
                <a:off x="4029728" y="3633039"/>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6" name="Google Shape;2476;p80"/>
              <p:cNvSpPr/>
              <p:nvPr/>
            </p:nvSpPr>
            <p:spPr>
              <a:xfrm>
                <a:off x="4029728" y="3688783"/>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7" name="Google Shape;2477;p80"/>
              <p:cNvSpPr/>
              <p:nvPr/>
            </p:nvSpPr>
            <p:spPr>
              <a:xfrm>
                <a:off x="3534811" y="3365737"/>
                <a:ext cx="324663" cy="324650"/>
              </a:xfrm>
              <a:custGeom>
                <a:avLst/>
                <a:gdLst/>
                <a:ahLst/>
                <a:cxnLst/>
                <a:rect l="l" t="t" r="r" b="b"/>
                <a:pathLst>
                  <a:path w="5061" h="5061" extrusionOk="0">
                    <a:moveTo>
                      <a:pt x="2524" y="0"/>
                    </a:moveTo>
                    <a:cubicBezTo>
                      <a:pt x="1131" y="0"/>
                      <a:pt x="0" y="1131"/>
                      <a:pt x="0" y="2536"/>
                    </a:cubicBezTo>
                    <a:cubicBezTo>
                      <a:pt x="0" y="3929"/>
                      <a:pt x="1131" y="5061"/>
                      <a:pt x="2524" y="5061"/>
                    </a:cubicBezTo>
                    <a:cubicBezTo>
                      <a:pt x="3917" y="5061"/>
                      <a:pt x="5060" y="3929"/>
                      <a:pt x="5060" y="2536"/>
                    </a:cubicBezTo>
                    <a:cubicBezTo>
                      <a:pt x="5060" y="1131"/>
                      <a:pt x="3917" y="0"/>
                      <a:pt x="2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8" name="Google Shape;2478;p80"/>
              <p:cNvSpPr/>
              <p:nvPr/>
            </p:nvSpPr>
            <p:spPr>
              <a:xfrm>
                <a:off x="3552388" y="3384083"/>
                <a:ext cx="288739" cy="287958"/>
              </a:xfrm>
              <a:custGeom>
                <a:avLst/>
                <a:gdLst/>
                <a:ahLst/>
                <a:cxnLst/>
                <a:rect l="l" t="t" r="r" b="b"/>
                <a:pathLst>
                  <a:path w="4501" h="4489" extrusionOk="0">
                    <a:moveTo>
                      <a:pt x="2250" y="0"/>
                    </a:moveTo>
                    <a:cubicBezTo>
                      <a:pt x="1012" y="0"/>
                      <a:pt x="0" y="1012"/>
                      <a:pt x="0" y="2250"/>
                    </a:cubicBezTo>
                    <a:cubicBezTo>
                      <a:pt x="0" y="3489"/>
                      <a:pt x="1012" y="4489"/>
                      <a:pt x="2250" y="4489"/>
                    </a:cubicBezTo>
                    <a:cubicBezTo>
                      <a:pt x="3489" y="4489"/>
                      <a:pt x="4501" y="3489"/>
                      <a:pt x="4501" y="2250"/>
                    </a:cubicBezTo>
                    <a:cubicBezTo>
                      <a:pt x="4501" y="1012"/>
                      <a:pt x="3489"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79" name="Google Shape;2479;p80"/>
            <p:cNvGrpSpPr/>
            <p:nvPr/>
          </p:nvGrpSpPr>
          <p:grpSpPr>
            <a:xfrm>
              <a:off x="1599268" y="2609546"/>
              <a:ext cx="1122048" cy="2199233"/>
              <a:chOff x="786993" y="2814196"/>
              <a:chExt cx="1122048" cy="2199233"/>
            </a:xfrm>
          </p:grpSpPr>
          <p:sp>
            <p:nvSpPr>
              <p:cNvPr id="2480" name="Google Shape;2480;p80"/>
              <p:cNvSpPr/>
              <p:nvPr/>
            </p:nvSpPr>
            <p:spPr>
              <a:xfrm>
                <a:off x="1530171" y="4045443"/>
                <a:ext cx="210091" cy="882798"/>
              </a:xfrm>
              <a:custGeom>
                <a:avLst/>
                <a:gdLst/>
                <a:ahLst/>
                <a:cxnLst/>
                <a:rect l="l" t="t" r="r" b="b"/>
                <a:pathLst>
                  <a:path w="3275" h="13762" extrusionOk="0">
                    <a:moveTo>
                      <a:pt x="3275" y="1"/>
                    </a:moveTo>
                    <a:lnTo>
                      <a:pt x="3275" y="1"/>
                    </a:lnTo>
                    <a:cubicBezTo>
                      <a:pt x="2144" y="596"/>
                      <a:pt x="1072" y="953"/>
                      <a:pt x="0" y="1323"/>
                    </a:cubicBezTo>
                    <a:lnTo>
                      <a:pt x="0" y="3347"/>
                    </a:lnTo>
                    <a:cubicBezTo>
                      <a:pt x="12" y="5514"/>
                      <a:pt x="36" y="7621"/>
                      <a:pt x="60" y="9764"/>
                    </a:cubicBezTo>
                    <a:cubicBezTo>
                      <a:pt x="72" y="11074"/>
                      <a:pt x="72" y="12383"/>
                      <a:pt x="72" y="13729"/>
                    </a:cubicBezTo>
                    <a:cubicBezTo>
                      <a:pt x="163" y="13752"/>
                      <a:pt x="307" y="13761"/>
                      <a:pt x="482" y="13761"/>
                    </a:cubicBezTo>
                    <a:cubicBezTo>
                      <a:pt x="1132" y="13761"/>
                      <a:pt x="2208" y="13625"/>
                      <a:pt x="2536" y="13503"/>
                    </a:cubicBezTo>
                    <a:cubicBezTo>
                      <a:pt x="2655" y="12121"/>
                      <a:pt x="2763" y="10764"/>
                      <a:pt x="2858" y="9431"/>
                    </a:cubicBezTo>
                    <a:cubicBezTo>
                      <a:pt x="2989" y="7419"/>
                      <a:pt x="3096" y="5418"/>
                      <a:pt x="3167" y="3382"/>
                    </a:cubicBezTo>
                    <a:cubicBezTo>
                      <a:pt x="3215" y="2263"/>
                      <a:pt x="3239" y="1156"/>
                      <a:pt x="3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1" name="Google Shape;2481;p80"/>
              <p:cNvSpPr/>
              <p:nvPr/>
            </p:nvSpPr>
            <p:spPr>
              <a:xfrm>
                <a:off x="1279665" y="4027931"/>
                <a:ext cx="229144" cy="907751"/>
              </a:xfrm>
              <a:custGeom>
                <a:avLst/>
                <a:gdLst/>
                <a:ahLst/>
                <a:cxnLst/>
                <a:rect l="l" t="t" r="r" b="b"/>
                <a:pathLst>
                  <a:path w="3572" h="14151" extrusionOk="0">
                    <a:moveTo>
                      <a:pt x="405" y="0"/>
                    </a:moveTo>
                    <a:cubicBezTo>
                      <a:pt x="345" y="1203"/>
                      <a:pt x="286" y="2405"/>
                      <a:pt x="226" y="3596"/>
                    </a:cubicBezTo>
                    <a:cubicBezTo>
                      <a:pt x="131" y="5536"/>
                      <a:pt x="83" y="7465"/>
                      <a:pt x="36" y="9382"/>
                    </a:cubicBezTo>
                    <a:cubicBezTo>
                      <a:pt x="0" y="10870"/>
                      <a:pt x="0" y="12359"/>
                      <a:pt x="12" y="13847"/>
                    </a:cubicBezTo>
                    <a:cubicBezTo>
                      <a:pt x="768" y="14036"/>
                      <a:pt x="1617" y="14151"/>
                      <a:pt x="2370" y="14151"/>
                    </a:cubicBezTo>
                    <a:cubicBezTo>
                      <a:pt x="2471" y="14151"/>
                      <a:pt x="2570" y="14149"/>
                      <a:pt x="2667" y="14145"/>
                    </a:cubicBezTo>
                    <a:cubicBezTo>
                      <a:pt x="2762" y="12775"/>
                      <a:pt x="2858" y="11394"/>
                      <a:pt x="2965" y="10013"/>
                    </a:cubicBezTo>
                    <a:cubicBezTo>
                      <a:pt x="3108" y="7882"/>
                      <a:pt x="3274" y="5751"/>
                      <a:pt x="3429" y="3631"/>
                    </a:cubicBezTo>
                    <a:cubicBezTo>
                      <a:pt x="3477" y="2941"/>
                      <a:pt x="3524" y="2262"/>
                      <a:pt x="3572" y="1572"/>
                    </a:cubicBezTo>
                    <a:cubicBezTo>
                      <a:pt x="2536" y="1131"/>
                      <a:pt x="1488" y="67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2" name="Google Shape;2482;p80"/>
              <p:cNvSpPr/>
              <p:nvPr/>
            </p:nvSpPr>
            <p:spPr>
              <a:xfrm>
                <a:off x="1184915" y="4899952"/>
                <a:ext cx="278090" cy="113477"/>
              </a:xfrm>
              <a:custGeom>
                <a:avLst/>
                <a:gdLst/>
                <a:ahLst/>
                <a:cxnLst/>
                <a:rect l="l" t="t" r="r" b="b"/>
                <a:pathLst>
                  <a:path w="4335" h="1769" extrusionOk="0">
                    <a:moveTo>
                      <a:pt x="3500" y="1"/>
                    </a:moveTo>
                    <a:cubicBezTo>
                      <a:pt x="3094" y="1"/>
                      <a:pt x="2510" y="23"/>
                      <a:pt x="1941" y="122"/>
                    </a:cubicBezTo>
                    <a:cubicBezTo>
                      <a:pt x="918" y="313"/>
                      <a:pt x="1" y="991"/>
                      <a:pt x="48" y="1491"/>
                    </a:cubicBezTo>
                    <a:cubicBezTo>
                      <a:pt x="70" y="1677"/>
                      <a:pt x="1501" y="1768"/>
                      <a:pt x="2681" y="1768"/>
                    </a:cubicBezTo>
                    <a:cubicBezTo>
                      <a:pt x="3471" y="1768"/>
                      <a:pt x="4149" y="1727"/>
                      <a:pt x="4216" y="1646"/>
                    </a:cubicBezTo>
                    <a:cubicBezTo>
                      <a:pt x="4335" y="1491"/>
                      <a:pt x="4037" y="15"/>
                      <a:pt x="4037" y="15"/>
                    </a:cubicBezTo>
                    <a:cubicBezTo>
                      <a:pt x="4037" y="15"/>
                      <a:pt x="3825" y="1"/>
                      <a:pt x="3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3" name="Google Shape;2483;p80"/>
              <p:cNvSpPr/>
              <p:nvPr/>
            </p:nvSpPr>
            <p:spPr>
              <a:xfrm>
                <a:off x="1521767" y="4899952"/>
                <a:ext cx="277320" cy="113477"/>
              </a:xfrm>
              <a:custGeom>
                <a:avLst/>
                <a:gdLst/>
                <a:ahLst/>
                <a:cxnLst/>
                <a:rect l="l" t="t" r="r" b="b"/>
                <a:pathLst>
                  <a:path w="4323" h="1769" extrusionOk="0">
                    <a:moveTo>
                      <a:pt x="835" y="1"/>
                    </a:moveTo>
                    <a:cubicBezTo>
                      <a:pt x="510" y="1"/>
                      <a:pt x="298" y="15"/>
                      <a:pt x="298" y="15"/>
                    </a:cubicBezTo>
                    <a:cubicBezTo>
                      <a:pt x="298" y="15"/>
                      <a:pt x="0" y="1491"/>
                      <a:pt x="119" y="1646"/>
                    </a:cubicBezTo>
                    <a:cubicBezTo>
                      <a:pt x="182" y="1727"/>
                      <a:pt x="858" y="1768"/>
                      <a:pt x="1648" y="1768"/>
                    </a:cubicBezTo>
                    <a:cubicBezTo>
                      <a:pt x="2830" y="1768"/>
                      <a:pt x="4265" y="1677"/>
                      <a:pt x="4287" y="1491"/>
                    </a:cubicBezTo>
                    <a:cubicBezTo>
                      <a:pt x="4322" y="991"/>
                      <a:pt x="3418" y="313"/>
                      <a:pt x="2394" y="122"/>
                    </a:cubicBezTo>
                    <a:cubicBezTo>
                      <a:pt x="1825" y="23"/>
                      <a:pt x="1241" y="1"/>
                      <a:pt x="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4" name="Google Shape;2484;p80"/>
              <p:cNvSpPr/>
              <p:nvPr/>
            </p:nvSpPr>
            <p:spPr>
              <a:xfrm>
                <a:off x="1281910" y="4258541"/>
                <a:ext cx="217789" cy="411763"/>
              </a:xfrm>
              <a:custGeom>
                <a:avLst/>
                <a:gdLst/>
                <a:ahLst/>
                <a:cxnLst/>
                <a:rect l="l" t="t" r="r" b="b"/>
                <a:pathLst>
                  <a:path w="3395" h="6419" extrusionOk="0">
                    <a:moveTo>
                      <a:pt x="191" y="1"/>
                    </a:moveTo>
                    <a:cubicBezTo>
                      <a:pt x="96" y="1941"/>
                      <a:pt x="48" y="3870"/>
                      <a:pt x="1" y="5787"/>
                    </a:cubicBezTo>
                    <a:cubicBezTo>
                      <a:pt x="953" y="6132"/>
                      <a:pt x="1930" y="6323"/>
                      <a:pt x="2930" y="6418"/>
                    </a:cubicBezTo>
                    <a:cubicBezTo>
                      <a:pt x="3073" y="4287"/>
                      <a:pt x="3239" y="2156"/>
                      <a:pt x="3394" y="36"/>
                    </a:cubicBezTo>
                    <a:cubicBezTo>
                      <a:pt x="2334" y="13"/>
                      <a:pt x="1263" y="1"/>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5" name="Google Shape;2485;p80"/>
              <p:cNvSpPr/>
              <p:nvPr/>
            </p:nvSpPr>
            <p:spPr>
              <a:xfrm>
                <a:off x="1529401" y="4260851"/>
                <a:ext cx="203997" cy="410993"/>
              </a:xfrm>
              <a:custGeom>
                <a:avLst/>
                <a:gdLst/>
                <a:ahLst/>
                <a:cxnLst/>
                <a:rect l="l" t="t" r="r" b="b"/>
                <a:pathLst>
                  <a:path w="3180" h="6407" extrusionOk="0">
                    <a:moveTo>
                      <a:pt x="0" y="0"/>
                    </a:moveTo>
                    <a:cubicBezTo>
                      <a:pt x="12" y="2156"/>
                      <a:pt x="36" y="4263"/>
                      <a:pt x="60" y="6406"/>
                    </a:cubicBezTo>
                    <a:cubicBezTo>
                      <a:pt x="1013" y="6406"/>
                      <a:pt x="1953" y="6287"/>
                      <a:pt x="2870" y="6073"/>
                    </a:cubicBezTo>
                    <a:cubicBezTo>
                      <a:pt x="3001" y="4061"/>
                      <a:pt x="3108" y="2060"/>
                      <a:pt x="3179" y="24"/>
                    </a:cubicBezTo>
                    <a:cubicBezTo>
                      <a:pt x="2120" y="12"/>
                      <a:pt x="1072"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6" name="Google Shape;2486;p80"/>
              <p:cNvSpPr/>
              <p:nvPr/>
            </p:nvSpPr>
            <p:spPr>
              <a:xfrm>
                <a:off x="1478209" y="2979248"/>
                <a:ext cx="178016" cy="231059"/>
              </a:xfrm>
              <a:custGeom>
                <a:avLst/>
                <a:gdLst/>
                <a:ahLst/>
                <a:cxnLst/>
                <a:rect l="l" t="t" r="r" b="b"/>
                <a:pathLst>
                  <a:path w="2775" h="3602" extrusionOk="0">
                    <a:moveTo>
                      <a:pt x="2644" y="1"/>
                    </a:moveTo>
                    <a:lnTo>
                      <a:pt x="2644" y="1"/>
                    </a:lnTo>
                    <a:cubicBezTo>
                      <a:pt x="1787" y="72"/>
                      <a:pt x="1060" y="525"/>
                      <a:pt x="632" y="1180"/>
                    </a:cubicBezTo>
                    <a:cubicBezTo>
                      <a:pt x="167" y="1834"/>
                      <a:pt x="1" y="2668"/>
                      <a:pt x="179" y="3442"/>
                    </a:cubicBezTo>
                    <a:cubicBezTo>
                      <a:pt x="190" y="3442"/>
                      <a:pt x="202" y="3441"/>
                      <a:pt x="213" y="3441"/>
                    </a:cubicBezTo>
                    <a:cubicBezTo>
                      <a:pt x="644" y="3441"/>
                      <a:pt x="1087" y="3601"/>
                      <a:pt x="1507" y="3601"/>
                    </a:cubicBezTo>
                    <a:cubicBezTo>
                      <a:pt x="1668" y="3601"/>
                      <a:pt x="1825" y="3578"/>
                      <a:pt x="1977" y="3513"/>
                    </a:cubicBezTo>
                    <a:cubicBezTo>
                      <a:pt x="2370" y="3346"/>
                      <a:pt x="2608" y="2954"/>
                      <a:pt x="2703" y="2537"/>
                    </a:cubicBezTo>
                    <a:cubicBezTo>
                      <a:pt x="2775" y="2120"/>
                      <a:pt x="2727" y="1680"/>
                      <a:pt x="2668" y="1263"/>
                    </a:cubicBezTo>
                    <a:cubicBezTo>
                      <a:pt x="2608" y="846"/>
                      <a:pt x="2549" y="418"/>
                      <a:pt x="264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7" name="Google Shape;2487;p80"/>
              <p:cNvSpPr/>
              <p:nvPr/>
            </p:nvSpPr>
            <p:spPr>
              <a:xfrm>
                <a:off x="1596630" y="3283243"/>
                <a:ext cx="312411" cy="683620"/>
              </a:xfrm>
              <a:custGeom>
                <a:avLst/>
                <a:gdLst/>
                <a:ahLst/>
                <a:cxnLst/>
                <a:rect l="l" t="t" r="r" b="b"/>
                <a:pathLst>
                  <a:path w="4870" h="10657" extrusionOk="0">
                    <a:moveTo>
                      <a:pt x="1191" y="1"/>
                    </a:moveTo>
                    <a:lnTo>
                      <a:pt x="0" y="2144"/>
                    </a:lnTo>
                    <a:lnTo>
                      <a:pt x="1405" y="10657"/>
                    </a:lnTo>
                    <a:cubicBezTo>
                      <a:pt x="1405" y="10657"/>
                      <a:pt x="4227" y="9776"/>
                      <a:pt x="4560" y="9180"/>
                    </a:cubicBezTo>
                    <a:cubicBezTo>
                      <a:pt x="4870" y="8585"/>
                      <a:pt x="3334" y="1846"/>
                      <a:pt x="2953" y="1108"/>
                    </a:cubicBezTo>
                    <a:cubicBezTo>
                      <a:pt x="2560" y="382"/>
                      <a:pt x="1191" y="1"/>
                      <a:pt x="1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8" name="Google Shape;2488;p80"/>
              <p:cNvSpPr/>
              <p:nvPr/>
            </p:nvSpPr>
            <p:spPr>
              <a:xfrm>
                <a:off x="1220839" y="4124922"/>
                <a:ext cx="610323" cy="474563"/>
              </a:xfrm>
              <a:custGeom>
                <a:avLst/>
                <a:gdLst/>
                <a:ahLst/>
                <a:cxnLst/>
                <a:rect l="l" t="t" r="r" b="b"/>
                <a:pathLst>
                  <a:path w="9514" h="7398" extrusionOk="0">
                    <a:moveTo>
                      <a:pt x="9073" y="0"/>
                    </a:moveTo>
                    <a:cubicBezTo>
                      <a:pt x="8120" y="1119"/>
                      <a:pt x="6846" y="1977"/>
                      <a:pt x="5465" y="2477"/>
                    </a:cubicBezTo>
                    <a:cubicBezTo>
                      <a:pt x="4290" y="2893"/>
                      <a:pt x="3053" y="3074"/>
                      <a:pt x="1805" y="3074"/>
                    </a:cubicBezTo>
                    <a:cubicBezTo>
                      <a:pt x="1232" y="3074"/>
                      <a:pt x="657" y="3036"/>
                      <a:pt x="84" y="2965"/>
                    </a:cubicBezTo>
                    <a:lnTo>
                      <a:pt x="84" y="2965"/>
                    </a:lnTo>
                    <a:cubicBezTo>
                      <a:pt x="0" y="5108"/>
                      <a:pt x="12" y="6656"/>
                      <a:pt x="238" y="6834"/>
                    </a:cubicBezTo>
                    <a:cubicBezTo>
                      <a:pt x="711" y="7229"/>
                      <a:pt x="2381" y="7397"/>
                      <a:pt x="4168" y="7397"/>
                    </a:cubicBezTo>
                    <a:cubicBezTo>
                      <a:pt x="6479" y="7397"/>
                      <a:pt x="8984" y="7116"/>
                      <a:pt x="9347" y="6680"/>
                    </a:cubicBezTo>
                    <a:cubicBezTo>
                      <a:pt x="9513" y="6489"/>
                      <a:pt x="9347" y="3548"/>
                      <a:pt x="9073" y="0"/>
                    </a:cubicBezTo>
                    <a:close/>
                  </a:path>
                </a:pathLst>
              </a:custGeom>
              <a:solidFill>
                <a:srgbClr val="E4F3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9" name="Google Shape;2489;p80"/>
              <p:cNvSpPr/>
              <p:nvPr/>
            </p:nvSpPr>
            <p:spPr>
              <a:xfrm>
                <a:off x="1220839" y="3266436"/>
                <a:ext cx="610323" cy="1333049"/>
              </a:xfrm>
              <a:custGeom>
                <a:avLst/>
                <a:gdLst/>
                <a:ahLst/>
                <a:cxnLst/>
                <a:rect l="l" t="t" r="r" b="b"/>
                <a:pathLst>
                  <a:path w="9514" h="20781" extrusionOk="0">
                    <a:moveTo>
                      <a:pt x="4370" y="1"/>
                    </a:moveTo>
                    <a:cubicBezTo>
                      <a:pt x="3036" y="1"/>
                      <a:pt x="2132" y="536"/>
                      <a:pt x="2132" y="536"/>
                    </a:cubicBezTo>
                    <a:cubicBezTo>
                      <a:pt x="2132" y="536"/>
                      <a:pt x="322" y="10621"/>
                      <a:pt x="84" y="16348"/>
                    </a:cubicBezTo>
                    <a:cubicBezTo>
                      <a:pt x="0" y="18491"/>
                      <a:pt x="12" y="20039"/>
                      <a:pt x="238" y="20217"/>
                    </a:cubicBezTo>
                    <a:cubicBezTo>
                      <a:pt x="711" y="20612"/>
                      <a:pt x="2381" y="20780"/>
                      <a:pt x="4168" y="20780"/>
                    </a:cubicBezTo>
                    <a:cubicBezTo>
                      <a:pt x="6479" y="20780"/>
                      <a:pt x="8984" y="20499"/>
                      <a:pt x="9347" y="20063"/>
                    </a:cubicBezTo>
                    <a:cubicBezTo>
                      <a:pt x="9513" y="19872"/>
                      <a:pt x="9347" y="16931"/>
                      <a:pt x="9073" y="13383"/>
                    </a:cubicBezTo>
                    <a:cubicBezTo>
                      <a:pt x="8644" y="7799"/>
                      <a:pt x="7930" y="739"/>
                      <a:pt x="7751" y="560"/>
                    </a:cubicBezTo>
                    <a:cubicBezTo>
                      <a:pt x="7454" y="263"/>
                      <a:pt x="5715" y="1"/>
                      <a:pt x="4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0" name="Google Shape;2490;p80"/>
              <p:cNvSpPr/>
              <p:nvPr/>
            </p:nvSpPr>
            <p:spPr>
              <a:xfrm>
                <a:off x="1271261" y="3505514"/>
                <a:ext cx="164994" cy="410159"/>
              </a:xfrm>
              <a:custGeom>
                <a:avLst/>
                <a:gdLst/>
                <a:ahLst/>
                <a:cxnLst/>
                <a:rect l="l" t="t" r="r" b="b"/>
                <a:pathLst>
                  <a:path w="2572" h="6394" extrusionOk="0">
                    <a:moveTo>
                      <a:pt x="2429" y="0"/>
                    </a:moveTo>
                    <a:cubicBezTo>
                      <a:pt x="2381" y="0"/>
                      <a:pt x="2346" y="24"/>
                      <a:pt x="2346" y="72"/>
                    </a:cubicBezTo>
                    <a:cubicBezTo>
                      <a:pt x="2429" y="2096"/>
                      <a:pt x="1619" y="5263"/>
                      <a:pt x="1322" y="5596"/>
                    </a:cubicBezTo>
                    <a:cubicBezTo>
                      <a:pt x="1119" y="5822"/>
                      <a:pt x="429" y="6156"/>
                      <a:pt x="72" y="6251"/>
                    </a:cubicBezTo>
                    <a:cubicBezTo>
                      <a:pt x="36" y="6263"/>
                      <a:pt x="0" y="6299"/>
                      <a:pt x="12" y="6334"/>
                    </a:cubicBezTo>
                    <a:cubicBezTo>
                      <a:pt x="36" y="6370"/>
                      <a:pt x="60" y="6394"/>
                      <a:pt x="84" y="6394"/>
                    </a:cubicBezTo>
                    <a:lnTo>
                      <a:pt x="107" y="6394"/>
                    </a:lnTo>
                    <a:cubicBezTo>
                      <a:pt x="488" y="6311"/>
                      <a:pt x="1203" y="5953"/>
                      <a:pt x="1429" y="5703"/>
                    </a:cubicBezTo>
                    <a:cubicBezTo>
                      <a:pt x="1738" y="5358"/>
                      <a:pt x="2572" y="2131"/>
                      <a:pt x="2500" y="72"/>
                    </a:cubicBezTo>
                    <a:cubicBezTo>
                      <a:pt x="2500" y="24"/>
                      <a:pt x="2453"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1" name="Google Shape;2491;p80"/>
              <p:cNvSpPr/>
              <p:nvPr/>
            </p:nvSpPr>
            <p:spPr>
              <a:xfrm>
                <a:off x="786993" y="3753316"/>
                <a:ext cx="285724" cy="183911"/>
              </a:xfrm>
              <a:custGeom>
                <a:avLst/>
                <a:gdLst/>
                <a:ahLst/>
                <a:cxnLst/>
                <a:rect l="l" t="t" r="r" b="b"/>
                <a:pathLst>
                  <a:path w="4454" h="2867" extrusionOk="0">
                    <a:moveTo>
                      <a:pt x="1521" y="0"/>
                    </a:moveTo>
                    <a:cubicBezTo>
                      <a:pt x="1205" y="0"/>
                      <a:pt x="820" y="328"/>
                      <a:pt x="536" y="590"/>
                    </a:cubicBezTo>
                    <a:cubicBezTo>
                      <a:pt x="477" y="626"/>
                      <a:pt x="417" y="709"/>
                      <a:pt x="394" y="781"/>
                    </a:cubicBezTo>
                    <a:cubicBezTo>
                      <a:pt x="358" y="864"/>
                      <a:pt x="358" y="971"/>
                      <a:pt x="441" y="1043"/>
                    </a:cubicBezTo>
                    <a:cubicBezTo>
                      <a:pt x="203" y="1162"/>
                      <a:pt x="60" y="1495"/>
                      <a:pt x="155" y="1745"/>
                    </a:cubicBezTo>
                    <a:cubicBezTo>
                      <a:pt x="24" y="1876"/>
                      <a:pt x="1" y="2138"/>
                      <a:pt x="84" y="2328"/>
                    </a:cubicBezTo>
                    <a:cubicBezTo>
                      <a:pt x="155" y="2519"/>
                      <a:pt x="298" y="2650"/>
                      <a:pt x="453" y="2793"/>
                    </a:cubicBezTo>
                    <a:cubicBezTo>
                      <a:pt x="496" y="2836"/>
                      <a:pt x="552" y="2867"/>
                      <a:pt x="602" y="2867"/>
                    </a:cubicBezTo>
                    <a:cubicBezTo>
                      <a:pt x="621" y="2867"/>
                      <a:pt x="639" y="2862"/>
                      <a:pt x="655" y="2852"/>
                    </a:cubicBezTo>
                    <a:cubicBezTo>
                      <a:pt x="715" y="2805"/>
                      <a:pt x="703" y="2698"/>
                      <a:pt x="691" y="2626"/>
                    </a:cubicBezTo>
                    <a:cubicBezTo>
                      <a:pt x="644" y="2436"/>
                      <a:pt x="584" y="2257"/>
                      <a:pt x="596" y="2043"/>
                    </a:cubicBezTo>
                    <a:cubicBezTo>
                      <a:pt x="715" y="1983"/>
                      <a:pt x="834" y="1924"/>
                      <a:pt x="1048" y="1852"/>
                    </a:cubicBezTo>
                    <a:cubicBezTo>
                      <a:pt x="1359" y="2222"/>
                      <a:pt x="1821" y="2432"/>
                      <a:pt x="2305" y="2432"/>
                    </a:cubicBezTo>
                    <a:cubicBezTo>
                      <a:pt x="2413" y="2432"/>
                      <a:pt x="2523" y="2422"/>
                      <a:pt x="2632" y="2400"/>
                    </a:cubicBezTo>
                    <a:cubicBezTo>
                      <a:pt x="2739" y="2388"/>
                      <a:pt x="2846" y="2352"/>
                      <a:pt x="2953" y="2305"/>
                    </a:cubicBezTo>
                    <a:cubicBezTo>
                      <a:pt x="3453" y="2328"/>
                      <a:pt x="3953" y="2340"/>
                      <a:pt x="4454" y="2352"/>
                    </a:cubicBezTo>
                    <a:cubicBezTo>
                      <a:pt x="4382" y="1757"/>
                      <a:pt x="4287" y="1185"/>
                      <a:pt x="4263" y="602"/>
                    </a:cubicBezTo>
                    <a:cubicBezTo>
                      <a:pt x="3811" y="816"/>
                      <a:pt x="3346" y="983"/>
                      <a:pt x="2977" y="983"/>
                    </a:cubicBezTo>
                    <a:cubicBezTo>
                      <a:pt x="2894" y="924"/>
                      <a:pt x="2787" y="864"/>
                      <a:pt x="2703" y="793"/>
                    </a:cubicBezTo>
                    <a:cubicBezTo>
                      <a:pt x="2299" y="495"/>
                      <a:pt x="1894" y="90"/>
                      <a:pt x="1644" y="19"/>
                    </a:cubicBezTo>
                    <a:cubicBezTo>
                      <a:pt x="1604" y="6"/>
                      <a:pt x="1563" y="0"/>
                      <a:pt x="1521"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2" name="Google Shape;2492;p80"/>
              <p:cNvSpPr/>
              <p:nvPr/>
            </p:nvSpPr>
            <p:spPr>
              <a:xfrm>
                <a:off x="966485" y="3282986"/>
                <a:ext cx="471438" cy="662515"/>
              </a:xfrm>
              <a:custGeom>
                <a:avLst/>
                <a:gdLst/>
                <a:ahLst/>
                <a:cxnLst/>
                <a:rect l="l" t="t" r="r" b="b"/>
                <a:pathLst>
                  <a:path w="7349" h="10328" extrusionOk="0">
                    <a:moveTo>
                      <a:pt x="6720" y="0"/>
                    </a:moveTo>
                    <a:cubicBezTo>
                      <a:pt x="6703" y="0"/>
                      <a:pt x="6686" y="2"/>
                      <a:pt x="6668" y="5"/>
                    </a:cubicBezTo>
                    <a:cubicBezTo>
                      <a:pt x="6049" y="88"/>
                      <a:pt x="5108" y="612"/>
                      <a:pt x="4668" y="1862"/>
                    </a:cubicBezTo>
                    <a:cubicBezTo>
                      <a:pt x="4025" y="3695"/>
                      <a:pt x="3775" y="6077"/>
                      <a:pt x="3096" y="6982"/>
                    </a:cubicBezTo>
                    <a:cubicBezTo>
                      <a:pt x="2834" y="7351"/>
                      <a:pt x="1" y="8041"/>
                      <a:pt x="1" y="8041"/>
                    </a:cubicBezTo>
                    <a:lnTo>
                      <a:pt x="298" y="10327"/>
                    </a:lnTo>
                    <a:cubicBezTo>
                      <a:pt x="298" y="10327"/>
                      <a:pt x="4870" y="10161"/>
                      <a:pt x="5263" y="9446"/>
                    </a:cubicBezTo>
                    <a:cubicBezTo>
                      <a:pt x="5680" y="8732"/>
                      <a:pt x="6597" y="4743"/>
                      <a:pt x="6656" y="2981"/>
                    </a:cubicBezTo>
                    <a:cubicBezTo>
                      <a:pt x="6703" y="1971"/>
                      <a:pt x="7348" y="0"/>
                      <a:pt x="6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3" name="Google Shape;2493;p80"/>
              <p:cNvSpPr/>
              <p:nvPr/>
            </p:nvSpPr>
            <p:spPr>
              <a:xfrm>
                <a:off x="1304876" y="2814196"/>
                <a:ext cx="375021" cy="402718"/>
              </a:xfrm>
              <a:custGeom>
                <a:avLst/>
                <a:gdLst/>
                <a:ahLst/>
                <a:cxnLst/>
                <a:rect l="l" t="t" r="r" b="b"/>
                <a:pathLst>
                  <a:path w="5846" h="6278" extrusionOk="0">
                    <a:moveTo>
                      <a:pt x="3258" y="1"/>
                    </a:moveTo>
                    <a:cubicBezTo>
                      <a:pt x="3011" y="1"/>
                      <a:pt x="2764" y="35"/>
                      <a:pt x="2524" y="109"/>
                    </a:cubicBezTo>
                    <a:cubicBezTo>
                      <a:pt x="1881" y="300"/>
                      <a:pt x="1334" y="788"/>
                      <a:pt x="1107" y="1395"/>
                    </a:cubicBezTo>
                    <a:cubicBezTo>
                      <a:pt x="1036" y="1609"/>
                      <a:pt x="1012" y="1812"/>
                      <a:pt x="1012" y="2026"/>
                    </a:cubicBezTo>
                    <a:cubicBezTo>
                      <a:pt x="937" y="1978"/>
                      <a:pt x="856" y="1958"/>
                      <a:pt x="774" y="1958"/>
                    </a:cubicBezTo>
                    <a:cubicBezTo>
                      <a:pt x="569" y="1958"/>
                      <a:pt x="355" y="2084"/>
                      <a:pt x="202" y="2229"/>
                    </a:cubicBezTo>
                    <a:cubicBezTo>
                      <a:pt x="131" y="2312"/>
                      <a:pt x="60" y="2395"/>
                      <a:pt x="24" y="2514"/>
                    </a:cubicBezTo>
                    <a:cubicBezTo>
                      <a:pt x="0" y="2621"/>
                      <a:pt x="24" y="2752"/>
                      <a:pt x="119" y="2824"/>
                    </a:cubicBezTo>
                    <a:cubicBezTo>
                      <a:pt x="161" y="2866"/>
                      <a:pt x="223" y="2886"/>
                      <a:pt x="307" y="2886"/>
                    </a:cubicBezTo>
                    <a:cubicBezTo>
                      <a:pt x="390" y="2886"/>
                      <a:pt x="494" y="2866"/>
                      <a:pt x="619" y="2824"/>
                    </a:cubicBezTo>
                    <a:lnTo>
                      <a:pt x="619" y="2824"/>
                    </a:lnTo>
                    <a:cubicBezTo>
                      <a:pt x="238" y="3276"/>
                      <a:pt x="214" y="3943"/>
                      <a:pt x="452" y="4479"/>
                    </a:cubicBezTo>
                    <a:cubicBezTo>
                      <a:pt x="703" y="5015"/>
                      <a:pt x="1131" y="5431"/>
                      <a:pt x="1595" y="5789"/>
                    </a:cubicBezTo>
                    <a:cubicBezTo>
                      <a:pt x="1488" y="5919"/>
                      <a:pt x="1572" y="6062"/>
                      <a:pt x="1679" y="6134"/>
                    </a:cubicBezTo>
                    <a:cubicBezTo>
                      <a:pt x="1798" y="6217"/>
                      <a:pt x="1929" y="6241"/>
                      <a:pt x="2072" y="6241"/>
                    </a:cubicBezTo>
                    <a:cubicBezTo>
                      <a:pt x="2369" y="6241"/>
                      <a:pt x="2643" y="6086"/>
                      <a:pt x="2846" y="5860"/>
                    </a:cubicBezTo>
                    <a:lnTo>
                      <a:pt x="2846" y="5860"/>
                    </a:lnTo>
                    <a:cubicBezTo>
                      <a:pt x="2750" y="5979"/>
                      <a:pt x="2846" y="6181"/>
                      <a:pt x="2977" y="6241"/>
                    </a:cubicBezTo>
                    <a:cubicBezTo>
                      <a:pt x="3039" y="6267"/>
                      <a:pt x="3105" y="6277"/>
                      <a:pt x="3170" y="6277"/>
                    </a:cubicBezTo>
                    <a:cubicBezTo>
                      <a:pt x="3253" y="6277"/>
                      <a:pt x="3337" y="6261"/>
                      <a:pt x="3417" y="6241"/>
                    </a:cubicBezTo>
                    <a:cubicBezTo>
                      <a:pt x="4108" y="6027"/>
                      <a:pt x="4608" y="5312"/>
                      <a:pt x="4572" y="4598"/>
                    </a:cubicBezTo>
                    <a:cubicBezTo>
                      <a:pt x="4810" y="4241"/>
                      <a:pt x="5013" y="3812"/>
                      <a:pt x="5144" y="3348"/>
                    </a:cubicBezTo>
                    <a:cubicBezTo>
                      <a:pt x="5174" y="3352"/>
                      <a:pt x="5204" y="3354"/>
                      <a:pt x="5232" y="3354"/>
                    </a:cubicBezTo>
                    <a:cubicBezTo>
                      <a:pt x="5509" y="3354"/>
                      <a:pt x="5711" y="3156"/>
                      <a:pt x="5786" y="2919"/>
                    </a:cubicBezTo>
                    <a:cubicBezTo>
                      <a:pt x="5834" y="2788"/>
                      <a:pt x="5846" y="2633"/>
                      <a:pt x="5798" y="2490"/>
                    </a:cubicBezTo>
                    <a:cubicBezTo>
                      <a:pt x="5715" y="2074"/>
                      <a:pt x="5394" y="1752"/>
                      <a:pt x="5096" y="1478"/>
                    </a:cubicBezTo>
                    <a:lnTo>
                      <a:pt x="5096" y="1478"/>
                    </a:lnTo>
                    <a:cubicBezTo>
                      <a:pt x="5121" y="1486"/>
                      <a:pt x="5146" y="1490"/>
                      <a:pt x="5170" y="1490"/>
                    </a:cubicBezTo>
                    <a:cubicBezTo>
                      <a:pt x="5366" y="1490"/>
                      <a:pt x="5531" y="1252"/>
                      <a:pt x="5489" y="1062"/>
                    </a:cubicBezTo>
                    <a:cubicBezTo>
                      <a:pt x="5441" y="836"/>
                      <a:pt x="5239" y="669"/>
                      <a:pt x="5036" y="550"/>
                    </a:cubicBezTo>
                    <a:cubicBezTo>
                      <a:pt x="4508" y="217"/>
                      <a:pt x="3882" y="1"/>
                      <a:pt x="3258" y="1"/>
                    </a:cubicBezTo>
                    <a:close/>
                  </a:path>
                </a:pathLst>
              </a:custGeom>
              <a:solidFill>
                <a:srgbClr val="8543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4" name="Google Shape;2494;p80"/>
              <p:cNvSpPr/>
              <p:nvPr/>
            </p:nvSpPr>
            <p:spPr>
              <a:xfrm>
                <a:off x="1376660" y="2814196"/>
                <a:ext cx="303237" cy="187311"/>
              </a:xfrm>
              <a:custGeom>
                <a:avLst/>
                <a:gdLst/>
                <a:ahLst/>
                <a:cxnLst/>
                <a:rect l="l" t="t" r="r" b="b"/>
                <a:pathLst>
                  <a:path w="4727" h="2920" extrusionOk="0">
                    <a:moveTo>
                      <a:pt x="2145" y="1"/>
                    </a:moveTo>
                    <a:cubicBezTo>
                      <a:pt x="1897" y="1"/>
                      <a:pt x="1649" y="35"/>
                      <a:pt x="1405" y="109"/>
                    </a:cubicBezTo>
                    <a:cubicBezTo>
                      <a:pt x="774" y="300"/>
                      <a:pt x="215" y="788"/>
                      <a:pt x="0" y="1395"/>
                    </a:cubicBezTo>
                    <a:cubicBezTo>
                      <a:pt x="529" y="782"/>
                      <a:pt x="1354" y="430"/>
                      <a:pt x="2175" y="430"/>
                    </a:cubicBezTo>
                    <a:cubicBezTo>
                      <a:pt x="2518" y="430"/>
                      <a:pt x="2860" y="491"/>
                      <a:pt x="3179" y="621"/>
                    </a:cubicBezTo>
                    <a:cubicBezTo>
                      <a:pt x="3358" y="705"/>
                      <a:pt x="3524" y="788"/>
                      <a:pt x="3596" y="955"/>
                    </a:cubicBezTo>
                    <a:cubicBezTo>
                      <a:pt x="3691" y="1109"/>
                      <a:pt x="3608" y="1359"/>
                      <a:pt x="3429" y="1383"/>
                    </a:cubicBezTo>
                    <a:cubicBezTo>
                      <a:pt x="4084" y="1609"/>
                      <a:pt x="4560" y="2229"/>
                      <a:pt x="4667" y="2919"/>
                    </a:cubicBezTo>
                    <a:cubicBezTo>
                      <a:pt x="4715" y="2788"/>
                      <a:pt x="4727" y="2633"/>
                      <a:pt x="4679" y="2490"/>
                    </a:cubicBezTo>
                    <a:cubicBezTo>
                      <a:pt x="4596" y="2074"/>
                      <a:pt x="4286" y="1752"/>
                      <a:pt x="3989" y="1478"/>
                    </a:cubicBezTo>
                    <a:lnTo>
                      <a:pt x="3989" y="1478"/>
                    </a:lnTo>
                    <a:cubicBezTo>
                      <a:pt x="4013" y="1486"/>
                      <a:pt x="4036" y="1490"/>
                      <a:pt x="4060" y="1490"/>
                    </a:cubicBezTo>
                    <a:cubicBezTo>
                      <a:pt x="4247" y="1490"/>
                      <a:pt x="4412" y="1252"/>
                      <a:pt x="4370" y="1062"/>
                    </a:cubicBezTo>
                    <a:cubicBezTo>
                      <a:pt x="4322" y="836"/>
                      <a:pt x="4120" y="669"/>
                      <a:pt x="3929" y="550"/>
                    </a:cubicBezTo>
                    <a:cubicBezTo>
                      <a:pt x="3392" y="217"/>
                      <a:pt x="2770" y="1"/>
                      <a:pt x="2145" y="1"/>
                    </a:cubicBezTo>
                    <a:close/>
                  </a:path>
                </a:pathLst>
              </a:custGeom>
              <a:solidFill>
                <a:srgbClr val="B56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5" name="Google Shape;2495;p80"/>
              <p:cNvSpPr/>
              <p:nvPr/>
            </p:nvSpPr>
            <p:spPr>
              <a:xfrm>
                <a:off x="1572189" y="3069375"/>
                <a:ext cx="53501" cy="64981"/>
              </a:xfrm>
              <a:custGeom>
                <a:avLst/>
                <a:gdLst/>
                <a:ahLst/>
                <a:cxnLst/>
                <a:rect l="l" t="t" r="r" b="b"/>
                <a:pathLst>
                  <a:path w="834" h="1013" extrusionOk="0">
                    <a:moveTo>
                      <a:pt x="417" y="1"/>
                    </a:moveTo>
                    <a:cubicBezTo>
                      <a:pt x="179" y="1"/>
                      <a:pt x="0" y="227"/>
                      <a:pt x="0" y="501"/>
                    </a:cubicBezTo>
                    <a:cubicBezTo>
                      <a:pt x="0" y="775"/>
                      <a:pt x="179" y="1013"/>
                      <a:pt x="417" y="1013"/>
                    </a:cubicBezTo>
                    <a:cubicBezTo>
                      <a:pt x="643" y="1013"/>
                      <a:pt x="834" y="775"/>
                      <a:pt x="834" y="501"/>
                    </a:cubicBezTo>
                    <a:cubicBezTo>
                      <a:pt x="834" y="227"/>
                      <a:pt x="643" y="1"/>
                      <a:pt x="4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6" name="Google Shape;2496;p80"/>
              <p:cNvSpPr/>
              <p:nvPr/>
            </p:nvSpPr>
            <p:spPr>
              <a:xfrm>
                <a:off x="1438500" y="3180158"/>
                <a:ext cx="156654" cy="113092"/>
              </a:xfrm>
              <a:custGeom>
                <a:avLst/>
                <a:gdLst/>
                <a:ahLst/>
                <a:cxnLst/>
                <a:rect l="l" t="t" r="r" b="b"/>
                <a:pathLst>
                  <a:path w="2442" h="1763" extrusionOk="0">
                    <a:moveTo>
                      <a:pt x="203" y="0"/>
                    </a:moveTo>
                    <a:lnTo>
                      <a:pt x="1" y="1762"/>
                    </a:lnTo>
                    <a:lnTo>
                      <a:pt x="2441" y="1667"/>
                    </a:lnTo>
                    <a:lnTo>
                      <a:pt x="2370" y="24"/>
                    </a:lnTo>
                    <a:lnTo>
                      <a:pt x="203"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97" name="Google Shape;2497;p80"/>
            <p:cNvGrpSpPr/>
            <p:nvPr/>
          </p:nvGrpSpPr>
          <p:grpSpPr>
            <a:xfrm>
              <a:off x="241122" y="3936920"/>
              <a:ext cx="1308764" cy="802021"/>
              <a:chOff x="7020722" y="3595000"/>
              <a:chExt cx="2002699" cy="1227270"/>
            </a:xfrm>
          </p:grpSpPr>
          <p:sp>
            <p:nvSpPr>
              <p:cNvPr id="2498" name="Google Shape;2498;p80"/>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9" name="Google Shape;2499;p80"/>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0" name="Google Shape;2500;p80"/>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1" name="Google Shape;2501;p80"/>
            <p:cNvGrpSpPr/>
            <p:nvPr/>
          </p:nvGrpSpPr>
          <p:grpSpPr>
            <a:xfrm>
              <a:off x="929484" y="1906351"/>
              <a:ext cx="1008984" cy="806063"/>
              <a:chOff x="2027956" y="1873070"/>
              <a:chExt cx="1161755" cy="928109"/>
            </a:xfrm>
          </p:grpSpPr>
          <p:cxnSp>
            <p:nvCxnSpPr>
              <p:cNvPr id="2502" name="Google Shape;2502;p80"/>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2503" name="Google Shape;2503;p80"/>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2504" name="Google Shape;2504;p80"/>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2505" name="Google Shape;2505;p80"/>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2506" name="Google Shape;2506;p80"/>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7" name="Google Shape;2507;p80"/>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8" name="Google Shape;2508;p80"/>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9" name="Google Shape;2509;p80"/>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0" name="Google Shape;2510;p80"/>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11" name="Google Shape;2511;p80"/>
            <p:cNvSpPr/>
            <p:nvPr/>
          </p:nvSpPr>
          <p:spPr>
            <a:xfrm>
              <a:off x="1784075" y="1545600"/>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2" name="Google Shape;2512;p80"/>
            <p:cNvSpPr/>
            <p:nvPr/>
          </p:nvSpPr>
          <p:spPr>
            <a:xfrm>
              <a:off x="898296" y="10250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 name="Group 6"/>
          <p:cNvGrpSpPr/>
          <p:nvPr/>
        </p:nvGrpSpPr>
        <p:grpSpPr>
          <a:xfrm>
            <a:off x="2800801" y="1175379"/>
            <a:ext cx="6132567" cy="3463027"/>
            <a:chOff x="2638402" y="391562"/>
            <a:chExt cx="6132567" cy="3463027"/>
          </a:xfrm>
        </p:grpSpPr>
        <p:grpSp>
          <p:nvGrpSpPr>
            <p:cNvPr id="2433" name="Google Shape;2433;p80"/>
            <p:cNvGrpSpPr/>
            <p:nvPr/>
          </p:nvGrpSpPr>
          <p:grpSpPr>
            <a:xfrm>
              <a:off x="2638402" y="539374"/>
              <a:ext cx="6132567" cy="3315215"/>
              <a:chOff x="1997927" y="539374"/>
              <a:chExt cx="6132567" cy="3315215"/>
            </a:xfrm>
          </p:grpSpPr>
          <p:sp>
            <p:nvSpPr>
              <p:cNvPr id="2434" name="Google Shape;2434;p80"/>
              <p:cNvSpPr/>
              <p:nvPr/>
            </p:nvSpPr>
            <p:spPr>
              <a:xfrm>
                <a:off x="2355824" y="539374"/>
                <a:ext cx="5774670" cy="331521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5" name="Google Shape;2435;p80"/>
              <p:cNvSpPr/>
              <p:nvPr/>
            </p:nvSpPr>
            <p:spPr>
              <a:xfrm rot="-7248316">
                <a:off x="2098563" y="2520846"/>
                <a:ext cx="297585" cy="49885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13" name="Google Shape;2513;p80"/>
            <p:cNvGrpSpPr/>
            <p:nvPr/>
          </p:nvGrpSpPr>
          <p:grpSpPr>
            <a:xfrm>
              <a:off x="2852151" y="391562"/>
              <a:ext cx="295627" cy="295627"/>
              <a:chOff x="292035" y="246950"/>
              <a:chExt cx="461700" cy="461700"/>
            </a:xfrm>
          </p:grpSpPr>
          <p:sp>
            <p:nvSpPr>
              <p:cNvPr id="2514" name="Google Shape;2514;p80"/>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5" name="Google Shape;2515;p80"/>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6" name="Google Shape;2516;p80"/>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7" name="Google Shape;2517;p80"/>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13" name="Google Shape;983;p57"/>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VẬN DỤNG</a:t>
            </a:r>
            <a:endParaRPr sz="3200" b="1">
              <a:latin typeface="+mj-lt"/>
            </a:endParaRPr>
          </a:p>
        </p:txBody>
      </p:sp>
      <mc:AlternateContent xmlns:mc="http://schemas.openxmlformats.org/markup-compatibility/2006">
        <mc:Choice xmlns:a14="http://schemas.microsoft.com/office/drawing/2010/main" Requires="a14">
          <p:sp>
            <p:nvSpPr>
              <p:cNvPr id="8" name="Rectangle 7"/>
              <p:cNvSpPr/>
              <p:nvPr/>
            </p:nvSpPr>
            <p:spPr>
              <a:xfrm>
                <a:off x="3271566" y="1546811"/>
                <a:ext cx="5661802" cy="2817951"/>
              </a:xfrm>
              <a:prstGeom prst="rect">
                <a:avLst/>
              </a:prstGeom>
            </p:spPr>
            <p:txBody>
              <a:bodyPr wrap="square" anchor="ctr">
                <a:spAutoFit/>
              </a:bodyPr>
              <a:lstStyle/>
              <a:p>
                <a:pPr algn="ctr">
                  <a:lnSpc>
                    <a:spcPct val="150000"/>
                  </a:lnSpc>
                </a:pPr>
                <a:r>
                  <a:rPr lang="en-US" sz="2000"/>
                  <a:t>C% = </a:t>
                </a:r>
                <a14:m>
                  <m:oMath xmlns:m="http://schemas.openxmlformats.org/officeDocument/2006/math">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𝑐𝑡</m:t>
                            </m:r>
                          </m:sub>
                        </m:sSub>
                        <m:r>
                          <a:rPr lang="en-US" sz="2000" i="1">
                            <a:latin typeface="Cambria Math" panose="02040503050406030204" pitchFamily="18" charset="0"/>
                          </a:rPr>
                          <m:t>×</m:t>
                        </m:r>
                        <m:r>
                          <a:rPr lang="en-US" sz="2000" i="1">
                            <a:latin typeface="Cambria Math" panose="02040503050406030204" pitchFamily="18" charset="0"/>
                          </a:rPr>
                          <m:t>100</m:t>
                        </m:r>
                      </m:num>
                      <m:den>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𝑑𝑑</m:t>
                            </m:r>
                          </m:sub>
                        </m:sSub>
                      </m:den>
                    </m:f>
                  </m:oMath>
                </a14:m>
                <a:r>
                  <a:rPr lang="en-US" sz="2000"/>
                  <a:t> (%)</a:t>
                </a:r>
                <a:endParaRPr lang="en-US" sz="2000"/>
              </a:p>
              <a:p>
                <a:pPr marL="285750" indent="-285750" algn="just">
                  <a:lnSpc>
                    <a:spcPct val="150000"/>
                  </a:lnSpc>
                  <a:buFont typeface="Arial" panose="020B0604020202020204" pitchFamily="34" charset="0"/>
                  <a:buChar char="•"/>
                </a:pPr>
                <a:r>
                  <a:rPr lang="fr-FR" sz="2000"/>
                  <a:t>Khối lượng dung dịch đường là:</a:t>
                </a:r>
                <a:endParaRPr lang="en-US" sz="2000"/>
              </a:p>
              <a:p>
                <a:pPr algn="ctr">
                  <a:lnSpc>
                    <a:spcPct val="150000"/>
                  </a:lnSpc>
                </a:pPr>
                <a:r>
                  <a:rPr lang="en-US" sz="2000"/>
                  <a:t> m</a:t>
                </a:r>
                <a:r>
                  <a:rPr lang="en-US" sz="2000" baseline="-25000"/>
                  <a:t>dd</a:t>
                </a:r>
                <a:r>
                  <a:rPr lang="en-US" sz="2000"/>
                  <a:t> =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25</m:t>
                        </m:r>
                        <m:r>
                          <a:rPr lang="en-US" sz="2000" i="1">
                            <a:latin typeface="Cambria Math" panose="02040503050406030204" pitchFamily="18" charset="0"/>
                          </a:rPr>
                          <m:t>×</m:t>
                        </m:r>
                        <m:r>
                          <a:rPr lang="en-US" sz="2000" i="1">
                            <a:latin typeface="Cambria Math" panose="02040503050406030204" pitchFamily="18" charset="0"/>
                          </a:rPr>
                          <m:t>100</m:t>
                        </m:r>
                      </m:num>
                      <m:den>
                        <m:r>
                          <a:rPr lang="en-US" sz="2000" i="1">
                            <a:latin typeface="Cambria Math" panose="02040503050406030204" pitchFamily="18" charset="0"/>
                          </a:rPr>
                          <m:t>5</m:t>
                        </m:r>
                      </m:den>
                    </m:f>
                  </m:oMath>
                </a14:m>
                <a:r>
                  <a:rPr lang="en-US" sz="2000"/>
                  <a:t> = 500 (gam)</a:t>
                </a:r>
                <a:endParaRPr lang="en-US" sz="2000"/>
              </a:p>
              <a:p>
                <a:pPr marL="285750" indent="-285750" algn="just">
                  <a:lnSpc>
                    <a:spcPct val="150000"/>
                  </a:lnSpc>
                  <a:buFont typeface="Arial" panose="020B0604020202020204" pitchFamily="34" charset="0"/>
                  <a:buChar char="•"/>
                </a:pPr>
                <a:r>
                  <a:rPr lang="en-US" sz="2000"/>
                  <a:t>Khối lượng nước có trong chai dịch truyền là:</a:t>
                </a:r>
                <a:endParaRPr lang="en-US" sz="2000"/>
              </a:p>
              <a:p>
                <a:pPr algn="ctr">
                  <a:lnSpc>
                    <a:spcPct val="150000"/>
                  </a:lnSpc>
                </a:pPr>
                <a:r>
                  <a:rPr lang="en-US" sz="2000"/>
                  <a:t>500 – 25 = 475 (gam)</a:t>
                </a:r>
                <a:endParaRPr lang="en-US" sz="2000"/>
              </a:p>
            </p:txBody>
          </p:sp>
        </mc:Choice>
        <mc:Fallback>
          <p:sp>
            <p:nvSpPr>
              <p:cNvPr id="8" name="Rectangle 7"/>
              <p:cNvSpPr>
                <a:spLocks noRot="1" noChangeAspect="1" noMove="1" noResize="1" noEditPoints="1" noAdjustHandles="1" noChangeArrowheads="1" noChangeShapeType="1" noTextEdit="1"/>
              </p:cNvSpPr>
              <p:nvPr/>
            </p:nvSpPr>
            <p:spPr>
              <a:xfrm>
                <a:off x="3271566" y="1546811"/>
                <a:ext cx="5661802" cy="2817951"/>
              </a:xfrm>
              <a:prstGeom prst="rect">
                <a:avLst/>
              </a:prstGeom>
              <a:blipFill rotWithShape="1">
                <a:blip r:embed="rId1"/>
                <a:stretch>
                  <a:fillRect l="-1" t="-21" r="3" b="14"/>
                </a:stretch>
              </a:blipFill>
            </p:spPr>
            <p:txBody>
              <a:bodyPr/>
              <a:lstStyle/>
              <a:p>
                <a:r>
                  <a:rPr lang="en-US" alt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wipe(down)">
                                      <p:cBhvr>
                                        <p:cTn id="21" dur="500"/>
                                        <p:tgtEl>
                                          <p:spTgt spid="8">
                                            <p:txEl>
                                              <p:pRg st="3" end="3"/>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grpSp>
        <p:nvGrpSpPr>
          <p:cNvPr id="1964" name="Google Shape;1964;p74"/>
          <p:cNvGrpSpPr/>
          <p:nvPr/>
        </p:nvGrpSpPr>
        <p:grpSpPr>
          <a:xfrm>
            <a:off x="1337475" y="2911782"/>
            <a:ext cx="1491760" cy="2235123"/>
            <a:chOff x="1309075" y="3544350"/>
            <a:chExt cx="548300" cy="821525"/>
          </a:xfrm>
        </p:grpSpPr>
        <p:sp>
          <p:nvSpPr>
            <p:cNvPr id="1965" name="Google Shape;1965;p74"/>
            <p:cNvSpPr/>
            <p:nvPr/>
          </p:nvSpPr>
          <p:spPr>
            <a:xfrm>
              <a:off x="1348075" y="4277450"/>
              <a:ext cx="38725" cy="72950"/>
            </a:xfrm>
            <a:custGeom>
              <a:avLst/>
              <a:gdLst/>
              <a:ahLst/>
              <a:cxnLst/>
              <a:rect l="l" t="t" r="r" b="b"/>
              <a:pathLst>
                <a:path w="1549" h="2918" extrusionOk="0">
                  <a:moveTo>
                    <a:pt x="131" y="0"/>
                  </a:moveTo>
                  <a:lnTo>
                    <a:pt x="0" y="2060"/>
                  </a:lnTo>
                  <a:lnTo>
                    <a:pt x="370" y="2917"/>
                  </a:lnTo>
                  <a:lnTo>
                    <a:pt x="965" y="2917"/>
                  </a:lnTo>
                  <a:lnTo>
                    <a:pt x="1215" y="2060"/>
                  </a:lnTo>
                  <a:lnTo>
                    <a:pt x="1548" y="405"/>
                  </a:lnTo>
                  <a:lnTo>
                    <a:pt x="131"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6" name="Google Shape;1966;p74"/>
            <p:cNvSpPr/>
            <p:nvPr/>
          </p:nvSpPr>
          <p:spPr>
            <a:xfrm>
              <a:off x="1334375" y="4329200"/>
              <a:ext cx="102725" cy="36675"/>
            </a:xfrm>
            <a:custGeom>
              <a:avLst/>
              <a:gdLst/>
              <a:ahLst/>
              <a:cxnLst/>
              <a:rect l="l" t="t" r="r" b="b"/>
              <a:pathLst>
                <a:path w="4109" h="1467" extrusionOk="0">
                  <a:moveTo>
                    <a:pt x="554" y="1"/>
                  </a:moveTo>
                  <a:cubicBezTo>
                    <a:pt x="493" y="1"/>
                    <a:pt x="1" y="134"/>
                    <a:pt x="1" y="1466"/>
                  </a:cubicBezTo>
                  <a:lnTo>
                    <a:pt x="3954" y="1466"/>
                  </a:lnTo>
                  <a:cubicBezTo>
                    <a:pt x="3954" y="1466"/>
                    <a:pt x="4108" y="752"/>
                    <a:pt x="3704" y="609"/>
                  </a:cubicBezTo>
                  <a:cubicBezTo>
                    <a:pt x="3299" y="478"/>
                    <a:pt x="2358" y="288"/>
                    <a:pt x="2108" y="2"/>
                  </a:cubicBezTo>
                  <a:lnTo>
                    <a:pt x="1763" y="2"/>
                  </a:lnTo>
                  <a:cubicBezTo>
                    <a:pt x="1763" y="2"/>
                    <a:pt x="1546" y="346"/>
                    <a:pt x="1190" y="346"/>
                  </a:cubicBezTo>
                  <a:cubicBezTo>
                    <a:pt x="1011" y="346"/>
                    <a:pt x="798" y="260"/>
                    <a:pt x="560" y="2"/>
                  </a:cubicBezTo>
                  <a:cubicBezTo>
                    <a:pt x="560" y="1"/>
                    <a:pt x="558" y="1"/>
                    <a:pt x="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7" name="Google Shape;1967;p74"/>
            <p:cNvSpPr/>
            <p:nvPr/>
          </p:nvSpPr>
          <p:spPr>
            <a:xfrm>
              <a:off x="1449575" y="4277450"/>
              <a:ext cx="38425" cy="72950"/>
            </a:xfrm>
            <a:custGeom>
              <a:avLst/>
              <a:gdLst/>
              <a:ahLst/>
              <a:cxnLst/>
              <a:rect l="l" t="t" r="r" b="b"/>
              <a:pathLst>
                <a:path w="1537" h="2918" extrusionOk="0">
                  <a:moveTo>
                    <a:pt x="1405" y="0"/>
                  </a:moveTo>
                  <a:lnTo>
                    <a:pt x="0" y="405"/>
                  </a:lnTo>
                  <a:lnTo>
                    <a:pt x="310" y="2060"/>
                  </a:lnTo>
                  <a:lnTo>
                    <a:pt x="572" y="2917"/>
                  </a:lnTo>
                  <a:lnTo>
                    <a:pt x="1167" y="2917"/>
                  </a:lnTo>
                  <a:lnTo>
                    <a:pt x="1536" y="2060"/>
                  </a:lnTo>
                  <a:lnTo>
                    <a:pt x="1405"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8" name="Google Shape;1968;p74"/>
            <p:cNvSpPr/>
            <p:nvPr/>
          </p:nvSpPr>
          <p:spPr>
            <a:xfrm>
              <a:off x="1443325" y="4329200"/>
              <a:ext cx="102725" cy="36675"/>
            </a:xfrm>
            <a:custGeom>
              <a:avLst/>
              <a:gdLst/>
              <a:ahLst/>
              <a:cxnLst/>
              <a:rect l="l" t="t" r="r" b="b"/>
              <a:pathLst>
                <a:path w="4109" h="1467" extrusionOk="0">
                  <a:moveTo>
                    <a:pt x="556" y="1"/>
                  </a:moveTo>
                  <a:cubicBezTo>
                    <a:pt x="504" y="1"/>
                    <a:pt x="0" y="134"/>
                    <a:pt x="0" y="1466"/>
                  </a:cubicBezTo>
                  <a:lnTo>
                    <a:pt x="3953" y="1466"/>
                  </a:lnTo>
                  <a:cubicBezTo>
                    <a:pt x="3953" y="1466"/>
                    <a:pt x="4108" y="752"/>
                    <a:pt x="3703" y="609"/>
                  </a:cubicBezTo>
                  <a:cubicBezTo>
                    <a:pt x="3298" y="478"/>
                    <a:pt x="2370" y="288"/>
                    <a:pt x="2108" y="2"/>
                  </a:cubicBezTo>
                  <a:lnTo>
                    <a:pt x="1774" y="2"/>
                  </a:lnTo>
                  <a:cubicBezTo>
                    <a:pt x="1774" y="2"/>
                    <a:pt x="1552" y="346"/>
                    <a:pt x="1192" y="346"/>
                  </a:cubicBezTo>
                  <a:cubicBezTo>
                    <a:pt x="1012" y="346"/>
                    <a:pt x="798" y="260"/>
                    <a:pt x="560" y="2"/>
                  </a:cubicBezTo>
                  <a:cubicBezTo>
                    <a:pt x="560" y="1"/>
                    <a:pt x="559"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9" name="Google Shape;1969;p74"/>
            <p:cNvSpPr/>
            <p:nvPr/>
          </p:nvSpPr>
          <p:spPr>
            <a:xfrm>
              <a:off x="1336750" y="4023850"/>
              <a:ext cx="166725" cy="293500"/>
            </a:xfrm>
            <a:custGeom>
              <a:avLst/>
              <a:gdLst/>
              <a:ahLst/>
              <a:cxnLst/>
              <a:rect l="l" t="t" r="r" b="b"/>
              <a:pathLst>
                <a:path w="6669" h="11740" extrusionOk="0">
                  <a:moveTo>
                    <a:pt x="608" y="0"/>
                  </a:moveTo>
                  <a:lnTo>
                    <a:pt x="1" y="11513"/>
                  </a:lnTo>
                  <a:lnTo>
                    <a:pt x="2823" y="11740"/>
                  </a:lnTo>
                  <a:lnTo>
                    <a:pt x="3132" y="3203"/>
                  </a:lnTo>
                  <a:lnTo>
                    <a:pt x="4073" y="11513"/>
                  </a:lnTo>
                  <a:lnTo>
                    <a:pt x="6668" y="11275"/>
                  </a:lnTo>
                  <a:lnTo>
                    <a:pt x="5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0" name="Google Shape;1970;p74"/>
            <p:cNvSpPr/>
            <p:nvPr/>
          </p:nvSpPr>
          <p:spPr>
            <a:xfrm>
              <a:off x="1377550" y="3728900"/>
              <a:ext cx="30375" cy="44225"/>
            </a:xfrm>
            <a:custGeom>
              <a:avLst/>
              <a:gdLst/>
              <a:ahLst/>
              <a:cxnLst/>
              <a:rect l="l" t="t" r="r" b="b"/>
              <a:pathLst>
                <a:path w="1215" h="1769" extrusionOk="0">
                  <a:moveTo>
                    <a:pt x="432" y="1"/>
                  </a:moveTo>
                  <a:cubicBezTo>
                    <a:pt x="407" y="1"/>
                    <a:pt x="382" y="4"/>
                    <a:pt x="357" y="11"/>
                  </a:cubicBezTo>
                  <a:cubicBezTo>
                    <a:pt x="83" y="82"/>
                    <a:pt x="0" y="547"/>
                    <a:pt x="131" y="1023"/>
                  </a:cubicBezTo>
                  <a:cubicBezTo>
                    <a:pt x="252" y="1461"/>
                    <a:pt x="543" y="1768"/>
                    <a:pt x="784" y="1768"/>
                  </a:cubicBezTo>
                  <a:cubicBezTo>
                    <a:pt x="805" y="1768"/>
                    <a:pt x="825" y="1766"/>
                    <a:pt x="845" y="1761"/>
                  </a:cubicBezTo>
                  <a:cubicBezTo>
                    <a:pt x="857" y="1749"/>
                    <a:pt x="857" y="1749"/>
                    <a:pt x="869" y="1749"/>
                  </a:cubicBezTo>
                  <a:cubicBezTo>
                    <a:pt x="1131" y="1666"/>
                    <a:pt x="1215" y="1225"/>
                    <a:pt x="1084" y="773"/>
                  </a:cubicBezTo>
                  <a:lnTo>
                    <a:pt x="1084" y="749"/>
                  </a:lnTo>
                  <a:cubicBezTo>
                    <a:pt x="943" y="307"/>
                    <a:pt x="676" y="1"/>
                    <a:pt x="432"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1" name="Google Shape;1971;p74"/>
            <p:cNvSpPr/>
            <p:nvPr/>
          </p:nvSpPr>
          <p:spPr>
            <a:xfrm>
              <a:off x="1387375" y="3767175"/>
              <a:ext cx="65600" cy="81075"/>
            </a:xfrm>
            <a:custGeom>
              <a:avLst/>
              <a:gdLst/>
              <a:ahLst/>
              <a:cxnLst/>
              <a:rect l="l" t="t" r="r" b="b"/>
              <a:pathLst>
                <a:path w="2624" h="3243" extrusionOk="0">
                  <a:moveTo>
                    <a:pt x="1502" y="0"/>
                  </a:moveTo>
                  <a:cubicBezTo>
                    <a:pt x="1147" y="0"/>
                    <a:pt x="833" y="109"/>
                    <a:pt x="857" y="206"/>
                  </a:cubicBezTo>
                  <a:cubicBezTo>
                    <a:pt x="869" y="290"/>
                    <a:pt x="881" y="385"/>
                    <a:pt x="869" y="504"/>
                  </a:cubicBezTo>
                  <a:cubicBezTo>
                    <a:pt x="857" y="635"/>
                    <a:pt x="798" y="814"/>
                    <a:pt x="703" y="1099"/>
                  </a:cubicBezTo>
                  <a:cubicBezTo>
                    <a:pt x="655" y="1218"/>
                    <a:pt x="619" y="1349"/>
                    <a:pt x="572" y="1504"/>
                  </a:cubicBezTo>
                  <a:cubicBezTo>
                    <a:pt x="500" y="1706"/>
                    <a:pt x="536" y="1885"/>
                    <a:pt x="643" y="2016"/>
                  </a:cubicBezTo>
                  <a:lnTo>
                    <a:pt x="0" y="3242"/>
                  </a:lnTo>
                  <a:lnTo>
                    <a:pt x="2441" y="3242"/>
                  </a:lnTo>
                  <a:lnTo>
                    <a:pt x="2227" y="1349"/>
                  </a:lnTo>
                  <a:cubicBezTo>
                    <a:pt x="2310" y="1171"/>
                    <a:pt x="2405" y="1064"/>
                    <a:pt x="2405" y="1064"/>
                  </a:cubicBezTo>
                  <a:cubicBezTo>
                    <a:pt x="2624" y="231"/>
                    <a:pt x="2019" y="0"/>
                    <a:pt x="1502"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2" name="Google Shape;1972;p74"/>
            <p:cNvSpPr/>
            <p:nvPr/>
          </p:nvSpPr>
          <p:spPr>
            <a:xfrm>
              <a:off x="1393025" y="3691100"/>
              <a:ext cx="87525" cy="103275"/>
            </a:xfrm>
            <a:custGeom>
              <a:avLst/>
              <a:gdLst/>
              <a:ahLst/>
              <a:cxnLst/>
              <a:rect l="l" t="t" r="r" b="b"/>
              <a:pathLst>
                <a:path w="3501" h="4131" extrusionOk="0">
                  <a:moveTo>
                    <a:pt x="1568" y="1"/>
                  </a:moveTo>
                  <a:cubicBezTo>
                    <a:pt x="562" y="1"/>
                    <a:pt x="0" y="1418"/>
                    <a:pt x="0" y="1785"/>
                  </a:cubicBezTo>
                  <a:cubicBezTo>
                    <a:pt x="0" y="2190"/>
                    <a:pt x="226" y="3083"/>
                    <a:pt x="548" y="3440"/>
                  </a:cubicBezTo>
                  <a:cubicBezTo>
                    <a:pt x="827" y="3739"/>
                    <a:pt x="1508" y="4130"/>
                    <a:pt x="1994" y="4130"/>
                  </a:cubicBezTo>
                  <a:cubicBezTo>
                    <a:pt x="2088" y="4130"/>
                    <a:pt x="2175" y="4116"/>
                    <a:pt x="2251" y="4083"/>
                  </a:cubicBezTo>
                  <a:cubicBezTo>
                    <a:pt x="2691" y="3868"/>
                    <a:pt x="3227" y="3130"/>
                    <a:pt x="3191" y="2654"/>
                  </a:cubicBezTo>
                  <a:cubicBezTo>
                    <a:pt x="3144" y="2178"/>
                    <a:pt x="3286" y="1594"/>
                    <a:pt x="3286" y="1594"/>
                  </a:cubicBezTo>
                  <a:cubicBezTo>
                    <a:pt x="3501" y="618"/>
                    <a:pt x="2905" y="225"/>
                    <a:pt x="1786" y="23"/>
                  </a:cubicBezTo>
                  <a:cubicBezTo>
                    <a:pt x="1711" y="8"/>
                    <a:pt x="1638" y="1"/>
                    <a:pt x="1568"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3" name="Google Shape;1973;p74"/>
            <p:cNvSpPr/>
            <p:nvPr/>
          </p:nvSpPr>
          <p:spPr>
            <a:xfrm>
              <a:off x="1367425" y="3664650"/>
              <a:ext cx="133150" cy="99350"/>
            </a:xfrm>
            <a:custGeom>
              <a:avLst/>
              <a:gdLst/>
              <a:ahLst/>
              <a:cxnLst/>
              <a:rect l="l" t="t" r="r" b="b"/>
              <a:pathLst>
                <a:path w="5326" h="3974" extrusionOk="0">
                  <a:moveTo>
                    <a:pt x="2578" y="1"/>
                  </a:moveTo>
                  <a:cubicBezTo>
                    <a:pt x="1776" y="1"/>
                    <a:pt x="908" y="528"/>
                    <a:pt x="488" y="1152"/>
                  </a:cubicBezTo>
                  <a:cubicBezTo>
                    <a:pt x="0" y="1890"/>
                    <a:pt x="488" y="2950"/>
                    <a:pt x="488" y="2950"/>
                  </a:cubicBezTo>
                  <a:lnTo>
                    <a:pt x="774" y="2581"/>
                  </a:lnTo>
                  <a:cubicBezTo>
                    <a:pt x="798" y="3355"/>
                    <a:pt x="1274" y="3974"/>
                    <a:pt x="1274" y="3974"/>
                  </a:cubicBezTo>
                  <a:cubicBezTo>
                    <a:pt x="1084" y="3581"/>
                    <a:pt x="1155" y="2569"/>
                    <a:pt x="1155" y="2569"/>
                  </a:cubicBezTo>
                  <a:cubicBezTo>
                    <a:pt x="1404" y="2116"/>
                    <a:pt x="1821" y="1917"/>
                    <a:pt x="2342" y="1917"/>
                  </a:cubicBezTo>
                  <a:cubicBezTo>
                    <a:pt x="2642" y="1917"/>
                    <a:pt x="2977" y="1983"/>
                    <a:pt x="3334" y="2105"/>
                  </a:cubicBezTo>
                  <a:cubicBezTo>
                    <a:pt x="3656" y="2212"/>
                    <a:pt x="3875" y="2248"/>
                    <a:pt x="4025" y="2248"/>
                  </a:cubicBezTo>
                  <a:cubicBezTo>
                    <a:pt x="4325" y="2248"/>
                    <a:pt x="4346" y="2105"/>
                    <a:pt x="4346" y="2105"/>
                  </a:cubicBezTo>
                  <a:cubicBezTo>
                    <a:pt x="4456" y="2162"/>
                    <a:pt x="4549" y="2187"/>
                    <a:pt x="4627" y="2187"/>
                  </a:cubicBezTo>
                  <a:cubicBezTo>
                    <a:pt x="5325" y="2187"/>
                    <a:pt x="4896" y="177"/>
                    <a:pt x="4671" y="177"/>
                  </a:cubicBezTo>
                  <a:cubicBezTo>
                    <a:pt x="4661" y="177"/>
                    <a:pt x="4652" y="180"/>
                    <a:pt x="4644" y="188"/>
                  </a:cubicBezTo>
                  <a:cubicBezTo>
                    <a:pt x="4552" y="258"/>
                    <a:pt x="4422" y="289"/>
                    <a:pt x="4249" y="289"/>
                  </a:cubicBezTo>
                  <a:cubicBezTo>
                    <a:pt x="3952" y="289"/>
                    <a:pt x="3530" y="196"/>
                    <a:pt x="2965" y="45"/>
                  </a:cubicBezTo>
                  <a:cubicBezTo>
                    <a:pt x="2839" y="15"/>
                    <a:pt x="2710" y="1"/>
                    <a:pt x="2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4" name="Google Shape;1974;p74"/>
            <p:cNvSpPr/>
            <p:nvPr/>
          </p:nvSpPr>
          <p:spPr>
            <a:xfrm>
              <a:off x="1383500" y="3807750"/>
              <a:ext cx="93175" cy="216125"/>
            </a:xfrm>
            <a:custGeom>
              <a:avLst/>
              <a:gdLst/>
              <a:ahLst/>
              <a:cxnLst/>
              <a:rect l="l" t="t" r="r" b="b"/>
              <a:pathLst>
                <a:path w="3727" h="8645" extrusionOk="0">
                  <a:moveTo>
                    <a:pt x="1012" y="0"/>
                  </a:moveTo>
                  <a:lnTo>
                    <a:pt x="0" y="8644"/>
                  </a:lnTo>
                  <a:lnTo>
                    <a:pt x="3727" y="8644"/>
                  </a:lnTo>
                  <a:lnTo>
                    <a:pt x="2322" y="0"/>
                  </a:lnTo>
                  <a:cubicBezTo>
                    <a:pt x="1989" y="230"/>
                    <a:pt x="1732" y="307"/>
                    <a:pt x="1538" y="307"/>
                  </a:cubicBezTo>
                  <a:cubicBezTo>
                    <a:pt x="1150" y="307"/>
                    <a:pt x="1012" y="0"/>
                    <a:pt x="1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5" name="Google Shape;1975;p74"/>
            <p:cNvSpPr/>
            <p:nvPr/>
          </p:nvSpPr>
          <p:spPr>
            <a:xfrm>
              <a:off x="1309075" y="3794350"/>
              <a:ext cx="115525" cy="326850"/>
            </a:xfrm>
            <a:custGeom>
              <a:avLst/>
              <a:gdLst/>
              <a:ahLst/>
              <a:cxnLst/>
              <a:rect l="l" t="t" r="r" b="b"/>
              <a:pathLst>
                <a:path w="4621" h="13074" extrusionOk="0">
                  <a:moveTo>
                    <a:pt x="3835" y="0"/>
                  </a:moveTo>
                  <a:lnTo>
                    <a:pt x="1453" y="1203"/>
                  </a:lnTo>
                  <a:lnTo>
                    <a:pt x="1" y="6263"/>
                  </a:lnTo>
                  <a:lnTo>
                    <a:pt x="1263" y="7037"/>
                  </a:lnTo>
                  <a:lnTo>
                    <a:pt x="429" y="13073"/>
                  </a:lnTo>
                  <a:lnTo>
                    <a:pt x="4466" y="13073"/>
                  </a:lnTo>
                  <a:lnTo>
                    <a:pt x="4620" y="2644"/>
                  </a:lnTo>
                  <a:lnTo>
                    <a:pt x="3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6" name="Google Shape;1976;p74"/>
            <p:cNvSpPr/>
            <p:nvPr/>
          </p:nvSpPr>
          <p:spPr>
            <a:xfrm>
              <a:off x="1431425" y="3800600"/>
              <a:ext cx="82475" cy="318225"/>
            </a:xfrm>
            <a:custGeom>
              <a:avLst/>
              <a:gdLst/>
              <a:ahLst/>
              <a:cxnLst/>
              <a:rect l="l" t="t" r="r" b="b"/>
              <a:pathLst>
                <a:path w="3299" h="12729" extrusionOk="0">
                  <a:moveTo>
                    <a:pt x="465" y="0"/>
                  </a:moveTo>
                  <a:lnTo>
                    <a:pt x="0" y="2394"/>
                  </a:lnTo>
                  <a:lnTo>
                    <a:pt x="465" y="12728"/>
                  </a:lnTo>
                  <a:lnTo>
                    <a:pt x="2870" y="12728"/>
                  </a:lnTo>
                  <a:lnTo>
                    <a:pt x="2370" y="7192"/>
                  </a:lnTo>
                  <a:lnTo>
                    <a:pt x="3298" y="6299"/>
                  </a:lnTo>
                  <a:lnTo>
                    <a:pt x="1893" y="536"/>
                  </a:lnTo>
                  <a:lnTo>
                    <a:pt x="4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7" name="Google Shape;1977;p74"/>
            <p:cNvSpPr/>
            <p:nvPr/>
          </p:nvSpPr>
          <p:spPr>
            <a:xfrm>
              <a:off x="1339150" y="3970250"/>
              <a:ext cx="67000" cy="19075"/>
            </a:xfrm>
            <a:custGeom>
              <a:avLst/>
              <a:gdLst/>
              <a:ahLst/>
              <a:cxnLst/>
              <a:rect l="l" t="t" r="r" b="b"/>
              <a:pathLst>
                <a:path w="2680" h="763" extrusionOk="0">
                  <a:moveTo>
                    <a:pt x="60" y="1"/>
                  </a:moveTo>
                  <a:lnTo>
                    <a:pt x="0" y="477"/>
                  </a:lnTo>
                  <a:lnTo>
                    <a:pt x="2679" y="763"/>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8" name="Google Shape;1978;p74"/>
            <p:cNvSpPr/>
            <p:nvPr/>
          </p:nvSpPr>
          <p:spPr>
            <a:xfrm>
              <a:off x="1363250" y="3862800"/>
              <a:ext cx="54800" cy="88425"/>
            </a:xfrm>
            <a:custGeom>
              <a:avLst/>
              <a:gdLst/>
              <a:ahLst/>
              <a:cxnLst/>
              <a:rect l="l" t="t" r="r" b="b"/>
              <a:pathLst>
                <a:path w="2192" h="3537" extrusionOk="0">
                  <a:moveTo>
                    <a:pt x="584" y="1"/>
                  </a:moveTo>
                  <a:lnTo>
                    <a:pt x="1" y="2573"/>
                  </a:lnTo>
                  <a:lnTo>
                    <a:pt x="2191" y="3537"/>
                  </a:lnTo>
                  <a:lnTo>
                    <a:pt x="441" y="2442"/>
                  </a:lnTo>
                  <a:lnTo>
                    <a:pt x="5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9" name="Google Shape;1979;p74"/>
            <p:cNvSpPr/>
            <p:nvPr/>
          </p:nvSpPr>
          <p:spPr>
            <a:xfrm>
              <a:off x="1387075" y="3794350"/>
              <a:ext cx="37525" cy="68475"/>
            </a:xfrm>
            <a:custGeom>
              <a:avLst/>
              <a:gdLst/>
              <a:ahLst/>
              <a:cxnLst/>
              <a:rect l="l" t="t" r="r" b="b"/>
              <a:pathLst>
                <a:path w="1501" h="2739" extrusionOk="0">
                  <a:moveTo>
                    <a:pt x="715" y="0"/>
                  </a:moveTo>
                  <a:lnTo>
                    <a:pt x="0" y="2739"/>
                  </a:lnTo>
                  <a:lnTo>
                    <a:pt x="1500" y="2644"/>
                  </a:lnTo>
                  <a:lnTo>
                    <a:pt x="417" y="2477"/>
                  </a:lnTo>
                  <a:lnTo>
                    <a:pt x="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0" name="Google Shape;1980;p74"/>
            <p:cNvSpPr/>
            <p:nvPr/>
          </p:nvSpPr>
          <p:spPr>
            <a:xfrm>
              <a:off x="1431425" y="3800600"/>
              <a:ext cx="33950" cy="67000"/>
            </a:xfrm>
            <a:custGeom>
              <a:avLst/>
              <a:gdLst/>
              <a:ahLst/>
              <a:cxnLst/>
              <a:rect l="l" t="t" r="r" b="b"/>
              <a:pathLst>
                <a:path w="1358" h="2680" extrusionOk="0">
                  <a:moveTo>
                    <a:pt x="465" y="0"/>
                  </a:moveTo>
                  <a:lnTo>
                    <a:pt x="988" y="2489"/>
                  </a:lnTo>
                  <a:lnTo>
                    <a:pt x="0" y="2394"/>
                  </a:lnTo>
                  <a:lnTo>
                    <a:pt x="0" y="2394"/>
                  </a:lnTo>
                  <a:lnTo>
                    <a:pt x="1357" y="2679"/>
                  </a:lnTo>
                  <a:lnTo>
                    <a:pt x="1357" y="2679"/>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1" name="Google Shape;1981;p74"/>
            <p:cNvSpPr/>
            <p:nvPr/>
          </p:nvSpPr>
          <p:spPr>
            <a:xfrm>
              <a:off x="1468625" y="3876500"/>
              <a:ext cx="30075" cy="68175"/>
            </a:xfrm>
            <a:custGeom>
              <a:avLst/>
              <a:gdLst/>
              <a:ahLst/>
              <a:cxnLst/>
              <a:rect l="l" t="t" r="r" b="b"/>
              <a:pathLst>
                <a:path w="1203" h="2727" extrusionOk="0">
                  <a:moveTo>
                    <a:pt x="0" y="0"/>
                  </a:moveTo>
                  <a:lnTo>
                    <a:pt x="608" y="1929"/>
                  </a:lnTo>
                  <a:lnTo>
                    <a:pt x="250" y="1977"/>
                  </a:lnTo>
                  <a:lnTo>
                    <a:pt x="1203" y="2727"/>
                  </a:lnTo>
                  <a:lnTo>
                    <a:pt x="1203" y="272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2" name="Google Shape;1982;p74"/>
            <p:cNvSpPr/>
            <p:nvPr/>
          </p:nvSpPr>
          <p:spPr>
            <a:xfrm>
              <a:off x="1452550" y="3959850"/>
              <a:ext cx="39625" cy="36925"/>
            </a:xfrm>
            <a:custGeom>
              <a:avLst/>
              <a:gdLst/>
              <a:ahLst/>
              <a:cxnLst/>
              <a:rect l="l" t="t" r="r" b="b"/>
              <a:pathLst>
                <a:path w="1585" h="1477" extrusionOk="0">
                  <a:moveTo>
                    <a:pt x="1" y="0"/>
                  </a:moveTo>
                  <a:lnTo>
                    <a:pt x="1584" y="1477"/>
                  </a:lnTo>
                  <a:lnTo>
                    <a:pt x="1525" y="8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3" name="Google Shape;1983;p74"/>
            <p:cNvSpPr/>
            <p:nvPr/>
          </p:nvSpPr>
          <p:spPr>
            <a:xfrm>
              <a:off x="1323375" y="3796100"/>
              <a:ext cx="276250" cy="280200"/>
            </a:xfrm>
            <a:custGeom>
              <a:avLst/>
              <a:gdLst/>
              <a:ahLst/>
              <a:cxnLst/>
              <a:rect l="l" t="t" r="r" b="b"/>
              <a:pathLst>
                <a:path w="11050" h="11208" extrusionOk="0">
                  <a:moveTo>
                    <a:pt x="10371" y="1"/>
                  </a:moveTo>
                  <a:cubicBezTo>
                    <a:pt x="10199" y="1"/>
                    <a:pt x="10026" y="71"/>
                    <a:pt x="9906" y="204"/>
                  </a:cubicBezTo>
                  <a:lnTo>
                    <a:pt x="250" y="10146"/>
                  </a:lnTo>
                  <a:cubicBezTo>
                    <a:pt x="36" y="10384"/>
                    <a:pt x="0" y="10765"/>
                    <a:pt x="215" y="11003"/>
                  </a:cubicBezTo>
                  <a:cubicBezTo>
                    <a:pt x="338" y="11139"/>
                    <a:pt x="509" y="11207"/>
                    <a:pt x="680" y="11207"/>
                  </a:cubicBezTo>
                  <a:cubicBezTo>
                    <a:pt x="839" y="11207"/>
                    <a:pt x="999" y="11148"/>
                    <a:pt x="1119" y="11027"/>
                  </a:cubicBezTo>
                  <a:lnTo>
                    <a:pt x="4275" y="7765"/>
                  </a:lnTo>
                  <a:lnTo>
                    <a:pt x="5013" y="7015"/>
                  </a:lnTo>
                  <a:lnTo>
                    <a:pt x="10811" y="1038"/>
                  </a:lnTo>
                  <a:cubicBezTo>
                    <a:pt x="11049" y="776"/>
                    <a:pt x="11037" y="359"/>
                    <a:pt x="10752" y="133"/>
                  </a:cubicBezTo>
                  <a:cubicBezTo>
                    <a:pt x="10642" y="44"/>
                    <a:pt x="10506"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4" name="Google Shape;1984;p74"/>
            <p:cNvSpPr/>
            <p:nvPr/>
          </p:nvSpPr>
          <p:spPr>
            <a:xfrm>
              <a:off x="1561800" y="3770225"/>
              <a:ext cx="61025" cy="61050"/>
            </a:xfrm>
            <a:custGeom>
              <a:avLst/>
              <a:gdLst/>
              <a:ahLst/>
              <a:cxnLst/>
              <a:rect l="l" t="t" r="r" b="b"/>
              <a:pathLst>
                <a:path w="2441" h="2442" extrusionOk="0">
                  <a:moveTo>
                    <a:pt x="1143" y="1"/>
                  </a:moveTo>
                  <a:lnTo>
                    <a:pt x="0" y="1192"/>
                  </a:lnTo>
                  <a:lnTo>
                    <a:pt x="1286" y="2442"/>
                  </a:lnTo>
                  <a:lnTo>
                    <a:pt x="2441" y="1251"/>
                  </a:lnTo>
                  <a:lnTo>
                    <a:pt x="1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5" name="Google Shape;1985;p74"/>
            <p:cNvSpPr/>
            <p:nvPr/>
          </p:nvSpPr>
          <p:spPr>
            <a:xfrm>
              <a:off x="1542150" y="3544350"/>
              <a:ext cx="315225" cy="285825"/>
            </a:xfrm>
            <a:custGeom>
              <a:avLst/>
              <a:gdLst/>
              <a:ahLst/>
              <a:cxnLst/>
              <a:rect l="l" t="t" r="r" b="b"/>
              <a:pathLst>
                <a:path w="12609" h="11433" extrusionOk="0">
                  <a:moveTo>
                    <a:pt x="6311" y="0"/>
                  </a:moveTo>
                  <a:cubicBezTo>
                    <a:pt x="3736" y="0"/>
                    <a:pt x="1399" y="1742"/>
                    <a:pt x="750" y="4345"/>
                  </a:cubicBezTo>
                  <a:cubicBezTo>
                    <a:pt x="0" y="7405"/>
                    <a:pt x="1870" y="10512"/>
                    <a:pt x="4929" y="11262"/>
                  </a:cubicBezTo>
                  <a:cubicBezTo>
                    <a:pt x="5392" y="11378"/>
                    <a:pt x="5855" y="11433"/>
                    <a:pt x="6311" y="11433"/>
                  </a:cubicBezTo>
                  <a:cubicBezTo>
                    <a:pt x="8874" y="11433"/>
                    <a:pt x="11210" y="9693"/>
                    <a:pt x="11847" y="7095"/>
                  </a:cubicBezTo>
                  <a:cubicBezTo>
                    <a:pt x="12609" y="4023"/>
                    <a:pt x="10740" y="928"/>
                    <a:pt x="7680" y="166"/>
                  </a:cubicBezTo>
                  <a:cubicBezTo>
                    <a:pt x="7221" y="54"/>
                    <a:pt x="6762"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6" name="Google Shape;1986;p74"/>
            <p:cNvSpPr/>
            <p:nvPr/>
          </p:nvSpPr>
          <p:spPr>
            <a:xfrm>
              <a:off x="1558225" y="3562325"/>
              <a:ext cx="282800" cy="249325"/>
            </a:xfrm>
            <a:custGeom>
              <a:avLst/>
              <a:gdLst/>
              <a:ahLst/>
              <a:cxnLst/>
              <a:rect l="l" t="t" r="r" b="b"/>
              <a:pathLst>
                <a:path w="11312" h="9973" extrusionOk="0">
                  <a:moveTo>
                    <a:pt x="5661" y="1"/>
                  </a:moveTo>
                  <a:cubicBezTo>
                    <a:pt x="3696" y="1"/>
                    <a:pt x="1832" y="1172"/>
                    <a:pt x="1048" y="3102"/>
                  </a:cubicBezTo>
                  <a:cubicBezTo>
                    <a:pt x="0" y="5650"/>
                    <a:pt x="1215" y="8555"/>
                    <a:pt x="3763" y="9603"/>
                  </a:cubicBezTo>
                  <a:cubicBezTo>
                    <a:pt x="4382" y="9854"/>
                    <a:pt x="5022" y="9972"/>
                    <a:pt x="5651" y="9972"/>
                  </a:cubicBezTo>
                  <a:cubicBezTo>
                    <a:pt x="7620" y="9972"/>
                    <a:pt x="9481" y="8807"/>
                    <a:pt x="10275" y="6876"/>
                  </a:cubicBezTo>
                  <a:cubicBezTo>
                    <a:pt x="11311" y="4328"/>
                    <a:pt x="10097" y="1411"/>
                    <a:pt x="7549" y="375"/>
                  </a:cubicBezTo>
                  <a:cubicBezTo>
                    <a:pt x="6930" y="121"/>
                    <a:pt x="6290" y="1"/>
                    <a:pt x="5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7" name="Google Shape;1987;p74"/>
            <p:cNvSpPr/>
            <p:nvPr/>
          </p:nvSpPr>
          <p:spPr>
            <a:xfrm>
              <a:off x="1561500" y="3561575"/>
              <a:ext cx="276825" cy="251550"/>
            </a:xfrm>
            <a:custGeom>
              <a:avLst/>
              <a:gdLst/>
              <a:ahLst/>
              <a:cxnLst/>
              <a:rect l="l" t="t" r="r" b="b"/>
              <a:pathLst>
                <a:path w="11073" h="10062" extrusionOk="0">
                  <a:moveTo>
                    <a:pt x="5549" y="691"/>
                  </a:moveTo>
                  <a:cubicBezTo>
                    <a:pt x="6692" y="691"/>
                    <a:pt x="7775" y="1120"/>
                    <a:pt x="8573" y="1906"/>
                  </a:cubicBezTo>
                  <a:cubicBezTo>
                    <a:pt x="10287" y="3573"/>
                    <a:pt x="10335" y="6335"/>
                    <a:pt x="8668" y="8061"/>
                  </a:cubicBezTo>
                  <a:cubicBezTo>
                    <a:pt x="7835" y="8907"/>
                    <a:pt x="6727" y="9383"/>
                    <a:pt x="5537" y="9383"/>
                  </a:cubicBezTo>
                  <a:cubicBezTo>
                    <a:pt x="4406" y="9383"/>
                    <a:pt x="3322" y="8954"/>
                    <a:pt x="2524" y="8156"/>
                  </a:cubicBezTo>
                  <a:cubicBezTo>
                    <a:pt x="786" y="6490"/>
                    <a:pt x="750" y="3727"/>
                    <a:pt x="2429" y="2013"/>
                  </a:cubicBezTo>
                  <a:cubicBezTo>
                    <a:pt x="3263" y="1167"/>
                    <a:pt x="4358" y="691"/>
                    <a:pt x="5549" y="691"/>
                  </a:cubicBezTo>
                  <a:close/>
                  <a:moveTo>
                    <a:pt x="5537" y="1"/>
                  </a:moveTo>
                  <a:cubicBezTo>
                    <a:pt x="4167" y="1"/>
                    <a:pt x="2893" y="536"/>
                    <a:pt x="1941" y="1537"/>
                  </a:cubicBezTo>
                  <a:cubicBezTo>
                    <a:pt x="0" y="3537"/>
                    <a:pt x="60" y="6716"/>
                    <a:pt x="2048" y="8657"/>
                  </a:cubicBezTo>
                  <a:cubicBezTo>
                    <a:pt x="2977" y="9561"/>
                    <a:pt x="4227" y="10061"/>
                    <a:pt x="5537" y="10061"/>
                  </a:cubicBezTo>
                  <a:cubicBezTo>
                    <a:pt x="6906" y="10061"/>
                    <a:pt x="8192" y="9526"/>
                    <a:pt x="9144" y="8537"/>
                  </a:cubicBezTo>
                  <a:cubicBezTo>
                    <a:pt x="11073" y="6537"/>
                    <a:pt x="11037" y="3358"/>
                    <a:pt x="9037" y="1418"/>
                  </a:cubicBezTo>
                  <a:cubicBezTo>
                    <a:pt x="8096" y="513"/>
                    <a:pt x="6846" y="1"/>
                    <a:pt x="5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8" name="Google Shape;1988;p74"/>
            <p:cNvSpPr/>
            <p:nvPr/>
          </p:nvSpPr>
          <p:spPr>
            <a:xfrm>
              <a:off x="1433200" y="3916375"/>
              <a:ext cx="46175" cy="46175"/>
            </a:xfrm>
            <a:custGeom>
              <a:avLst/>
              <a:gdLst/>
              <a:ahLst/>
              <a:cxnLst/>
              <a:rect l="l" t="t" r="r" b="b"/>
              <a:pathLst>
                <a:path w="1847" h="1847" extrusionOk="0">
                  <a:moveTo>
                    <a:pt x="917" y="1"/>
                  </a:moveTo>
                  <a:cubicBezTo>
                    <a:pt x="417" y="1"/>
                    <a:pt x="1" y="406"/>
                    <a:pt x="1" y="918"/>
                  </a:cubicBezTo>
                  <a:cubicBezTo>
                    <a:pt x="1" y="1430"/>
                    <a:pt x="417" y="1846"/>
                    <a:pt x="917" y="1846"/>
                  </a:cubicBezTo>
                  <a:cubicBezTo>
                    <a:pt x="1429" y="1846"/>
                    <a:pt x="1846" y="1430"/>
                    <a:pt x="1846" y="918"/>
                  </a:cubicBezTo>
                  <a:cubicBezTo>
                    <a:pt x="1846" y="406"/>
                    <a:pt x="1429" y="1"/>
                    <a:pt x="9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9" name="Google Shape;1989;p74"/>
            <p:cNvSpPr/>
            <p:nvPr/>
          </p:nvSpPr>
          <p:spPr>
            <a:xfrm>
              <a:off x="1399575" y="3950925"/>
              <a:ext cx="46150" cy="46150"/>
            </a:xfrm>
            <a:custGeom>
              <a:avLst/>
              <a:gdLst/>
              <a:ahLst/>
              <a:cxnLst/>
              <a:rect l="l" t="t" r="r" b="b"/>
              <a:pathLst>
                <a:path w="1846" h="1846" extrusionOk="0">
                  <a:moveTo>
                    <a:pt x="929" y="0"/>
                  </a:moveTo>
                  <a:cubicBezTo>
                    <a:pt x="417" y="0"/>
                    <a:pt x="0" y="405"/>
                    <a:pt x="0" y="917"/>
                  </a:cubicBezTo>
                  <a:cubicBezTo>
                    <a:pt x="0" y="1429"/>
                    <a:pt x="417" y="1845"/>
                    <a:pt x="929" y="1845"/>
                  </a:cubicBezTo>
                  <a:cubicBezTo>
                    <a:pt x="1441" y="1845"/>
                    <a:pt x="1846" y="1429"/>
                    <a:pt x="1846" y="917"/>
                  </a:cubicBezTo>
                  <a:cubicBezTo>
                    <a:pt x="1846" y="405"/>
                    <a:pt x="1441" y="0"/>
                    <a:pt x="929"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1" name="Google Shape;983;p57"/>
          <p:cNvSpPr txBox="1"/>
          <p:nvPr/>
        </p:nvSpPr>
        <p:spPr>
          <a:xfrm>
            <a:off x="0" y="348419"/>
            <a:ext cx="914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1pPr>
            <a:lvl2pPr marR="0" lvl="1"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2pPr>
            <a:lvl3pPr marR="0" lvl="2"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3pPr>
            <a:lvl4pPr marR="0" lvl="3"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4pPr>
            <a:lvl5pPr marR="0" lvl="4"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5pPr>
            <a:lvl6pPr marR="0" lvl="5"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6pPr>
            <a:lvl7pPr marR="0" lvl="6"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7pPr>
            <a:lvl8pPr marR="0" lvl="7"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8pPr>
            <a:lvl9pPr marR="0" lvl="8"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9pPr>
          </a:lstStyle>
          <a:p>
            <a:pPr algn="ctr"/>
            <a:r>
              <a:rPr lang="en-US" sz="3200" b="1">
                <a:latin typeface="+mj-lt"/>
              </a:rPr>
              <a:t>VẬN DỤNG</a:t>
            </a:r>
            <a:endParaRPr lang="en-US" sz="3200" b="1">
              <a:latin typeface="+mj-lt"/>
            </a:endParaRPr>
          </a:p>
        </p:txBody>
      </p:sp>
      <p:sp>
        <p:nvSpPr>
          <p:cNvPr id="132" name="Google Shape;2787;p88"/>
          <p:cNvSpPr/>
          <p:nvPr/>
        </p:nvSpPr>
        <p:spPr>
          <a:xfrm>
            <a:off x="2872028" y="1103832"/>
            <a:ext cx="5879877" cy="3402464"/>
          </a:xfrm>
          <a:prstGeom prst="rect">
            <a:avLst/>
          </a:prstGeom>
          <a:solidFill>
            <a:schemeClr val="accent2">
              <a:lumMod val="75000"/>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Rectangle 21"/>
          <p:cNvSpPr/>
          <p:nvPr/>
        </p:nvSpPr>
        <p:spPr>
          <a:xfrm>
            <a:off x="3052445" y="2126355"/>
            <a:ext cx="5519042" cy="1420325"/>
          </a:xfrm>
          <a:prstGeom prst="rect">
            <a:avLst/>
          </a:prstGeom>
        </p:spPr>
        <p:txBody>
          <a:bodyPr wrap="square">
            <a:spAutoFit/>
          </a:bodyPr>
          <a:lstStyle/>
          <a:p>
            <a:pPr algn="just">
              <a:lnSpc>
                <a:spcPct val="150000"/>
              </a:lnSpc>
              <a:spcBef>
                <a:spcPts val="100"/>
              </a:spcBef>
              <a:spcAft>
                <a:spcPts val="100"/>
              </a:spcAft>
            </a:pPr>
            <a:r>
              <a:rPr lang="en-US" sz="2000" b="1">
                <a:latin typeface="+mj-lt"/>
                <a:ea typeface="Calibri" panose="020F0502020204030204" pitchFamily="34" charset="0"/>
                <a:cs typeface="Times New Roman" panose="02020603050405020304" pitchFamily="18" charset="0"/>
              </a:rPr>
              <a:t>Câu 2. </a:t>
            </a:r>
            <a:r>
              <a:rPr lang="en-US" sz="2000">
                <a:latin typeface="+mj-lt"/>
                <a:ea typeface="Calibri" panose="020F0502020204030204" pitchFamily="34" charset="0"/>
                <a:cs typeface="Times New Roman" panose="02020603050405020304" pitchFamily="18" charset="0"/>
              </a:rPr>
              <a:t>Từ sodium chloride, nước và những dụng cụ cần thiết, nêu cách pha 500 gam dung dịch sodium chloride 0,9%.</a:t>
            </a:r>
            <a:endParaRPr lang="en-US" sz="2000">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grpSp>
        <p:nvGrpSpPr>
          <p:cNvPr id="1964" name="Google Shape;1964;p74"/>
          <p:cNvGrpSpPr/>
          <p:nvPr/>
        </p:nvGrpSpPr>
        <p:grpSpPr>
          <a:xfrm>
            <a:off x="1337475" y="2911782"/>
            <a:ext cx="1491760" cy="2235123"/>
            <a:chOff x="1309075" y="3544350"/>
            <a:chExt cx="548300" cy="821525"/>
          </a:xfrm>
        </p:grpSpPr>
        <p:sp>
          <p:nvSpPr>
            <p:cNvPr id="1965" name="Google Shape;1965;p74"/>
            <p:cNvSpPr/>
            <p:nvPr/>
          </p:nvSpPr>
          <p:spPr>
            <a:xfrm>
              <a:off x="1348075" y="4277450"/>
              <a:ext cx="38725" cy="72950"/>
            </a:xfrm>
            <a:custGeom>
              <a:avLst/>
              <a:gdLst/>
              <a:ahLst/>
              <a:cxnLst/>
              <a:rect l="l" t="t" r="r" b="b"/>
              <a:pathLst>
                <a:path w="1549" h="2918" extrusionOk="0">
                  <a:moveTo>
                    <a:pt x="131" y="0"/>
                  </a:moveTo>
                  <a:lnTo>
                    <a:pt x="0" y="2060"/>
                  </a:lnTo>
                  <a:lnTo>
                    <a:pt x="370" y="2917"/>
                  </a:lnTo>
                  <a:lnTo>
                    <a:pt x="965" y="2917"/>
                  </a:lnTo>
                  <a:lnTo>
                    <a:pt x="1215" y="2060"/>
                  </a:lnTo>
                  <a:lnTo>
                    <a:pt x="1548" y="405"/>
                  </a:lnTo>
                  <a:lnTo>
                    <a:pt x="131"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6" name="Google Shape;1966;p74"/>
            <p:cNvSpPr/>
            <p:nvPr/>
          </p:nvSpPr>
          <p:spPr>
            <a:xfrm>
              <a:off x="1334375" y="4329200"/>
              <a:ext cx="102725" cy="36675"/>
            </a:xfrm>
            <a:custGeom>
              <a:avLst/>
              <a:gdLst/>
              <a:ahLst/>
              <a:cxnLst/>
              <a:rect l="l" t="t" r="r" b="b"/>
              <a:pathLst>
                <a:path w="4109" h="1467" extrusionOk="0">
                  <a:moveTo>
                    <a:pt x="554" y="1"/>
                  </a:moveTo>
                  <a:cubicBezTo>
                    <a:pt x="493" y="1"/>
                    <a:pt x="1" y="134"/>
                    <a:pt x="1" y="1466"/>
                  </a:cubicBezTo>
                  <a:lnTo>
                    <a:pt x="3954" y="1466"/>
                  </a:lnTo>
                  <a:cubicBezTo>
                    <a:pt x="3954" y="1466"/>
                    <a:pt x="4108" y="752"/>
                    <a:pt x="3704" y="609"/>
                  </a:cubicBezTo>
                  <a:cubicBezTo>
                    <a:pt x="3299" y="478"/>
                    <a:pt x="2358" y="288"/>
                    <a:pt x="2108" y="2"/>
                  </a:cubicBezTo>
                  <a:lnTo>
                    <a:pt x="1763" y="2"/>
                  </a:lnTo>
                  <a:cubicBezTo>
                    <a:pt x="1763" y="2"/>
                    <a:pt x="1546" y="346"/>
                    <a:pt x="1190" y="346"/>
                  </a:cubicBezTo>
                  <a:cubicBezTo>
                    <a:pt x="1011" y="346"/>
                    <a:pt x="798" y="260"/>
                    <a:pt x="560" y="2"/>
                  </a:cubicBezTo>
                  <a:cubicBezTo>
                    <a:pt x="560" y="1"/>
                    <a:pt x="558" y="1"/>
                    <a:pt x="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7" name="Google Shape;1967;p74"/>
            <p:cNvSpPr/>
            <p:nvPr/>
          </p:nvSpPr>
          <p:spPr>
            <a:xfrm>
              <a:off x="1449575" y="4277450"/>
              <a:ext cx="38425" cy="72950"/>
            </a:xfrm>
            <a:custGeom>
              <a:avLst/>
              <a:gdLst/>
              <a:ahLst/>
              <a:cxnLst/>
              <a:rect l="l" t="t" r="r" b="b"/>
              <a:pathLst>
                <a:path w="1537" h="2918" extrusionOk="0">
                  <a:moveTo>
                    <a:pt x="1405" y="0"/>
                  </a:moveTo>
                  <a:lnTo>
                    <a:pt x="0" y="405"/>
                  </a:lnTo>
                  <a:lnTo>
                    <a:pt x="310" y="2060"/>
                  </a:lnTo>
                  <a:lnTo>
                    <a:pt x="572" y="2917"/>
                  </a:lnTo>
                  <a:lnTo>
                    <a:pt x="1167" y="2917"/>
                  </a:lnTo>
                  <a:lnTo>
                    <a:pt x="1536" y="2060"/>
                  </a:lnTo>
                  <a:lnTo>
                    <a:pt x="1405"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8" name="Google Shape;1968;p74"/>
            <p:cNvSpPr/>
            <p:nvPr/>
          </p:nvSpPr>
          <p:spPr>
            <a:xfrm>
              <a:off x="1443325" y="4329200"/>
              <a:ext cx="102725" cy="36675"/>
            </a:xfrm>
            <a:custGeom>
              <a:avLst/>
              <a:gdLst/>
              <a:ahLst/>
              <a:cxnLst/>
              <a:rect l="l" t="t" r="r" b="b"/>
              <a:pathLst>
                <a:path w="4109" h="1467" extrusionOk="0">
                  <a:moveTo>
                    <a:pt x="556" y="1"/>
                  </a:moveTo>
                  <a:cubicBezTo>
                    <a:pt x="504" y="1"/>
                    <a:pt x="0" y="134"/>
                    <a:pt x="0" y="1466"/>
                  </a:cubicBezTo>
                  <a:lnTo>
                    <a:pt x="3953" y="1466"/>
                  </a:lnTo>
                  <a:cubicBezTo>
                    <a:pt x="3953" y="1466"/>
                    <a:pt x="4108" y="752"/>
                    <a:pt x="3703" y="609"/>
                  </a:cubicBezTo>
                  <a:cubicBezTo>
                    <a:pt x="3298" y="478"/>
                    <a:pt x="2370" y="288"/>
                    <a:pt x="2108" y="2"/>
                  </a:cubicBezTo>
                  <a:lnTo>
                    <a:pt x="1774" y="2"/>
                  </a:lnTo>
                  <a:cubicBezTo>
                    <a:pt x="1774" y="2"/>
                    <a:pt x="1552" y="346"/>
                    <a:pt x="1192" y="346"/>
                  </a:cubicBezTo>
                  <a:cubicBezTo>
                    <a:pt x="1012" y="346"/>
                    <a:pt x="798" y="260"/>
                    <a:pt x="560" y="2"/>
                  </a:cubicBezTo>
                  <a:cubicBezTo>
                    <a:pt x="560" y="1"/>
                    <a:pt x="559"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9" name="Google Shape;1969;p74"/>
            <p:cNvSpPr/>
            <p:nvPr/>
          </p:nvSpPr>
          <p:spPr>
            <a:xfrm>
              <a:off x="1336750" y="4023850"/>
              <a:ext cx="166725" cy="293500"/>
            </a:xfrm>
            <a:custGeom>
              <a:avLst/>
              <a:gdLst/>
              <a:ahLst/>
              <a:cxnLst/>
              <a:rect l="l" t="t" r="r" b="b"/>
              <a:pathLst>
                <a:path w="6669" h="11740" extrusionOk="0">
                  <a:moveTo>
                    <a:pt x="608" y="0"/>
                  </a:moveTo>
                  <a:lnTo>
                    <a:pt x="1" y="11513"/>
                  </a:lnTo>
                  <a:lnTo>
                    <a:pt x="2823" y="11740"/>
                  </a:lnTo>
                  <a:lnTo>
                    <a:pt x="3132" y="3203"/>
                  </a:lnTo>
                  <a:lnTo>
                    <a:pt x="4073" y="11513"/>
                  </a:lnTo>
                  <a:lnTo>
                    <a:pt x="6668" y="11275"/>
                  </a:lnTo>
                  <a:lnTo>
                    <a:pt x="5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0" name="Google Shape;1970;p74"/>
            <p:cNvSpPr/>
            <p:nvPr/>
          </p:nvSpPr>
          <p:spPr>
            <a:xfrm>
              <a:off x="1377550" y="3728900"/>
              <a:ext cx="30375" cy="44225"/>
            </a:xfrm>
            <a:custGeom>
              <a:avLst/>
              <a:gdLst/>
              <a:ahLst/>
              <a:cxnLst/>
              <a:rect l="l" t="t" r="r" b="b"/>
              <a:pathLst>
                <a:path w="1215" h="1769" extrusionOk="0">
                  <a:moveTo>
                    <a:pt x="432" y="1"/>
                  </a:moveTo>
                  <a:cubicBezTo>
                    <a:pt x="407" y="1"/>
                    <a:pt x="382" y="4"/>
                    <a:pt x="357" y="11"/>
                  </a:cubicBezTo>
                  <a:cubicBezTo>
                    <a:pt x="83" y="82"/>
                    <a:pt x="0" y="547"/>
                    <a:pt x="131" y="1023"/>
                  </a:cubicBezTo>
                  <a:cubicBezTo>
                    <a:pt x="252" y="1461"/>
                    <a:pt x="543" y="1768"/>
                    <a:pt x="784" y="1768"/>
                  </a:cubicBezTo>
                  <a:cubicBezTo>
                    <a:pt x="805" y="1768"/>
                    <a:pt x="825" y="1766"/>
                    <a:pt x="845" y="1761"/>
                  </a:cubicBezTo>
                  <a:cubicBezTo>
                    <a:pt x="857" y="1749"/>
                    <a:pt x="857" y="1749"/>
                    <a:pt x="869" y="1749"/>
                  </a:cubicBezTo>
                  <a:cubicBezTo>
                    <a:pt x="1131" y="1666"/>
                    <a:pt x="1215" y="1225"/>
                    <a:pt x="1084" y="773"/>
                  </a:cubicBezTo>
                  <a:lnTo>
                    <a:pt x="1084" y="749"/>
                  </a:lnTo>
                  <a:cubicBezTo>
                    <a:pt x="943" y="307"/>
                    <a:pt x="676" y="1"/>
                    <a:pt x="432"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1" name="Google Shape;1971;p74"/>
            <p:cNvSpPr/>
            <p:nvPr/>
          </p:nvSpPr>
          <p:spPr>
            <a:xfrm>
              <a:off x="1387375" y="3767175"/>
              <a:ext cx="65600" cy="81075"/>
            </a:xfrm>
            <a:custGeom>
              <a:avLst/>
              <a:gdLst/>
              <a:ahLst/>
              <a:cxnLst/>
              <a:rect l="l" t="t" r="r" b="b"/>
              <a:pathLst>
                <a:path w="2624" h="3243" extrusionOk="0">
                  <a:moveTo>
                    <a:pt x="1502" y="0"/>
                  </a:moveTo>
                  <a:cubicBezTo>
                    <a:pt x="1147" y="0"/>
                    <a:pt x="833" y="109"/>
                    <a:pt x="857" y="206"/>
                  </a:cubicBezTo>
                  <a:cubicBezTo>
                    <a:pt x="869" y="290"/>
                    <a:pt x="881" y="385"/>
                    <a:pt x="869" y="504"/>
                  </a:cubicBezTo>
                  <a:cubicBezTo>
                    <a:pt x="857" y="635"/>
                    <a:pt x="798" y="814"/>
                    <a:pt x="703" y="1099"/>
                  </a:cubicBezTo>
                  <a:cubicBezTo>
                    <a:pt x="655" y="1218"/>
                    <a:pt x="619" y="1349"/>
                    <a:pt x="572" y="1504"/>
                  </a:cubicBezTo>
                  <a:cubicBezTo>
                    <a:pt x="500" y="1706"/>
                    <a:pt x="536" y="1885"/>
                    <a:pt x="643" y="2016"/>
                  </a:cubicBezTo>
                  <a:lnTo>
                    <a:pt x="0" y="3242"/>
                  </a:lnTo>
                  <a:lnTo>
                    <a:pt x="2441" y="3242"/>
                  </a:lnTo>
                  <a:lnTo>
                    <a:pt x="2227" y="1349"/>
                  </a:lnTo>
                  <a:cubicBezTo>
                    <a:pt x="2310" y="1171"/>
                    <a:pt x="2405" y="1064"/>
                    <a:pt x="2405" y="1064"/>
                  </a:cubicBezTo>
                  <a:cubicBezTo>
                    <a:pt x="2624" y="231"/>
                    <a:pt x="2019" y="0"/>
                    <a:pt x="1502"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2" name="Google Shape;1972;p74"/>
            <p:cNvSpPr/>
            <p:nvPr/>
          </p:nvSpPr>
          <p:spPr>
            <a:xfrm>
              <a:off x="1393025" y="3691100"/>
              <a:ext cx="87525" cy="103275"/>
            </a:xfrm>
            <a:custGeom>
              <a:avLst/>
              <a:gdLst/>
              <a:ahLst/>
              <a:cxnLst/>
              <a:rect l="l" t="t" r="r" b="b"/>
              <a:pathLst>
                <a:path w="3501" h="4131" extrusionOk="0">
                  <a:moveTo>
                    <a:pt x="1568" y="1"/>
                  </a:moveTo>
                  <a:cubicBezTo>
                    <a:pt x="562" y="1"/>
                    <a:pt x="0" y="1418"/>
                    <a:pt x="0" y="1785"/>
                  </a:cubicBezTo>
                  <a:cubicBezTo>
                    <a:pt x="0" y="2190"/>
                    <a:pt x="226" y="3083"/>
                    <a:pt x="548" y="3440"/>
                  </a:cubicBezTo>
                  <a:cubicBezTo>
                    <a:pt x="827" y="3739"/>
                    <a:pt x="1508" y="4130"/>
                    <a:pt x="1994" y="4130"/>
                  </a:cubicBezTo>
                  <a:cubicBezTo>
                    <a:pt x="2088" y="4130"/>
                    <a:pt x="2175" y="4116"/>
                    <a:pt x="2251" y="4083"/>
                  </a:cubicBezTo>
                  <a:cubicBezTo>
                    <a:pt x="2691" y="3868"/>
                    <a:pt x="3227" y="3130"/>
                    <a:pt x="3191" y="2654"/>
                  </a:cubicBezTo>
                  <a:cubicBezTo>
                    <a:pt x="3144" y="2178"/>
                    <a:pt x="3286" y="1594"/>
                    <a:pt x="3286" y="1594"/>
                  </a:cubicBezTo>
                  <a:cubicBezTo>
                    <a:pt x="3501" y="618"/>
                    <a:pt x="2905" y="225"/>
                    <a:pt x="1786" y="23"/>
                  </a:cubicBezTo>
                  <a:cubicBezTo>
                    <a:pt x="1711" y="8"/>
                    <a:pt x="1638" y="1"/>
                    <a:pt x="1568"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3" name="Google Shape;1973;p74"/>
            <p:cNvSpPr/>
            <p:nvPr/>
          </p:nvSpPr>
          <p:spPr>
            <a:xfrm>
              <a:off x="1367425" y="3664650"/>
              <a:ext cx="133150" cy="99350"/>
            </a:xfrm>
            <a:custGeom>
              <a:avLst/>
              <a:gdLst/>
              <a:ahLst/>
              <a:cxnLst/>
              <a:rect l="l" t="t" r="r" b="b"/>
              <a:pathLst>
                <a:path w="5326" h="3974" extrusionOk="0">
                  <a:moveTo>
                    <a:pt x="2578" y="1"/>
                  </a:moveTo>
                  <a:cubicBezTo>
                    <a:pt x="1776" y="1"/>
                    <a:pt x="908" y="528"/>
                    <a:pt x="488" y="1152"/>
                  </a:cubicBezTo>
                  <a:cubicBezTo>
                    <a:pt x="0" y="1890"/>
                    <a:pt x="488" y="2950"/>
                    <a:pt x="488" y="2950"/>
                  </a:cubicBezTo>
                  <a:lnTo>
                    <a:pt x="774" y="2581"/>
                  </a:lnTo>
                  <a:cubicBezTo>
                    <a:pt x="798" y="3355"/>
                    <a:pt x="1274" y="3974"/>
                    <a:pt x="1274" y="3974"/>
                  </a:cubicBezTo>
                  <a:cubicBezTo>
                    <a:pt x="1084" y="3581"/>
                    <a:pt x="1155" y="2569"/>
                    <a:pt x="1155" y="2569"/>
                  </a:cubicBezTo>
                  <a:cubicBezTo>
                    <a:pt x="1404" y="2116"/>
                    <a:pt x="1821" y="1917"/>
                    <a:pt x="2342" y="1917"/>
                  </a:cubicBezTo>
                  <a:cubicBezTo>
                    <a:pt x="2642" y="1917"/>
                    <a:pt x="2977" y="1983"/>
                    <a:pt x="3334" y="2105"/>
                  </a:cubicBezTo>
                  <a:cubicBezTo>
                    <a:pt x="3656" y="2212"/>
                    <a:pt x="3875" y="2248"/>
                    <a:pt x="4025" y="2248"/>
                  </a:cubicBezTo>
                  <a:cubicBezTo>
                    <a:pt x="4325" y="2248"/>
                    <a:pt x="4346" y="2105"/>
                    <a:pt x="4346" y="2105"/>
                  </a:cubicBezTo>
                  <a:cubicBezTo>
                    <a:pt x="4456" y="2162"/>
                    <a:pt x="4549" y="2187"/>
                    <a:pt x="4627" y="2187"/>
                  </a:cubicBezTo>
                  <a:cubicBezTo>
                    <a:pt x="5325" y="2187"/>
                    <a:pt x="4896" y="177"/>
                    <a:pt x="4671" y="177"/>
                  </a:cubicBezTo>
                  <a:cubicBezTo>
                    <a:pt x="4661" y="177"/>
                    <a:pt x="4652" y="180"/>
                    <a:pt x="4644" y="188"/>
                  </a:cubicBezTo>
                  <a:cubicBezTo>
                    <a:pt x="4552" y="258"/>
                    <a:pt x="4422" y="289"/>
                    <a:pt x="4249" y="289"/>
                  </a:cubicBezTo>
                  <a:cubicBezTo>
                    <a:pt x="3952" y="289"/>
                    <a:pt x="3530" y="196"/>
                    <a:pt x="2965" y="45"/>
                  </a:cubicBezTo>
                  <a:cubicBezTo>
                    <a:pt x="2839" y="15"/>
                    <a:pt x="2710" y="1"/>
                    <a:pt x="2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4" name="Google Shape;1974;p74"/>
            <p:cNvSpPr/>
            <p:nvPr/>
          </p:nvSpPr>
          <p:spPr>
            <a:xfrm>
              <a:off x="1383500" y="3807750"/>
              <a:ext cx="93175" cy="216125"/>
            </a:xfrm>
            <a:custGeom>
              <a:avLst/>
              <a:gdLst/>
              <a:ahLst/>
              <a:cxnLst/>
              <a:rect l="l" t="t" r="r" b="b"/>
              <a:pathLst>
                <a:path w="3727" h="8645" extrusionOk="0">
                  <a:moveTo>
                    <a:pt x="1012" y="0"/>
                  </a:moveTo>
                  <a:lnTo>
                    <a:pt x="0" y="8644"/>
                  </a:lnTo>
                  <a:lnTo>
                    <a:pt x="3727" y="8644"/>
                  </a:lnTo>
                  <a:lnTo>
                    <a:pt x="2322" y="0"/>
                  </a:lnTo>
                  <a:cubicBezTo>
                    <a:pt x="1989" y="230"/>
                    <a:pt x="1732" y="307"/>
                    <a:pt x="1538" y="307"/>
                  </a:cubicBezTo>
                  <a:cubicBezTo>
                    <a:pt x="1150" y="307"/>
                    <a:pt x="1012" y="0"/>
                    <a:pt x="1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5" name="Google Shape;1975;p74"/>
            <p:cNvSpPr/>
            <p:nvPr/>
          </p:nvSpPr>
          <p:spPr>
            <a:xfrm>
              <a:off x="1309075" y="3794350"/>
              <a:ext cx="115525" cy="326850"/>
            </a:xfrm>
            <a:custGeom>
              <a:avLst/>
              <a:gdLst/>
              <a:ahLst/>
              <a:cxnLst/>
              <a:rect l="l" t="t" r="r" b="b"/>
              <a:pathLst>
                <a:path w="4621" h="13074" extrusionOk="0">
                  <a:moveTo>
                    <a:pt x="3835" y="0"/>
                  </a:moveTo>
                  <a:lnTo>
                    <a:pt x="1453" y="1203"/>
                  </a:lnTo>
                  <a:lnTo>
                    <a:pt x="1" y="6263"/>
                  </a:lnTo>
                  <a:lnTo>
                    <a:pt x="1263" y="7037"/>
                  </a:lnTo>
                  <a:lnTo>
                    <a:pt x="429" y="13073"/>
                  </a:lnTo>
                  <a:lnTo>
                    <a:pt x="4466" y="13073"/>
                  </a:lnTo>
                  <a:lnTo>
                    <a:pt x="4620" y="2644"/>
                  </a:lnTo>
                  <a:lnTo>
                    <a:pt x="3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6" name="Google Shape;1976;p74"/>
            <p:cNvSpPr/>
            <p:nvPr/>
          </p:nvSpPr>
          <p:spPr>
            <a:xfrm>
              <a:off x="1431425" y="3800600"/>
              <a:ext cx="82475" cy="318225"/>
            </a:xfrm>
            <a:custGeom>
              <a:avLst/>
              <a:gdLst/>
              <a:ahLst/>
              <a:cxnLst/>
              <a:rect l="l" t="t" r="r" b="b"/>
              <a:pathLst>
                <a:path w="3299" h="12729" extrusionOk="0">
                  <a:moveTo>
                    <a:pt x="465" y="0"/>
                  </a:moveTo>
                  <a:lnTo>
                    <a:pt x="0" y="2394"/>
                  </a:lnTo>
                  <a:lnTo>
                    <a:pt x="465" y="12728"/>
                  </a:lnTo>
                  <a:lnTo>
                    <a:pt x="2870" y="12728"/>
                  </a:lnTo>
                  <a:lnTo>
                    <a:pt x="2370" y="7192"/>
                  </a:lnTo>
                  <a:lnTo>
                    <a:pt x="3298" y="6299"/>
                  </a:lnTo>
                  <a:lnTo>
                    <a:pt x="1893" y="536"/>
                  </a:lnTo>
                  <a:lnTo>
                    <a:pt x="4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7" name="Google Shape;1977;p74"/>
            <p:cNvSpPr/>
            <p:nvPr/>
          </p:nvSpPr>
          <p:spPr>
            <a:xfrm>
              <a:off x="1339150" y="3970250"/>
              <a:ext cx="67000" cy="19075"/>
            </a:xfrm>
            <a:custGeom>
              <a:avLst/>
              <a:gdLst/>
              <a:ahLst/>
              <a:cxnLst/>
              <a:rect l="l" t="t" r="r" b="b"/>
              <a:pathLst>
                <a:path w="2680" h="763" extrusionOk="0">
                  <a:moveTo>
                    <a:pt x="60" y="1"/>
                  </a:moveTo>
                  <a:lnTo>
                    <a:pt x="0" y="477"/>
                  </a:lnTo>
                  <a:lnTo>
                    <a:pt x="2679" y="763"/>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8" name="Google Shape;1978;p74"/>
            <p:cNvSpPr/>
            <p:nvPr/>
          </p:nvSpPr>
          <p:spPr>
            <a:xfrm>
              <a:off x="1363250" y="3862800"/>
              <a:ext cx="54800" cy="88425"/>
            </a:xfrm>
            <a:custGeom>
              <a:avLst/>
              <a:gdLst/>
              <a:ahLst/>
              <a:cxnLst/>
              <a:rect l="l" t="t" r="r" b="b"/>
              <a:pathLst>
                <a:path w="2192" h="3537" extrusionOk="0">
                  <a:moveTo>
                    <a:pt x="584" y="1"/>
                  </a:moveTo>
                  <a:lnTo>
                    <a:pt x="1" y="2573"/>
                  </a:lnTo>
                  <a:lnTo>
                    <a:pt x="2191" y="3537"/>
                  </a:lnTo>
                  <a:lnTo>
                    <a:pt x="441" y="2442"/>
                  </a:lnTo>
                  <a:lnTo>
                    <a:pt x="5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9" name="Google Shape;1979;p74"/>
            <p:cNvSpPr/>
            <p:nvPr/>
          </p:nvSpPr>
          <p:spPr>
            <a:xfrm>
              <a:off x="1387075" y="3794350"/>
              <a:ext cx="37525" cy="68475"/>
            </a:xfrm>
            <a:custGeom>
              <a:avLst/>
              <a:gdLst/>
              <a:ahLst/>
              <a:cxnLst/>
              <a:rect l="l" t="t" r="r" b="b"/>
              <a:pathLst>
                <a:path w="1501" h="2739" extrusionOk="0">
                  <a:moveTo>
                    <a:pt x="715" y="0"/>
                  </a:moveTo>
                  <a:lnTo>
                    <a:pt x="0" y="2739"/>
                  </a:lnTo>
                  <a:lnTo>
                    <a:pt x="1500" y="2644"/>
                  </a:lnTo>
                  <a:lnTo>
                    <a:pt x="417" y="2477"/>
                  </a:lnTo>
                  <a:lnTo>
                    <a:pt x="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0" name="Google Shape;1980;p74"/>
            <p:cNvSpPr/>
            <p:nvPr/>
          </p:nvSpPr>
          <p:spPr>
            <a:xfrm>
              <a:off x="1431425" y="3800600"/>
              <a:ext cx="33950" cy="67000"/>
            </a:xfrm>
            <a:custGeom>
              <a:avLst/>
              <a:gdLst/>
              <a:ahLst/>
              <a:cxnLst/>
              <a:rect l="l" t="t" r="r" b="b"/>
              <a:pathLst>
                <a:path w="1358" h="2680" extrusionOk="0">
                  <a:moveTo>
                    <a:pt x="465" y="0"/>
                  </a:moveTo>
                  <a:lnTo>
                    <a:pt x="988" y="2489"/>
                  </a:lnTo>
                  <a:lnTo>
                    <a:pt x="0" y="2394"/>
                  </a:lnTo>
                  <a:lnTo>
                    <a:pt x="0" y="2394"/>
                  </a:lnTo>
                  <a:lnTo>
                    <a:pt x="1357" y="2679"/>
                  </a:lnTo>
                  <a:lnTo>
                    <a:pt x="1357" y="2679"/>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1" name="Google Shape;1981;p74"/>
            <p:cNvSpPr/>
            <p:nvPr/>
          </p:nvSpPr>
          <p:spPr>
            <a:xfrm>
              <a:off x="1468625" y="3876500"/>
              <a:ext cx="30075" cy="68175"/>
            </a:xfrm>
            <a:custGeom>
              <a:avLst/>
              <a:gdLst/>
              <a:ahLst/>
              <a:cxnLst/>
              <a:rect l="l" t="t" r="r" b="b"/>
              <a:pathLst>
                <a:path w="1203" h="2727" extrusionOk="0">
                  <a:moveTo>
                    <a:pt x="0" y="0"/>
                  </a:moveTo>
                  <a:lnTo>
                    <a:pt x="608" y="1929"/>
                  </a:lnTo>
                  <a:lnTo>
                    <a:pt x="250" y="1977"/>
                  </a:lnTo>
                  <a:lnTo>
                    <a:pt x="1203" y="2727"/>
                  </a:lnTo>
                  <a:lnTo>
                    <a:pt x="1203" y="272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2" name="Google Shape;1982;p74"/>
            <p:cNvSpPr/>
            <p:nvPr/>
          </p:nvSpPr>
          <p:spPr>
            <a:xfrm>
              <a:off x="1452550" y="3959850"/>
              <a:ext cx="39625" cy="36925"/>
            </a:xfrm>
            <a:custGeom>
              <a:avLst/>
              <a:gdLst/>
              <a:ahLst/>
              <a:cxnLst/>
              <a:rect l="l" t="t" r="r" b="b"/>
              <a:pathLst>
                <a:path w="1585" h="1477" extrusionOk="0">
                  <a:moveTo>
                    <a:pt x="1" y="0"/>
                  </a:moveTo>
                  <a:lnTo>
                    <a:pt x="1584" y="1477"/>
                  </a:lnTo>
                  <a:lnTo>
                    <a:pt x="1525" y="8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3" name="Google Shape;1983;p74"/>
            <p:cNvSpPr/>
            <p:nvPr/>
          </p:nvSpPr>
          <p:spPr>
            <a:xfrm>
              <a:off x="1323375" y="3796100"/>
              <a:ext cx="276250" cy="280200"/>
            </a:xfrm>
            <a:custGeom>
              <a:avLst/>
              <a:gdLst/>
              <a:ahLst/>
              <a:cxnLst/>
              <a:rect l="l" t="t" r="r" b="b"/>
              <a:pathLst>
                <a:path w="11050" h="11208" extrusionOk="0">
                  <a:moveTo>
                    <a:pt x="10371" y="1"/>
                  </a:moveTo>
                  <a:cubicBezTo>
                    <a:pt x="10199" y="1"/>
                    <a:pt x="10026" y="71"/>
                    <a:pt x="9906" y="204"/>
                  </a:cubicBezTo>
                  <a:lnTo>
                    <a:pt x="250" y="10146"/>
                  </a:lnTo>
                  <a:cubicBezTo>
                    <a:pt x="36" y="10384"/>
                    <a:pt x="0" y="10765"/>
                    <a:pt x="215" y="11003"/>
                  </a:cubicBezTo>
                  <a:cubicBezTo>
                    <a:pt x="338" y="11139"/>
                    <a:pt x="509" y="11207"/>
                    <a:pt x="680" y="11207"/>
                  </a:cubicBezTo>
                  <a:cubicBezTo>
                    <a:pt x="839" y="11207"/>
                    <a:pt x="999" y="11148"/>
                    <a:pt x="1119" y="11027"/>
                  </a:cubicBezTo>
                  <a:lnTo>
                    <a:pt x="4275" y="7765"/>
                  </a:lnTo>
                  <a:lnTo>
                    <a:pt x="5013" y="7015"/>
                  </a:lnTo>
                  <a:lnTo>
                    <a:pt x="10811" y="1038"/>
                  </a:lnTo>
                  <a:cubicBezTo>
                    <a:pt x="11049" y="776"/>
                    <a:pt x="11037" y="359"/>
                    <a:pt x="10752" y="133"/>
                  </a:cubicBezTo>
                  <a:cubicBezTo>
                    <a:pt x="10642" y="44"/>
                    <a:pt x="10506"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4" name="Google Shape;1984;p74"/>
            <p:cNvSpPr/>
            <p:nvPr/>
          </p:nvSpPr>
          <p:spPr>
            <a:xfrm>
              <a:off x="1561800" y="3770225"/>
              <a:ext cx="61025" cy="61050"/>
            </a:xfrm>
            <a:custGeom>
              <a:avLst/>
              <a:gdLst/>
              <a:ahLst/>
              <a:cxnLst/>
              <a:rect l="l" t="t" r="r" b="b"/>
              <a:pathLst>
                <a:path w="2441" h="2442" extrusionOk="0">
                  <a:moveTo>
                    <a:pt x="1143" y="1"/>
                  </a:moveTo>
                  <a:lnTo>
                    <a:pt x="0" y="1192"/>
                  </a:lnTo>
                  <a:lnTo>
                    <a:pt x="1286" y="2442"/>
                  </a:lnTo>
                  <a:lnTo>
                    <a:pt x="2441" y="1251"/>
                  </a:lnTo>
                  <a:lnTo>
                    <a:pt x="1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5" name="Google Shape;1985;p74"/>
            <p:cNvSpPr/>
            <p:nvPr/>
          </p:nvSpPr>
          <p:spPr>
            <a:xfrm>
              <a:off x="1542150" y="3544350"/>
              <a:ext cx="315225" cy="285825"/>
            </a:xfrm>
            <a:custGeom>
              <a:avLst/>
              <a:gdLst/>
              <a:ahLst/>
              <a:cxnLst/>
              <a:rect l="l" t="t" r="r" b="b"/>
              <a:pathLst>
                <a:path w="12609" h="11433" extrusionOk="0">
                  <a:moveTo>
                    <a:pt x="6311" y="0"/>
                  </a:moveTo>
                  <a:cubicBezTo>
                    <a:pt x="3736" y="0"/>
                    <a:pt x="1399" y="1742"/>
                    <a:pt x="750" y="4345"/>
                  </a:cubicBezTo>
                  <a:cubicBezTo>
                    <a:pt x="0" y="7405"/>
                    <a:pt x="1870" y="10512"/>
                    <a:pt x="4929" y="11262"/>
                  </a:cubicBezTo>
                  <a:cubicBezTo>
                    <a:pt x="5392" y="11378"/>
                    <a:pt x="5855" y="11433"/>
                    <a:pt x="6311" y="11433"/>
                  </a:cubicBezTo>
                  <a:cubicBezTo>
                    <a:pt x="8874" y="11433"/>
                    <a:pt x="11210" y="9693"/>
                    <a:pt x="11847" y="7095"/>
                  </a:cubicBezTo>
                  <a:cubicBezTo>
                    <a:pt x="12609" y="4023"/>
                    <a:pt x="10740" y="928"/>
                    <a:pt x="7680" y="166"/>
                  </a:cubicBezTo>
                  <a:cubicBezTo>
                    <a:pt x="7221" y="54"/>
                    <a:pt x="6762"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6" name="Google Shape;1986;p74"/>
            <p:cNvSpPr/>
            <p:nvPr/>
          </p:nvSpPr>
          <p:spPr>
            <a:xfrm>
              <a:off x="1558225" y="3562325"/>
              <a:ext cx="282800" cy="249325"/>
            </a:xfrm>
            <a:custGeom>
              <a:avLst/>
              <a:gdLst/>
              <a:ahLst/>
              <a:cxnLst/>
              <a:rect l="l" t="t" r="r" b="b"/>
              <a:pathLst>
                <a:path w="11312" h="9973" extrusionOk="0">
                  <a:moveTo>
                    <a:pt x="5661" y="1"/>
                  </a:moveTo>
                  <a:cubicBezTo>
                    <a:pt x="3696" y="1"/>
                    <a:pt x="1832" y="1172"/>
                    <a:pt x="1048" y="3102"/>
                  </a:cubicBezTo>
                  <a:cubicBezTo>
                    <a:pt x="0" y="5650"/>
                    <a:pt x="1215" y="8555"/>
                    <a:pt x="3763" y="9603"/>
                  </a:cubicBezTo>
                  <a:cubicBezTo>
                    <a:pt x="4382" y="9854"/>
                    <a:pt x="5022" y="9972"/>
                    <a:pt x="5651" y="9972"/>
                  </a:cubicBezTo>
                  <a:cubicBezTo>
                    <a:pt x="7620" y="9972"/>
                    <a:pt x="9481" y="8807"/>
                    <a:pt x="10275" y="6876"/>
                  </a:cubicBezTo>
                  <a:cubicBezTo>
                    <a:pt x="11311" y="4328"/>
                    <a:pt x="10097" y="1411"/>
                    <a:pt x="7549" y="375"/>
                  </a:cubicBezTo>
                  <a:cubicBezTo>
                    <a:pt x="6930" y="121"/>
                    <a:pt x="6290" y="1"/>
                    <a:pt x="5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7" name="Google Shape;1987;p74"/>
            <p:cNvSpPr/>
            <p:nvPr/>
          </p:nvSpPr>
          <p:spPr>
            <a:xfrm>
              <a:off x="1561500" y="3561575"/>
              <a:ext cx="276825" cy="251550"/>
            </a:xfrm>
            <a:custGeom>
              <a:avLst/>
              <a:gdLst/>
              <a:ahLst/>
              <a:cxnLst/>
              <a:rect l="l" t="t" r="r" b="b"/>
              <a:pathLst>
                <a:path w="11073" h="10062" extrusionOk="0">
                  <a:moveTo>
                    <a:pt x="5549" y="691"/>
                  </a:moveTo>
                  <a:cubicBezTo>
                    <a:pt x="6692" y="691"/>
                    <a:pt x="7775" y="1120"/>
                    <a:pt x="8573" y="1906"/>
                  </a:cubicBezTo>
                  <a:cubicBezTo>
                    <a:pt x="10287" y="3573"/>
                    <a:pt x="10335" y="6335"/>
                    <a:pt x="8668" y="8061"/>
                  </a:cubicBezTo>
                  <a:cubicBezTo>
                    <a:pt x="7835" y="8907"/>
                    <a:pt x="6727" y="9383"/>
                    <a:pt x="5537" y="9383"/>
                  </a:cubicBezTo>
                  <a:cubicBezTo>
                    <a:pt x="4406" y="9383"/>
                    <a:pt x="3322" y="8954"/>
                    <a:pt x="2524" y="8156"/>
                  </a:cubicBezTo>
                  <a:cubicBezTo>
                    <a:pt x="786" y="6490"/>
                    <a:pt x="750" y="3727"/>
                    <a:pt x="2429" y="2013"/>
                  </a:cubicBezTo>
                  <a:cubicBezTo>
                    <a:pt x="3263" y="1167"/>
                    <a:pt x="4358" y="691"/>
                    <a:pt x="5549" y="691"/>
                  </a:cubicBezTo>
                  <a:close/>
                  <a:moveTo>
                    <a:pt x="5537" y="1"/>
                  </a:moveTo>
                  <a:cubicBezTo>
                    <a:pt x="4167" y="1"/>
                    <a:pt x="2893" y="536"/>
                    <a:pt x="1941" y="1537"/>
                  </a:cubicBezTo>
                  <a:cubicBezTo>
                    <a:pt x="0" y="3537"/>
                    <a:pt x="60" y="6716"/>
                    <a:pt x="2048" y="8657"/>
                  </a:cubicBezTo>
                  <a:cubicBezTo>
                    <a:pt x="2977" y="9561"/>
                    <a:pt x="4227" y="10061"/>
                    <a:pt x="5537" y="10061"/>
                  </a:cubicBezTo>
                  <a:cubicBezTo>
                    <a:pt x="6906" y="10061"/>
                    <a:pt x="8192" y="9526"/>
                    <a:pt x="9144" y="8537"/>
                  </a:cubicBezTo>
                  <a:cubicBezTo>
                    <a:pt x="11073" y="6537"/>
                    <a:pt x="11037" y="3358"/>
                    <a:pt x="9037" y="1418"/>
                  </a:cubicBezTo>
                  <a:cubicBezTo>
                    <a:pt x="8096" y="513"/>
                    <a:pt x="6846" y="1"/>
                    <a:pt x="5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8" name="Google Shape;1988;p74"/>
            <p:cNvSpPr/>
            <p:nvPr/>
          </p:nvSpPr>
          <p:spPr>
            <a:xfrm>
              <a:off x="1433200" y="3916375"/>
              <a:ext cx="46175" cy="46175"/>
            </a:xfrm>
            <a:custGeom>
              <a:avLst/>
              <a:gdLst/>
              <a:ahLst/>
              <a:cxnLst/>
              <a:rect l="l" t="t" r="r" b="b"/>
              <a:pathLst>
                <a:path w="1847" h="1847" extrusionOk="0">
                  <a:moveTo>
                    <a:pt x="917" y="1"/>
                  </a:moveTo>
                  <a:cubicBezTo>
                    <a:pt x="417" y="1"/>
                    <a:pt x="1" y="406"/>
                    <a:pt x="1" y="918"/>
                  </a:cubicBezTo>
                  <a:cubicBezTo>
                    <a:pt x="1" y="1430"/>
                    <a:pt x="417" y="1846"/>
                    <a:pt x="917" y="1846"/>
                  </a:cubicBezTo>
                  <a:cubicBezTo>
                    <a:pt x="1429" y="1846"/>
                    <a:pt x="1846" y="1430"/>
                    <a:pt x="1846" y="918"/>
                  </a:cubicBezTo>
                  <a:cubicBezTo>
                    <a:pt x="1846" y="406"/>
                    <a:pt x="1429" y="1"/>
                    <a:pt x="9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9" name="Google Shape;1989;p74"/>
            <p:cNvSpPr/>
            <p:nvPr/>
          </p:nvSpPr>
          <p:spPr>
            <a:xfrm>
              <a:off x="1399575" y="3950925"/>
              <a:ext cx="46150" cy="46150"/>
            </a:xfrm>
            <a:custGeom>
              <a:avLst/>
              <a:gdLst/>
              <a:ahLst/>
              <a:cxnLst/>
              <a:rect l="l" t="t" r="r" b="b"/>
              <a:pathLst>
                <a:path w="1846" h="1846" extrusionOk="0">
                  <a:moveTo>
                    <a:pt x="929" y="0"/>
                  </a:moveTo>
                  <a:cubicBezTo>
                    <a:pt x="417" y="0"/>
                    <a:pt x="0" y="405"/>
                    <a:pt x="0" y="917"/>
                  </a:cubicBezTo>
                  <a:cubicBezTo>
                    <a:pt x="0" y="1429"/>
                    <a:pt x="417" y="1845"/>
                    <a:pt x="929" y="1845"/>
                  </a:cubicBezTo>
                  <a:cubicBezTo>
                    <a:pt x="1441" y="1845"/>
                    <a:pt x="1846" y="1429"/>
                    <a:pt x="1846" y="917"/>
                  </a:cubicBezTo>
                  <a:cubicBezTo>
                    <a:pt x="1846" y="405"/>
                    <a:pt x="1441" y="0"/>
                    <a:pt x="929"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1" name="Google Shape;983;p57"/>
          <p:cNvSpPr txBox="1"/>
          <p:nvPr/>
        </p:nvSpPr>
        <p:spPr>
          <a:xfrm>
            <a:off x="0" y="348419"/>
            <a:ext cx="914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1pPr>
            <a:lvl2pPr marR="0" lvl="1"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2pPr>
            <a:lvl3pPr marR="0" lvl="2"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3pPr>
            <a:lvl4pPr marR="0" lvl="3"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4pPr>
            <a:lvl5pPr marR="0" lvl="4"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5pPr>
            <a:lvl6pPr marR="0" lvl="5"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6pPr>
            <a:lvl7pPr marR="0" lvl="6"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7pPr>
            <a:lvl8pPr marR="0" lvl="7"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8pPr>
            <a:lvl9pPr marR="0" lvl="8"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9pPr>
          </a:lstStyle>
          <a:p>
            <a:pPr algn="ctr"/>
            <a:r>
              <a:rPr lang="en-US" sz="3200" b="1">
                <a:latin typeface="+mj-lt"/>
              </a:rPr>
              <a:t>VẬN DỤNG</a:t>
            </a:r>
            <a:endParaRPr lang="en-US" sz="3200" b="1">
              <a:latin typeface="+mj-lt"/>
            </a:endParaRPr>
          </a:p>
        </p:txBody>
      </p:sp>
      <p:sp>
        <p:nvSpPr>
          <p:cNvPr id="132" name="Google Shape;2787;p88"/>
          <p:cNvSpPr/>
          <p:nvPr/>
        </p:nvSpPr>
        <p:spPr>
          <a:xfrm>
            <a:off x="2872028" y="1103832"/>
            <a:ext cx="5879877" cy="3402464"/>
          </a:xfrm>
          <a:prstGeom prst="rect">
            <a:avLst/>
          </a:prstGeom>
          <a:solidFill>
            <a:schemeClr val="accent2">
              <a:lumMod val="75000"/>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mc:AlternateContent xmlns:mc="http://schemas.openxmlformats.org/markup-compatibility/2006">
        <mc:Choice xmlns:a14="http://schemas.microsoft.com/office/drawing/2010/main" Requires="a14">
          <p:sp>
            <p:nvSpPr>
              <p:cNvPr id="22" name="Rectangle 21"/>
              <p:cNvSpPr/>
              <p:nvPr/>
            </p:nvSpPr>
            <p:spPr>
              <a:xfrm>
                <a:off x="3105259" y="1339982"/>
                <a:ext cx="5519042" cy="2817951"/>
              </a:xfrm>
              <a:prstGeom prst="rect">
                <a:avLst/>
              </a:prstGeom>
            </p:spPr>
            <p:txBody>
              <a:bodyPr wrap="square">
                <a:spAutoFit/>
              </a:bodyPr>
              <a:lstStyle/>
              <a:p>
                <a:pPr algn="ctr">
                  <a:lnSpc>
                    <a:spcPct val="150000"/>
                  </a:lnSpc>
                </a:pPr>
                <a:r>
                  <a:rPr lang="en-US" sz="2000"/>
                  <a:t>C% = </a:t>
                </a:r>
                <a14:m>
                  <m:oMath xmlns:m="http://schemas.openxmlformats.org/officeDocument/2006/math">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𝑐𝑡</m:t>
                            </m:r>
                          </m:sub>
                        </m:sSub>
                        <m:r>
                          <a:rPr lang="en-US" sz="2000" i="1">
                            <a:latin typeface="Cambria Math" panose="02040503050406030204" pitchFamily="18" charset="0"/>
                          </a:rPr>
                          <m:t>×</m:t>
                        </m:r>
                        <m:r>
                          <a:rPr lang="en-US" sz="2000" i="1">
                            <a:latin typeface="Cambria Math" panose="02040503050406030204" pitchFamily="18" charset="0"/>
                          </a:rPr>
                          <m:t>100</m:t>
                        </m:r>
                      </m:num>
                      <m:den>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𝑑𝑑</m:t>
                            </m:r>
                          </m:sub>
                        </m:sSub>
                      </m:den>
                    </m:f>
                  </m:oMath>
                </a14:m>
                <a:r>
                  <a:rPr lang="en-US" sz="2000"/>
                  <a:t> (%)</a:t>
                </a:r>
                <a:endParaRPr lang="en-US" sz="2000"/>
              </a:p>
              <a:p>
                <a:pPr marL="285750" indent="-285750" algn="just">
                  <a:lnSpc>
                    <a:spcPct val="150000"/>
                  </a:lnSpc>
                  <a:buFont typeface="Arial" panose="020B0604020202020204" pitchFamily="34" charset="0"/>
                  <a:buChar char="•"/>
                </a:pPr>
                <a:r>
                  <a:rPr lang="en-US" sz="2000"/>
                  <a:t>Khối lượng muối ăn: </a:t>
                </a:r>
                <a:endParaRPr lang="en-US" sz="2000"/>
              </a:p>
              <a:p>
                <a:pPr algn="ctr">
                  <a:lnSpc>
                    <a:spcPct val="150000"/>
                  </a:lnSpc>
                </a:pPr>
                <a:r>
                  <a:rPr lang="en-US" sz="2000"/>
                  <a:t>m</a:t>
                </a:r>
                <a:r>
                  <a:rPr lang="en-US" sz="2000" baseline="-25000"/>
                  <a:t>ct</a:t>
                </a:r>
                <a:r>
                  <a:rPr lang="en-US" sz="2000"/>
                  <a:t> = </a:t>
                </a:r>
                <a14:m>
                  <m:oMath xmlns:m="http://schemas.openxmlformats.org/officeDocument/2006/math">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nl-NL" sz="2000" i="1">
                                <a:latin typeface="Cambria Math" panose="02040503050406030204" pitchFamily="18" charset="0"/>
                              </a:rPr>
                              <m:t>𝑚</m:t>
                            </m:r>
                          </m:e>
                          <m:sub>
                            <m:r>
                              <a:rPr lang="nl-NL" sz="2000" i="1">
                                <a:latin typeface="Cambria Math" panose="02040503050406030204" pitchFamily="18" charset="0"/>
                              </a:rPr>
                              <m:t>𝑑𝑑</m:t>
                            </m:r>
                          </m:sub>
                        </m:sSub>
                        <m:r>
                          <a:rPr lang="en-US" sz="2000" i="1">
                            <a:latin typeface="Cambria Math" panose="02040503050406030204" pitchFamily="18" charset="0"/>
                          </a:rPr>
                          <m:t>×</m:t>
                        </m:r>
                        <m:r>
                          <a:rPr lang="nl-NL" sz="2000" i="1">
                            <a:latin typeface="Cambria Math" panose="02040503050406030204" pitchFamily="18" charset="0"/>
                          </a:rPr>
                          <m:t>𝐶</m:t>
                        </m:r>
                      </m:num>
                      <m:den>
                        <m:r>
                          <a:rPr lang="en-US" sz="2000" i="1">
                            <a:latin typeface="Cambria Math" panose="02040503050406030204" pitchFamily="18" charset="0"/>
                          </a:rPr>
                          <m:t>100</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500</m:t>
                        </m:r>
                        <m:r>
                          <a:rPr lang="en-US" sz="2000" i="1">
                            <a:latin typeface="Cambria Math" panose="02040503050406030204" pitchFamily="18" charset="0"/>
                          </a:rPr>
                          <m:t>×</m:t>
                        </m:r>
                        <m:r>
                          <a:rPr lang="en-US" sz="2000" i="1">
                            <a:latin typeface="Cambria Math" panose="02040503050406030204" pitchFamily="18" charset="0"/>
                          </a:rPr>
                          <m:t>0</m:t>
                        </m:r>
                        <m:r>
                          <a:rPr lang="en-US" sz="2000" i="1">
                            <a:latin typeface="Cambria Math" panose="02040503050406030204" pitchFamily="18" charset="0"/>
                          </a:rPr>
                          <m:t>,</m:t>
                        </m:r>
                        <m:r>
                          <a:rPr lang="en-US" sz="2000" i="1">
                            <a:latin typeface="Cambria Math" panose="02040503050406030204" pitchFamily="18" charset="0"/>
                          </a:rPr>
                          <m:t>9</m:t>
                        </m:r>
                      </m:num>
                      <m:den>
                        <m:r>
                          <a:rPr lang="en-US" sz="2000" i="1">
                            <a:latin typeface="Cambria Math" panose="02040503050406030204" pitchFamily="18" charset="0"/>
                          </a:rPr>
                          <m:t>100</m:t>
                        </m:r>
                      </m:den>
                    </m:f>
                    <m:r>
                      <a:rPr lang="en-US" sz="2000" i="1">
                        <a:latin typeface="Cambria Math" panose="02040503050406030204" pitchFamily="18" charset="0"/>
                      </a:rPr>
                      <m:t>=</m:t>
                    </m:r>
                    <m:r>
                      <a:rPr lang="en-US" sz="2000" i="1">
                        <a:latin typeface="Cambria Math" panose="02040503050406030204" pitchFamily="18" charset="0"/>
                      </a:rPr>
                      <m:t>4</m:t>
                    </m:r>
                    <m:r>
                      <a:rPr lang="en-US" sz="2000" i="1">
                        <a:latin typeface="Cambria Math" panose="02040503050406030204" pitchFamily="18" charset="0"/>
                      </a:rPr>
                      <m:t>,</m:t>
                    </m:r>
                    <m:r>
                      <a:rPr lang="en-US" sz="2000" i="1">
                        <a:latin typeface="Cambria Math" panose="02040503050406030204" pitchFamily="18" charset="0"/>
                      </a:rPr>
                      <m:t>5</m:t>
                    </m:r>
                    <m:r>
                      <a:rPr lang="en-US" sz="2000" i="1">
                        <a:latin typeface="Cambria Math" panose="02040503050406030204" pitchFamily="18" charset="0"/>
                      </a:rPr>
                      <m:t> (</m:t>
                    </m:r>
                    <m:r>
                      <a:rPr lang="nl-NL" sz="2000" i="1">
                        <a:latin typeface="Cambria Math" panose="02040503050406030204" pitchFamily="18" charset="0"/>
                      </a:rPr>
                      <m:t>𝑔𝑎𝑚</m:t>
                    </m:r>
                    <m:r>
                      <a:rPr lang="en-US" sz="2000" i="1">
                        <a:latin typeface="Cambria Math" panose="02040503050406030204" pitchFamily="18" charset="0"/>
                      </a:rPr>
                      <m:t>)</m:t>
                    </m:r>
                  </m:oMath>
                </a14:m>
                <a:endParaRPr lang="en-US" sz="2000"/>
              </a:p>
              <a:p>
                <a:pPr marL="285750" indent="-285750" algn="just">
                  <a:lnSpc>
                    <a:spcPct val="150000"/>
                  </a:lnSpc>
                  <a:buFont typeface="Arial" panose="020B0604020202020204" pitchFamily="34" charset="0"/>
                  <a:buChar char="•"/>
                </a:pPr>
                <a:r>
                  <a:rPr lang="en-US" sz="2000"/>
                  <a:t>Khối lượng nước: </a:t>
                </a:r>
                <a:endParaRPr lang="en-US" sz="2000"/>
              </a:p>
              <a:p>
                <a:pPr algn="ctr">
                  <a:lnSpc>
                    <a:spcPct val="150000"/>
                  </a:lnSpc>
                </a:pPr>
                <a:r>
                  <a:rPr lang="en-US" sz="2000"/>
                  <a:t>m</a:t>
                </a:r>
                <a:r>
                  <a:rPr lang="en-US" sz="2000" baseline="-25000"/>
                  <a:t>nước</a:t>
                </a:r>
                <a:r>
                  <a:rPr lang="en-US" sz="2000"/>
                  <a:t> = m</a:t>
                </a:r>
                <a:r>
                  <a:rPr lang="en-US" sz="2000" baseline="-25000"/>
                  <a:t>dd </a:t>
                </a:r>
                <a:r>
                  <a:rPr lang="en-US" sz="2000"/>
                  <a:t>– m</a:t>
                </a:r>
                <a:r>
                  <a:rPr lang="en-US" sz="2000" baseline="-25000"/>
                  <a:t>ct</a:t>
                </a:r>
                <a:r>
                  <a:rPr lang="en-US" sz="2000"/>
                  <a:t> = 500 – 4,5 = 495,5 (gam)</a:t>
                </a:r>
                <a:endParaRPr lang="en-US" sz="2000">
                  <a:effectLst/>
                  <a:latin typeface="+mj-lt"/>
                  <a:ea typeface="Calibri" panose="020F0502020204030204" pitchFamily="34" charset="0"/>
                  <a:cs typeface="Times New Roman" panose="02020603050405020304" pitchFamily="18"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3105259" y="1339982"/>
                <a:ext cx="5519042" cy="2817951"/>
              </a:xfrm>
              <a:prstGeom prst="rect">
                <a:avLst/>
              </a:prstGeom>
              <a:blipFill rotWithShape="1">
                <a:blip r:embed="rId1"/>
                <a:stretch>
                  <a:fillRect l="-2" t="-5" r="7" b="-610"/>
                </a:stretch>
              </a:blipFill>
            </p:spPr>
            <p:txBody>
              <a:bodyPr/>
              <a:lstStyle/>
              <a:p>
                <a:r>
                  <a:rPr lang="en-US" alt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down)">
                                      <p:cBhvr>
                                        <p:cTn id="12" dur="500"/>
                                        <p:tgtEl>
                                          <p:spTgt spid="22">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6" dur="500"/>
                                        <p:tgtEl>
                                          <p:spTgt spid="2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2">
                                            <p:txEl>
                                              <p:pRg st="3" end="3"/>
                                            </p:txEl>
                                          </p:spTgt>
                                        </p:tgtEl>
                                        <p:attrNameLst>
                                          <p:attrName>style.visibility</p:attrName>
                                        </p:attrNameLst>
                                      </p:cBhvr>
                                      <p:to>
                                        <p:strVal val="visible"/>
                                      </p:to>
                                    </p:set>
                                    <p:animEffect transition="in" filter="wipe(down)">
                                      <p:cBhvr>
                                        <p:cTn id="21" dur="500"/>
                                        <p:tgtEl>
                                          <p:spTgt spid="22">
                                            <p:txEl>
                                              <p:pRg st="3" end="3"/>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25"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35"/>
        <p:cNvGrpSpPr/>
        <p:nvPr/>
      </p:nvGrpSpPr>
      <p:grpSpPr>
        <a:xfrm>
          <a:off x="0" y="0"/>
          <a:ext cx="0" cy="0"/>
          <a:chOff x="0" y="0"/>
          <a:chExt cx="0" cy="0"/>
        </a:xfrm>
      </p:grpSpPr>
      <p:grpSp>
        <p:nvGrpSpPr>
          <p:cNvPr id="5737" name="Google Shape;5737;p117"/>
          <p:cNvGrpSpPr/>
          <p:nvPr/>
        </p:nvGrpSpPr>
        <p:grpSpPr>
          <a:xfrm>
            <a:off x="870802" y="1207840"/>
            <a:ext cx="3256512" cy="3512744"/>
            <a:chOff x="1150513" y="1099319"/>
            <a:chExt cx="3256512" cy="3512744"/>
          </a:xfrm>
        </p:grpSpPr>
        <p:sp>
          <p:nvSpPr>
            <p:cNvPr id="5740" name="Google Shape;5740;p117"/>
            <p:cNvSpPr/>
            <p:nvPr/>
          </p:nvSpPr>
          <p:spPr>
            <a:xfrm>
              <a:off x="1150513" y="4016863"/>
              <a:ext cx="595200" cy="595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chemeClr val="lt1"/>
                  </a:solidFill>
                  <a:latin typeface="+mj-lt"/>
                  <a:ea typeface="Nunito Black"/>
                  <a:cs typeface="Nunito Black"/>
                  <a:sym typeface="Nunito Black"/>
                </a:rPr>
                <a:t>4</a:t>
              </a:r>
              <a:endParaRPr sz="2000" b="1">
                <a:solidFill>
                  <a:schemeClr val="lt1"/>
                </a:solidFill>
                <a:latin typeface="+mj-lt"/>
                <a:ea typeface="Nunito Black"/>
                <a:cs typeface="Nunito Black"/>
                <a:sym typeface="Nunito Black"/>
              </a:endParaRPr>
            </a:p>
          </p:txBody>
        </p:sp>
        <p:sp>
          <p:nvSpPr>
            <p:cNvPr id="5743" name="Google Shape;5743;p117"/>
            <p:cNvSpPr/>
            <p:nvPr/>
          </p:nvSpPr>
          <p:spPr>
            <a:xfrm>
              <a:off x="1760113" y="3030119"/>
              <a:ext cx="595200" cy="595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chemeClr val="lt1"/>
                  </a:solidFill>
                  <a:latin typeface="+mj-lt"/>
                  <a:ea typeface="Nunito Black"/>
                  <a:cs typeface="Nunito Black"/>
                  <a:sym typeface="Nunito Black"/>
                </a:rPr>
                <a:t>3</a:t>
              </a:r>
              <a:endParaRPr sz="2000" b="1">
                <a:solidFill>
                  <a:schemeClr val="lt1"/>
                </a:solidFill>
                <a:latin typeface="+mj-lt"/>
                <a:ea typeface="Nunito Black"/>
                <a:cs typeface="Nunito Black"/>
                <a:sym typeface="Nunito Black"/>
              </a:endParaRPr>
            </a:p>
          </p:txBody>
        </p:sp>
        <p:sp>
          <p:nvSpPr>
            <p:cNvPr id="5746" name="Google Shape;5746;p117"/>
            <p:cNvSpPr/>
            <p:nvPr/>
          </p:nvSpPr>
          <p:spPr>
            <a:xfrm>
              <a:off x="2369713" y="2064719"/>
              <a:ext cx="595200" cy="595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chemeClr val="lt1"/>
                  </a:solidFill>
                  <a:latin typeface="+mj-lt"/>
                  <a:ea typeface="Nunito Black"/>
                  <a:cs typeface="Nunito Black"/>
                  <a:sym typeface="Nunito Black"/>
                </a:rPr>
                <a:t>2</a:t>
              </a:r>
              <a:endParaRPr sz="2000" b="1">
                <a:solidFill>
                  <a:schemeClr val="lt1"/>
                </a:solidFill>
                <a:latin typeface="+mj-lt"/>
                <a:ea typeface="Nunito Black"/>
                <a:cs typeface="Nunito Black"/>
                <a:sym typeface="Nunito Black"/>
              </a:endParaRPr>
            </a:p>
          </p:txBody>
        </p:sp>
        <p:sp>
          <p:nvSpPr>
            <p:cNvPr id="5749" name="Google Shape;5749;p117"/>
            <p:cNvSpPr/>
            <p:nvPr/>
          </p:nvSpPr>
          <p:spPr>
            <a:xfrm>
              <a:off x="2979313" y="1099319"/>
              <a:ext cx="595200" cy="5952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chemeClr val="lt1"/>
                  </a:solidFill>
                  <a:latin typeface="+mj-lt"/>
                  <a:ea typeface="Nunito Black"/>
                  <a:cs typeface="Nunito Black"/>
                  <a:sym typeface="Nunito Black"/>
                </a:rPr>
                <a:t>1</a:t>
              </a:r>
              <a:endParaRPr sz="2000" b="1">
                <a:solidFill>
                  <a:schemeClr val="lt1"/>
                </a:solidFill>
                <a:latin typeface="+mj-lt"/>
                <a:ea typeface="Nunito Black"/>
                <a:cs typeface="Nunito Black"/>
                <a:sym typeface="Nunito Black"/>
              </a:endParaRPr>
            </a:p>
          </p:txBody>
        </p:sp>
        <p:sp>
          <p:nvSpPr>
            <p:cNvPr id="5750" name="Google Shape;5750;p117"/>
            <p:cNvSpPr/>
            <p:nvPr/>
          </p:nvSpPr>
          <p:spPr>
            <a:xfrm>
              <a:off x="4269925" y="1328353"/>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5751" name="Google Shape;5751;p117"/>
            <p:cNvSpPr/>
            <p:nvPr/>
          </p:nvSpPr>
          <p:spPr>
            <a:xfrm>
              <a:off x="3660325" y="2293778"/>
              <a:ext cx="137100" cy="137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5752" name="Google Shape;5752;p117"/>
            <p:cNvSpPr/>
            <p:nvPr/>
          </p:nvSpPr>
          <p:spPr>
            <a:xfrm>
              <a:off x="3050725" y="3259169"/>
              <a:ext cx="137100" cy="137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5753" name="Google Shape;5753;p117"/>
            <p:cNvSpPr/>
            <p:nvPr/>
          </p:nvSpPr>
          <p:spPr>
            <a:xfrm>
              <a:off x="2441125" y="4245928"/>
              <a:ext cx="137100" cy="137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solidFill>
                  <a:srgbClr val="FFFFFF"/>
                </a:solidFill>
                <a:latin typeface="Nunito Black"/>
                <a:ea typeface="Nunito Black"/>
                <a:cs typeface="Nunito Black"/>
                <a:sym typeface="Nunito Black"/>
              </a:endParaRPr>
            </a:p>
          </p:txBody>
        </p:sp>
        <p:cxnSp>
          <p:nvCxnSpPr>
            <p:cNvPr id="5754" name="Google Shape;5754;p117"/>
            <p:cNvCxnSpPr>
              <a:stCxn id="5746" idx="6"/>
              <a:endCxn id="5751" idx="2"/>
            </p:cNvCxnSpPr>
            <p:nvPr/>
          </p:nvCxnSpPr>
          <p:spPr>
            <a:xfrm>
              <a:off x="2964913" y="2362319"/>
              <a:ext cx="695400" cy="0"/>
            </a:xfrm>
            <a:prstGeom prst="straightConnector1">
              <a:avLst/>
            </a:prstGeom>
            <a:noFill/>
            <a:ln w="19050" cap="flat" cmpd="sng">
              <a:solidFill>
                <a:schemeClr val="accent2"/>
              </a:solidFill>
              <a:prstDash val="solid"/>
              <a:round/>
              <a:headEnd type="none" w="med" len="med"/>
              <a:tailEnd type="none" w="med" len="med"/>
            </a:ln>
          </p:spPr>
        </p:cxnSp>
        <p:cxnSp>
          <p:nvCxnSpPr>
            <p:cNvPr id="5755" name="Google Shape;5755;p117"/>
            <p:cNvCxnSpPr>
              <a:stCxn id="5749" idx="6"/>
              <a:endCxn id="5750" idx="2"/>
            </p:cNvCxnSpPr>
            <p:nvPr/>
          </p:nvCxnSpPr>
          <p:spPr>
            <a:xfrm>
              <a:off x="3574513" y="1396919"/>
              <a:ext cx="695400" cy="0"/>
            </a:xfrm>
            <a:prstGeom prst="straightConnector1">
              <a:avLst/>
            </a:prstGeom>
            <a:noFill/>
            <a:ln w="19050" cap="flat" cmpd="sng">
              <a:solidFill>
                <a:schemeClr val="dk2"/>
              </a:solidFill>
              <a:prstDash val="solid"/>
              <a:round/>
              <a:headEnd type="none" w="med" len="med"/>
              <a:tailEnd type="none" w="med" len="med"/>
            </a:ln>
          </p:spPr>
        </p:cxnSp>
        <p:cxnSp>
          <p:nvCxnSpPr>
            <p:cNvPr id="5756" name="Google Shape;5756;p117"/>
            <p:cNvCxnSpPr>
              <a:stCxn id="5743" idx="6"/>
              <a:endCxn id="5752" idx="2"/>
            </p:cNvCxnSpPr>
            <p:nvPr/>
          </p:nvCxnSpPr>
          <p:spPr>
            <a:xfrm>
              <a:off x="2355313" y="3327719"/>
              <a:ext cx="695400" cy="0"/>
            </a:xfrm>
            <a:prstGeom prst="straightConnector1">
              <a:avLst/>
            </a:prstGeom>
            <a:noFill/>
            <a:ln w="19050" cap="flat" cmpd="sng">
              <a:solidFill>
                <a:schemeClr val="accent4"/>
              </a:solidFill>
              <a:prstDash val="solid"/>
              <a:round/>
              <a:headEnd type="none" w="med" len="med"/>
              <a:tailEnd type="none" w="med" len="med"/>
            </a:ln>
          </p:spPr>
        </p:cxnSp>
        <p:cxnSp>
          <p:nvCxnSpPr>
            <p:cNvPr id="5757" name="Google Shape;5757;p117"/>
            <p:cNvCxnSpPr>
              <a:stCxn id="5740" idx="6"/>
              <a:endCxn id="5753" idx="2"/>
            </p:cNvCxnSpPr>
            <p:nvPr/>
          </p:nvCxnSpPr>
          <p:spPr>
            <a:xfrm>
              <a:off x="1745713" y="4314463"/>
              <a:ext cx="695400" cy="0"/>
            </a:xfrm>
            <a:prstGeom prst="straightConnector1">
              <a:avLst/>
            </a:prstGeom>
            <a:noFill/>
            <a:ln w="19050" cap="flat" cmpd="sng">
              <a:solidFill>
                <a:schemeClr val="accent3"/>
              </a:solidFill>
              <a:prstDash val="solid"/>
              <a:round/>
              <a:headEnd type="none" w="med" len="med"/>
              <a:tailEnd type="none" w="med" len="med"/>
            </a:ln>
          </p:spPr>
        </p:cxnSp>
        <p:cxnSp>
          <p:nvCxnSpPr>
            <p:cNvPr id="5758" name="Google Shape;5758;p117"/>
            <p:cNvCxnSpPr>
              <a:stCxn id="5749" idx="4"/>
              <a:endCxn id="5746" idx="0"/>
            </p:cNvCxnSpPr>
            <p:nvPr/>
          </p:nvCxnSpPr>
          <p:spPr>
            <a:xfrm rot="5400000">
              <a:off x="2787013" y="1574819"/>
              <a:ext cx="370200" cy="609600"/>
            </a:xfrm>
            <a:prstGeom prst="bentConnector3">
              <a:avLst>
                <a:gd name="adj1" fmla="val 50000"/>
              </a:avLst>
            </a:prstGeom>
            <a:noFill/>
            <a:ln w="9525" cap="flat" cmpd="sng">
              <a:solidFill>
                <a:schemeClr val="dk1"/>
              </a:solidFill>
              <a:prstDash val="solid"/>
              <a:round/>
              <a:headEnd type="none" w="med" len="med"/>
              <a:tailEnd type="triangle" w="med" len="med"/>
            </a:ln>
          </p:spPr>
        </p:cxnSp>
        <p:cxnSp>
          <p:nvCxnSpPr>
            <p:cNvPr id="5759" name="Google Shape;5759;p117"/>
            <p:cNvCxnSpPr>
              <a:stCxn id="5746" idx="4"/>
              <a:endCxn id="5743" idx="0"/>
            </p:cNvCxnSpPr>
            <p:nvPr/>
          </p:nvCxnSpPr>
          <p:spPr>
            <a:xfrm rot="5400000">
              <a:off x="2177413" y="2540219"/>
              <a:ext cx="370200" cy="609600"/>
            </a:xfrm>
            <a:prstGeom prst="bentConnector3">
              <a:avLst>
                <a:gd name="adj1" fmla="val 50000"/>
              </a:avLst>
            </a:prstGeom>
            <a:noFill/>
            <a:ln w="9525" cap="flat" cmpd="sng">
              <a:solidFill>
                <a:schemeClr val="dk1"/>
              </a:solidFill>
              <a:prstDash val="solid"/>
              <a:round/>
              <a:headEnd type="none" w="med" len="med"/>
              <a:tailEnd type="triangle" w="med" len="med"/>
            </a:ln>
          </p:spPr>
        </p:cxnSp>
        <p:cxnSp>
          <p:nvCxnSpPr>
            <p:cNvPr id="5760" name="Google Shape;5760;p117"/>
            <p:cNvCxnSpPr>
              <a:stCxn id="5743" idx="4"/>
              <a:endCxn id="5740" idx="0"/>
            </p:cNvCxnSpPr>
            <p:nvPr/>
          </p:nvCxnSpPr>
          <p:spPr>
            <a:xfrm rot="5400000">
              <a:off x="1557163" y="3516269"/>
              <a:ext cx="391500" cy="609600"/>
            </a:xfrm>
            <a:prstGeom prst="bentConnector3">
              <a:avLst>
                <a:gd name="adj1" fmla="val 50006"/>
              </a:avLst>
            </a:prstGeom>
            <a:noFill/>
            <a:ln w="9525" cap="flat" cmpd="sng">
              <a:solidFill>
                <a:schemeClr val="dk1"/>
              </a:solidFill>
              <a:prstDash val="solid"/>
              <a:round/>
              <a:headEnd type="none" w="med" len="med"/>
              <a:tailEnd type="triangle" w="med" len="med"/>
            </a:ln>
          </p:spPr>
        </p:cxnSp>
      </p:grpSp>
      <p:sp>
        <p:nvSpPr>
          <p:cNvPr id="29" name="Google Shape;983;p57"/>
          <p:cNvSpPr txBox="1"/>
          <p:nvPr/>
        </p:nvSpPr>
        <p:spPr>
          <a:xfrm>
            <a:off x="0" y="348419"/>
            <a:ext cx="914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1pPr>
            <a:lvl2pPr marR="0" lvl="1"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2pPr>
            <a:lvl3pPr marR="0" lvl="2"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3pPr>
            <a:lvl4pPr marR="0" lvl="3"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4pPr>
            <a:lvl5pPr marR="0" lvl="4"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5pPr>
            <a:lvl6pPr marR="0" lvl="5"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6pPr>
            <a:lvl7pPr marR="0" lvl="6"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7pPr>
            <a:lvl8pPr marR="0" lvl="7"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8pPr>
            <a:lvl9pPr marR="0" lvl="8"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9pPr>
          </a:lstStyle>
          <a:p>
            <a:pPr algn="ctr"/>
            <a:r>
              <a:rPr lang="en-US" sz="3200" b="1">
                <a:latin typeface="+mn-lt"/>
              </a:rPr>
              <a:t>H</a:t>
            </a:r>
            <a:r>
              <a:rPr lang="vi-VN" sz="3200" b="1">
                <a:latin typeface="+mn-lt"/>
              </a:rPr>
              <a:t>Ư</a:t>
            </a:r>
            <a:r>
              <a:rPr lang="en-US" sz="3200" b="1">
                <a:latin typeface="+mn-lt"/>
              </a:rPr>
              <a:t>ỚNG DẪN VỀ NHÀ</a:t>
            </a:r>
            <a:endParaRPr lang="en-US" sz="3200" b="1">
              <a:latin typeface="+mn-lt"/>
            </a:endParaRPr>
          </a:p>
        </p:txBody>
      </p:sp>
      <p:sp>
        <p:nvSpPr>
          <p:cNvPr id="5" name="Rectangle 4"/>
          <p:cNvSpPr/>
          <p:nvPr/>
        </p:nvSpPr>
        <p:spPr>
          <a:xfrm>
            <a:off x="4298573" y="1305369"/>
            <a:ext cx="2820003" cy="400110"/>
          </a:xfrm>
          <a:prstGeom prst="rect">
            <a:avLst/>
          </a:prstGeom>
        </p:spPr>
        <p:txBody>
          <a:bodyPr wrap="none">
            <a:spAutoFit/>
          </a:bodyPr>
          <a:lstStyle/>
          <a:p>
            <a:r>
              <a:rPr lang="fr-FR" sz="2000">
                <a:latin typeface="+mj-lt"/>
                <a:ea typeface="Calibri" panose="020F0502020204030204" pitchFamily="34" charset="0"/>
                <a:cs typeface="Times New Roman" panose="02020603050405020304" pitchFamily="18" charset="0"/>
              </a:rPr>
              <a:t>Ôn lại kiến thức đã học</a:t>
            </a:r>
            <a:endParaRPr lang="en-US" sz="2000">
              <a:latin typeface="+mj-lt"/>
            </a:endParaRPr>
          </a:p>
        </p:txBody>
      </p:sp>
      <p:sp>
        <p:nvSpPr>
          <p:cNvPr id="6" name="Rectangle 5"/>
          <p:cNvSpPr/>
          <p:nvPr/>
        </p:nvSpPr>
        <p:spPr>
          <a:xfrm>
            <a:off x="3642502" y="1918843"/>
            <a:ext cx="4325841" cy="958660"/>
          </a:xfrm>
          <a:prstGeom prst="rect">
            <a:avLst/>
          </a:prstGeom>
        </p:spPr>
        <p:txBody>
          <a:bodyPr wrap="square">
            <a:spAutoFit/>
          </a:bodyPr>
          <a:lstStyle/>
          <a:p>
            <a:pPr algn="just">
              <a:lnSpc>
                <a:spcPct val="150000"/>
              </a:lnSpc>
            </a:pPr>
            <a:r>
              <a:rPr lang="fr-FR" sz="2000">
                <a:latin typeface="+mj-lt"/>
                <a:ea typeface="Calibri" panose="020F0502020204030204" pitchFamily="34" charset="0"/>
                <a:cs typeface="Times New Roman" panose="02020603050405020304" pitchFamily="18" charset="0"/>
              </a:rPr>
              <a:t>Thực hiện tại nhà các thí nghiệm pha chế dung dịch</a:t>
            </a:r>
            <a:endParaRPr lang="en-US" sz="2000">
              <a:latin typeface="+mj-lt"/>
            </a:endParaRPr>
          </a:p>
        </p:txBody>
      </p:sp>
      <p:sp>
        <p:nvSpPr>
          <p:cNvPr id="7" name="Rectangle 6"/>
          <p:cNvSpPr/>
          <p:nvPr/>
        </p:nvSpPr>
        <p:spPr>
          <a:xfrm>
            <a:off x="3032902" y="3233542"/>
            <a:ext cx="3732112" cy="400110"/>
          </a:xfrm>
          <a:prstGeom prst="rect">
            <a:avLst/>
          </a:prstGeom>
        </p:spPr>
        <p:txBody>
          <a:bodyPr wrap="none">
            <a:spAutoFit/>
          </a:bodyPr>
          <a:lstStyle/>
          <a:p>
            <a:r>
              <a:rPr lang="fr-FR" sz="2000">
                <a:latin typeface="+mj-lt"/>
                <a:ea typeface="Calibri" panose="020F0502020204030204" pitchFamily="34" charset="0"/>
                <a:cs typeface="Times New Roman" panose="02020603050405020304" pitchFamily="18" charset="0"/>
              </a:rPr>
              <a:t>Làm bài tập trong SBT KHTN 8</a:t>
            </a:r>
            <a:endParaRPr lang="en-US" sz="2000">
              <a:latin typeface="+mj-lt"/>
            </a:endParaRPr>
          </a:p>
        </p:txBody>
      </p:sp>
      <p:sp>
        <p:nvSpPr>
          <p:cNvPr id="8" name="Rectangle 7"/>
          <p:cNvSpPr/>
          <p:nvPr/>
        </p:nvSpPr>
        <p:spPr>
          <a:xfrm>
            <a:off x="2460172" y="3943654"/>
            <a:ext cx="5508171" cy="958660"/>
          </a:xfrm>
          <a:prstGeom prst="rect">
            <a:avLst/>
          </a:prstGeom>
        </p:spPr>
        <p:txBody>
          <a:bodyPr wrap="square">
            <a:spAutoFit/>
          </a:bodyPr>
          <a:lstStyle/>
          <a:p>
            <a:pPr algn="just">
              <a:lnSpc>
                <a:spcPct val="150000"/>
              </a:lnSpc>
            </a:pPr>
            <a:r>
              <a:rPr lang="fr-FR" sz="2000">
                <a:latin typeface="+mj-lt"/>
                <a:ea typeface="Calibri" panose="020F0502020204030204" pitchFamily="34" charset="0"/>
                <a:cs typeface="Times New Roman" panose="02020603050405020304" pitchFamily="18" charset="0"/>
              </a:rPr>
              <a:t>Đọc và tìm hiểu trước nội dung </a:t>
            </a:r>
            <a:r>
              <a:rPr lang="fr-FR" sz="2000" i="1">
                <a:latin typeface="+mj-lt"/>
                <a:ea typeface="Calibri" panose="020F0502020204030204" pitchFamily="34" charset="0"/>
                <a:cs typeface="Times New Roman" panose="02020603050405020304" pitchFamily="18" charset="0"/>
              </a:rPr>
              <a:t>Bài 7: Tốc độ phản ứng và chất xúc tác</a:t>
            </a:r>
            <a:endParaRPr lang="en-US" sz="2000">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37"/>
                                        </p:tgtEl>
                                        <p:attrNameLst>
                                          <p:attrName>style.visibility</p:attrName>
                                        </p:attrNameLst>
                                      </p:cBhvr>
                                      <p:to>
                                        <p:strVal val="visible"/>
                                      </p:to>
                                    </p:set>
                                    <p:animEffect transition="in" filter="randombar(horizontal)">
                                      <p:cBhvr>
                                        <p:cTn id="7" dur="500"/>
                                        <p:tgtEl>
                                          <p:spTgt spid="573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par>
                          <p:cTn id="14" fill="hold">
                            <p:stCondLst>
                              <p:cond delay="500"/>
                            </p:stCondLst>
                            <p:childTnLst>
                              <p:par>
                                <p:cTn id="15" presetID="1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par>
                          <p:cTn id="19" fill="hold">
                            <p:stCondLst>
                              <p:cond delay="1000"/>
                            </p:stCondLst>
                            <p:childTnLst>
                              <p:par>
                                <p:cTn id="20" presetID="1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ppt_x</p:attrName>
                                        </p:attrNameLst>
                                      </p:cBhvr>
                                      <p:tavLst>
                                        <p:tav tm="0">
                                          <p:val>
                                            <p:strVal val="#ppt_x-#ppt_w*1.125000"/>
                                          </p:val>
                                        </p:tav>
                                        <p:tav tm="100000">
                                          <p:val>
                                            <p:strVal val="#ppt_x"/>
                                          </p:val>
                                        </p:tav>
                                      </p:tavLst>
                                    </p:anim>
                                    <p:animEffect transition="in" filter="wipe(right)">
                                      <p:cBhvr>
                                        <p:cTn id="23" dur="500"/>
                                        <p:tgtEl>
                                          <p:spTgt spid="7"/>
                                        </p:tgtEl>
                                      </p:cBhvr>
                                    </p:animEffect>
                                  </p:childTnLst>
                                </p:cTn>
                              </p:par>
                            </p:childTnLst>
                          </p:cTn>
                        </p:par>
                        <p:par>
                          <p:cTn id="24" fill="hold">
                            <p:stCondLst>
                              <p:cond delay="1500"/>
                            </p:stCondLst>
                            <p:childTnLst>
                              <p:par>
                                <p:cTn id="25" presetID="1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ppt_x</p:attrName>
                                        </p:attrNameLst>
                                      </p:cBhvr>
                                      <p:tavLst>
                                        <p:tav tm="0">
                                          <p:val>
                                            <p:strVal val="#ppt_x-#ppt_w*1.125000"/>
                                          </p:val>
                                        </p:tav>
                                        <p:tav tm="100000">
                                          <p:val>
                                            <p:strVal val="#ppt_x"/>
                                          </p:val>
                                        </p:tav>
                                      </p:tavLst>
                                    </p:anim>
                                    <p:animEffect transition="in" filter="wipe(righ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62"/>
          <p:cNvSpPr/>
          <p:nvPr/>
        </p:nvSpPr>
        <p:spPr>
          <a:xfrm>
            <a:off x="6479775" y="114351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62"/>
          <p:cNvSpPr/>
          <p:nvPr/>
        </p:nvSpPr>
        <p:spPr>
          <a:xfrm>
            <a:off x="2412382" y="4512989"/>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43" name="Google Shape;1143;p62"/>
          <p:cNvGrpSpPr/>
          <p:nvPr/>
        </p:nvGrpSpPr>
        <p:grpSpPr>
          <a:xfrm>
            <a:off x="2976277" y="830975"/>
            <a:ext cx="354724" cy="354724"/>
            <a:chOff x="292035" y="246950"/>
            <a:chExt cx="461700" cy="461700"/>
          </a:xfrm>
        </p:grpSpPr>
        <p:sp>
          <p:nvSpPr>
            <p:cNvPr id="1144" name="Google Shape;1144;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8" name="Google Shape;1148;p62"/>
          <p:cNvGrpSpPr/>
          <p:nvPr/>
        </p:nvGrpSpPr>
        <p:grpSpPr>
          <a:xfrm>
            <a:off x="7215352" y="3757325"/>
            <a:ext cx="354724" cy="354724"/>
            <a:chOff x="292035" y="246950"/>
            <a:chExt cx="461700" cy="461700"/>
          </a:xfrm>
        </p:grpSpPr>
        <p:sp>
          <p:nvSpPr>
            <p:cNvPr id="1149" name="Google Shape;1149;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53" name="Google Shape;1153;p62"/>
          <p:cNvGrpSpPr/>
          <p:nvPr/>
        </p:nvGrpSpPr>
        <p:grpSpPr>
          <a:xfrm>
            <a:off x="8072037" y="1314465"/>
            <a:ext cx="543744" cy="543744"/>
            <a:chOff x="292035" y="246950"/>
            <a:chExt cx="461700" cy="461700"/>
          </a:xfrm>
        </p:grpSpPr>
        <p:sp>
          <p:nvSpPr>
            <p:cNvPr id="1154" name="Google Shape;1154;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58" name="Google Shape;1158;p62"/>
          <p:cNvGrpSpPr/>
          <p:nvPr/>
        </p:nvGrpSpPr>
        <p:grpSpPr>
          <a:xfrm>
            <a:off x="689699" y="1185267"/>
            <a:ext cx="543744" cy="543744"/>
            <a:chOff x="292035" y="246950"/>
            <a:chExt cx="461700" cy="461700"/>
          </a:xfrm>
        </p:grpSpPr>
        <p:sp>
          <p:nvSpPr>
            <p:cNvPr id="1159" name="Google Shape;1159;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0" name="Google Shape;1160;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63" name="Google Shape;1163;p62"/>
          <p:cNvGrpSpPr/>
          <p:nvPr/>
        </p:nvGrpSpPr>
        <p:grpSpPr>
          <a:xfrm>
            <a:off x="5027219" y="4318726"/>
            <a:ext cx="208411" cy="208411"/>
            <a:chOff x="292035" y="246950"/>
            <a:chExt cx="461700" cy="461700"/>
          </a:xfrm>
        </p:grpSpPr>
        <p:sp>
          <p:nvSpPr>
            <p:cNvPr id="1164" name="Google Shape;1164;p62"/>
            <p:cNvSpPr/>
            <p:nvPr/>
          </p:nvSpPr>
          <p:spPr>
            <a:xfrm>
              <a:off x="487635" y="246950"/>
              <a:ext cx="705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62"/>
            <p:cNvSpPr/>
            <p:nvPr/>
          </p:nvSpPr>
          <p:spPr>
            <a:xfrm rot="27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62"/>
            <p:cNvSpPr/>
            <p:nvPr/>
          </p:nvSpPr>
          <p:spPr>
            <a:xfrm rot="5400000">
              <a:off x="487485" y="247000"/>
              <a:ext cx="708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62"/>
            <p:cNvSpPr/>
            <p:nvPr/>
          </p:nvSpPr>
          <p:spPr>
            <a:xfrm rot="81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68" name="Google Shape;1168;p62"/>
          <p:cNvGrpSpPr/>
          <p:nvPr/>
        </p:nvGrpSpPr>
        <p:grpSpPr>
          <a:xfrm>
            <a:off x="-515398" y="3283238"/>
            <a:ext cx="2633594" cy="2468097"/>
            <a:chOff x="2969290" y="2464663"/>
            <a:chExt cx="2633594" cy="2468097"/>
          </a:xfrm>
        </p:grpSpPr>
        <p:sp>
          <p:nvSpPr>
            <p:cNvPr id="1169" name="Google Shape;1169;p62"/>
            <p:cNvSpPr/>
            <p:nvPr/>
          </p:nvSpPr>
          <p:spPr>
            <a:xfrm rot="2955809">
              <a:off x="3852617" y="2884577"/>
              <a:ext cx="1243006" cy="1908843"/>
            </a:xfrm>
            <a:custGeom>
              <a:avLst/>
              <a:gdLst/>
              <a:ahLst/>
              <a:cxnLst/>
              <a:rect l="l" t="t" r="r" b="b"/>
              <a:pathLst>
                <a:path w="38636" h="59332" extrusionOk="0">
                  <a:moveTo>
                    <a:pt x="22537" y="0"/>
                  </a:moveTo>
                  <a:cubicBezTo>
                    <a:pt x="21624" y="0"/>
                    <a:pt x="20704" y="135"/>
                    <a:pt x="19795" y="427"/>
                  </a:cubicBezTo>
                  <a:cubicBezTo>
                    <a:pt x="1" y="6752"/>
                    <a:pt x="5351" y="37098"/>
                    <a:pt x="16718" y="53035"/>
                  </a:cubicBezTo>
                  <a:cubicBezTo>
                    <a:pt x="18440" y="55457"/>
                    <a:pt x="20300" y="57536"/>
                    <a:pt x="22240" y="59154"/>
                  </a:cubicBezTo>
                  <a:cubicBezTo>
                    <a:pt x="22383" y="59277"/>
                    <a:pt x="22552" y="59332"/>
                    <a:pt x="22720" y="59332"/>
                  </a:cubicBezTo>
                  <a:cubicBezTo>
                    <a:pt x="23145" y="59332"/>
                    <a:pt x="23558" y="58981"/>
                    <a:pt x="23492" y="58511"/>
                  </a:cubicBezTo>
                  <a:cubicBezTo>
                    <a:pt x="23067" y="55262"/>
                    <a:pt x="23273" y="52139"/>
                    <a:pt x="23870" y="49096"/>
                  </a:cubicBezTo>
                  <a:cubicBezTo>
                    <a:pt x="26741" y="34584"/>
                    <a:pt x="38635" y="22184"/>
                    <a:pt x="33836" y="8533"/>
                  </a:cubicBezTo>
                  <a:cubicBezTo>
                    <a:pt x="32227" y="3976"/>
                    <a:pt x="27490" y="0"/>
                    <a:pt x="22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62"/>
            <p:cNvSpPr/>
            <p:nvPr/>
          </p:nvSpPr>
          <p:spPr>
            <a:xfrm rot="2955809">
              <a:off x="4163865" y="3058564"/>
              <a:ext cx="424448" cy="1669288"/>
            </a:xfrm>
            <a:custGeom>
              <a:avLst/>
              <a:gdLst/>
              <a:ahLst/>
              <a:cxnLst/>
              <a:rect l="l" t="t" r="r" b="b"/>
              <a:pathLst>
                <a:path w="13193" h="51886" extrusionOk="0">
                  <a:moveTo>
                    <a:pt x="9380" y="1"/>
                  </a:moveTo>
                  <a:cubicBezTo>
                    <a:pt x="7968" y="1"/>
                    <a:pt x="6591" y="827"/>
                    <a:pt x="5488" y="1803"/>
                  </a:cubicBezTo>
                  <a:cubicBezTo>
                    <a:pt x="4891" y="2331"/>
                    <a:pt x="4340" y="2905"/>
                    <a:pt x="3846" y="3525"/>
                  </a:cubicBezTo>
                  <a:cubicBezTo>
                    <a:pt x="4294" y="5902"/>
                    <a:pt x="4960" y="8244"/>
                    <a:pt x="5833" y="10506"/>
                  </a:cubicBezTo>
                  <a:cubicBezTo>
                    <a:pt x="6257" y="8658"/>
                    <a:pt x="6785" y="6855"/>
                    <a:pt x="7394" y="5110"/>
                  </a:cubicBezTo>
                  <a:cubicBezTo>
                    <a:pt x="7474" y="4880"/>
                    <a:pt x="7693" y="4731"/>
                    <a:pt x="7923" y="4731"/>
                  </a:cubicBezTo>
                  <a:cubicBezTo>
                    <a:pt x="7991" y="4731"/>
                    <a:pt x="8048" y="4742"/>
                    <a:pt x="8106" y="4765"/>
                  </a:cubicBezTo>
                  <a:cubicBezTo>
                    <a:pt x="8405" y="4869"/>
                    <a:pt x="8566" y="5190"/>
                    <a:pt x="8462" y="5489"/>
                  </a:cubicBezTo>
                  <a:cubicBezTo>
                    <a:pt x="8186" y="6247"/>
                    <a:pt x="7946" y="7027"/>
                    <a:pt x="7716" y="7808"/>
                  </a:cubicBezTo>
                  <a:cubicBezTo>
                    <a:pt x="9714" y="6844"/>
                    <a:pt x="11562" y="5569"/>
                    <a:pt x="13192" y="4065"/>
                  </a:cubicBezTo>
                  <a:cubicBezTo>
                    <a:pt x="12974" y="2228"/>
                    <a:pt x="11883" y="460"/>
                    <a:pt x="10115" y="81"/>
                  </a:cubicBezTo>
                  <a:cubicBezTo>
                    <a:pt x="9874" y="24"/>
                    <a:pt x="9633" y="1"/>
                    <a:pt x="9380" y="1"/>
                  </a:cubicBezTo>
                  <a:close/>
                  <a:moveTo>
                    <a:pt x="2940" y="4765"/>
                  </a:moveTo>
                  <a:cubicBezTo>
                    <a:pt x="884" y="7934"/>
                    <a:pt x="0" y="11873"/>
                    <a:pt x="654" y="15604"/>
                  </a:cubicBezTo>
                  <a:cubicBezTo>
                    <a:pt x="746" y="16178"/>
                    <a:pt x="884" y="16752"/>
                    <a:pt x="1011" y="17326"/>
                  </a:cubicBezTo>
                  <a:cubicBezTo>
                    <a:pt x="1929" y="19071"/>
                    <a:pt x="3009" y="20747"/>
                    <a:pt x="4226" y="22332"/>
                  </a:cubicBezTo>
                  <a:cubicBezTo>
                    <a:pt x="4363" y="18991"/>
                    <a:pt x="4754" y="15673"/>
                    <a:pt x="5397" y="12458"/>
                  </a:cubicBezTo>
                  <a:cubicBezTo>
                    <a:pt x="4340" y="9978"/>
                    <a:pt x="3514" y="7406"/>
                    <a:pt x="2940" y="4765"/>
                  </a:cubicBezTo>
                  <a:close/>
                  <a:moveTo>
                    <a:pt x="1320" y="20139"/>
                  </a:moveTo>
                  <a:cubicBezTo>
                    <a:pt x="1320" y="20265"/>
                    <a:pt x="1309" y="20380"/>
                    <a:pt x="1297" y="20507"/>
                  </a:cubicBezTo>
                  <a:cubicBezTo>
                    <a:pt x="1263" y="20793"/>
                    <a:pt x="1194" y="21081"/>
                    <a:pt x="1126" y="21356"/>
                  </a:cubicBezTo>
                  <a:cubicBezTo>
                    <a:pt x="2297" y="23147"/>
                    <a:pt x="3318" y="25030"/>
                    <a:pt x="4191" y="26993"/>
                  </a:cubicBezTo>
                  <a:cubicBezTo>
                    <a:pt x="4168" y="26029"/>
                    <a:pt x="4157" y="25053"/>
                    <a:pt x="4180" y="24089"/>
                  </a:cubicBezTo>
                  <a:cubicBezTo>
                    <a:pt x="3134" y="22837"/>
                    <a:pt x="2182" y="21517"/>
                    <a:pt x="1320" y="20139"/>
                  </a:cubicBezTo>
                  <a:close/>
                  <a:moveTo>
                    <a:pt x="13169" y="5592"/>
                  </a:moveTo>
                  <a:cubicBezTo>
                    <a:pt x="11413" y="7084"/>
                    <a:pt x="9426" y="8324"/>
                    <a:pt x="7314" y="9232"/>
                  </a:cubicBezTo>
                  <a:cubicBezTo>
                    <a:pt x="7027" y="10288"/>
                    <a:pt x="6774" y="11356"/>
                    <a:pt x="6556" y="12435"/>
                  </a:cubicBezTo>
                  <a:cubicBezTo>
                    <a:pt x="6556" y="12504"/>
                    <a:pt x="6545" y="12573"/>
                    <a:pt x="6510" y="12630"/>
                  </a:cubicBezTo>
                  <a:cubicBezTo>
                    <a:pt x="5787" y="16259"/>
                    <a:pt x="5385" y="20025"/>
                    <a:pt x="5305" y="23813"/>
                  </a:cubicBezTo>
                  <a:cubicBezTo>
                    <a:pt x="5328" y="23893"/>
                    <a:pt x="5328" y="23997"/>
                    <a:pt x="5293" y="24077"/>
                  </a:cubicBezTo>
                  <a:cubicBezTo>
                    <a:pt x="5282" y="25145"/>
                    <a:pt x="5293" y="26225"/>
                    <a:pt x="5328" y="27292"/>
                  </a:cubicBezTo>
                  <a:cubicBezTo>
                    <a:pt x="7245" y="25673"/>
                    <a:pt x="8979" y="23836"/>
                    <a:pt x="10471" y="21827"/>
                  </a:cubicBezTo>
                  <a:cubicBezTo>
                    <a:pt x="9840" y="20610"/>
                    <a:pt x="9071" y="19427"/>
                    <a:pt x="8806" y="18096"/>
                  </a:cubicBezTo>
                  <a:cubicBezTo>
                    <a:pt x="8370" y="15868"/>
                    <a:pt x="9346" y="13618"/>
                    <a:pt x="10471" y="11643"/>
                  </a:cubicBezTo>
                  <a:cubicBezTo>
                    <a:pt x="11562" y="9714"/>
                    <a:pt x="12848" y="7785"/>
                    <a:pt x="13169" y="5592"/>
                  </a:cubicBezTo>
                  <a:close/>
                  <a:moveTo>
                    <a:pt x="11011" y="22987"/>
                  </a:moveTo>
                  <a:cubicBezTo>
                    <a:pt x="9380" y="25110"/>
                    <a:pt x="7486" y="27039"/>
                    <a:pt x="5397" y="28716"/>
                  </a:cubicBezTo>
                  <a:cubicBezTo>
                    <a:pt x="5420" y="29267"/>
                    <a:pt x="5454" y="29818"/>
                    <a:pt x="5500" y="30369"/>
                  </a:cubicBezTo>
                  <a:cubicBezTo>
                    <a:pt x="6487" y="33308"/>
                    <a:pt x="7142" y="36397"/>
                    <a:pt x="7428" y="39600"/>
                  </a:cubicBezTo>
                  <a:cubicBezTo>
                    <a:pt x="7854" y="38957"/>
                    <a:pt x="8244" y="38291"/>
                    <a:pt x="8611" y="37602"/>
                  </a:cubicBezTo>
                  <a:cubicBezTo>
                    <a:pt x="8278" y="36936"/>
                    <a:pt x="8037" y="36236"/>
                    <a:pt x="7968" y="35479"/>
                  </a:cubicBezTo>
                  <a:cubicBezTo>
                    <a:pt x="7635" y="31598"/>
                    <a:pt x="11849" y="28383"/>
                    <a:pt x="11413" y="24525"/>
                  </a:cubicBezTo>
                  <a:cubicBezTo>
                    <a:pt x="11355" y="23997"/>
                    <a:pt x="11206" y="23492"/>
                    <a:pt x="11011" y="22987"/>
                  </a:cubicBezTo>
                  <a:close/>
                  <a:moveTo>
                    <a:pt x="7532" y="45846"/>
                  </a:moveTo>
                  <a:cubicBezTo>
                    <a:pt x="7474" y="46914"/>
                    <a:pt x="7371" y="47993"/>
                    <a:pt x="7234" y="49084"/>
                  </a:cubicBezTo>
                  <a:cubicBezTo>
                    <a:pt x="8140" y="50117"/>
                    <a:pt x="9082" y="51059"/>
                    <a:pt x="10046" y="51874"/>
                  </a:cubicBezTo>
                  <a:cubicBezTo>
                    <a:pt x="9943" y="51690"/>
                    <a:pt x="9851" y="51495"/>
                    <a:pt x="9760" y="51311"/>
                  </a:cubicBezTo>
                  <a:cubicBezTo>
                    <a:pt x="8921" y="49555"/>
                    <a:pt x="8186" y="47729"/>
                    <a:pt x="7532" y="45846"/>
                  </a:cubicBezTo>
                  <a:close/>
                  <a:moveTo>
                    <a:pt x="9288" y="38727"/>
                  </a:moveTo>
                  <a:cubicBezTo>
                    <a:pt x="8795" y="39623"/>
                    <a:pt x="8244" y="40485"/>
                    <a:pt x="7647" y="41311"/>
                  </a:cubicBezTo>
                  <a:cubicBezTo>
                    <a:pt x="7612" y="41345"/>
                    <a:pt x="7589" y="41391"/>
                    <a:pt x="7555" y="41426"/>
                  </a:cubicBezTo>
                  <a:cubicBezTo>
                    <a:pt x="7555" y="41518"/>
                    <a:pt x="7566" y="41598"/>
                    <a:pt x="7566" y="41679"/>
                  </a:cubicBezTo>
                  <a:cubicBezTo>
                    <a:pt x="7566" y="41804"/>
                    <a:pt x="7578" y="41931"/>
                    <a:pt x="7578" y="42057"/>
                  </a:cubicBezTo>
                  <a:lnTo>
                    <a:pt x="7578" y="42195"/>
                  </a:lnTo>
                  <a:cubicBezTo>
                    <a:pt x="8416" y="45215"/>
                    <a:pt x="9484" y="48108"/>
                    <a:pt x="10781" y="50818"/>
                  </a:cubicBezTo>
                  <a:cubicBezTo>
                    <a:pt x="10942" y="51173"/>
                    <a:pt x="11137" y="51530"/>
                    <a:pt x="11355" y="51885"/>
                  </a:cubicBezTo>
                  <a:cubicBezTo>
                    <a:pt x="11436" y="51770"/>
                    <a:pt x="11493" y="51633"/>
                    <a:pt x="11493" y="51472"/>
                  </a:cubicBezTo>
                  <a:cubicBezTo>
                    <a:pt x="11493" y="51449"/>
                    <a:pt x="11493" y="51415"/>
                    <a:pt x="11482" y="51380"/>
                  </a:cubicBezTo>
                  <a:cubicBezTo>
                    <a:pt x="11332" y="50209"/>
                    <a:pt x="11263" y="49050"/>
                    <a:pt x="11263" y="47913"/>
                  </a:cubicBezTo>
                  <a:cubicBezTo>
                    <a:pt x="11263" y="45892"/>
                    <a:pt x="11482" y="43906"/>
                    <a:pt x="11860" y="41965"/>
                  </a:cubicBezTo>
                  <a:cubicBezTo>
                    <a:pt x="11757" y="41827"/>
                    <a:pt x="11654" y="41690"/>
                    <a:pt x="11539" y="41552"/>
                  </a:cubicBezTo>
                  <a:cubicBezTo>
                    <a:pt x="10804" y="40633"/>
                    <a:pt x="9966" y="39715"/>
                    <a:pt x="9288" y="38727"/>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62"/>
            <p:cNvSpPr/>
            <p:nvPr/>
          </p:nvSpPr>
          <p:spPr>
            <a:xfrm rot="2955809">
              <a:off x="4712125" y="3769553"/>
              <a:ext cx="195446" cy="383461"/>
            </a:xfrm>
            <a:custGeom>
              <a:avLst/>
              <a:gdLst/>
              <a:ahLst/>
              <a:cxnLst/>
              <a:rect l="l" t="t" r="r" b="b"/>
              <a:pathLst>
                <a:path w="6075" h="11919" extrusionOk="0">
                  <a:moveTo>
                    <a:pt x="3744" y="1"/>
                  </a:moveTo>
                  <a:cubicBezTo>
                    <a:pt x="2779" y="1"/>
                    <a:pt x="1872" y="575"/>
                    <a:pt x="1861" y="1827"/>
                  </a:cubicBezTo>
                  <a:cubicBezTo>
                    <a:pt x="1826" y="4628"/>
                    <a:pt x="1057" y="7028"/>
                    <a:pt x="333" y="9703"/>
                  </a:cubicBezTo>
                  <a:cubicBezTo>
                    <a:pt x="1" y="10920"/>
                    <a:pt x="930" y="11919"/>
                    <a:pt x="1930" y="11919"/>
                  </a:cubicBezTo>
                  <a:cubicBezTo>
                    <a:pt x="2389" y="11919"/>
                    <a:pt x="2848" y="11724"/>
                    <a:pt x="3227" y="11253"/>
                  </a:cubicBezTo>
                  <a:cubicBezTo>
                    <a:pt x="5190" y="8785"/>
                    <a:pt x="5936" y="5317"/>
                    <a:pt x="6028" y="2228"/>
                  </a:cubicBezTo>
                  <a:cubicBezTo>
                    <a:pt x="6074" y="782"/>
                    <a:pt x="4869" y="1"/>
                    <a:pt x="3744" y="1"/>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62"/>
            <p:cNvSpPr/>
            <p:nvPr/>
          </p:nvSpPr>
          <p:spPr>
            <a:xfrm rot="2955809">
              <a:off x="4522615" y="3271664"/>
              <a:ext cx="110447" cy="120421"/>
            </a:xfrm>
            <a:custGeom>
              <a:avLst/>
              <a:gdLst/>
              <a:ahLst/>
              <a:cxnLst/>
              <a:rect l="l" t="t" r="r" b="b"/>
              <a:pathLst>
                <a:path w="3433" h="3743" extrusionOk="0">
                  <a:moveTo>
                    <a:pt x="1745" y="0"/>
                  </a:moveTo>
                  <a:cubicBezTo>
                    <a:pt x="884" y="0"/>
                    <a:pt x="276" y="586"/>
                    <a:pt x="115" y="1436"/>
                  </a:cubicBezTo>
                  <a:cubicBezTo>
                    <a:pt x="0" y="2067"/>
                    <a:pt x="80" y="2722"/>
                    <a:pt x="459" y="3250"/>
                  </a:cubicBezTo>
                  <a:cubicBezTo>
                    <a:pt x="723" y="3594"/>
                    <a:pt x="1090" y="3743"/>
                    <a:pt x="1481" y="3743"/>
                  </a:cubicBezTo>
                  <a:cubicBezTo>
                    <a:pt x="1802" y="3743"/>
                    <a:pt x="2136" y="3640"/>
                    <a:pt x="2422" y="3467"/>
                  </a:cubicBezTo>
                  <a:cubicBezTo>
                    <a:pt x="2985" y="3100"/>
                    <a:pt x="3169" y="2354"/>
                    <a:pt x="3284" y="1745"/>
                  </a:cubicBezTo>
                  <a:cubicBezTo>
                    <a:pt x="3433" y="919"/>
                    <a:pt x="2652" y="46"/>
                    <a:pt x="1860" y="12"/>
                  </a:cubicBezTo>
                  <a:cubicBezTo>
                    <a:pt x="1814" y="0"/>
                    <a:pt x="1779" y="0"/>
                    <a:pt x="1745"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62"/>
            <p:cNvSpPr/>
            <p:nvPr/>
          </p:nvSpPr>
          <p:spPr>
            <a:xfrm rot="2955809">
              <a:off x="4749516" y="3115875"/>
              <a:ext cx="284113" cy="271888"/>
            </a:xfrm>
            <a:custGeom>
              <a:avLst/>
              <a:gdLst/>
              <a:ahLst/>
              <a:cxnLst/>
              <a:rect l="l" t="t" r="r" b="b"/>
              <a:pathLst>
                <a:path w="8831" h="8451" extrusionOk="0">
                  <a:moveTo>
                    <a:pt x="6958" y="0"/>
                  </a:moveTo>
                  <a:cubicBezTo>
                    <a:pt x="6499" y="0"/>
                    <a:pt x="6029" y="173"/>
                    <a:pt x="5684" y="414"/>
                  </a:cubicBezTo>
                  <a:cubicBezTo>
                    <a:pt x="3445" y="1929"/>
                    <a:pt x="0" y="5133"/>
                    <a:pt x="1413" y="8141"/>
                  </a:cubicBezTo>
                  <a:cubicBezTo>
                    <a:pt x="1516" y="8336"/>
                    <a:pt x="1700" y="8451"/>
                    <a:pt x="1906" y="8451"/>
                  </a:cubicBezTo>
                  <a:cubicBezTo>
                    <a:pt x="1975" y="8451"/>
                    <a:pt x="2044" y="8428"/>
                    <a:pt x="2113" y="8405"/>
                  </a:cubicBezTo>
                  <a:cubicBezTo>
                    <a:pt x="3296" y="7969"/>
                    <a:pt x="3996" y="7142"/>
                    <a:pt x="4789" y="6200"/>
                  </a:cubicBezTo>
                  <a:cubicBezTo>
                    <a:pt x="4846" y="6120"/>
                    <a:pt x="4914" y="6040"/>
                    <a:pt x="4983" y="5960"/>
                  </a:cubicBezTo>
                  <a:lnTo>
                    <a:pt x="4812" y="4754"/>
                  </a:lnTo>
                  <a:cubicBezTo>
                    <a:pt x="4777" y="4444"/>
                    <a:pt x="4983" y="4157"/>
                    <a:pt x="5294" y="4123"/>
                  </a:cubicBezTo>
                  <a:lnTo>
                    <a:pt x="5374" y="4123"/>
                  </a:lnTo>
                  <a:cubicBezTo>
                    <a:pt x="5649" y="4123"/>
                    <a:pt x="5891" y="4329"/>
                    <a:pt x="5937" y="4605"/>
                  </a:cubicBezTo>
                  <a:cubicBezTo>
                    <a:pt x="5948" y="4720"/>
                    <a:pt x="5960" y="4823"/>
                    <a:pt x="5971" y="4926"/>
                  </a:cubicBezTo>
                  <a:cubicBezTo>
                    <a:pt x="6603" y="4329"/>
                    <a:pt x="7269" y="3789"/>
                    <a:pt x="8003" y="3307"/>
                  </a:cubicBezTo>
                  <a:cubicBezTo>
                    <a:pt x="8486" y="2975"/>
                    <a:pt x="8830" y="2148"/>
                    <a:pt x="8669" y="1562"/>
                  </a:cubicBezTo>
                  <a:cubicBezTo>
                    <a:pt x="8520" y="1023"/>
                    <a:pt x="8336" y="735"/>
                    <a:pt x="7923" y="357"/>
                  </a:cubicBezTo>
                  <a:cubicBezTo>
                    <a:pt x="7659" y="104"/>
                    <a:pt x="7315" y="0"/>
                    <a:pt x="6958"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62"/>
            <p:cNvSpPr/>
            <p:nvPr/>
          </p:nvSpPr>
          <p:spPr>
            <a:xfrm rot="2955809">
              <a:off x="4091346" y="3101680"/>
              <a:ext cx="561502" cy="1747370"/>
            </a:xfrm>
            <a:custGeom>
              <a:avLst/>
              <a:gdLst/>
              <a:ahLst/>
              <a:cxnLst/>
              <a:rect l="l" t="t" r="r" b="b"/>
              <a:pathLst>
                <a:path w="17453" h="54313" extrusionOk="0">
                  <a:moveTo>
                    <a:pt x="16811" y="0"/>
                  </a:moveTo>
                  <a:cubicBezTo>
                    <a:pt x="16635" y="0"/>
                    <a:pt x="16461" y="82"/>
                    <a:pt x="16350" y="235"/>
                  </a:cubicBezTo>
                  <a:cubicBezTo>
                    <a:pt x="14238" y="3208"/>
                    <a:pt x="11299" y="5665"/>
                    <a:pt x="7992" y="7261"/>
                  </a:cubicBezTo>
                  <a:cubicBezTo>
                    <a:pt x="8222" y="6480"/>
                    <a:pt x="8462" y="5700"/>
                    <a:pt x="8738" y="4942"/>
                  </a:cubicBezTo>
                  <a:cubicBezTo>
                    <a:pt x="8842" y="4643"/>
                    <a:pt x="8681" y="4322"/>
                    <a:pt x="8382" y="4218"/>
                  </a:cubicBezTo>
                  <a:cubicBezTo>
                    <a:pt x="8321" y="4196"/>
                    <a:pt x="8258" y="4186"/>
                    <a:pt x="8196" y="4186"/>
                  </a:cubicBezTo>
                  <a:cubicBezTo>
                    <a:pt x="7967" y="4186"/>
                    <a:pt x="7751" y="4328"/>
                    <a:pt x="7670" y="4563"/>
                  </a:cubicBezTo>
                  <a:cubicBezTo>
                    <a:pt x="7061" y="6308"/>
                    <a:pt x="6533" y="8111"/>
                    <a:pt x="6109" y="9959"/>
                  </a:cubicBezTo>
                  <a:cubicBezTo>
                    <a:pt x="4961" y="6951"/>
                    <a:pt x="4157" y="3828"/>
                    <a:pt x="3744" y="625"/>
                  </a:cubicBezTo>
                  <a:cubicBezTo>
                    <a:pt x="3702" y="342"/>
                    <a:pt x="3460" y="137"/>
                    <a:pt x="3183" y="137"/>
                  </a:cubicBezTo>
                  <a:cubicBezTo>
                    <a:pt x="3156" y="137"/>
                    <a:pt x="3129" y="139"/>
                    <a:pt x="3101" y="143"/>
                  </a:cubicBezTo>
                  <a:cubicBezTo>
                    <a:pt x="2790" y="177"/>
                    <a:pt x="2584" y="464"/>
                    <a:pt x="2619" y="774"/>
                  </a:cubicBezTo>
                  <a:cubicBezTo>
                    <a:pt x="3124" y="4609"/>
                    <a:pt x="4157" y="8363"/>
                    <a:pt x="5673" y="11911"/>
                  </a:cubicBezTo>
                  <a:cubicBezTo>
                    <a:pt x="5030" y="15126"/>
                    <a:pt x="4639" y="18444"/>
                    <a:pt x="4502" y="21785"/>
                  </a:cubicBezTo>
                  <a:cubicBezTo>
                    <a:pt x="3227" y="20131"/>
                    <a:pt x="2101" y="18363"/>
                    <a:pt x="1149" y="16526"/>
                  </a:cubicBezTo>
                  <a:cubicBezTo>
                    <a:pt x="1053" y="16334"/>
                    <a:pt x="855" y="16220"/>
                    <a:pt x="651" y="16220"/>
                  </a:cubicBezTo>
                  <a:cubicBezTo>
                    <a:pt x="563" y="16220"/>
                    <a:pt x="474" y="16241"/>
                    <a:pt x="391" y="16286"/>
                  </a:cubicBezTo>
                  <a:cubicBezTo>
                    <a:pt x="116" y="16423"/>
                    <a:pt x="1" y="16768"/>
                    <a:pt x="150" y="17043"/>
                  </a:cubicBezTo>
                  <a:cubicBezTo>
                    <a:pt x="1333" y="19340"/>
                    <a:pt x="2790" y="21521"/>
                    <a:pt x="4456" y="23542"/>
                  </a:cubicBezTo>
                  <a:cubicBezTo>
                    <a:pt x="4387" y="28077"/>
                    <a:pt x="4777" y="32646"/>
                    <a:pt x="5615" y="37055"/>
                  </a:cubicBezTo>
                  <a:cubicBezTo>
                    <a:pt x="4329" y="36286"/>
                    <a:pt x="3112" y="35414"/>
                    <a:pt x="1987" y="34449"/>
                  </a:cubicBezTo>
                  <a:cubicBezTo>
                    <a:pt x="1883" y="34361"/>
                    <a:pt x="1753" y="34317"/>
                    <a:pt x="1623" y="34317"/>
                  </a:cubicBezTo>
                  <a:cubicBezTo>
                    <a:pt x="1465" y="34317"/>
                    <a:pt x="1308" y="34381"/>
                    <a:pt x="1195" y="34506"/>
                  </a:cubicBezTo>
                  <a:cubicBezTo>
                    <a:pt x="988" y="34748"/>
                    <a:pt x="1022" y="35103"/>
                    <a:pt x="1252" y="35310"/>
                  </a:cubicBezTo>
                  <a:cubicBezTo>
                    <a:pt x="2676" y="36527"/>
                    <a:pt x="4249" y="37606"/>
                    <a:pt x="5925" y="38525"/>
                  </a:cubicBezTo>
                  <a:cubicBezTo>
                    <a:pt x="6097" y="39351"/>
                    <a:pt x="6293" y="40178"/>
                    <a:pt x="6510" y="40994"/>
                  </a:cubicBezTo>
                  <a:cubicBezTo>
                    <a:pt x="6510" y="41051"/>
                    <a:pt x="6533" y="41109"/>
                    <a:pt x="6556" y="41155"/>
                  </a:cubicBezTo>
                  <a:cubicBezTo>
                    <a:pt x="7441" y="44518"/>
                    <a:pt x="8600" y="47756"/>
                    <a:pt x="10036" y="50764"/>
                  </a:cubicBezTo>
                  <a:cubicBezTo>
                    <a:pt x="10621" y="51993"/>
                    <a:pt x="11528" y="53290"/>
                    <a:pt x="12194" y="54106"/>
                  </a:cubicBezTo>
                  <a:cubicBezTo>
                    <a:pt x="12304" y="54242"/>
                    <a:pt x="12466" y="54312"/>
                    <a:pt x="12629" y="54312"/>
                  </a:cubicBezTo>
                  <a:cubicBezTo>
                    <a:pt x="12755" y="54312"/>
                    <a:pt x="12881" y="54271"/>
                    <a:pt x="12986" y="54186"/>
                  </a:cubicBezTo>
                  <a:lnTo>
                    <a:pt x="13090" y="54083"/>
                  </a:lnTo>
                  <a:cubicBezTo>
                    <a:pt x="13227" y="53876"/>
                    <a:pt x="13227" y="53589"/>
                    <a:pt x="13067" y="53394"/>
                  </a:cubicBezTo>
                  <a:cubicBezTo>
                    <a:pt x="12447" y="52636"/>
                    <a:pt x="11597" y="51419"/>
                    <a:pt x="11057" y="50271"/>
                  </a:cubicBezTo>
                  <a:cubicBezTo>
                    <a:pt x="9679" y="47389"/>
                    <a:pt x="8554" y="44289"/>
                    <a:pt x="7693" y="41063"/>
                  </a:cubicBezTo>
                  <a:cubicBezTo>
                    <a:pt x="7773" y="40971"/>
                    <a:pt x="7842" y="40867"/>
                    <a:pt x="7923" y="40764"/>
                  </a:cubicBezTo>
                  <a:cubicBezTo>
                    <a:pt x="9232" y="38950"/>
                    <a:pt x="10299" y="36975"/>
                    <a:pt x="11115" y="34886"/>
                  </a:cubicBezTo>
                  <a:cubicBezTo>
                    <a:pt x="11230" y="34598"/>
                    <a:pt x="11092" y="34266"/>
                    <a:pt x="10793" y="34151"/>
                  </a:cubicBezTo>
                  <a:cubicBezTo>
                    <a:pt x="10729" y="34128"/>
                    <a:pt x="10663" y="34116"/>
                    <a:pt x="10597" y="34116"/>
                  </a:cubicBezTo>
                  <a:cubicBezTo>
                    <a:pt x="10372" y="34116"/>
                    <a:pt x="10159" y="34249"/>
                    <a:pt x="10070" y="34472"/>
                  </a:cubicBezTo>
                  <a:cubicBezTo>
                    <a:pt x="9358" y="36297"/>
                    <a:pt x="8428" y="38020"/>
                    <a:pt x="7326" y="39627"/>
                  </a:cubicBezTo>
                  <a:cubicBezTo>
                    <a:pt x="6430" y="35919"/>
                    <a:pt x="5879" y="32049"/>
                    <a:pt x="5673" y="28169"/>
                  </a:cubicBezTo>
                  <a:cubicBezTo>
                    <a:pt x="8015" y="26286"/>
                    <a:pt x="10104" y="24104"/>
                    <a:pt x="11861" y="21670"/>
                  </a:cubicBezTo>
                  <a:cubicBezTo>
                    <a:pt x="13067" y="20017"/>
                    <a:pt x="14111" y="18260"/>
                    <a:pt x="14973" y="16423"/>
                  </a:cubicBezTo>
                  <a:cubicBezTo>
                    <a:pt x="15110" y="16136"/>
                    <a:pt x="14984" y="15803"/>
                    <a:pt x="14697" y="15666"/>
                  </a:cubicBezTo>
                  <a:cubicBezTo>
                    <a:pt x="14622" y="15631"/>
                    <a:pt x="14542" y="15614"/>
                    <a:pt x="14464" y="15614"/>
                  </a:cubicBezTo>
                  <a:cubicBezTo>
                    <a:pt x="14254" y="15614"/>
                    <a:pt x="14050" y="15732"/>
                    <a:pt x="13950" y="15941"/>
                  </a:cubicBezTo>
                  <a:cubicBezTo>
                    <a:pt x="11998" y="20075"/>
                    <a:pt x="9128" y="23783"/>
                    <a:pt x="5604" y="26745"/>
                  </a:cubicBezTo>
                  <a:cubicBezTo>
                    <a:pt x="5569" y="25678"/>
                    <a:pt x="5558" y="24598"/>
                    <a:pt x="5569" y="23530"/>
                  </a:cubicBezTo>
                  <a:cubicBezTo>
                    <a:pt x="5604" y="23450"/>
                    <a:pt x="5604" y="23346"/>
                    <a:pt x="5581" y="23266"/>
                  </a:cubicBezTo>
                  <a:cubicBezTo>
                    <a:pt x="5661" y="19478"/>
                    <a:pt x="6063" y="15712"/>
                    <a:pt x="6786" y="12083"/>
                  </a:cubicBezTo>
                  <a:cubicBezTo>
                    <a:pt x="6821" y="12026"/>
                    <a:pt x="6832" y="11957"/>
                    <a:pt x="6832" y="11888"/>
                  </a:cubicBezTo>
                  <a:cubicBezTo>
                    <a:pt x="7050" y="10809"/>
                    <a:pt x="7303" y="9741"/>
                    <a:pt x="7590" y="8685"/>
                  </a:cubicBezTo>
                  <a:cubicBezTo>
                    <a:pt x="11367" y="7066"/>
                    <a:pt x="14754" y="4368"/>
                    <a:pt x="17154" y="1061"/>
                  </a:cubicBezTo>
                  <a:cubicBezTo>
                    <a:pt x="17188" y="1003"/>
                    <a:pt x="17234" y="946"/>
                    <a:pt x="17269" y="889"/>
                  </a:cubicBezTo>
                  <a:cubicBezTo>
                    <a:pt x="17453" y="636"/>
                    <a:pt x="17395" y="280"/>
                    <a:pt x="17142" y="108"/>
                  </a:cubicBezTo>
                  <a:cubicBezTo>
                    <a:pt x="17042" y="35"/>
                    <a:pt x="16926" y="0"/>
                    <a:pt x="16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62"/>
            <p:cNvSpPr/>
            <p:nvPr/>
          </p:nvSpPr>
          <p:spPr>
            <a:xfrm rot="2955809">
              <a:off x="3304381" y="2700628"/>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62"/>
            <p:cNvSpPr/>
            <p:nvPr/>
          </p:nvSpPr>
          <p:spPr>
            <a:xfrm rot="2955809">
              <a:off x="3425079" y="2997455"/>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62"/>
            <p:cNvSpPr/>
            <p:nvPr/>
          </p:nvSpPr>
          <p:spPr>
            <a:xfrm rot="2955809">
              <a:off x="4059388" y="3083457"/>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62"/>
            <p:cNvSpPr/>
            <p:nvPr/>
          </p:nvSpPr>
          <p:spPr>
            <a:xfrm rot="2955809">
              <a:off x="4145968" y="3571427"/>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62"/>
            <p:cNvSpPr/>
            <p:nvPr/>
          </p:nvSpPr>
          <p:spPr>
            <a:xfrm rot="2955809">
              <a:off x="3746948" y="2930676"/>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62"/>
            <p:cNvSpPr/>
            <p:nvPr/>
          </p:nvSpPr>
          <p:spPr>
            <a:xfrm rot="2955809">
              <a:off x="3543418" y="3620648"/>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62"/>
            <p:cNvSpPr/>
            <p:nvPr/>
          </p:nvSpPr>
          <p:spPr>
            <a:xfrm rot="2955809">
              <a:off x="3988709" y="2624848"/>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62"/>
            <p:cNvSpPr/>
            <p:nvPr/>
          </p:nvSpPr>
          <p:spPr>
            <a:xfrm rot="2955809">
              <a:off x="3320259" y="2915179"/>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3" name="Google Shape;1183;p62"/>
          <p:cNvGrpSpPr/>
          <p:nvPr/>
        </p:nvGrpSpPr>
        <p:grpSpPr>
          <a:xfrm rot="-8100000">
            <a:off x="5322353" y="-483941"/>
            <a:ext cx="1972271" cy="2128881"/>
            <a:chOff x="3761952" y="-2438212"/>
            <a:chExt cx="1972290" cy="2128902"/>
          </a:xfrm>
        </p:grpSpPr>
        <p:sp>
          <p:nvSpPr>
            <p:cNvPr id="1184" name="Google Shape;1184;p62"/>
            <p:cNvSpPr/>
            <p:nvPr/>
          </p:nvSpPr>
          <p:spPr>
            <a:xfrm rot="2955809">
              <a:off x="4097044" y="-2202247"/>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62"/>
            <p:cNvSpPr/>
            <p:nvPr/>
          </p:nvSpPr>
          <p:spPr>
            <a:xfrm rot="2955809">
              <a:off x="4217742" y="-1905420"/>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62"/>
            <p:cNvSpPr/>
            <p:nvPr/>
          </p:nvSpPr>
          <p:spPr>
            <a:xfrm rot="2955809">
              <a:off x="4852050" y="-1819418"/>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62"/>
            <p:cNvSpPr/>
            <p:nvPr/>
          </p:nvSpPr>
          <p:spPr>
            <a:xfrm rot="2955809">
              <a:off x="4938631" y="-1331448"/>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62"/>
            <p:cNvSpPr/>
            <p:nvPr/>
          </p:nvSpPr>
          <p:spPr>
            <a:xfrm rot="2955809">
              <a:off x="4539611" y="-1972199"/>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62"/>
            <p:cNvSpPr/>
            <p:nvPr/>
          </p:nvSpPr>
          <p:spPr>
            <a:xfrm rot="2955809">
              <a:off x="4336081" y="-1282227"/>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62"/>
            <p:cNvSpPr/>
            <p:nvPr/>
          </p:nvSpPr>
          <p:spPr>
            <a:xfrm rot="2955809">
              <a:off x="4781371" y="-2278027"/>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62"/>
            <p:cNvSpPr/>
            <p:nvPr/>
          </p:nvSpPr>
          <p:spPr>
            <a:xfrm rot="2955809">
              <a:off x="4112921" y="-1987696"/>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9" name="Google Shape;1925;p32"/>
          <p:cNvSpPr txBox="1">
            <a:spLocks noGrp="1"/>
          </p:cNvSpPr>
          <p:nvPr>
            <p:ph type="title"/>
          </p:nvPr>
        </p:nvSpPr>
        <p:spPr>
          <a:xfrm>
            <a:off x="649064" y="1666263"/>
            <a:ext cx="7704000" cy="1951034"/>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400" b="1" dirty="0">
                <a:solidFill>
                  <a:schemeClr val="bg2"/>
                </a:solidFill>
                <a:latin typeface="+mn-lt"/>
              </a:rPr>
              <a:t>CẢM ƠN SỰ CHÚ Ý </a:t>
            </a:r>
            <a:br>
              <a:rPr lang="en-US" sz="4400" b="1" dirty="0">
                <a:solidFill>
                  <a:schemeClr val="bg2"/>
                </a:solidFill>
                <a:latin typeface="+mn-lt"/>
              </a:rPr>
            </a:br>
            <a:r>
              <a:rPr lang="en-US" sz="4400" b="1" dirty="0">
                <a:solidFill>
                  <a:schemeClr val="bg2"/>
                </a:solidFill>
                <a:latin typeface="+mn-lt"/>
              </a:rPr>
              <a:t>LẮNG NGHE CỦA CẢ LỚP!</a:t>
            </a:r>
            <a:endParaRPr sz="4400" b="1" dirty="0">
              <a:solidFill>
                <a:schemeClr val="bg2"/>
              </a:solidFill>
              <a:latin typeface="+mn-lt"/>
            </a:endParaRPr>
          </a:p>
        </p:txBody>
      </p:sp>
    </p:spTree>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535;p54"/>
          <p:cNvPicPr preferRelativeResize="0"/>
          <p:nvPr/>
        </p:nvPicPr>
        <p:blipFill>
          <a:blip r:embed="rId1">
            <a:alphaModFix amt="76000"/>
          </a:blip>
          <a:stretch>
            <a:fillRect/>
          </a:stretch>
        </p:blipFill>
        <p:spPr>
          <a:xfrm rot="11013068">
            <a:off x="-278857" y="-21777"/>
            <a:ext cx="9743062" cy="1223832"/>
          </a:xfrm>
          <a:prstGeom prst="rect">
            <a:avLst/>
          </a:prstGeom>
          <a:noFill/>
          <a:ln>
            <a:noFill/>
          </a:ln>
        </p:spPr>
      </p:pic>
      <p:sp>
        <p:nvSpPr>
          <p:cNvPr id="2" name="文本框 4"/>
          <p:cNvSpPr txBox="1"/>
          <p:nvPr/>
        </p:nvSpPr>
        <p:spPr>
          <a:xfrm>
            <a:off x="-683061" y="176216"/>
            <a:ext cx="7769669" cy="553870"/>
          </a:xfrm>
          <a:prstGeom prst="rect">
            <a:avLst/>
          </a:prstGeom>
          <a:noFill/>
          <a:ln>
            <a:noFill/>
          </a:ln>
        </p:spPr>
        <p:txBody>
          <a:bodyPr wrap="square" rtlCol="0">
            <a:spAutoFit/>
          </a:bodyPr>
          <a:lstStyle/>
          <a:p>
            <a:pPr algn="ctr" defTabSz="913765">
              <a:defRPr/>
            </a:pPr>
            <a:r>
              <a:rPr lang="en-US" sz="3000" b="1" dirty="0">
                <a:solidFill>
                  <a:srgbClr val="FF0000"/>
                </a:solidFill>
                <a:latin typeface="Times" panose="02020603050405020304" pitchFamily="18" charset="0"/>
                <a:cs typeface="Times" panose="02020603050405020304" pitchFamily="18" charset="0"/>
              </a:rPr>
              <a:t>THẢO LUẬN NHÓM( </a:t>
            </a:r>
            <a:r>
              <a:rPr lang="en-US" sz="3000" b="1" dirty="0" err="1">
                <a:solidFill>
                  <a:srgbClr val="FF0000"/>
                </a:solidFill>
                <a:latin typeface="Times" panose="02020603050405020304" pitchFamily="18" charset="0"/>
                <a:cs typeface="Times" panose="02020603050405020304" pitchFamily="18" charset="0"/>
              </a:rPr>
              <a:t>theo</a:t>
            </a:r>
            <a:r>
              <a:rPr lang="en-US" sz="3000" b="1" dirty="0">
                <a:solidFill>
                  <a:srgbClr val="FF0000"/>
                </a:solidFill>
                <a:latin typeface="Times" panose="02020603050405020304" pitchFamily="18" charset="0"/>
                <a:cs typeface="Times" panose="02020603050405020304" pitchFamily="18" charset="0"/>
              </a:rPr>
              <a:t> </a:t>
            </a:r>
            <a:r>
              <a:rPr lang="en-US" sz="3000" b="1" dirty="0" err="1">
                <a:solidFill>
                  <a:srgbClr val="FF0000"/>
                </a:solidFill>
                <a:latin typeface="Times" panose="02020603050405020304" pitchFamily="18" charset="0"/>
                <a:cs typeface="Times" panose="02020603050405020304" pitchFamily="18" charset="0"/>
              </a:rPr>
              <a:t>bàn</a:t>
            </a:r>
            <a:r>
              <a:rPr lang="en-US" sz="3000" b="1" dirty="0">
                <a:solidFill>
                  <a:srgbClr val="FF0000"/>
                </a:solidFill>
                <a:latin typeface="Times" panose="02020603050405020304" pitchFamily="18" charset="0"/>
                <a:cs typeface="Times" panose="02020603050405020304" pitchFamily="18" charset="0"/>
              </a:rPr>
              <a:t>)</a:t>
            </a:r>
            <a:endParaRPr lang="en-US" sz="4000" dirty="0">
              <a:solidFill>
                <a:srgbClr val="FF0000"/>
              </a:solidFill>
              <a:latin typeface="Times" panose="02020603050405020304" pitchFamily="18" charset="0"/>
              <a:cs typeface="Times" panose="02020603050405020304" pitchFamily="18" charset="0"/>
            </a:endParaRPr>
          </a:p>
        </p:txBody>
      </p:sp>
      <p:pic>
        <p:nvPicPr>
          <p:cNvPr id="4" name="ĐỒNG HỒ 5 PHÚT CÓ NHẠC VUI">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6800271" y="71472"/>
            <a:ext cx="2000522" cy="843360"/>
          </a:xfrm>
          <a:prstGeom prst="rect">
            <a:avLst/>
          </a:prstGeom>
        </p:spPr>
      </p:pic>
      <p:sp>
        <p:nvSpPr>
          <p:cNvPr id="5" name="TextBox 4"/>
          <p:cNvSpPr txBox="1"/>
          <p:nvPr/>
        </p:nvSpPr>
        <p:spPr>
          <a:xfrm>
            <a:off x="285750" y="1226863"/>
            <a:ext cx="8418701" cy="1383264"/>
          </a:xfrm>
          <a:prstGeom prst="rect">
            <a:avLst/>
          </a:prstGeom>
          <a:noFill/>
        </p:spPr>
        <p:txBody>
          <a:bodyPr wrap="square" rtlCol="0">
            <a:spAutoFit/>
          </a:bodyPr>
          <a:lstStyle/>
          <a:p>
            <a:pPr>
              <a:lnSpc>
                <a:spcPct val="120000"/>
              </a:lnSpc>
              <a:spcBef>
                <a:spcPct val="0"/>
              </a:spcBef>
            </a:pPr>
            <a:r>
              <a:rPr lang="en-US" sz="2400" b="1" u="sng" dirty="0" err="1">
                <a:solidFill>
                  <a:srgbClr val="FF0000"/>
                </a:solidFill>
                <a:latin typeface="Times" panose="02020603050405020304" pitchFamily="18" charset="0"/>
                <a:cs typeface="Times" panose="02020603050405020304" pitchFamily="18" charset="0"/>
              </a:rPr>
              <a:t>Câu</a:t>
            </a:r>
            <a:r>
              <a:rPr lang="en-US" sz="2400" b="1" u="sng" dirty="0">
                <a:solidFill>
                  <a:srgbClr val="FF0000"/>
                </a:solidFill>
                <a:latin typeface="Times" panose="02020603050405020304" pitchFamily="18" charset="0"/>
                <a:cs typeface="Times" panose="02020603050405020304" pitchFamily="18" charset="0"/>
              </a:rPr>
              <a:t> 1: </a:t>
            </a:r>
            <a:r>
              <a:rPr lang="en-US" sz="2400" dirty="0">
                <a:solidFill>
                  <a:schemeClr val="tx1"/>
                </a:solidFill>
                <a:latin typeface="Times" panose="02020603050405020304" pitchFamily="18" charset="0"/>
                <a:cs typeface="Times" panose="02020603050405020304" pitchFamily="18" charset="0"/>
              </a:rPr>
              <a:t>Dung </a:t>
            </a:r>
            <a:r>
              <a:rPr lang="en-US" sz="2400" dirty="0" err="1">
                <a:solidFill>
                  <a:schemeClr val="tx1"/>
                </a:solidFill>
                <a:latin typeface="Times" panose="02020603050405020304" pitchFamily="18" charset="0"/>
                <a:cs typeface="Times" panose="02020603050405020304" pitchFamily="18" charset="0"/>
              </a:rPr>
              <a:t>dịch</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là</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gì</a:t>
            </a:r>
            <a:r>
              <a:rPr lang="en-US" sz="2400" dirty="0">
                <a:solidFill>
                  <a:schemeClr val="tx1"/>
                </a:solidFill>
                <a:latin typeface="Times" panose="02020603050405020304" pitchFamily="18" charset="0"/>
                <a:cs typeface="Times" panose="02020603050405020304" pitchFamily="18" charset="0"/>
              </a:rPr>
              <a:t>? Cho </a:t>
            </a:r>
            <a:r>
              <a:rPr lang="en-US" sz="2400" dirty="0" err="1">
                <a:solidFill>
                  <a:schemeClr val="tx1"/>
                </a:solidFill>
                <a:latin typeface="Times" panose="02020603050405020304" pitchFamily="18" charset="0"/>
                <a:cs typeface="Times" panose="02020603050405020304" pitchFamily="18" charset="0"/>
              </a:rPr>
              <a:t>ví</a:t>
            </a:r>
            <a:r>
              <a:rPr lang="en-US" sz="2400" dirty="0">
                <a:solidFill>
                  <a:schemeClr val="tx1"/>
                </a:solidFill>
                <a:latin typeface="Times" panose="02020603050405020304" pitchFamily="18" charset="0"/>
                <a:cs typeface="Times" panose="02020603050405020304" pitchFamily="18" charset="0"/>
              </a:rPr>
              <a:t> </a:t>
            </a:r>
            <a:r>
              <a:rPr lang="en-US" sz="2400" dirty="0" err="1">
                <a:solidFill>
                  <a:schemeClr val="tx1"/>
                </a:solidFill>
                <a:latin typeface="Times" panose="02020603050405020304" pitchFamily="18" charset="0"/>
                <a:cs typeface="Times" panose="02020603050405020304" pitchFamily="18" charset="0"/>
              </a:rPr>
              <a:t>dụ</a:t>
            </a:r>
            <a:r>
              <a:rPr lang="en-US" sz="2400" dirty="0">
                <a:solidFill>
                  <a:schemeClr val="tx1"/>
                </a:solidFill>
                <a:latin typeface="Times" panose="02020603050405020304" pitchFamily="18" charset="0"/>
                <a:cs typeface="Times" panose="02020603050405020304" pitchFamily="18" charset="0"/>
              </a:rPr>
              <a:t>?</a:t>
            </a:r>
            <a:endParaRPr lang="en-US" sz="2400" dirty="0">
              <a:solidFill>
                <a:schemeClr val="tx1"/>
              </a:solidFill>
              <a:latin typeface="Times" panose="02020603050405020304" pitchFamily="18" charset="0"/>
              <a:cs typeface="Times" panose="02020603050405020304" pitchFamily="18" charset="0"/>
            </a:endParaRPr>
          </a:p>
          <a:p>
            <a:pPr>
              <a:lnSpc>
                <a:spcPct val="120000"/>
              </a:lnSpc>
              <a:spcBef>
                <a:spcPct val="0"/>
              </a:spcBef>
            </a:pPr>
            <a:r>
              <a:rPr lang="en-US" sz="2400" b="1" u="sng" dirty="0" err="1">
                <a:solidFill>
                  <a:srgbClr val="FF0000"/>
                </a:solidFill>
                <a:latin typeface="Times" panose="02020603050405020304" pitchFamily="18" charset="0"/>
                <a:cs typeface="Times" panose="02020603050405020304" pitchFamily="18" charset="0"/>
              </a:rPr>
              <a:t>Câu</a:t>
            </a:r>
            <a:r>
              <a:rPr lang="en-US" sz="2400" b="1" u="sng" dirty="0">
                <a:solidFill>
                  <a:srgbClr val="FF0000"/>
                </a:solidFill>
                <a:latin typeface="Times" panose="02020603050405020304" pitchFamily="18" charset="0"/>
                <a:cs typeface="Times" panose="02020603050405020304" pitchFamily="18" charset="0"/>
              </a:rPr>
              <a:t> 2</a:t>
            </a:r>
            <a:r>
              <a:rPr lang="en-US" sz="2400" dirty="0">
                <a:solidFill>
                  <a:schemeClr val="tx1"/>
                </a:solidFill>
                <a:latin typeface="Times" panose="02020603050405020304" pitchFamily="18" charset="0"/>
                <a:cs typeface="Times" panose="02020603050405020304" pitchFamily="18" charset="0"/>
              </a:rPr>
              <a:t>: </a:t>
            </a:r>
            <a:r>
              <a:rPr lang="en-US" sz="2400" dirty="0">
                <a:solidFill>
                  <a:schemeClr val="tx1"/>
                </a:solidFill>
                <a:highlight>
                  <a:srgbClr val="FFFFFF"/>
                </a:highlight>
                <a:latin typeface="Times" panose="02020603050405020304" pitchFamily="18" charset="0"/>
                <a:cs typeface="Times" panose="02020603050405020304" pitchFamily="18" charset="0"/>
              </a:rPr>
              <a:t> Dung </a:t>
            </a:r>
            <a:r>
              <a:rPr lang="en-US" sz="2400" dirty="0" err="1">
                <a:solidFill>
                  <a:schemeClr val="tx1"/>
                </a:solidFill>
                <a:highlight>
                  <a:srgbClr val="FFFFFF"/>
                </a:highlight>
                <a:latin typeface="Times" panose="02020603050405020304" pitchFamily="18" charset="0"/>
                <a:cs typeface="Times" panose="02020603050405020304" pitchFamily="18" charset="0"/>
              </a:rPr>
              <a:t>dịch</a:t>
            </a:r>
            <a:r>
              <a:rPr lang="en-US" sz="2400" dirty="0">
                <a:solidFill>
                  <a:schemeClr val="tx1"/>
                </a:solidFill>
                <a:highlight>
                  <a:srgbClr val="FFFFFF"/>
                </a:highlight>
                <a:latin typeface="Times" panose="02020603050405020304" pitchFamily="18" charset="0"/>
                <a:cs typeface="Times" panose="02020603050405020304" pitchFamily="18" charset="0"/>
              </a:rPr>
              <a:t> </a:t>
            </a:r>
            <a:r>
              <a:rPr lang="en-US" sz="2400" dirty="0" err="1">
                <a:solidFill>
                  <a:schemeClr val="tx1"/>
                </a:solidFill>
                <a:highlight>
                  <a:srgbClr val="FFFFFF"/>
                </a:highlight>
                <a:latin typeface="Times" panose="02020603050405020304" pitchFamily="18" charset="0"/>
                <a:cs typeface="Times" panose="02020603050405020304" pitchFamily="18" charset="0"/>
              </a:rPr>
              <a:t>bão</a:t>
            </a:r>
            <a:r>
              <a:rPr lang="en-US" sz="2400" dirty="0">
                <a:solidFill>
                  <a:schemeClr val="tx1"/>
                </a:solidFill>
                <a:highlight>
                  <a:srgbClr val="FFFFFF"/>
                </a:highlight>
                <a:latin typeface="Times" panose="02020603050405020304" pitchFamily="18" charset="0"/>
                <a:cs typeface="Times" panose="02020603050405020304" pitchFamily="18" charset="0"/>
              </a:rPr>
              <a:t> </a:t>
            </a:r>
            <a:r>
              <a:rPr lang="en-US" sz="2400" dirty="0" err="1">
                <a:solidFill>
                  <a:schemeClr val="tx1"/>
                </a:solidFill>
                <a:highlight>
                  <a:srgbClr val="FFFFFF"/>
                </a:highlight>
                <a:latin typeface="Times" panose="02020603050405020304" pitchFamily="18" charset="0"/>
                <a:cs typeface="Times" panose="02020603050405020304" pitchFamily="18" charset="0"/>
              </a:rPr>
              <a:t>hòa</a:t>
            </a:r>
            <a:r>
              <a:rPr lang="en-US" sz="2400" dirty="0">
                <a:solidFill>
                  <a:schemeClr val="tx1"/>
                </a:solidFill>
                <a:highlight>
                  <a:srgbClr val="FFFFFF"/>
                </a:highlight>
                <a:latin typeface="Times" panose="02020603050405020304" pitchFamily="18" charset="0"/>
                <a:cs typeface="Times" panose="02020603050405020304" pitchFamily="18" charset="0"/>
              </a:rPr>
              <a:t> </a:t>
            </a:r>
            <a:r>
              <a:rPr lang="en-US" sz="2400" dirty="0" err="1">
                <a:solidFill>
                  <a:schemeClr val="tx1"/>
                </a:solidFill>
                <a:highlight>
                  <a:srgbClr val="FFFFFF"/>
                </a:highlight>
                <a:latin typeface="Times" panose="02020603050405020304" pitchFamily="18" charset="0"/>
                <a:cs typeface="Times" panose="02020603050405020304" pitchFamily="18" charset="0"/>
              </a:rPr>
              <a:t>là</a:t>
            </a:r>
            <a:r>
              <a:rPr lang="en-US" sz="2400" dirty="0">
                <a:solidFill>
                  <a:schemeClr val="tx1"/>
                </a:solidFill>
                <a:highlight>
                  <a:srgbClr val="FFFFFF"/>
                </a:highlight>
                <a:latin typeface="Times" panose="02020603050405020304" pitchFamily="18" charset="0"/>
                <a:cs typeface="Times" panose="02020603050405020304" pitchFamily="18" charset="0"/>
              </a:rPr>
              <a:t> </a:t>
            </a:r>
            <a:r>
              <a:rPr lang="en-US" sz="2400" dirty="0" err="1">
                <a:solidFill>
                  <a:schemeClr val="tx1"/>
                </a:solidFill>
                <a:highlight>
                  <a:srgbClr val="FFFFFF"/>
                </a:highlight>
                <a:latin typeface="Times" panose="02020603050405020304" pitchFamily="18" charset="0"/>
                <a:cs typeface="Times" panose="02020603050405020304" pitchFamily="18" charset="0"/>
              </a:rPr>
              <a:t>gì</a:t>
            </a:r>
            <a:r>
              <a:rPr lang="en-US" sz="2400" dirty="0">
                <a:solidFill>
                  <a:schemeClr val="tx1"/>
                </a:solidFill>
                <a:highlight>
                  <a:srgbClr val="FFFFFF"/>
                </a:highlight>
                <a:latin typeface="Times" panose="02020603050405020304" pitchFamily="18" charset="0"/>
                <a:cs typeface="Times" panose="02020603050405020304" pitchFamily="18" charset="0"/>
              </a:rPr>
              <a:t>?</a:t>
            </a:r>
            <a:endParaRPr lang="en-US" sz="2400" dirty="0">
              <a:solidFill>
                <a:schemeClr val="tx1"/>
              </a:solidFill>
              <a:highlight>
                <a:srgbClr val="FFFFFF"/>
              </a:highlight>
              <a:latin typeface="Times" panose="02020603050405020304" pitchFamily="18" charset="0"/>
              <a:cs typeface="Times" panose="02020603050405020304" pitchFamily="18" charset="0"/>
            </a:endParaRPr>
          </a:p>
          <a:p>
            <a:pPr>
              <a:lnSpc>
                <a:spcPct val="120000"/>
              </a:lnSpc>
              <a:spcBef>
                <a:spcPct val="0"/>
              </a:spcBef>
            </a:pPr>
            <a:r>
              <a:rPr lang="en-US" sz="2400" b="1" u="sng" dirty="0" err="1">
                <a:solidFill>
                  <a:srgbClr val="FF0000"/>
                </a:solidFill>
                <a:latin typeface="Times" panose="02020603050405020304" pitchFamily="18" charset="0"/>
                <a:cs typeface="Times" panose="02020603050405020304" pitchFamily="18" charset="0"/>
              </a:rPr>
              <a:t>Câu</a:t>
            </a:r>
            <a:r>
              <a:rPr lang="en-US" sz="2400" b="1" u="sng" dirty="0">
                <a:solidFill>
                  <a:srgbClr val="FF0000"/>
                </a:solidFill>
                <a:latin typeface="Times" panose="02020603050405020304" pitchFamily="18" charset="0"/>
                <a:cs typeface="Times" panose="02020603050405020304" pitchFamily="18" charset="0"/>
              </a:rPr>
              <a:t> 3</a:t>
            </a:r>
            <a:r>
              <a:rPr lang="en-US" sz="2400" b="1" dirty="0">
                <a:solidFill>
                  <a:schemeClr val="tx1"/>
                </a:solidFill>
                <a:latin typeface="Times" panose="02020603050405020304" pitchFamily="18" charset="0"/>
                <a:cs typeface="Times" panose="02020603050405020304" pitchFamily="18" charset="0"/>
              </a:rPr>
              <a:t>:</a:t>
            </a:r>
            <a:r>
              <a:rPr lang="en-US" sz="2400" dirty="0">
                <a:solidFill>
                  <a:schemeClr val="tx1"/>
                </a:solidFill>
                <a:latin typeface="Times" panose="02020603050405020304" pitchFamily="18" charset="0"/>
                <a:cs typeface="Times" panose="02020603050405020304" pitchFamily="18" charset="0"/>
              </a:rPr>
              <a:t> </a:t>
            </a:r>
            <a:r>
              <a:rPr lang="en-US" sz="2400" dirty="0">
                <a:solidFill>
                  <a:schemeClr val="tx1"/>
                </a:solidFill>
                <a:highlight>
                  <a:srgbClr val="FFFFFF"/>
                </a:highlight>
                <a:latin typeface="Times" panose="02020603050405020304" pitchFamily="18" charset="0"/>
                <a:cs typeface="Times" panose="02020603050405020304" pitchFamily="18" charset="0"/>
              </a:rPr>
              <a:t> </a:t>
            </a:r>
            <a:r>
              <a:rPr lang="en-US" sz="2400" dirty="0" err="1">
                <a:solidFill>
                  <a:schemeClr val="tx1"/>
                </a:solidFill>
                <a:highlight>
                  <a:srgbClr val="FFFFFF"/>
                </a:highlight>
                <a:latin typeface="Times" panose="02020603050405020304" pitchFamily="18" charset="0"/>
                <a:cs typeface="Times" panose="02020603050405020304" pitchFamily="18" charset="0"/>
              </a:rPr>
              <a:t>Nêu</a:t>
            </a:r>
            <a:r>
              <a:rPr lang="en-US" sz="2400" dirty="0">
                <a:solidFill>
                  <a:schemeClr val="tx1"/>
                </a:solidFill>
                <a:highlight>
                  <a:srgbClr val="FFFFFF"/>
                </a:highlight>
                <a:latin typeface="Times" panose="02020603050405020304" pitchFamily="18" charset="0"/>
                <a:cs typeface="Times" panose="02020603050405020304" pitchFamily="18" charset="0"/>
              </a:rPr>
              <a:t> </a:t>
            </a:r>
            <a:r>
              <a:rPr lang="en-US" sz="2400" dirty="0" err="1">
                <a:solidFill>
                  <a:schemeClr val="tx1"/>
                </a:solidFill>
                <a:highlight>
                  <a:srgbClr val="FFFFFF"/>
                </a:highlight>
                <a:latin typeface="Times" panose="02020603050405020304" pitchFamily="18" charset="0"/>
                <a:cs typeface="Times" panose="02020603050405020304" pitchFamily="18" charset="0"/>
              </a:rPr>
              <a:t>khái</a:t>
            </a:r>
            <a:r>
              <a:rPr lang="en-US" sz="2400" dirty="0">
                <a:solidFill>
                  <a:schemeClr val="tx1"/>
                </a:solidFill>
                <a:highlight>
                  <a:srgbClr val="FFFFFF"/>
                </a:highlight>
                <a:latin typeface="Times" panose="02020603050405020304" pitchFamily="18" charset="0"/>
                <a:cs typeface="Times" panose="02020603050405020304" pitchFamily="18" charset="0"/>
              </a:rPr>
              <a:t> </a:t>
            </a:r>
            <a:r>
              <a:rPr lang="en-US" sz="2400" dirty="0" err="1">
                <a:solidFill>
                  <a:schemeClr val="tx1"/>
                </a:solidFill>
                <a:highlight>
                  <a:srgbClr val="FFFFFF"/>
                </a:highlight>
                <a:latin typeface="Times" panose="02020603050405020304" pitchFamily="18" charset="0"/>
                <a:cs typeface="Times" panose="02020603050405020304" pitchFamily="18" charset="0"/>
              </a:rPr>
              <a:t>niệm</a:t>
            </a:r>
            <a:r>
              <a:rPr lang="en-US" sz="2400" dirty="0">
                <a:solidFill>
                  <a:schemeClr val="tx1"/>
                </a:solidFill>
                <a:highlight>
                  <a:srgbClr val="FFFFFF"/>
                </a:highlight>
                <a:latin typeface="Times" panose="02020603050405020304" pitchFamily="18" charset="0"/>
                <a:cs typeface="Times" panose="02020603050405020304" pitchFamily="18" charset="0"/>
              </a:rPr>
              <a:t> </a:t>
            </a:r>
            <a:r>
              <a:rPr lang="en-US" sz="2400" dirty="0" err="1">
                <a:solidFill>
                  <a:schemeClr val="tx1"/>
                </a:solidFill>
                <a:highlight>
                  <a:srgbClr val="FFFFFF"/>
                </a:highlight>
                <a:latin typeface="Times" panose="02020603050405020304" pitchFamily="18" charset="0"/>
                <a:cs typeface="Times" panose="02020603050405020304" pitchFamily="18" charset="0"/>
              </a:rPr>
              <a:t>độ</a:t>
            </a:r>
            <a:r>
              <a:rPr lang="en-US" sz="2400" dirty="0">
                <a:solidFill>
                  <a:schemeClr val="tx1"/>
                </a:solidFill>
                <a:highlight>
                  <a:srgbClr val="FFFFFF"/>
                </a:highlight>
                <a:latin typeface="Times" panose="02020603050405020304" pitchFamily="18" charset="0"/>
                <a:cs typeface="Times" panose="02020603050405020304" pitchFamily="18" charset="0"/>
              </a:rPr>
              <a:t> tan? </a:t>
            </a:r>
            <a:r>
              <a:rPr lang="en-US" sz="2400" dirty="0" err="1">
                <a:solidFill>
                  <a:schemeClr val="tx1"/>
                </a:solidFill>
                <a:highlight>
                  <a:srgbClr val="FFFFFF"/>
                </a:highlight>
                <a:latin typeface="Times" panose="02020603050405020304" pitchFamily="18" charset="0"/>
                <a:cs typeface="Times" panose="02020603050405020304" pitchFamily="18" charset="0"/>
              </a:rPr>
              <a:t>Viết</a:t>
            </a:r>
            <a:r>
              <a:rPr lang="en-US" sz="2400" dirty="0">
                <a:solidFill>
                  <a:schemeClr val="tx1"/>
                </a:solidFill>
                <a:highlight>
                  <a:srgbClr val="FFFFFF"/>
                </a:highlight>
                <a:latin typeface="Times" panose="02020603050405020304" pitchFamily="18" charset="0"/>
                <a:cs typeface="Times" panose="02020603050405020304" pitchFamily="18" charset="0"/>
              </a:rPr>
              <a:t> </a:t>
            </a:r>
            <a:r>
              <a:rPr lang="en-US" sz="2400" dirty="0" err="1">
                <a:solidFill>
                  <a:schemeClr val="tx1"/>
                </a:solidFill>
                <a:highlight>
                  <a:srgbClr val="FFFFFF"/>
                </a:highlight>
                <a:latin typeface="Times" panose="02020603050405020304" pitchFamily="18" charset="0"/>
                <a:cs typeface="Times" panose="02020603050405020304" pitchFamily="18" charset="0"/>
              </a:rPr>
              <a:t>công</a:t>
            </a:r>
            <a:r>
              <a:rPr lang="en-US" sz="2400" dirty="0">
                <a:solidFill>
                  <a:schemeClr val="tx1"/>
                </a:solidFill>
                <a:highlight>
                  <a:srgbClr val="FFFFFF"/>
                </a:highlight>
                <a:latin typeface="Times" panose="02020603050405020304" pitchFamily="18" charset="0"/>
                <a:cs typeface="Times" panose="02020603050405020304" pitchFamily="18" charset="0"/>
              </a:rPr>
              <a:t> </a:t>
            </a:r>
            <a:r>
              <a:rPr lang="en-US" sz="2400" dirty="0" err="1">
                <a:solidFill>
                  <a:schemeClr val="tx1"/>
                </a:solidFill>
                <a:highlight>
                  <a:srgbClr val="FFFFFF"/>
                </a:highlight>
                <a:latin typeface="Times" panose="02020603050405020304" pitchFamily="18" charset="0"/>
                <a:cs typeface="Times" panose="02020603050405020304" pitchFamily="18" charset="0"/>
              </a:rPr>
              <a:t>thức</a:t>
            </a:r>
            <a:r>
              <a:rPr lang="en-US" sz="2400" dirty="0">
                <a:solidFill>
                  <a:schemeClr val="tx1"/>
                </a:solidFill>
                <a:highlight>
                  <a:srgbClr val="FFFFFF"/>
                </a:highlight>
                <a:latin typeface="Times" panose="02020603050405020304" pitchFamily="18" charset="0"/>
                <a:cs typeface="Times" panose="02020603050405020304" pitchFamily="18" charset="0"/>
              </a:rPr>
              <a:t> </a:t>
            </a:r>
            <a:r>
              <a:rPr lang="en-US" sz="2400" dirty="0" err="1">
                <a:solidFill>
                  <a:schemeClr val="tx1"/>
                </a:solidFill>
                <a:highlight>
                  <a:srgbClr val="FFFFFF"/>
                </a:highlight>
                <a:latin typeface="Times" panose="02020603050405020304" pitchFamily="18" charset="0"/>
                <a:cs typeface="Times" panose="02020603050405020304" pitchFamily="18" charset="0"/>
              </a:rPr>
              <a:t>của</a:t>
            </a:r>
            <a:r>
              <a:rPr lang="en-US" sz="2400" dirty="0">
                <a:solidFill>
                  <a:schemeClr val="tx1"/>
                </a:solidFill>
                <a:highlight>
                  <a:srgbClr val="FFFFFF"/>
                </a:highlight>
                <a:latin typeface="Times" panose="02020603050405020304" pitchFamily="18" charset="0"/>
                <a:cs typeface="Times" panose="02020603050405020304" pitchFamily="18" charset="0"/>
              </a:rPr>
              <a:t> </a:t>
            </a:r>
            <a:r>
              <a:rPr lang="en-US" sz="2400" dirty="0" err="1">
                <a:solidFill>
                  <a:schemeClr val="tx1"/>
                </a:solidFill>
                <a:highlight>
                  <a:srgbClr val="FFFFFF"/>
                </a:highlight>
                <a:latin typeface="Times" panose="02020603050405020304" pitchFamily="18" charset="0"/>
                <a:cs typeface="Times" panose="02020603050405020304" pitchFamily="18" charset="0"/>
              </a:rPr>
              <a:t>độ</a:t>
            </a:r>
            <a:r>
              <a:rPr lang="en-US" sz="2400" dirty="0">
                <a:solidFill>
                  <a:schemeClr val="tx1"/>
                </a:solidFill>
                <a:highlight>
                  <a:srgbClr val="FFFFFF"/>
                </a:highlight>
                <a:latin typeface="Times" panose="02020603050405020304" pitchFamily="18" charset="0"/>
                <a:cs typeface="Times" panose="02020603050405020304" pitchFamily="18" charset="0"/>
              </a:rPr>
              <a:t> tan?</a:t>
            </a:r>
            <a:endParaRPr lang="vi-VN" sz="2400" dirty="0">
              <a:solidFill>
                <a:schemeClr val="tx1"/>
              </a:solidFill>
              <a:latin typeface="Times" panose="02020603050405020304" pitchFamily="18" charset="0"/>
              <a:cs typeface="Times"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15" name="Google Shape;1315;p64"/>
          <p:cNvGrpSpPr/>
          <p:nvPr/>
        </p:nvGrpSpPr>
        <p:grpSpPr>
          <a:xfrm rot="10800000">
            <a:off x="8162701" y="544376"/>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 name="Group 1"/>
          <p:cNvGrpSpPr/>
          <p:nvPr/>
        </p:nvGrpSpPr>
        <p:grpSpPr>
          <a:xfrm>
            <a:off x="302439" y="1438212"/>
            <a:ext cx="8114334" cy="2051963"/>
            <a:chOff x="302439" y="1438212"/>
            <a:chExt cx="8114334" cy="2494220"/>
          </a:xfrm>
        </p:grpSpPr>
        <p:grpSp>
          <p:nvGrpSpPr>
            <p:cNvPr id="48" name="Group 47"/>
            <p:cNvGrpSpPr/>
            <p:nvPr/>
          </p:nvGrpSpPr>
          <p:grpSpPr>
            <a:xfrm>
              <a:off x="302439" y="1438212"/>
              <a:ext cx="8114334" cy="2494220"/>
              <a:chOff x="1747104" y="2842586"/>
              <a:chExt cx="16228668" cy="4988440"/>
            </a:xfrm>
          </p:grpSpPr>
          <p:grpSp>
            <p:nvGrpSpPr>
              <p:cNvPr id="49" name="Group 6"/>
              <p:cNvGrpSpPr/>
              <p:nvPr/>
            </p:nvGrpSpPr>
            <p:grpSpPr>
              <a:xfrm>
                <a:off x="1747104" y="3241541"/>
                <a:ext cx="16228668" cy="4589485"/>
                <a:chOff x="0" y="-38100"/>
                <a:chExt cx="3634200" cy="850900"/>
              </a:xfrm>
            </p:grpSpPr>
            <p:sp>
              <p:nvSpPr>
                <p:cNvPr id="51" name="Freeform 7"/>
                <p:cNvSpPr/>
                <p:nvPr/>
              </p:nvSpPr>
              <p:spPr>
                <a:xfrm>
                  <a:off x="0" y="0"/>
                  <a:ext cx="3634200" cy="708503"/>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6">
                    <a:lumMod val="60000"/>
                    <a:lumOff val="40000"/>
                  </a:schemeClr>
                </a:solidFill>
                <a:ln w="19050">
                  <a:solidFill>
                    <a:srgbClr val="FFFFFF"/>
                  </a:solidFill>
                </a:ln>
              </p:spPr>
              <p:txBody>
                <a:bodyPr/>
                <a:lstStyle/>
                <a:p>
                  <a:endParaRPr lang="en-US"/>
                </a:p>
              </p:txBody>
            </p:sp>
            <p:sp>
              <p:nvSpPr>
                <p:cNvPr id="52" name="TextBox 8"/>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700"/>
                </a:p>
              </p:txBody>
            </p:sp>
          </p:grpSp>
          <p:pic>
            <p:nvPicPr>
              <p:cNvPr id="50" name="Picture 4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29992" y="2842586"/>
                <a:ext cx="1392919" cy="1392919"/>
              </a:xfrm>
              <a:prstGeom prst="rect">
                <a:avLst/>
              </a:prstGeom>
            </p:spPr>
          </p:pic>
        </p:grpSp>
        <p:sp>
          <p:nvSpPr>
            <p:cNvPr id="58" name="Rectangle 57"/>
            <p:cNvSpPr/>
            <p:nvPr/>
          </p:nvSpPr>
          <p:spPr>
            <a:xfrm>
              <a:off x="521232" y="2182037"/>
              <a:ext cx="6684497" cy="554931"/>
            </a:xfrm>
            <a:prstGeom prst="rect">
              <a:avLst/>
            </a:prstGeom>
          </p:spPr>
          <p:txBody>
            <a:bodyPr wrap="square">
              <a:spAutoFit/>
            </a:bodyPr>
            <a:lstStyle/>
            <a:p>
              <a:pPr algn="just">
                <a:lnSpc>
                  <a:spcPct val="150000"/>
                </a:lnSpc>
              </a:pPr>
              <a:r>
                <a:rPr lang="fr-FR" sz="1800" dirty="0"/>
                <a:t>Dung </a:t>
              </a:r>
              <a:r>
                <a:rPr lang="fr-FR" sz="1800" dirty="0" err="1"/>
                <a:t>dịch</a:t>
              </a:r>
              <a:r>
                <a:rPr lang="fr-FR" sz="1800" dirty="0"/>
                <a:t> là </a:t>
              </a:r>
              <a:r>
                <a:rPr lang="fr-FR" sz="1800" dirty="0" err="1"/>
                <a:t>hỗn</a:t>
              </a:r>
              <a:r>
                <a:rPr lang="fr-FR" sz="1800" dirty="0"/>
                <a:t> </a:t>
              </a:r>
              <a:r>
                <a:rPr lang="fr-FR" sz="1800" dirty="0" err="1"/>
                <a:t>hợp</a:t>
              </a:r>
              <a:r>
                <a:rPr lang="fr-FR" sz="1800" dirty="0"/>
                <a:t> </a:t>
              </a:r>
              <a:r>
                <a:rPr lang="fr-FR" sz="1800" dirty="0" err="1"/>
                <a:t>lỏng</a:t>
              </a:r>
              <a:r>
                <a:rPr lang="fr-FR" sz="1800" dirty="0"/>
                <a:t> </a:t>
              </a:r>
              <a:r>
                <a:rPr lang="fr-FR" sz="1800" dirty="0" err="1"/>
                <a:t>đồng</a:t>
              </a:r>
              <a:r>
                <a:rPr lang="fr-FR" sz="1800" dirty="0"/>
                <a:t> </a:t>
              </a:r>
              <a:r>
                <a:rPr lang="fr-FR" sz="1800" dirty="0" err="1"/>
                <a:t>nhất</a:t>
              </a:r>
              <a:r>
                <a:rPr lang="fr-FR" sz="1800" dirty="0"/>
                <a:t> </a:t>
              </a:r>
              <a:r>
                <a:rPr lang="fr-FR" sz="1800" dirty="0" err="1"/>
                <a:t>của</a:t>
              </a:r>
              <a:r>
                <a:rPr lang="fr-FR" sz="1800" dirty="0"/>
                <a:t> </a:t>
              </a:r>
              <a:r>
                <a:rPr lang="fr-FR" sz="1800" dirty="0" err="1"/>
                <a:t>chất</a:t>
              </a:r>
              <a:r>
                <a:rPr lang="fr-FR" sz="1800" dirty="0"/>
                <a:t> tan </a:t>
              </a:r>
              <a:r>
                <a:rPr lang="fr-FR" sz="1800" dirty="0" err="1"/>
                <a:t>và</a:t>
              </a:r>
              <a:r>
                <a:rPr lang="fr-FR" sz="1800" dirty="0"/>
                <a:t> </a:t>
              </a:r>
              <a:r>
                <a:rPr lang="fr-FR" sz="1800" dirty="0" err="1"/>
                <a:t>dung</a:t>
              </a:r>
              <a:r>
                <a:rPr lang="fr-FR" sz="1800" dirty="0"/>
                <a:t> </a:t>
              </a:r>
              <a:r>
                <a:rPr lang="fr-FR" sz="1800" dirty="0" err="1"/>
                <a:t>môi</a:t>
              </a:r>
              <a:r>
                <a:rPr lang="fr-FR" sz="1800" dirty="0"/>
                <a:t>.</a:t>
              </a:r>
              <a:endParaRPr lang="en-US" sz="1800" dirty="0">
                <a:latin typeface="Arial" panose="020B0604020202020204" pitchFamily="34" charset="0"/>
                <a:cs typeface="Arial" panose="020B0604020202020204" pitchFamily="34" charset="0"/>
              </a:endParaRPr>
            </a:p>
          </p:txBody>
        </p:sp>
      </p:grpSp>
      <p:sp>
        <p:nvSpPr>
          <p:cNvPr id="4" name="Title 3"/>
          <p:cNvSpPr>
            <a:spLocks noGrp="1"/>
          </p:cNvSpPr>
          <p:nvPr>
            <p:ph type="title"/>
          </p:nvPr>
        </p:nvSpPr>
        <p:spPr/>
        <p:txBody>
          <a:bodyPr/>
          <a:lstStyle/>
          <a:p>
            <a:endParaRPr lang="vi-VN"/>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15" name="Google Shape;1315;p64"/>
          <p:cNvGrpSpPr/>
          <p:nvPr/>
        </p:nvGrpSpPr>
        <p:grpSpPr>
          <a:xfrm rot="10800000">
            <a:off x="8162701" y="544376"/>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 name="Group 1"/>
          <p:cNvGrpSpPr/>
          <p:nvPr/>
        </p:nvGrpSpPr>
        <p:grpSpPr>
          <a:xfrm>
            <a:off x="302439" y="1438212"/>
            <a:ext cx="8114334" cy="2051963"/>
            <a:chOff x="302439" y="1438212"/>
            <a:chExt cx="8114334" cy="2494220"/>
          </a:xfrm>
        </p:grpSpPr>
        <p:grpSp>
          <p:nvGrpSpPr>
            <p:cNvPr id="48" name="Group 47"/>
            <p:cNvGrpSpPr/>
            <p:nvPr/>
          </p:nvGrpSpPr>
          <p:grpSpPr>
            <a:xfrm>
              <a:off x="302439" y="1438212"/>
              <a:ext cx="8114334" cy="2494220"/>
              <a:chOff x="1747104" y="2842586"/>
              <a:chExt cx="16228668" cy="4988440"/>
            </a:xfrm>
          </p:grpSpPr>
          <p:grpSp>
            <p:nvGrpSpPr>
              <p:cNvPr id="49" name="Group 6"/>
              <p:cNvGrpSpPr/>
              <p:nvPr/>
            </p:nvGrpSpPr>
            <p:grpSpPr>
              <a:xfrm>
                <a:off x="1747104" y="3241541"/>
                <a:ext cx="16228668" cy="4589485"/>
                <a:chOff x="0" y="-38100"/>
                <a:chExt cx="3634200" cy="850900"/>
              </a:xfrm>
            </p:grpSpPr>
            <p:sp>
              <p:nvSpPr>
                <p:cNvPr id="51" name="Freeform 7"/>
                <p:cNvSpPr/>
                <p:nvPr/>
              </p:nvSpPr>
              <p:spPr>
                <a:xfrm>
                  <a:off x="0" y="0"/>
                  <a:ext cx="3634200" cy="708503"/>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6">
                    <a:lumMod val="60000"/>
                    <a:lumOff val="40000"/>
                  </a:schemeClr>
                </a:solidFill>
                <a:ln w="19050">
                  <a:solidFill>
                    <a:srgbClr val="FFFFFF"/>
                  </a:solidFill>
                </a:ln>
              </p:spPr>
              <p:txBody>
                <a:bodyPr/>
                <a:lstStyle/>
                <a:p>
                  <a:endParaRPr lang="en-US"/>
                </a:p>
              </p:txBody>
            </p:sp>
            <p:sp>
              <p:nvSpPr>
                <p:cNvPr id="52" name="TextBox 8"/>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700"/>
                </a:p>
              </p:txBody>
            </p:sp>
          </p:grpSp>
          <p:pic>
            <p:nvPicPr>
              <p:cNvPr id="50" name="Picture 4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29992" y="2842586"/>
                <a:ext cx="1392919" cy="1392919"/>
              </a:xfrm>
              <a:prstGeom prst="rect">
                <a:avLst/>
              </a:prstGeom>
            </p:spPr>
          </p:pic>
        </p:grpSp>
        <p:sp>
          <p:nvSpPr>
            <p:cNvPr id="58" name="Rectangle 57"/>
            <p:cNvSpPr/>
            <p:nvPr/>
          </p:nvSpPr>
          <p:spPr>
            <a:xfrm>
              <a:off x="521232" y="2182037"/>
              <a:ext cx="6684497" cy="872034"/>
            </a:xfrm>
            <a:prstGeom prst="rect">
              <a:avLst/>
            </a:prstGeom>
          </p:spPr>
          <p:txBody>
            <a:bodyPr wrap="square">
              <a:spAutoFit/>
            </a:bodyPr>
            <a:lstStyle/>
            <a:p>
              <a:pPr algn="just">
                <a:lnSpc>
                  <a:spcPct val="150000"/>
                </a:lnSpc>
              </a:pPr>
              <a:r>
                <a:rPr lang="fr-FR" sz="1800" dirty="0"/>
                <a:t>Dung </a:t>
              </a:r>
              <a:r>
                <a:rPr lang="fr-FR" sz="1800" dirty="0" err="1"/>
                <a:t>dịch</a:t>
              </a:r>
              <a:r>
                <a:rPr lang="fr-FR" sz="1800" dirty="0"/>
                <a:t> </a:t>
              </a:r>
              <a:r>
                <a:rPr lang="fr-FR" sz="1800" dirty="0" err="1"/>
                <a:t>bão</a:t>
              </a:r>
              <a:r>
                <a:rPr lang="fr-FR" sz="1800" dirty="0"/>
                <a:t> </a:t>
              </a:r>
              <a:r>
                <a:rPr lang="fr-FR" sz="1800" dirty="0" err="1"/>
                <a:t>hòa</a:t>
              </a:r>
              <a:r>
                <a:rPr lang="fr-FR" sz="1800" dirty="0"/>
                <a:t> là </a:t>
              </a:r>
              <a:r>
                <a:rPr lang="fr-FR" sz="1800" dirty="0" err="1"/>
                <a:t>dung</a:t>
              </a:r>
              <a:r>
                <a:rPr lang="fr-FR" sz="1800" dirty="0"/>
                <a:t> </a:t>
              </a:r>
              <a:r>
                <a:rPr lang="fr-FR" sz="1800" dirty="0" err="1"/>
                <a:t>dịch</a:t>
              </a:r>
              <a:r>
                <a:rPr lang="fr-FR" sz="1800" dirty="0"/>
                <a:t> </a:t>
              </a:r>
              <a:r>
                <a:rPr lang="fr-FR" sz="1800" dirty="0" err="1"/>
                <a:t>không</a:t>
              </a:r>
              <a:r>
                <a:rPr lang="fr-FR" sz="1800" dirty="0"/>
                <a:t> </a:t>
              </a:r>
              <a:r>
                <a:rPr lang="fr-FR" sz="1800" dirty="0" err="1"/>
                <a:t>thể</a:t>
              </a:r>
              <a:r>
                <a:rPr lang="fr-FR" sz="1800" dirty="0"/>
                <a:t> </a:t>
              </a:r>
              <a:r>
                <a:rPr lang="fr-FR" sz="1800" dirty="0" err="1"/>
                <a:t>hòa</a:t>
              </a:r>
              <a:r>
                <a:rPr lang="fr-FR" sz="1800" dirty="0"/>
                <a:t> tan </a:t>
              </a:r>
              <a:r>
                <a:rPr lang="fr-FR" sz="1800" dirty="0" err="1"/>
                <a:t>thêm</a:t>
              </a:r>
              <a:r>
                <a:rPr lang="fr-FR" sz="1800" dirty="0"/>
                <a:t> </a:t>
              </a:r>
              <a:r>
                <a:rPr lang="fr-FR" sz="1800" dirty="0" err="1"/>
                <a:t>chất</a:t>
              </a:r>
              <a:r>
                <a:rPr lang="fr-FR" sz="1800" dirty="0"/>
                <a:t> tan ở </a:t>
              </a:r>
              <a:r>
                <a:rPr lang="fr-FR" sz="1800" dirty="0" err="1"/>
                <a:t>nhiệt</a:t>
              </a:r>
              <a:r>
                <a:rPr lang="fr-FR" sz="1800" dirty="0"/>
                <a:t> </a:t>
              </a:r>
              <a:r>
                <a:rPr lang="fr-FR" sz="1800" dirty="0" err="1"/>
                <a:t>độ</a:t>
              </a:r>
              <a:r>
                <a:rPr lang="fr-FR" sz="1800" dirty="0"/>
                <a:t>, </a:t>
              </a:r>
              <a:r>
                <a:rPr lang="fr-FR" sz="1800" dirty="0" err="1"/>
                <a:t>áp</a:t>
              </a:r>
              <a:r>
                <a:rPr lang="fr-FR" sz="1800" dirty="0"/>
                <a:t> </a:t>
              </a:r>
              <a:r>
                <a:rPr lang="fr-FR" sz="1800" dirty="0" err="1"/>
                <a:t>suất</a:t>
              </a:r>
              <a:r>
                <a:rPr lang="fr-FR" sz="1800" dirty="0"/>
                <a:t> </a:t>
              </a:r>
              <a:r>
                <a:rPr lang="fr-FR" sz="1800" dirty="0" err="1"/>
                <a:t>xác</a:t>
              </a:r>
              <a:r>
                <a:rPr lang="fr-FR" sz="1800" dirty="0"/>
                <a:t> </a:t>
              </a:r>
              <a:r>
                <a:rPr lang="fr-FR" sz="1800" dirty="0" err="1"/>
                <a:t>định</a:t>
              </a:r>
              <a:r>
                <a:rPr lang="fr-FR" sz="1800" dirty="0"/>
                <a:t>.</a:t>
              </a:r>
              <a:endParaRPr lang="en-US" sz="1800" dirty="0">
                <a:latin typeface="Arial" panose="020B0604020202020204" pitchFamily="34" charset="0"/>
                <a:cs typeface="Arial" panose="020B0604020202020204" pitchFamily="34" charset="0"/>
              </a:endParaRPr>
            </a:p>
          </p:txBody>
        </p:sp>
      </p:grpSp>
      <p:sp>
        <p:nvSpPr>
          <p:cNvPr id="4" name="Title 3"/>
          <p:cNvSpPr>
            <a:spLocks noGrp="1"/>
          </p:cNvSpPr>
          <p:nvPr>
            <p:ph type="title"/>
          </p:nvPr>
        </p:nvSpPr>
        <p:spPr/>
        <p:txBody>
          <a:bodyPr/>
          <a:lstStyle/>
          <a:p>
            <a:endParaRPr lang="vi-VN"/>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15" name="Google Shape;1315;p64"/>
          <p:cNvGrpSpPr/>
          <p:nvPr/>
        </p:nvGrpSpPr>
        <p:grpSpPr>
          <a:xfrm rot="10800000">
            <a:off x="8162701" y="544376"/>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0" name="Google Shape;48;p2"/>
          <p:cNvSpPr/>
          <p:nvPr/>
        </p:nvSpPr>
        <p:spPr>
          <a:xfrm>
            <a:off x="133269" y="640062"/>
            <a:ext cx="2896908" cy="1680246"/>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Khi cho một thìa muối ăn vào nước, khuấy đều. Hiện tượng gì xảy ra?</a:t>
            </a:r>
            <a:endParaRPr lang="en-US" sz="1800">
              <a:latin typeface="Arial" panose="020B0604020202020204" pitchFamily="34" charset="0"/>
              <a:cs typeface="Arial" panose="020B0604020202020204" pitchFamily="34" charset="0"/>
            </a:endParaRPr>
          </a:p>
        </p:txBody>
      </p:sp>
      <p:sp>
        <p:nvSpPr>
          <p:cNvPr id="51" name="Google Shape;48;p2"/>
          <p:cNvSpPr/>
          <p:nvPr/>
        </p:nvSpPr>
        <p:spPr>
          <a:xfrm>
            <a:off x="3550574" y="640062"/>
            <a:ext cx="2478060" cy="1680246"/>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Hạt muối tan trong nước tạo thành dung dịch nước muối</a:t>
            </a:r>
            <a:endParaRPr lang="en-US" sz="1800">
              <a:latin typeface="Arial" panose="020B0604020202020204" pitchFamily="34" charset="0"/>
              <a:cs typeface="Arial" panose="020B0604020202020204" pitchFamily="34" charset="0"/>
            </a:endParaRPr>
          </a:p>
        </p:txBody>
      </p:sp>
      <p:sp>
        <p:nvSpPr>
          <p:cNvPr id="52" name="Right Arrow 51"/>
          <p:cNvSpPr/>
          <p:nvPr/>
        </p:nvSpPr>
        <p:spPr>
          <a:xfrm>
            <a:off x="3105670" y="1238103"/>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56" name="Google Shape;48;p2"/>
          <p:cNvSpPr/>
          <p:nvPr/>
        </p:nvSpPr>
        <p:spPr>
          <a:xfrm>
            <a:off x="6549031" y="640062"/>
            <a:ext cx="2478060" cy="1680246"/>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Nước là dung môi, muối là chất tan</a:t>
            </a:r>
            <a:endParaRPr lang="en-US" sz="1800">
              <a:latin typeface="Arial" panose="020B0604020202020204" pitchFamily="34" charset="0"/>
              <a:cs typeface="Arial" panose="020B0604020202020204" pitchFamily="34" charset="0"/>
            </a:endParaRPr>
          </a:p>
        </p:txBody>
      </p:sp>
      <p:sp>
        <p:nvSpPr>
          <p:cNvPr id="57" name="Right Arrow 56"/>
          <p:cNvSpPr/>
          <p:nvPr/>
        </p:nvSpPr>
        <p:spPr>
          <a:xfrm>
            <a:off x="6106056" y="1238103"/>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63" name="Google Shape;48;p2"/>
          <p:cNvSpPr/>
          <p:nvPr/>
        </p:nvSpPr>
        <p:spPr>
          <a:xfrm>
            <a:off x="133269" y="2926180"/>
            <a:ext cx="2896908" cy="1680246"/>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Cho tiếp 1 muỗng</a:t>
            </a:r>
            <a:endParaRPr lang="fr-FR" sz="1800"/>
          </a:p>
          <a:p>
            <a:pPr algn="ctr">
              <a:lnSpc>
                <a:spcPct val="150000"/>
              </a:lnSpc>
            </a:pPr>
            <a:r>
              <a:rPr lang="fr-FR" sz="1800"/>
              <a:t> muối ăn vào cốc nước trên và khuấy. Hiện tượng gì xảy ra?</a:t>
            </a:r>
            <a:endParaRPr lang="en-US" sz="1800">
              <a:latin typeface="Arial" panose="020B0604020202020204" pitchFamily="34" charset="0"/>
              <a:cs typeface="Arial" panose="020B0604020202020204" pitchFamily="34" charset="0"/>
            </a:endParaRPr>
          </a:p>
        </p:txBody>
      </p:sp>
      <p:sp>
        <p:nvSpPr>
          <p:cNvPr id="64" name="Google Shape;48;p2"/>
          <p:cNvSpPr/>
          <p:nvPr/>
        </p:nvSpPr>
        <p:spPr>
          <a:xfrm>
            <a:off x="3550574" y="2926180"/>
            <a:ext cx="2478060" cy="1680246"/>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Muối ăn tan hết vào trong nước</a:t>
            </a:r>
            <a:endParaRPr lang="en-US" sz="1800">
              <a:latin typeface="Arial" panose="020B0604020202020204" pitchFamily="34" charset="0"/>
              <a:cs typeface="Arial" panose="020B0604020202020204" pitchFamily="34" charset="0"/>
            </a:endParaRPr>
          </a:p>
        </p:txBody>
      </p:sp>
      <p:sp>
        <p:nvSpPr>
          <p:cNvPr id="65" name="Right Arrow 64"/>
          <p:cNvSpPr/>
          <p:nvPr/>
        </p:nvSpPr>
        <p:spPr>
          <a:xfrm>
            <a:off x="3105670" y="3524221"/>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66" name="Google Shape;48;p2"/>
          <p:cNvSpPr/>
          <p:nvPr/>
        </p:nvSpPr>
        <p:spPr>
          <a:xfrm>
            <a:off x="6549031" y="2926180"/>
            <a:ext cx="2478060" cy="1680246"/>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Hỗn hợp lúc này được gọi là dung dịch chưa bão hòa</a:t>
            </a:r>
            <a:endParaRPr lang="en-US" sz="1800">
              <a:latin typeface="Arial" panose="020B0604020202020204" pitchFamily="34" charset="0"/>
              <a:cs typeface="Arial" panose="020B0604020202020204" pitchFamily="34" charset="0"/>
            </a:endParaRPr>
          </a:p>
        </p:txBody>
      </p:sp>
      <p:sp>
        <p:nvSpPr>
          <p:cNvPr id="67" name="Right Arrow 66"/>
          <p:cNvSpPr/>
          <p:nvPr/>
        </p:nvSpPr>
        <p:spPr>
          <a:xfrm>
            <a:off x="6106056" y="3524221"/>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arn(inVertical)">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ipe(left)">
                                      <p:cBhvr>
                                        <p:cTn id="35" dur="500"/>
                                        <p:tgtEl>
                                          <p:spTgt spid="65"/>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left)">
                                      <p:cBhvr>
                                        <p:cTn id="44" dur="500"/>
                                        <p:tgtEl>
                                          <p:spTgt spid="67"/>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barn(inVertical)">
                                      <p:cBhvr>
                                        <p:cTn id="4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6" grpId="0" animBg="1"/>
      <p:bldP spid="57" grpId="0" animBg="1"/>
      <p:bldP spid="63" grpId="0" animBg="1"/>
      <p:bldP spid="64" grpId="0" animBg="1"/>
      <p:bldP spid="65" grpId="0" animBg="1"/>
      <p:bldP spid="66" grpId="0" animBg="1"/>
      <p:bldP spid="67" grpId="0" animBg="1"/>
    </p:bldLst>
  </p:timing>
</p:sld>
</file>

<file path=ppt/theme/theme1.xml><?xml version="1.0" encoding="utf-8"?>
<a:theme xmlns:a="http://schemas.openxmlformats.org/drawingml/2006/main" name="Science Subject for Middle School - 6th Grade: Biology XL by Slidesgo">
  <a:themeElements>
    <a:clrScheme name="Simple Light">
      <a:dk1>
        <a:srgbClr val="000000"/>
      </a:dk1>
      <a:lt1>
        <a:srgbClr val="FFFFFF"/>
      </a:lt1>
      <a:dk2>
        <a:srgbClr val="0E4042"/>
      </a:dk2>
      <a:lt2>
        <a:srgbClr val="FFFFFF"/>
      </a:lt2>
      <a:accent1>
        <a:srgbClr val="CFF1F2"/>
      </a:accent1>
      <a:accent2>
        <a:srgbClr val="56B2DB"/>
      </a:accent2>
      <a:accent3>
        <a:srgbClr val="49E1E6"/>
      </a:accent3>
      <a:accent4>
        <a:srgbClr val="3AC5CA"/>
      </a:accent4>
      <a:accent5>
        <a:srgbClr val="FECBC8"/>
      </a:accent5>
      <a:accent6>
        <a:srgbClr val="FE9F9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8817</Words>
  <Application>WPS Slides</Application>
  <PresentationFormat>On-screen Show (16:9)</PresentationFormat>
  <Paragraphs>374</Paragraphs>
  <Slides>56</Slides>
  <Notes>49</Notes>
  <HiddenSlides>0</HiddenSlides>
  <MMClips>3</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56</vt:i4>
      </vt:variant>
    </vt:vector>
  </HeadingPairs>
  <TitlesOfParts>
    <vt:vector size="75" baseType="lpstr">
      <vt:lpstr>Arial</vt:lpstr>
      <vt:lpstr>SimSun</vt:lpstr>
      <vt:lpstr>Wingdings</vt:lpstr>
      <vt:lpstr>Arial</vt:lpstr>
      <vt:lpstr>Nunito Black</vt:lpstr>
      <vt:lpstr>Lato</vt:lpstr>
      <vt:lpstr>Roboto Condensed Light</vt:lpstr>
      <vt:lpstr>Muli</vt:lpstr>
      <vt:lpstr>Segoe Print</vt:lpstr>
      <vt:lpstr>Karla</vt:lpstr>
      <vt:lpstr>Calibri</vt:lpstr>
      <vt:lpstr>Times</vt:lpstr>
      <vt:lpstr>Microsoft YaHei</vt:lpstr>
      <vt:lpstr>Arial Unicode MS</vt:lpstr>
      <vt:lpstr>Times New Roman</vt:lpstr>
      <vt:lpstr>Cambria Math</vt:lpstr>
      <vt:lpstr>Open Sans</vt:lpstr>
      <vt:lpstr>Fira Sans Extra Condensed</vt:lpstr>
      <vt:lpstr>Science Subject for Middle School - 6th Grade: Biology XL by Slidesgo</vt:lpstr>
      <vt:lpstr>PowerPoint 演示文稿</vt:lpstr>
      <vt:lpstr>KHỞI ĐỘNG</vt:lpstr>
      <vt:lpstr>BÀI 6.  NỒNG ĐỘ DUNG DỊCH(3t)</vt:lpstr>
      <vt:lpstr>ĐỘ TAN CỦA MỘT CHẤT TRONG NƯỚC</vt:lpstr>
      <vt:lpstr>1. Định nghĩa độ tan</vt:lpstr>
      <vt:lpstr>PowerPoint 演示文稿</vt:lpstr>
      <vt:lpstr>PowerPoint 演示文稿</vt:lpstr>
      <vt:lpstr>PowerPoint 演示文稿</vt:lpstr>
      <vt:lpstr>PowerPoint 演示文稿</vt:lpstr>
      <vt:lpstr>PowerPoint 演示文稿</vt:lpstr>
      <vt:lpstr>1. Định nghĩa độ tan</vt:lpstr>
      <vt:lpstr>PowerPoint 演示文稿</vt:lpstr>
      <vt:lpstr>1. Định nghĩa độ tan</vt:lpstr>
      <vt:lpstr>2. Các tính độ tan của một chất trong nước</vt:lpstr>
      <vt:lpstr>2. Cách tính độ tan của một chất trong nước</vt:lpstr>
      <vt:lpstr>2. Các tính độ tan của một chất trong nước</vt:lpstr>
      <vt:lpstr>PowerPoint 演示文稿</vt:lpstr>
      <vt:lpstr>PowerPoint 演示文稿</vt:lpstr>
      <vt:lpstr>PowerPoint 演示文稿</vt:lpstr>
      <vt:lpstr>PowerPoint 演示文稿</vt:lpstr>
      <vt:lpstr>PowerPoint 演示文稿</vt:lpstr>
      <vt:lpstr>NỒNG ĐỘ DUNG DỊCH</vt:lpstr>
      <vt:lpstr>1. Nồng độ phần trăm</vt:lpstr>
      <vt:lpstr>1. Nồng độ phần trăm</vt:lpstr>
      <vt:lpstr>1. Nồng độ phần trăm</vt:lpstr>
      <vt:lpstr>PowerPoint 演示文稿</vt:lpstr>
      <vt:lpstr>PowerPoint 演示文稿</vt:lpstr>
      <vt:lpstr>BÀI 6.  NỒNG ĐỘ DUNG DỊCH(tiết 3)</vt:lpstr>
      <vt:lpstr>2. Nồng độ mol của dung dịch</vt:lpstr>
      <vt:lpstr>PowerPoint 演示文稿</vt:lpstr>
      <vt:lpstr>2. Nồng độ mol của dung dịch</vt:lpstr>
      <vt:lpstr>2. Nồng độ mol của dung dịch</vt:lpstr>
      <vt:lpstr>2. Nồng độ mol của dung dịch</vt:lpstr>
      <vt:lpstr>PowerPoint 演示文稿</vt:lpstr>
      <vt:lpstr>2. Nồng độ mol của dung dịch</vt:lpstr>
      <vt:lpstr>PowerPoint 演示文稿</vt:lpstr>
      <vt:lpstr>PowerPoint 演示文稿</vt:lpstr>
      <vt:lpstr>PowerPoint 演示文稿</vt:lpstr>
      <vt:lpstr>PowerPoint 演示文稿</vt:lpstr>
      <vt:lpstr>2. Nồng độ mol của dung dịch</vt:lpstr>
      <vt:lpstr>2. Nồng độ mol của dung dịch</vt:lpstr>
      <vt:lpstr>PowerPoint 演示文稿</vt:lpstr>
      <vt:lpstr>LUYỆN TẬP</vt:lpstr>
      <vt:lpstr>LUYỆN TẬP</vt:lpstr>
      <vt:lpstr>LUYỆN TẬP</vt:lpstr>
      <vt:lpstr>LUYỆN TẬP</vt:lpstr>
      <vt:lpstr>LUYỆN TẬP</vt:lpstr>
      <vt:lpstr>LUYỆN TẬP</vt:lpstr>
      <vt:lpstr>LUYỆN TẬP</vt:lpstr>
      <vt:lpstr>LUYỆN TẬP</vt:lpstr>
      <vt:lpstr>VẬN DỤNG</vt:lpstr>
      <vt:lpstr>VẬN DỤNG</vt:lpstr>
      <vt:lpstr>PowerPoint 演示文稿</vt:lpstr>
      <vt:lpstr>PowerPoint 演示文稿</vt:lpstr>
      <vt:lpstr>PowerPoint 演示文稿</vt:lpstr>
      <vt:lpstr>CẢM ƠN SỰ CHÚ Ý  LẮNG NGHE CỦA CẢ LỚP!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HOA HOÀNG</cp:lastModifiedBy>
  <cp:revision>10</cp:revision>
  <dcterms:created xsi:type="dcterms:W3CDTF">2025-05-10T17:00:05Z</dcterms:created>
  <dcterms:modified xsi:type="dcterms:W3CDTF">2025-05-10T17:00:17Z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A27ACA9C16F0417792F270F178224FA6_13</vt:lpwstr>
  </property>
  <property fmtid="{D5CDD505-2E9C-101B-9397-08002B2CF9AE}" pid="3" name="KSOProductBuildVer">
    <vt:lpwstr>1033-12.2.0.20795</vt:lpwstr>
  </property>
</Properties>
</file>