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ink/ink1.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
  </p:notesMasterIdLst>
  <p:sldIdLst>
    <p:sldId id="256" r:id="rId3"/>
    <p:sldId id="257" r:id="rId5"/>
    <p:sldId id="265" r:id="rId6"/>
    <p:sldId id="258" r:id="rId7"/>
    <p:sldId id="259" r:id="rId8"/>
    <p:sldId id="573" r:id="rId9"/>
    <p:sldId id="19046" r:id="rId10"/>
    <p:sldId id="592" r:id="rId11"/>
    <p:sldId id="591" r:id="rId12"/>
    <p:sldId id="19048" r:id="rId13"/>
    <p:sldId id="634" r:id="rId14"/>
    <p:sldId id="19047" r:id="rId15"/>
    <p:sldId id="579" r:id="rId16"/>
    <p:sldId id="272" r:id="rId17"/>
    <p:sldId id="19049" r:id="rId18"/>
    <p:sldId id="578" r:id="rId19"/>
    <p:sldId id="635" r:id="rId20"/>
    <p:sldId id="580" r:id="rId21"/>
    <p:sldId id="581" r:id="rId22"/>
    <p:sldId id="582" r:id="rId23"/>
    <p:sldId id="583" r:id="rId24"/>
    <p:sldId id="19051" r:id="rId25"/>
    <p:sldId id="585" r:id="rId26"/>
    <p:sldId id="19050" r:id="rId27"/>
    <p:sldId id="271" r:id="rId28"/>
    <p:sldId id="19053" r:id="rId29"/>
    <p:sldId id="636" r:id="rId30"/>
    <p:sldId id="640" r:id="rId31"/>
    <p:sldId id="641" r:id="rId32"/>
    <p:sldId id="642" r:id="rId33"/>
    <p:sldId id="643" r:id="rId34"/>
    <p:sldId id="664" r:id="rId35"/>
    <p:sldId id="596" r:id="rId36"/>
    <p:sldId id="651" r:id="rId37"/>
    <p:sldId id="644" r:id="rId38"/>
    <p:sldId id="661" r:id="rId39"/>
    <p:sldId id="19052" r:id="rId40"/>
    <p:sldId id="586" r:id="rId41"/>
    <p:sldId id="646" r:id="rId42"/>
    <p:sldId id="647" r:id="rId43"/>
    <p:sldId id="650" r:id="rId44"/>
    <p:sldId id="665" r:id="rId45"/>
    <p:sldId id="652" r:id="rId46"/>
    <p:sldId id="648" r:id="rId47"/>
    <p:sldId id="655" r:id="rId48"/>
    <p:sldId id="649" r:id="rId49"/>
    <p:sldId id="654" r:id="rId50"/>
    <p:sldId id="657" r:id="rId51"/>
    <p:sldId id="666" r:id="rId52"/>
    <p:sldId id="653" r:id="rId53"/>
    <p:sldId id="598" r:id="rId54"/>
    <p:sldId id="19054" r:id="rId55"/>
    <p:sldId id="19055" r:id="rId56"/>
    <p:sldId id="660" r:id="rId57"/>
    <p:sldId id="658" r:id="rId58"/>
    <p:sldId id="645" r:id="rId59"/>
    <p:sldId id="659" r:id="rId60"/>
    <p:sldId id="602" r:id="rId61"/>
    <p:sldId id="667" r:id="rId62"/>
    <p:sldId id="274" r:id="rId63"/>
    <p:sldId id="19057" r:id="rId64"/>
    <p:sldId id="19058" r:id="rId65"/>
    <p:sldId id="261" r:id="rId66"/>
    <p:sldId id="623" r:id="rId67"/>
    <p:sldId id="625" r:id="rId68"/>
    <p:sldId id="628" r:id="rId69"/>
    <p:sldId id="624" r:id="rId70"/>
    <p:sldId id="273" r:id="rId71"/>
  </p:sldIdLst>
  <p:sldSz cx="9144000" cy="5143500" type="screen16x9"/>
  <p:notesSz cx="6858000" cy="9144000"/>
  <p:embeddedFontLst>
    <p:embeddedFont>
      <p:font typeface="Didact Gothic" panose="00000500000000000000"/>
      <p:regular r:id="rId75"/>
    </p:embeddedFont>
    <p:embeddedFont>
      <p:font typeface="Varela" panose="02000000000000000000"/>
      <p:regular r:id="rId76"/>
    </p:embeddedFont>
    <p:embeddedFont>
      <p:font typeface="Open Sans" panose="020B0606030504020204" pitchFamily="34" charset="0"/>
      <p:regular r:id="rId77"/>
      <p:bold r:id="rId78"/>
      <p:italic r:id="rId79"/>
      <p:boldItalic r:id="rId80"/>
    </p:embeddedFont>
    <p:embeddedFont>
      <p:font typeface="Times" panose="02020603050405020304" pitchFamily="18" charset="0"/>
      <p:regular r:id="rId81"/>
      <p:bold r:id="rId82"/>
      <p:italic r:id="rId83"/>
      <p:boldItalic r:id="rId84"/>
    </p:embeddedFont>
    <p:embeddedFont>
      <p:font typeface="Calibri" panose="020F0502020204030204" pitchFamily="34" charset="0"/>
      <p:regular r:id="rId85"/>
      <p:bold r:id="rId86"/>
      <p:italic r:id="rId87"/>
      <p:boldItalic r:id="rId88"/>
    </p:embeddedFont>
    <p:embeddedFont>
      <p:font typeface="Wingdings 3" panose="05040102010807070707" pitchFamily="18" charset="2"/>
      <p:regular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99"/>
    <a:srgbClr val="FFFFCC"/>
    <a:srgbClr val="ADC7D1"/>
    <a:srgbClr val="1B6480"/>
    <a:srgbClr val="9F4C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DA37D80-6434-44D0-A028-1B22A696006F}" styleName="浅色样式 3 - 强调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775DCB02-9BB8-47FD-8907-85C794F793BA}" styleName="主题样式 1 - 强调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5" d="100"/>
          <a:sy n="95" d="100"/>
        </p:scale>
        <p:origin x="87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9" Type="http://schemas.openxmlformats.org/officeDocument/2006/relationships/font" Target="fonts/font15.fntdata"/><Relationship Id="rId88" Type="http://schemas.openxmlformats.org/officeDocument/2006/relationships/font" Target="fonts/font14.fntdata"/><Relationship Id="rId87" Type="http://schemas.openxmlformats.org/officeDocument/2006/relationships/font" Target="fonts/font13.fntdata"/><Relationship Id="rId86" Type="http://schemas.openxmlformats.org/officeDocument/2006/relationships/font" Target="fonts/font12.fntdata"/><Relationship Id="rId85" Type="http://schemas.openxmlformats.org/officeDocument/2006/relationships/font" Target="fonts/font11.fntdata"/><Relationship Id="rId84" Type="http://schemas.openxmlformats.org/officeDocument/2006/relationships/font" Target="fonts/font10.fntdata"/><Relationship Id="rId83" Type="http://schemas.openxmlformats.org/officeDocument/2006/relationships/font" Target="fonts/font9.fntdata"/><Relationship Id="rId82" Type="http://schemas.openxmlformats.org/officeDocument/2006/relationships/font" Target="fonts/font8.fntdata"/><Relationship Id="rId81" Type="http://schemas.openxmlformats.org/officeDocument/2006/relationships/font" Target="fonts/font7.fntdata"/><Relationship Id="rId80" Type="http://schemas.openxmlformats.org/officeDocument/2006/relationships/font" Target="fonts/font6.fntdata"/><Relationship Id="rId8" Type="http://schemas.openxmlformats.org/officeDocument/2006/relationships/slide" Target="slides/slide5.xml"/><Relationship Id="rId79" Type="http://schemas.openxmlformats.org/officeDocument/2006/relationships/font" Target="fonts/font5.fntdata"/><Relationship Id="rId78" Type="http://schemas.openxmlformats.org/officeDocument/2006/relationships/font" Target="fonts/font4.fntdata"/><Relationship Id="rId77" Type="http://schemas.openxmlformats.org/officeDocument/2006/relationships/font" Target="fonts/font3.fntdata"/><Relationship Id="rId76" Type="http://schemas.openxmlformats.org/officeDocument/2006/relationships/font" Target="fonts/font2.fntdata"/><Relationship Id="rId75" Type="http://schemas.openxmlformats.org/officeDocument/2006/relationships/font" Target="fonts/font1.fntdata"/><Relationship Id="rId74" Type="http://schemas.openxmlformats.org/officeDocument/2006/relationships/tableStyles" Target="tableStyles.xml"/><Relationship Id="rId73" Type="http://schemas.openxmlformats.org/officeDocument/2006/relationships/viewProps" Target="viewProps.xml"/><Relationship Id="rId72" Type="http://schemas.openxmlformats.org/officeDocument/2006/relationships/presProps" Target="presProps.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ink/ink1.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0"/>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10.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0"/>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11.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1"/>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12.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1"/>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13.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2"/>
    </inkml:context>
    <inkml:brush xml:id="br0">
      <inkml:brushProperty name="width" value="0.1" units="cm"/>
      <inkml:brushProperty name="height" value="0.1" units="cm"/>
      <inkml:brushProperty name="color" value="#333333"/>
    </inkml:brush>
  </inkml:definitions>
  <inkml:trace contextRef="#ctx0" brushRef="#br0">1.000 1.000 24575</inkml:trace>
</inkml:ink>
</file>

<file path=ppt/ink/ink14.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2"/>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15.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3"/>
    </inkml:context>
    <inkml:brush xml:id="br0">
      <inkml:brushProperty name="width" value="0.1" units="cm"/>
      <inkml:brushProperty name="height" value="0.1" units="cm"/>
      <inkml:brushProperty name="color" value="#333333"/>
    </inkml:brush>
  </inkml:definitions>
  <inkml:trace contextRef="#ctx0" brushRef="#br0">1.000 1.000 24575</inkml:trace>
</inkml:ink>
</file>

<file path=ppt/ink/ink16.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4"/>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17.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4"/>
    </inkml:context>
    <inkml:brush xml:id="br0">
      <inkml:brushProperty name="width" value="0.1" units="cm"/>
      <inkml:brushProperty name="height" value="0.1" units="cm"/>
      <inkml:brushProperty name="color" value="#333333"/>
    </inkml:brush>
  </inkml:definitions>
  <inkml:trace contextRef="#ctx0" brushRef="#br0">1.000 0.000 24575,'0.000'6.000'0,"0.000"6.000"0</inkml:trace>
</inkml:ink>
</file>

<file path=ppt/ink/ink18.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5"/>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19.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7"/>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2.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1"/>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20.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8"/>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21.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8"/>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22.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29"/>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23.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30"/>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24.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1.000 0.000 24575</inkml:trace>
</inkml:ink>
</file>

<file path=ppt/ink/ink25.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26.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27.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1.000 1.000 24575</inkml:trace>
</inkml:ink>
</file>

<file path=ppt/ink/ink28.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29.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4:19"/>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3.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1"/>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4.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2"/>
    </inkml:context>
    <inkml:brush xml:id="br0">
      <inkml:brushProperty name="width" value="0.1" units="cm"/>
      <inkml:brushProperty name="height" value="0.1" units="cm"/>
      <inkml:brushProperty name="color" value="#333333"/>
    </inkml:brush>
  </inkml:definitions>
  <inkml:trace contextRef="#ctx0" brushRef="#br0">1.000 1.000 24575</inkml:trace>
</inkml:ink>
</file>

<file path=ppt/ink/ink5.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3"/>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ink/ink6.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0:35"/>
    </inkml:context>
    <inkml:brush xml:id="br0">
      <inkml:brushProperty name="width" value="0.1" units="cm"/>
      <inkml:brushProperty name="height" value="0.1" units="cm"/>
      <inkml:brushProperty name="color" value="#333333"/>
    </inkml:brush>
  </inkml:definitions>
  <inkml:trace contextRef="#ctx0" brushRef="#br0">0.000 0.000 24575</inkml:trace>
</inkml:ink>
</file>

<file path=ppt/ink/ink7.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2:25:33"/>
    </inkml:context>
    <inkml:brush xml:id="br0">
      <inkml:brushProperty name="width" value="0.025" units="cm"/>
      <inkml:brushProperty name="height" value="0.025" units="cm"/>
      <inkml:brushProperty name="color" value="#000000"/>
    </inkml:brush>
  </inkml:definitions>
  <inkml:trace contextRef="#ctx0" brushRef="#br0">1.000 0.000 24575</inkml:trace>
</inkml:ink>
</file>

<file path=ppt/ink/ink8.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18"/>
    </inkml:context>
    <inkml:brush xml:id="br0">
      <inkml:brushProperty name="width" value="0.1" units="cm"/>
      <inkml:brushProperty name="height" value="0.1" units="cm"/>
      <inkml:brushProperty name="color" value="#333333"/>
    </inkml:brush>
  </inkml:definitions>
  <inkml:trace contextRef="#ctx0" brushRef="#br0">1.000 1.000 24575</inkml:trace>
</inkml:ink>
</file>

<file path=ppt/ink/ink9.xml><?xml version="1.0" encoding="utf-8"?>
<inkml:ink xmlns:inkml="http://www.w3.org/2003/InkML">
  <inkml:definitions>
    <inkml:context xml:id="ctx0">
      <inkml:inkSource xml:id="inkSrc0">
        <inkml:traceFormat>
          <inkml:channel name="X" type="integer" max="2147480000" min="-2147480000" units="cm"/>
          <inkml:channel name="Y" type="integer" max="2147480000" min="-2147480000"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1-17T13:31:19"/>
    </inkml:context>
    <inkml:brush xml:id="br0">
      <inkml:brushProperty name="width" value="0.1" units="cm"/>
      <inkml:brushProperty name="height" value="0.1" units="cm"/>
      <inkml:brushProperty name="color" value="#333333"/>
    </inkml:brush>
  </inkml:definitions>
  <inkml:trace contextRef="#ctx0" brushRef="#br0">0.000 1.000 24575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173"/>
        <p:cNvGrpSpPr/>
        <p:nvPr/>
      </p:nvGrpSpPr>
      <p:grpSpPr>
        <a:xfrm>
          <a:off x="0" y="0"/>
          <a:ext cx="0" cy="0"/>
          <a:chOff x="0" y="0"/>
          <a:chExt cx="0" cy="0"/>
        </a:xfrm>
      </p:grpSpPr>
      <p:sp>
        <p:nvSpPr>
          <p:cNvPr id="5174" name="Google Shape;5174;g9273f58441_0_7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5" name="Google Shape;5175;g9273f58441_0_7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776"/>
        <p:cNvGrpSpPr/>
        <p:nvPr/>
      </p:nvGrpSpPr>
      <p:grpSpPr>
        <a:xfrm>
          <a:off x="0" y="0"/>
          <a:ext cx="0" cy="0"/>
          <a:chOff x="0" y="0"/>
          <a:chExt cx="0" cy="0"/>
        </a:xfrm>
      </p:grpSpPr>
      <p:sp>
        <p:nvSpPr>
          <p:cNvPr id="1777" name="Google Shape;1777;g8f4f65bf5d_0_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8f4f65bf5d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b="0" i="0" dirty="0">
                <a:solidFill>
                  <a:srgbClr val="000000"/>
                </a:solidFill>
                <a:effectLst/>
                <a:latin typeface="Open Sans" panose="020B0606030504020204" pitchFamily="34" charset="0"/>
              </a:rPr>
              <a:t>Nước vôi trong có tính kiềm sẽ tác dụng với acid trong các loại quả làm cho độ chua của một số loại quả sẽ giảm đi.</a:t>
            </a: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51"/>
        <p:cNvGrpSpPr/>
        <p:nvPr/>
      </p:nvGrpSpPr>
      <p:grpSpPr>
        <a:xfrm>
          <a:off x="0" y="0"/>
          <a:ext cx="0" cy="0"/>
          <a:chOff x="0" y="0"/>
          <a:chExt cx="0" cy="0"/>
        </a:xfrm>
      </p:grpSpPr>
      <p:sp>
        <p:nvSpPr>
          <p:cNvPr id="2152" name="Google Shape;2152;g8f4f65bf5d_0_3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3" name="Google Shape;2153;g8f4f65bf5d_0_3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2" name="Google Shape;462;p14"/>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14"/>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481" name="Google Shape;481;p15"/>
          <p:cNvSpPr/>
          <p:nvPr/>
        </p:nvSpPr>
        <p:spPr>
          <a:xfrm flipH="1">
            <a:off x="6016496" y="-719921"/>
            <a:ext cx="6746227" cy="4913377"/>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p:cSld name="CUSTOM_6">
    <p:spTree>
      <p:nvGrpSpPr>
        <p:cNvPr id="1" name="Shape 678"/>
        <p:cNvGrpSpPr/>
        <p:nvPr/>
      </p:nvGrpSpPr>
      <p:grpSpPr>
        <a:xfrm>
          <a:off x="0" y="0"/>
          <a:ext cx="0" cy="0"/>
          <a:chOff x="0" y="0"/>
          <a:chExt cx="0" cy="0"/>
        </a:xfrm>
      </p:grpSpPr>
      <p:sp>
        <p:nvSpPr>
          <p:cNvPr id="679" name="Google Shape;679;p19"/>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0" name="Google Shape;680;p19"/>
          <p:cNvSpPr txBox="1">
            <a:spLocks noGrp="1"/>
          </p:cNvSpPr>
          <p:nvPr>
            <p:ph type="subTitle" idx="1"/>
          </p:nvPr>
        </p:nvSpPr>
        <p:spPr>
          <a:xfrm flipH="1">
            <a:off x="719599" y="1598650"/>
            <a:ext cx="35106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p:txBody>
      </p:sp>
      <p:sp>
        <p:nvSpPr>
          <p:cNvPr id="681" name="Google Shape;681;p19"/>
          <p:cNvSpPr txBox="1">
            <a:spLocks noGrp="1"/>
          </p:cNvSpPr>
          <p:nvPr>
            <p:ph type="subTitle" idx="2"/>
          </p:nvPr>
        </p:nvSpPr>
        <p:spPr>
          <a:xfrm flipH="1">
            <a:off x="4446300" y="1598650"/>
            <a:ext cx="39777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p:txBody>
      </p:sp>
      <p:sp>
        <p:nvSpPr>
          <p:cNvPr id="682" name="Google Shape;682;p19"/>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3" name="Google Shape;683;p19"/>
          <p:cNvGrpSpPr/>
          <p:nvPr/>
        </p:nvGrpSpPr>
        <p:grpSpPr>
          <a:xfrm>
            <a:off x="4343852" y="19319"/>
            <a:ext cx="4951992" cy="952953"/>
            <a:chOff x="4343852" y="19319"/>
            <a:chExt cx="4951992" cy="952953"/>
          </a:xfrm>
        </p:grpSpPr>
        <p:sp>
          <p:nvSpPr>
            <p:cNvPr id="684" name="Google Shape;684;p19"/>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19"/>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19"/>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19"/>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19"/>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19"/>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19"/>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19"/>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19"/>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19"/>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19"/>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5" name="Google Shape;695;p19"/>
            <p:cNvGrpSpPr/>
            <p:nvPr/>
          </p:nvGrpSpPr>
          <p:grpSpPr>
            <a:xfrm rot="4782693" flipH="1">
              <a:off x="5193742" y="46295"/>
              <a:ext cx="169069" cy="177313"/>
              <a:chOff x="4298580" y="207227"/>
              <a:chExt cx="169073" cy="177317"/>
            </a:xfrm>
          </p:grpSpPr>
          <p:sp>
            <p:nvSpPr>
              <p:cNvPr id="696" name="Google Shape;696;p1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1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1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1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1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1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2" name="Google Shape;702;p19"/>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19"/>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19"/>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19"/>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19"/>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19"/>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8" name="Google Shape;708;p19"/>
            <p:cNvGrpSpPr/>
            <p:nvPr/>
          </p:nvGrpSpPr>
          <p:grpSpPr>
            <a:xfrm rot="8100000" flipH="1">
              <a:off x="7012710" y="339484"/>
              <a:ext cx="275190" cy="229969"/>
              <a:chOff x="1192779" y="389220"/>
              <a:chExt cx="275192" cy="229971"/>
            </a:xfrm>
          </p:grpSpPr>
          <p:sp>
            <p:nvSpPr>
              <p:cNvPr id="709" name="Google Shape;709;p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5" name="Google Shape;715;p19"/>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19"/>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19"/>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19"/>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9" name="Google Shape;719;p19"/>
            <p:cNvGrpSpPr/>
            <p:nvPr/>
          </p:nvGrpSpPr>
          <p:grpSpPr>
            <a:xfrm rot="-3959737" flipH="1">
              <a:off x="8997237" y="484561"/>
              <a:ext cx="275188" cy="229968"/>
              <a:chOff x="1192779" y="389220"/>
              <a:chExt cx="275192" cy="229971"/>
            </a:xfrm>
          </p:grpSpPr>
          <p:sp>
            <p:nvSpPr>
              <p:cNvPr id="720" name="Google Shape;720;p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 name="Google Shape;726;p19"/>
            <p:cNvGrpSpPr/>
            <p:nvPr/>
          </p:nvGrpSpPr>
          <p:grpSpPr>
            <a:xfrm>
              <a:off x="7437914" y="170991"/>
              <a:ext cx="743477" cy="566995"/>
              <a:chOff x="177221" y="1113333"/>
              <a:chExt cx="2791876" cy="2129160"/>
            </a:xfrm>
          </p:grpSpPr>
          <p:sp>
            <p:nvSpPr>
              <p:cNvPr id="727" name="Google Shape;727;p19"/>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19"/>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19"/>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19"/>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19"/>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19"/>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19"/>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19"/>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19"/>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19"/>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19"/>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19"/>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19"/>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19"/>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19"/>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19"/>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19"/>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19"/>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19"/>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19"/>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19"/>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19"/>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19"/>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19"/>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19"/>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19"/>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19"/>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19"/>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19"/>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19"/>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19"/>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19"/>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 name="Google Shape;23;p4"/>
          <p:cNvSpPr txBox="1">
            <a:spLocks noGrp="1"/>
          </p:cNvSpPr>
          <p:nvPr>
            <p:ph type="body" idx="1"/>
          </p:nvPr>
        </p:nvSpPr>
        <p:spPr>
          <a:xfrm>
            <a:off x="720000" y="1152475"/>
            <a:ext cx="7704000" cy="3416400"/>
          </a:xfrm>
          <a:prstGeom prst="rect">
            <a:avLst/>
          </a:prstGeom>
        </p:spPr>
        <p:txBody>
          <a:bodyPr spcFirstLastPara="1" wrap="square" lIns="0" tIns="0" rIns="0" bIns="0" anchor="ctr" anchorCtr="0">
            <a:noAutofit/>
          </a:bodyPr>
          <a:lstStyle>
            <a:lvl1pPr marL="457200" lvl="0" indent="-355600">
              <a:lnSpc>
                <a:spcPct val="100000"/>
              </a:lnSpc>
              <a:spcBef>
                <a:spcPts val="0"/>
              </a:spcBef>
              <a:spcAft>
                <a:spcPts val="0"/>
              </a:spcAft>
              <a:buSzPts val="2000"/>
              <a:buChar char="●"/>
              <a:defRPr sz="1200"/>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p:txBody>
      </p:sp>
      <p:sp>
        <p:nvSpPr>
          <p:cNvPr id="24" name="Google Shape;24;p4"/>
          <p:cNvSpPr/>
          <p:nvPr/>
        </p:nvSpPr>
        <p:spPr>
          <a:xfrm flipH="1">
            <a:off x="5656088" y="0"/>
            <a:ext cx="3487912" cy="927485"/>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 name="Google Shape;25;p4"/>
          <p:cNvGrpSpPr/>
          <p:nvPr/>
        </p:nvGrpSpPr>
        <p:grpSpPr>
          <a:xfrm>
            <a:off x="6196276" y="-6"/>
            <a:ext cx="2947721" cy="794480"/>
            <a:chOff x="6196276" y="-6"/>
            <a:chExt cx="2947721" cy="794480"/>
          </a:xfrm>
        </p:grpSpPr>
        <p:sp>
          <p:nvSpPr>
            <p:cNvPr id="26" name="Google Shape;26;p4"/>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4"/>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4"/>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4"/>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4"/>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4"/>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4"/>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 name="Google Shape;33;p4"/>
            <p:cNvGrpSpPr/>
            <p:nvPr/>
          </p:nvGrpSpPr>
          <p:grpSpPr>
            <a:xfrm rot="-2902616">
              <a:off x="8711742" y="319606"/>
              <a:ext cx="169066" cy="177310"/>
              <a:chOff x="4298580" y="207227"/>
              <a:chExt cx="169073" cy="177317"/>
            </a:xfrm>
          </p:grpSpPr>
          <p:sp>
            <p:nvSpPr>
              <p:cNvPr id="34" name="Google Shape;34;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 name="Google Shape;40;p4"/>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 name="Google Shape;41;p4"/>
            <p:cNvGrpSpPr/>
            <p:nvPr/>
          </p:nvGrpSpPr>
          <p:grpSpPr>
            <a:xfrm>
              <a:off x="7969043" y="643769"/>
              <a:ext cx="76535" cy="82747"/>
              <a:chOff x="8698868" y="1511081"/>
              <a:chExt cx="76535" cy="82747"/>
            </a:xfrm>
          </p:grpSpPr>
          <p:sp>
            <p:nvSpPr>
              <p:cNvPr id="42" name="Google Shape;42;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4" name="Google Shape;44;p4"/>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4"/>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4"/>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 name="Google Shape;47;p4"/>
            <p:cNvGrpSpPr/>
            <p:nvPr/>
          </p:nvGrpSpPr>
          <p:grpSpPr>
            <a:xfrm rot="-1126754">
              <a:off x="6907678" y="151211"/>
              <a:ext cx="169061" cy="177304"/>
              <a:chOff x="4298580" y="207227"/>
              <a:chExt cx="169073" cy="177317"/>
            </a:xfrm>
          </p:grpSpPr>
          <p:sp>
            <p:nvSpPr>
              <p:cNvPr id="48" name="Google Shape;48;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 name="Google Shape;54;p4"/>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5" name="Google Shape;55;p4"/>
            <p:cNvGrpSpPr/>
            <p:nvPr/>
          </p:nvGrpSpPr>
          <p:grpSpPr>
            <a:xfrm>
              <a:off x="7300043" y="422356"/>
              <a:ext cx="76535" cy="82747"/>
              <a:chOff x="8698868" y="1511081"/>
              <a:chExt cx="76535" cy="82747"/>
            </a:xfrm>
          </p:grpSpPr>
          <p:sp>
            <p:nvSpPr>
              <p:cNvPr id="56" name="Google Shape;56;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sp>
        <p:nvSpPr>
          <p:cNvPr id="219" name="Google Shape;219;p7"/>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grpSp>
        <p:nvGrpSpPr>
          <p:cNvPr id="221" name="Google Shape;221;p8"/>
          <p:cNvGrpSpPr/>
          <p:nvPr/>
        </p:nvGrpSpPr>
        <p:grpSpPr>
          <a:xfrm rot="-696193">
            <a:off x="4421630" y="-1213281"/>
            <a:ext cx="6437373" cy="5056008"/>
            <a:chOff x="1367400" y="1176700"/>
            <a:chExt cx="4985625" cy="2814325"/>
          </a:xfrm>
        </p:grpSpPr>
        <p:sp>
          <p:nvSpPr>
            <p:cNvPr id="222" name="Google Shape;222;p8"/>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8"/>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44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6"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panose="00000500000000000000"/>
              <a:buNone/>
              <a:defRPr sz="3600" b="1">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lvl="1">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2pPr>
            <a:lvl3pPr lvl="2">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3pPr>
            <a:lvl4pPr lvl="3">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4pPr>
            <a:lvl5pPr lvl="4">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5pPr>
            <a:lvl6pPr lvl="5">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6pPr>
            <a:lvl7pPr lvl="6">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7pPr>
            <a:lvl8pPr lvl="7">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8pPr>
            <a:lvl9pPr lvl="8">
              <a:spcBef>
                <a:spcPts val="0"/>
              </a:spcBef>
              <a:spcAft>
                <a:spcPts val="0"/>
              </a:spcAft>
              <a:buClr>
                <a:schemeClr val="dk1"/>
              </a:buClr>
              <a:buSzPts val="2800"/>
              <a:buFont typeface="Mitr" panose="00000500000000000000"/>
              <a:buNone/>
              <a:defRPr sz="2800">
                <a:solidFill>
                  <a:schemeClr val="dk1"/>
                </a:solidFill>
                <a:latin typeface="Mitr" panose="00000500000000000000"/>
                <a:ea typeface="Mitr" panose="00000500000000000000"/>
                <a:cs typeface="Mitr" panose="00000500000000000000"/>
                <a:sym typeface="Mitr" panose="00000500000000000000"/>
              </a:defRPr>
            </a:lvl9pPr>
          </a:lstStyle>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1pPr>
            <a:lvl2pPr marL="914400" lvl="1"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2pPr>
            <a:lvl3pPr marL="1371600" lvl="2"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3pPr>
            <a:lvl4pPr marL="1828800" lvl="3"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4pPr>
            <a:lvl5pPr marL="2286000" lvl="4"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5pPr>
            <a:lvl6pPr marL="2743200" lvl="5"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6pPr>
            <a:lvl7pPr marL="3200400" lvl="6"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7pPr>
            <a:lvl8pPr marL="3657600" lvl="7" indent="-330200">
              <a:lnSpc>
                <a:spcPct val="115000"/>
              </a:lnSpc>
              <a:spcBef>
                <a:spcPts val="1600"/>
              </a:spcBef>
              <a:spcAft>
                <a:spcPts val="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8pPr>
            <a:lvl9pPr marL="4114800" lvl="8" indent="-330200">
              <a:lnSpc>
                <a:spcPct val="115000"/>
              </a:lnSpc>
              <a:spcBef>
                <a:spcPts val="1600"/>
              </a:spcBef>
              <a:spcAft>
                <a:spcPts val="1600"/>
              </a:spcAft>
              <a:buClr>
                <a:schemeClr val="dk2"/>
              </a:buClr>
              <a:buSzPts val="1600"/>
              <a:buFont typeface="Varela" panose="02000000000000000000"/>
              <a:buChar char="■"/>
              <a:defRPr sz="1600">
                <a:solidFill>
                  <a:schemeClr val="dk2"/>
                </a:solidFill>
                <a:latin typeface="Varela" panose="02000000000000000000"/>
                <a:ea typeface="Varela" panose="02000000000000000000"/>
                <a:cs typeface="Varela" panose="02000000000000000000"/>
                <a:sym typeface="Varela" panose="02000000000000000000"/>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13.xml"/><Relationship Id="rId3" Type="http://schemas.microsoft.com/office/2007/relationships/hdphoto" Target="../media/image8.wdp"/><Relationship Id="rId2" Type="http://schemas.openxmlformats.org/officeDocument/2006/relationships/image" Target="../media/image7.png"/><Relationship Id="rId1"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hdphoto" Target="../media/image8.wdp"/><Relationship Id="rId1" Type="http://schemas.openxmlformats.org/officeDocument/2006/relationships/image" Target="../media/image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hdphoto" Target="../media/image8.wdp"/><Relationship Id="rId1" Type="http://schemas.openxmlformats.org/officeDocument/2006/relationships/image" Target="../media/image7.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4" Type="http://schemas.openxmlformats.org/officeDocument/2006/relationships/slideLayout" Target="../slideLayouts/slideLayout13.xml"/><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9.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hdphoto" Target="../media/image8.wdp"/><Relationship Id="rId1" Type="http://schemas.openxmlformats.org/officeDocument/2006/relationships/image" Target="../media/image7.png"/></Relationships>
</file>

<file path=ppt/slides/_rels/slide19.xml.rels><?xml version="1.0" encoding="UTF-8" standalone="yes"?>
<Relationships xmlns="http://schemas.openxmlformats.org/package/2006/relationships"><Relationship Id="rId7" Type="http://schemas.openxmlformats.org/officeDocument/2006/relationships/slideLayout" Target="../slideLayouts/slideLayout13.xml"/><Relationship Id="rId6" Type="http://schemas.openxmlformats.org/officeDocument/2006/relationships/image" Target="../media/image17.png"/><Relationship Id="rId5" Type="http://schemas.openxmlformats.org/officeDocument/2006/relationships/image" Target="../media/image16.jpeg"/><Relationship Id="rId4" Type="http://schemas.openxmlformats.org/officeDocument/2006/relationships/image" Target="../media/image15.jpeg"/><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image" Target="../media/image12.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18.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19.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hdphoto" Target="../media/image8.wdp"/><Relationship Id="rId1" Type="http://schemas.openxmlformats.org/officeDocument/2006/relationships/image" Target="../media/image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9.xml"/><Relationship Id="rId4" Type="http://schemas.openxmlformats.org/officeDocument/2006/relationships/image" Target="../media/image5.png"/><Relationship Id="rId3" Type="http://schemas.microsoft.com/office/2007/relationships/media" Target="../media/media1.mp4"/><Relationship Id="rId2" Type="http://schemas.openxmlformats.org/officeDocument/2006/relationships/video" Target="../media/media1.mp4"/><Relationship Id="rId1"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21.jpeg"/><Relationship Id="rId1" Type="http://schemas.openxmlformats.org/officeDocument/2006/relationships/image" Target="../media/image20.png"/></Relationships>
</file>

<file path=ppt/slides/_rels/slide28.xml.rels><?xml version="1.0" encoding="UTF-8" standalone="yes"?>
<Relationships xmlns="http://schemas.openxmlformats.org/package/2006/relationships"><Relationship Id="rId7" Type="http://schemas.openxmlformats.org/officeDocument/2006/relationships/slideLayout" Target="../slideLayouts/slideLayout14.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 Id="rId3" Type="http://schemas.openxmlformats.org/officeDocument/2006/relationships/image" Target="../media/image21.jpeg"/><Relationship Id="rId2" Type="http://schemas.openxmlformats.org/officeDocument/2006/relationships/image" Target="../media/image23.png"/><Relationship Id="rId1" Type="http://schemas.openxmlformats.org/officeDocument/2006/relationships/image" Target="../media/image22.png"/></Relationships>
</file>

<file path=ppt/slides/_rels/slide29.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image" Target="../media/image25.png"/></Relationships>
</file>

<file path=ppt/slides/_rels/slide3.xml.rels><?xml version="1.0" encoding="UTF-8" standalone="yes"?>
<Relationships xmlns="http://schemas.openxmlformats.org/package/2006/relationships"><Relationship Id="rId5" Type="http://schemas.openxmlformats.org/officeDocument/2006/relationships/notesSlide" Target="../notesSlides/notesSlide3.xml"/><Relationship Id="rId4" Type="http://schemas.openxmlformats.org/officeDocument/2006/relationships/slideLayout" Target="../slideLayouts/slideLayout6.xml"/><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4" Type="http://schemas.openxmlformats.org/officeDocument/2006/relationships/slideLayout" Target="../slideLayouts/slideLayout9.xml"/><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image" Target="../media/image26.pn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26.png"/><Relationship Id="rId1" Type="http://schemas.openxmlformats.org/officeDocument/2006/relationships/image" Target="../media/image2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8.png"/><Relationship Id="rId1" Type="http://schemas.openxmlformats.org/officeDocument/2006/relationships/image" Target="../media/image27.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29.png"/></Relationships>
</file>

<file path=ppt/slides/_rels/slide39.xml.rels><?xml version="1.0" encoding="UTF-8" standalone="yes"?>
<Relationships xmlns="http://schemas.openxmlformats.org/package/2006/relationships"><Relationship Id="rId7"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26.png"/><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7" Type="http://schemas.openxmlformats.org/officeDocument/2006/relationships/slideLayout" Target="../slideLayouts/slideLayout14.xml"/><Relationship Id="rId6" Type="http://schemas.openxmlformats.org/officeDocument/2006/relationships/image" Target="../media/image33.png"/><Relationship Id="rId5" Type="http://schemas.openxmlformats.org/officeDocument/2006/relationships/image" Target="../media/image30.png"/><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25.png"/><Relationship Id="rId1" Type="http://schemas.openxmlformats.org/officeDocument/2006/relationships/image" Target="../media/image24.png"/></Relationships>
</file>

<file path=ppt/slides/_rels/slide45.xml.rels><?xml version="1.0" encoding="UTF-8" standalone="yes"?>
<Relationships xmlns="http://schemas.openxmlformats.org/package/2006/relationships"><Relationship Id="rId9" Type="http://schemas.openxmlformats.org/officeDocument/2006/relationships/customXml" Target="../ink/ink6.xml"/><Relationship Id="rId8" Type="http://schemas.openxmlformats.org/officeDocument/2006/relationships/customXml" Target="../ink/ink5.xml"/><Relationship Id="rId7" Type="http://schemas.openxmlformats.org/officeDocument/2006/relationships/customXml" Target="../ink/ink4.xml"/><Relationship Id="rId6" Type="http://schemas.openxmlformats.org/officeDocument/2006/relationships/customXml" Target="../ink/ink3.xml"/><Relationship Id="rId5" Type="http://schemas.openxmlformats.org/officeDocument/2006/relationships/customXml" Target="../ink/ink2.xml"/><Relationship Id="rId4" Type="http://schemas.openxmlformats.org/officeDocument/2006/relationships/image" Target="../media/image34.png"/><Relationship Id="rId3" Type="http://schemas.openxmlformats.org/officeDocument/2006/relationships/customXml" Target="../ink/ink1.xml"/><Relationship Id="rId2" Type="http://schemas.openxmlformats.org/officeDocument/2006/relationships/image" Target="../media/image31.png"/><Relationship Id="rId10" Type="http://schemas.openxmlformats.org/officeDocument/2006/relationships/slideLayout" Target="../slideLayouts/slideLayout14.xml"/><Relationship Id="rId1" Type="http://schemas.openxmlformats.org/officeDocument/2006/relationships/image" Target="../media/image25.png"/></Relationships>
</file>

<file path=ppt/slides/_rels/slide46.xml.rels><?xml version="1.0" encoding="UTF-8" standalone="yes"?>
<Relationships xmlns="http://schemas.openxmlformats.org/package/2006/relationships"><Relationship Id="rId9" Type="http://schemas.openxmlformats.org/officeDocument/2006/relationships/customXml" Target="../ink/ink11.xml"/><Relationship Id="rId8" Type="http://schemas.openxmlformats.org/officeDocument/2006/relationships/customXml" Target="../ink/ink10.xml"/><Relationship Id="rId7" Type="http://schemas.openxmlformats.org/officeDocument/2006/relationships/customXml" Target="../ink/ink9.xml"/><Relationship Id="rId6" Type="http://schemas.openxmlformats.org/officeDocument/2006/relationships/image" Target="../media/image34.png"/><Relationship Id="rId5" Type="http://schemas.openxmlformats.org/officeDocument/2006/relationships/customXml" Target="../ink/ink8.xml"/><Relationship Id="rId4" Type="http://schemas.openxmlformats.org/officeDocument/2006/relationships/image" Target="../media/image35.png"/><Relationship Id="rId3" Type="http://schemas.openxmlformats.org/officeDocument/2006/relationships/customXml" Target="../ink/ink7.xml"/><Relationship Id="rId23" Type="http://schemas.openxmlformats.org/officeDocument/2006/relationships/slideLayout" Target="../slideLayouts/slideLayout14.xml"/><Relationship Id="rId22" Type="http://schemas.openxmlformats.org/officeDocument/2006/relationships/customXml" Target="../ink/ink23.xml"/><Relationship Id="rId21" Type="http://schemas.openxmlformats.org/officeDocument/2006/relationships/customXml" Target="../ink/ink22.xml"/><Relationship Id="rId20" Type="http://schemas.openxmlformats.org/officeDocument/2006/relationships/customXml" Target="../ink/ink21.xml"/><Relationship Id="rId2" Type="http://schemas.openxmlformats.org/officeDocument/2006/relationships/image" Target="../media/image32.png"/><Relationship Id="rId19" Type="http://schemas.openxmlformats.org/officeDocument/2006/relationships/customXml" Target="../ink/ink20.xml"/><Relationship Id="rId18" Type="http://schemas.openxmlformats.org/officeDocument/2006/relationships/customXml" Target="../ink/ink19.xml"/><Relationship Id="rId17" Type="http://schemas.openxmlformats.org/officeDocument/2006/relationships/customXml" Target="../ink/ink18.xml"/><Relationship Id="rId16" Type="http://schemas.openxmlformats.org/officeDocument/2006/relationships/image" Target="../media/image36.png"/><Relationship Id="rId15" Type="http://schemas.openxmlformats.org/officeDocument/2006/relationships/customXml" Target="../ink/ink17.xml"/><Relationship Id="rId14" Type="http://schemas.openxmlformats.org/officeDocument/2006/relationships/customXml" Target="../ink/ink16.xml"/><Relationship Id="rId13" Type="http://schemas.openxmlformats.org/officeDocument/2006/relationships/customXml" Target="../ink/ink15.xml"/><Relationship Id="rId12" Type="http://schemas.openxmlformats.org/officeDocument/2006/relationships/customXml" Target="../ink/ink14.xml"/><Relationship Id="rId11" Type="http://schemas.openxmlformats.org/officeDocument/2006/relationships/customXml" Target="../ink/ink13.xml"/><Relationship Id="rId10" Type="http://schemas.openxmlformats.org/officeDocument/2006/relationships/customXml" Target="../ink/ink12.xml"/><Relationship Id="rId1" Type="http://schemas.openxmlformats.org/officeDocument/2006/relationships/image" Target="../media/image25.png"/></Relationships>
</file>

<file path=ppt/slides/_rels/slide47.xml.rels><?xml version="1.0" encoding="UTF-8" standalone="yes"?>
<Relationships xmlns="http://schemas.openxmlformats.org/package/2006/relationships"><Relationship Id="rId9" Type="http://schemas.openxmlformats.org/officeDocument/2006/relationships/customXml" Target="../ink/ink29.xml"/><Relationship Id="rId8" Type="http://schemas.openxmlformats.org/officeDocument/2006/relationships/customXml" Target="../ink/ink28.xml"/><Relationship Id="rId7" Type="http://schemas.openxmlformats.org/officeDocument/2006/relationships/customXml" Target="../ink/ink27.xml"/><Relationship Id="rId6" Type="http://schemas.openxmlformats.org/officeDocument/2006/relationships/customXml" Target="../ink/ink26.xml"/><Relationship Id="rId5" Type="http://schemas.openxmlformats.org/officeDocument/2006/relationships/customXml" Target="../ink/ink25.xml"/><Relationship Id="rId4" Type="http://schemas.openxmlformats.org/officeDocument/2006/relationships/image" Target="../media/image34.png"/><Relationship Id="rId3" Type="http://schemas.openxmlformats.org/officeDocument/2006/relationships/customXml" Target="../ink/ink24.xml"/><Relationship Id="rId2" Type="http://schemas.openxmlformats.org/officeDocument/2006/relationships/image" Target="../media/image24.png"/><Relationship Id="rId10" Type="http://schemas.openxmlformats.org/officeDocument/2006/relationships/slideLayout" Target="../slideLayouts/slideLayout14.xml"/><Relationship Id="rId1" Type="http://schemas.openxmlformats.org/officeDocument/2006/relationships/image" Target="../media/image25.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37.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image" Target="../media/image38.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39.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xml"/><Relationship Id="rId1" Type="http://schemas.openxmlformats.org/officeDocument/2006/relationships/image" Target="../media/image40.png"/></Relationships>
</file>

<file path=ppt/slides/_rels/slide7.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9.xml"/><Relationship Id="rId4" Type="http://schemas.openxmlformats.org/officeDocument/2006/relationships/image" Target="../media/image5.png"/><Relationship Id="rId3" Type="http://schemas.microsoft.com/office/2007/relationships/media" Target="../media/media1.mp4"/><Relationship Id="rId2" Type="http://schemas.openxmlformats.org/officeDocument/2006/relationships/video" Target="../media/media1.mp4"/><Relationship Id="rId1" Type="http://schemas.openxmlformats.org/officeDocument/2006/relationships/image" Target="../media/image4.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2400" b="1" dirty="0">
                <a:solidFill>
                  <a:schemeClr val="dk1"/>
                </a:solidFill>
                <a:latin typeface="Times New Roman" panose="02020603050405020304" pitchFamily="18" charset="0"/>
                <a:cs typeface="Times New Roman" panose="02020603050405020304" pitchFamily="18" charset="0"/>
                <a:sym typeface="Didact Gothic" panose="00000500000000000000"/>
              </a:rPr>
              <a:t>B</a:t>
            </a:r>
            <a:r>
              <a:rPr lang="en-GB" sz="2400" b="1" dirty="0">
                <a:solidFill>
                  <a:schemeClr val="dk1"/>
                </a:solidFill>
                <a:latin typeface="Times New Roman" panose="02020603050405020304" pitchFamily="18" charset="0"/>
                <a:cs typeface="Times New Roman" panose="02020603050405020304" pitchFamily="18" charset="0"/>
                <a:sym typeface="Didact Gothic" panose="00000500000000000000"/>
              </a:rPr>
              <a:t>ài 9:</a:t>
            </a:r>
            <a:br>
              <a:rPr lang="en-GB" sz="3600" b="1" dirty="0">
                <a:solidFill>
                  <a:schemeClr val="dk1"/>
                </a:solidFill>
                <a:latin typeface="Times New Roman" panose="02020603050405020304" pitchFamily="18" charset="0"/>
                <a:cs typeface="Times New Roman" panose="02020603050405020304" pitchFamily="18" charset="0"/>
                <a:sym typeface="Didact Gothic" panose="00000500000000000000"/>
              </a:rPr>
            </a:br>
            <a:r>
              <a:rPr lang="en-GB" sz="5400" b="1" dirty="0">
                <a:solidFill>
                  <a:srgbClr val="9F4C89"/>
                </a:solidFill>
                <a:latin typeface="Times New Roman" panose="02020603050405020304" pitchFamily="18" charset="0"/>
                <a:cs typeface="Times New Roman" panose="02020603050405020304" pitchFamily="18" charset="0"/>
                <a:sym typeface="Didact Gothic" panose="00000500000000000000"/>
              </a:rPr>
              <a:t>BASE</a:t>
            </a:r>
            <a:br>
              <a:rPr lang="en-GB" sz="5400" b="1" dirty="0">
                <a:solidFill>
                  <a:srgbClr val="9F4C89"/>
                </a:solidFill>
                <a:latin typeface="Times New Roman" panose="02020603050405020304" pitchFamily="18" charset="0"/>
                <a:cs typeface="Times New Roman" panose="02020603050405020304" pitchFamily="18" charset="0"/>
                <a:sym typeface="Didact Gothic" panose="00000500000000000000"/>
              </a:rPr>
            </a:br>
            <a:r>
              <a:rPr lang="en-GB" sz="5400" dirty="0">
                <a:solidFill>
                  <a:srgbClr val="9F4C89"/>
                </a:solidFill>
                <a:latin typeface="Times New Roman" panose="02020603050405020304" pitchFamily="18" charset="0"/>
                <a:cs typeface="Times New Roman" panose="02020603050405020304" pitchFamily="18" charset="0"/>
              </a:rPr>
              <a:t>( 3 tiết)</a:t>
            </a:r>
            <a:endParaRPr sz="2800" b="1" dirty="0">
              <a:solidFill>
                <a:srgbClr val="9F4C89"/>
              </a:solidFill>
              <a:latin typeface="Times New Roman" panose="02020603050405020304" pitchFamily="18" charset="0"/>
              <a:cs typeface="Times New Roman" panose="02020603050405020304" pitchFamily="18" charset="0"/>
              <a:sym typeface="Didact Gothic" panose="00000500000000000000"/>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14"/>
          <p:cNvSpPr/>
          <p:nvPr/>
        </p:nvSpPr>
        <p:spPr>
          <a:xfrm>
            <a:off x="316089" y="451556"/>
            <a:ext cx="4675898" cy="4323644"/>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p>
        </p:txBody>
      </p:sp>
      <p:sp>
        <p:nvSpPr>
          <p:cNvPr id="16" name="TextBox 15"/>
          <p:cNvSpPr txBox="1"/>
          <p:nvPr/>
        </p:nvSpPr>
        <p:spPr>
          <a:xfrm>
            <a:off x="340242" y="887193"/>
            <a:ext cx="4699591" cy="523220"/>
          </a:xfrm>
          <a:prstGeom prst="rect">
            <a:avLst/>
          </a:prstGeom>
          <a:noFill/>
        </p:spPr>
        <p:txBody>
          <a:bodyPr wrap="square">
            <a:spAutoFit/>
          </a:bodyPr>
          <a:lstStyle/>
          <a:p>
            <a:pPr lvl="0" algn="ctr" rtl="0"/>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Công</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thức</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phân</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tử</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của</a:t>
            </a:r>
            <a:r>
              <a:rPr lang="en-US" sz="2800" b="1" i="1" u="sng" dirty="0">
                <a:solidFill>
                  <a:srgbClr val="7030A0"/>
                </a:solidFill>
                <a:latin typeface="Times New Roman" panose="02020603050405020304" pitchFamily="18" charset="0"/>
                <a:cs typeface="Times New Roman" panose="02020603050405020304" pitchFamily="18" charset="0"/>
              </a:rPr>
              <a:t> base</a:t>
            </a:r>
            <a:endParaRPr lang="en-GB" sz="2800" b="1" i="1" u="sng" dirty="0">
              <a:solidFill>
                <a:srgbClr val="7030A0"/>
              </a:solidFill>
              <a:latin typeface="Times New Roman" panose="02020603050405020304" pitchFamily="18" charset="0"/>
              <a:ea typeface="Roboto"/>
              <a:cs typeface="Times New Roman" panose="02020603050405020304" pitchFamily="18" charset="0"/>
              <a:sym typeface="Roboto"/>
            </a:endParaRPr>
          </a:p>
        </p:txBody>
      </p:sp>
      <p:sp>
        <p:nvSpPr>
          <p:cNvPr id="17" name="TextBox 16"/>
          <p:cNvSpPr txBox="1"/>
          <p:nvPr/>
        </p:nvSpPr>
        <p:spPr>
          <a:xfrm>
            <a:off x="388089" y="1625856"/>
            <a:ext cx="4603898" cy="1384995"/>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Gồm</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nguyên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tử</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kim</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loại</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liên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kết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với</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hay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nhiều</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nhóm</a:t>
            </a:r>
            <a:r>
              <a:rPr lang="en-US" sz="2800" dirty="0">
                <a:latin typeface="Times New Roman" panose="02020603050405020304" pitchFamily="18" charset="0"/>
                <a:ea typeface="Courier New" panose="02070309020205020404" pitchFamily="49" charset="0"/>
                <a:cs typeface="Times New Roman" panose="02020603050405020304" pitchFamily="18" charset="0"/>
              </a:rPr>
              <a:t> hydroxide (-OH).</a:t>
            </a:r>
            <a:endParaRPr lang="en-US" sz="2800" dirty="0">
              <a:latin typeface="Times New Roman" panose="02020603050405020304" pitchFamily="18" charset="0"/>
              <a:ea typeface="Courier New" panose="02070309020205020404" pitchFamily="49" charset="0"/>
              <a:cs typeface="Times New Roman" panose="02020603050405020304" pitchFamily="18" charset="0"/>
            </a:endParaRPr>
          </a:p>
        </p:txBody>
      </p:sp>
      <p:sp>
        <p:nvSpPr>
          <p:cNvPr id="18" name="TextBox 17"/>
          <p:cNvSpPr txBox="1"/>
          <p:nvPr/>
        </p:nvSpPr>
        <p:spPr>
          <a:xfrm>
            <a:off x="388088" y="3145780"/>
            <a:ext cx="4603898" cy="954107"/>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Dạng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tổng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quát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endParaRPr lang="en-US" sz="2800" dirty="0">
              <a:latin typeface="Times New Roman" panose="02020603050405020304" pitchFamily="18" charset="0"/>
              <a:ea typeface="Courier New" panose="02070309020205020404" pitchFamily="49" charset="0"/>
              <a:cs typeface="Times New Roman" panose="02020603050405020304" pitchFamily="18" charset="0"/>
            </a:endParaRPr>
          </a:p>
          <a:p>
            <a:pPr algn="just">
              <a:spcAft>
                <a:spcPts val="1000"/>
              </a:spcAft>
            </a:pPr>
            <a:r>
              <a:rPr lang="en-US" sz="2800" dirty="0">
                <a:latin typeface="Times New Roman" panose="02020603050405020304" pitchFamily="18" charset="0"/>
                <a:ea typeface="Courier New" panose="02070309020205020404" pitchFamily="49" charset="0"/>
                <a:cs typeface="Times New Roman" panose="02020603050405020304" pitchFamily="18" charset="0"/>
              </a:rPr>
              <a:t>+ n: </a:t>
            </a:r>
            <a:r>
              <a:rPr lang="en-US" sz="2800" dirty="0" err="1">
                <a:solidFill>
                  <a:schemeClr val="accent3">
                    <a:lumMod val="10000"/>
                  </a:schemeClr>
                </a:solidFill>
                <a:latin typeface="Times New Roman" panose="02020603050405020304" pitchFamily="18" charset="0"/>
                <a:ea typeface="Courier New" panose="02070309020205020404" pitchFamily="49" charset="0"/>
                <a:cs typeface="Times New Roman" panose="02020603050405020304" pitchFamily="18" charset="0"/>
              </a:rPr>
              <a:t>l</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à</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trị</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kim</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M</a:t>
            </a:r>
            <a:endPar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9" name="Rectangle 18"/>
          <p:cNvSpPr/>
          <p:nvPr/>
        </p:nvSpPr>
        <p:spPr>
          <a:xfrm>
            <a:off x="3049149" y="2901353"/>
            <a:ext cx="1613162" cy="649881"/>
          </a:xfrm>
          <a:prstGeom prst="rect">
            <a:avLst/>
          </a:prstGeom>
          <a:noFill/>
          <a:ln w="25400" cap="flat" cmpd="sng" algn="ctr">
            <a:solidFill>
              <a:srgbClr val="DC2A2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1000"/>
              </a:spcAft>
              <a:buClrTx/>
              <a:buSzTx/>
              <a:buFontTx/>
              <a:buNone/>
              <a:defRPr/>
            </a:pPr>
            <a:r>
              <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M(OH)</a:t>
            </a:r>
            <a:r>
              <a:rPr kumimoji="0" lang="en-US" sz="3200" b="0" i="0" u="none" strike="noStrike" kern="0" cap="none" spc="0" normalizeH="0" baseline="-2500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n</a:t>
            </a:r>
            <a:endPar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p:nvPr/>
        </p:nvSpPr>
        <p:spPr>
          <a:xfrm>
            <a:off x="530578" y="1323698"/>
            <a:ext cx="1448659" cy="5910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r>
              <a:rPr lang="en-US" sz="3200" dirty="0" err="1">
                <a:solidFill>
                  <a:srgbClr val="FFC000"/>
                </a:solidFill>
                <a:latin typeface="Times New Roman" panose="02020603050405020304" pitchFamily="18" charset="0"/>
                <a:cs typeface="Times New Roman" panose="02020603050405020304" pitchFamily="18" charset="0"/>
              </a:rPr>
              <a:t>Ví</a:t>
            </a:r>
            <a:r>
              <a:rPr lang="en-US" sz="3200" dirty="0">
                <a:solidFill>
                  <a:srgbClr val="FFC000"/>
                </a:solidFill>
                <a:latin typeface="Times New Roman" panose="02020603050405020304" pitchFamily="18" charset="0"/>
                <a:cs typeface="Times New Roman" panose="02020603050405020304" pitchFamily="18" charset="0"/>
              </a:rPr>
              <a:t> </a:t>
            </a:r>
            <a:r>
              <a:rPr lang="en-US" sz="3200" dirty="0" err="1">
                <a:solidFill>
                  <a:srgbClr val="FFC000"/>
                </a:solidFill>
                <a:latin typeface="Times New Roman" panose="02020603050405020304" pitchFamily="18" charset="0"/>
                <a:cs typeface="Times New Roman" panose="02020603050405020304" pitchFamily="18" charset="0"/>
              </a:rPr>
              <a:t>dụ</a:t>
            </a:r>
            <a:endParaRPr lang="en-US" sz="3200" dirty="0">
              <a:solidFill>
                <a:srgbClr val="FFC00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962378" y="1944381"/>
            <a:ext cx="7572022" cy="1064779"/>
          </a:xfrm>
          <a:prstGeom prst="rect">
            <a:avLst/>
          </a:prstGeom>
          <a:noFill/>
        </p:spPr>
        <p:txBody>
          <a:bodyPr wrap="square">
            <a:spAutoFit/>
          </a:bodyPr>
          <a:lstStyle/>
          <a:p>
            <a:pPr>
              <a:lnSpc>
                <a:spcPct val="117000"/>
              </a:lnSpc>
            </a:pPr>
            <a:r>
              <a:rPr lang="en-US" sz="3200" dirty="0">
                <a:effectLst/>
                <a:latin typeface="Times New Roman" panose="02020603050405020304" pitchFamily="18" charset="0"/>
                <a:ea typeface="Times New Roman" panose="02020603050405020304" pitchFamily="18" charset="0"/>
              </a:rPr>
              <a:t>	</a:t>
            </a:r>
            <a:r>
              <a:rPr lang="en-US" sz="3200" dirty="0">
                <a:latin typeface="Times New Roman" panose="02020603050405020304" pitchFamily="18" charset="0"/>
                <a:ea typeface="Times New Roman" panose="02020603050405020304" pitchFamily="18" charset="0"/>
              </a:rPr>
              <a:t> NaOH  </a:t>
            </a:r>
            <a:r>
              <a:rPr lang="vi-VN" sz="3200" dirty="0">
                <a:latin typeface="Times New Roman" panose="02020603050405020304" pitchFamily="18" charset="0"/>
                <a:ea typeface="Times New Roman" panose="02020603050405020304" pitchFamily="18" charset="0"/>
                <a:sym typeface="Symbol" panose="05050102010706020507" pitchFamily="18" charset="2"/>
              </a:rPr>
              <a:t></a:t>
            </a:r>
            <a:r>
              <a:rPr lang="en-US" sz="3200" dirty="0">
                <a:latin typeface="Times New Roman" panose="02020603050405020304" pitchFamily="18" charset="0"/>
                <a:ea typeface="Times New Roman" panose="02020603050405020304" pitchFamily="18" charset="0"/>
                <a:sym typeface="Symbol" panose="05050102010706020507" pitchFamily="18" charset="2"/>
              </a:rPr>
              <a:t>      </a:t>
            </a:r>
            <a:r>
              <a:rPr lang="en-US" sz="3200" dirty="0">
                <a:latin typeface="Times New Roman" panose="02020603050405020304" pitchFamily="18" charset="0"/>
                <a:ea typeface="Times New Roman" panose="02020603050405020304" pitchFamily="18" charset="0"/>
              </a:rPr>
              <a:t>Na</a:t>
            </a:r>
            <a:r>
              <a:rPr lang="en-US" sz="3200" baseline="30000" dirty="0">
                <a:latin typeface="Times New Roman" panose="02020603050405020304" pitchFamily="18" charset="0"/>
                <a:ea typeface="Times New Roman" panose="02020603050405020304" pitchFamily="18" charset="0"/>
              </a:rPr>
              <a:t>+</a:t>
            </a:r>
            <a:r>
              <a:rPr lang="vi-VN" sz="3200" dirty="0">
                <a:latin typeface="Times New Roman" panose="02020603050405020304" pitchFamily="18" charset="0"/>
                <a:ea typeface="Times New Roman" panose="02020603050405020304" pitchFamily="18" charset="0"/>
              </a:rPr>
              <a:t> </a:t>
            </a:r>
            <a:r>
              <a:rPr lang="en-US" sz="3200" dirty="0">
                <a:latin typeface="Times New Roman" panose="02020603050405020304" pitchFamily="18" charset="0"/>
                <a:ea typeface="Times New Roman" panose="02020603050405020304" pitchFamily="18" charset="0"/>
              </a:rPr>
              <a:t>       </a:t>
            </a:r>
            <a:r>
              <a:rPr lang="vi-VN" sz="3200" dirty="0">
                <a:latin typeface="Times New Roman" panose="02020603050405020304" pitchFamily="18" charset="0"/>
                <a:ea typeface="Times New Roman" panose="02020603050405020304" pitchFamily="18" charset="0"/>
              </a:rPr>
              <a:t>+ </a:t>
            </a:r>
            <a:r>
              <a:rPr lang="en-US" sz="3200" dirty="0">
                <a:latin typeface="Times New Roman" panose="02020603050405020304" pitchFamily="18" charset="0"/>
                <a:ea typeface="Times New Roman" panose="02020603050405020304" pitchFamily="18" charset="0"/>
              </a:rPr>
              <a:t>     OH</a:t>
            </a:r>
            <a:r>
              <a:rPr lang="en-US" sz="3200" baseline="30000" dirty="0">
                <a:latin typeface="Times New Roman" panose="02020603050405020304" pitchFamily="18" charset="0"/>
                <a:ea typeface="Times New Roman" panose="02020603050405020304" pitchFamily="18" charset="0"/>
              </a:rPr>
              <a:t>-</a:t>
            </a:r>
            <a:endParaRPr lang="en-US" sz="3200" baseline="30000" dirty="0">
              <a:effectLst/>
              <a:latin typeface="Times New Roman" panose="02020603050405020304" pitchFamily="18" charset="0"/>
              <a:ea typeface="Times New Roman" panose="02020603050405020304" pitchFamily="18" charset="0"/>
            </a:endParaRPr>
          </a:p>
          <a:p>
            <a:pPr>
              <a:lnSpc>
                <a:spcPct val="117000"/>
              </a:lnSpc>
            </a:pPr>
            <a:r>
              <a:rPr lang="vi-VN" sz="2400" dirty="0">
                <a:latin typeface="Times New Roman" panose="02020603050405020304" pitchFamily="18" charset="0"/>
                <a:ea typeface="Times New Roman" panose="02020603050405020304" pitchFamily="18" charset="0"/>
              </a:rPr>
              <a:t>Sodium hydroxide</a:t>
            </a:r>
            <a:r>
              <a:rPr lang="en-US" sz="2400" dirty="0">
                <a:latin typeface="Times New Roman" panose="02020603050405020304" pitchFamily="18" charset="0"/>
                <a:ea typeface="Times New Roman" panose="02020603050405020304" pitchFamily="18" charset="0"/>
              </a:rPr>
              <a:t>	   Ion sodium		</a:t>
            </a:r>
            <a:r>
              <a:rPr lang="vi-VN" sz="2400" dirty="0">
                <a:latin typeface="Times New Roman" panose="02020603050405020304" pitchFamily="18" charset="0"/>
                <a:ea typeface="Times New Roman" panose="02020603050405020304" pitchFamily="18" charset="0"/>
              </a:rPr>
              <a:t>Ion hydroxide</a:t>
            </a:r>
            <a:endParaRPr lang="en-US" sz="2400" dirty="0">
              <a:effectLst/>
              <a:latin typeface="Times New Roman" panose="02020603050405020304" pitchFamily="18" charset="0"/>
              <a:ea typeface="Times New Roman" panose="02020603050405020304" pitchFamily="18" charset="0"/>
            </a:endParaRPr>
          </a:p>
        </p:txBody>
      </p:sp>
      <p:sp>
        <p:nvSpPr>
          <p:cNvPr id="7" name="TextBox 6"/>
          <p:cNvSpPr txBox="1"/>
          <p:nvPr/>
        </p:nvSpPr>
        <p:spPr>
          <a:xfrm>
            <a:off x="962378" y="3089899"/>
            <a:ext cx="7219244" cy="1064779"/>
          </a:xfrm>
          <a:prstGeom prst="rect">
            <a:avLst/>
          </a:prstGeom>
          <a:noFill/>
        </p:spPr>
        <p:txBody>
          <a:bodyPr wrap="square">
            <a:spAutoFit/>
          </a:bodyPr>
          <a:lstStyle/>
          <a:p>
            <a:pPr>
              <a:lnSpc>
                <a:spcPct val="117000"/>
              </a:lnSpc>
            </a:pPr>
            <a:r>
              <a:rPr lang="en-US" sz="3200" dirty="0">
                <a:effectLst/>
                <a:latin typeface="Times New Roman" panose="02020603050405020304" pitchFamily="18" charset="0"/>
                <a:ea typeface="Times New Roman" panose="02020603050405020304" pitchFamily="18" charset="0"/>
              </a:rPr>
              <a:t>      Ca(OH)</a:t>
            </a:r>
            <a:r>
              <a:rPr lang="en-US" sz="3200" baseline="-25000" dirty="0">
                <a:effectLst/>
                <a:latin typeface="Times New Roman" panose="02020603050405020304" pitchFamily="18" charset="0"/>
                <a:ea typeface="Times New Roman" panose="02020603050405020304" pitchFamily="18" charset="0"/>
              </a:rPr>
              <a:t>2</a:t>
            </a:r>
            <a:r>
              <a:rPr lang="en-US" sz="3200" dirty="0">
                <a:effectLst/>
                <a:latin typeface="Times New Roman" panose="02020603050405020304" pitchFamily="18" charset="0"/>
                <a:ea typeface="Times New Roman" panose="02020603050405020304" pitchFamily="18" charset="0"/>
              </a:rPr>
              <a:t>     </a:t>
            </a:r>
            <a:r>
              <a:rPr lang="vi-VN" sz="3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3200" dirty="0">
                <a:effectLst/>
                <a:latin typeface="Times New Roman" panose="02020603050405020304" pitchFamily="18" charset="0"/>
                <a:ea typeface="Times New Roman" panose="02020603050405020304" pitchFamily="18" charset="0"/>
                <a:sym typeface="Symbol" panose="05050102010706020507" pitchFamily="18" charset="2"/>
              </a:rPr>
              <a:t> 	Ca</a:t>
            </a:r>
            <a:r>
              <a:rPr lang="en-US" sz="3200" baseline="30000" dirty="0">
                <a:effectLst/>
                <a:latin typeface="Times New Roman" panose="02020603050405020304" pitchFamily="18" charset="0"/>
                <a:ea typeface="Times New Roman" panose="02020603050405020304" pitchFamily="18" charset="0"/>
              </a:rPr>
              <a:t>2+</a:t>
            </a:r>
            <a:r>
              <a:rPr lang="vi-VN" sz="3200" dirty="0">
                <a:effectLst/>
                <a:latin typeface="Times New Roman" panose="02020603050405020304" pitchFamily="18" charset="0"/>
                <a:ea typeface="Times New Roman" panose="02020603050405020304" pitchFamily="18" charset="0"/>
              </a:rPr>
              <a:t> </a:t>
            </a:r>
            <a:r>
              <a:rPr lang="en-US" sz="3200" dirty="0">
                <a:effectLst/>
                <a:latin typeface="Times New Roman" panose="02020603050405020304" pitchFamily="18" charset="0"/>
                <a:ea typeface="Times New Roman" panose="02020603050405020304" pitchFamily="18" charset="0"/>
              </a:rPr>
              <a:t>       </a:t>
            </a:r>
            <a:r>
              <a:rPr lang="vi-VN" sz="3200" dirty="0">
                <a:effectLst/>
                <a:latin typeface="Times New Roman" panose="02020603050405020304" pitchFamily="18" charset="0"/>
                <a:ea typeface="Times New Roman" panose="02020603050405020304" pitchFamily="18" charset="0"/>
              </a:rPr>
              <a:t>+ </a:t>
            </a:r>
            <a:r>
              <a:rPr lang="en-US" sz="3200" dirty="0">
                <a:effectLst/>
                <a:latin typeface="Times New Roman" panose="02020603050405020304" pitchFamily="18" charset="0"/>
                <a:ea typeface="Times New Roman" panose="02020603050405020304" pitchFamily="18" charset="0"/>
              </a:rPr>
              <a:t> 2</a:t>
            </a:r>
            <a:r>
              <a:rPr lang="en-US" sz="3200" dirty="0">
                <a:latin typeface="Times New Roman" panose="02020603050405020304" pitchFamily="18" charset="0"/>
                <a:ea typeface="Times New Roman" panose="02020603050405020304" pitchFamily="18" charset="0"/>
              </a:rPr>
              <a:t>OH</a:t>
            </a:r>
            <a:r>
              <a:rPr lang="en-US" sz="3200" baseline="30000"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Calcium hydroxide</a:t>
            </a:r>
            <a:r>
              <a:rPr lang="en-US" sz="2400" dirty="0">
                <a:effectLst/>
                <a:latin typeface="Times New Roman" panose="02020603050405020304" pitchFamily="18" charset="0"/>
                <a:ea typeface="Times New Roman" panose="02020603050405020304" pitchFamily="18" charset="0"/>
              </a:rPr>
              <a:t>	  </a:t>
            </a:r>
            <a:r>
              <a:rPr lang="en-US" sz="2400" dirty="0">
                <a:latin typeface="Times New Roman" panose="02020603050405020304" pitchFamily="18" charset="0"/>
                <a:ea typeface="Times New Roman" panose="02020603050405020304" pitchFamily="18" charset="0"/>
              </a:rPr>
              <a:t>Ion calcium	      </a:t>
            </a:r>
            <a:r>
              <a:rPr lang="vi-VN" sz="2400" dirty="0">
                <a:latin typeface="Times New Roman" panose="02020603050405020304" pitchFamily="18" charset="0"/>
                <a:ea typeface="Times New Roman" panose="02020603050405020304" pitchFamily="18" charset="0"/>
              </a:rPr>
              <a:t>Ion hydroxide</a:t>
            </a:r>
            <a:endParaRPr lang="en-US" sz="2400" dirty="0">
              <a:effectLst/>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
          <a:stretch>
            <a:fillRect/>
          </a:stretch>
        </p:blipFill>
        <p:spPr>
          <a:xfrm>
            <a:off x="0" y="1801456"/>
            <a:ext cx="2308460" cy="2774202"/>
          </a:xfrm>
          <a:prstGeom prst="rect">
            <a:avLst/>
          </a:prstGeom>
        </p:spPr>
      </p:pic>
      <p:sp>
        <p:nvSpPr>
          <p:cNvPr id="5" name="TextBox 4"/>
          <p:cNvSpPr txBox="1"/>
          <p:nvPr/>
        </p:nvSpPr>
        <p:spPr>
          <a:xfrm>
            <a:off x="738494" y="1017481"/>
            <a:ext cx="8093326" cy="1043619"/>
          </a:xfrm>
          <a:prstGeom prst="rect">
            <a:avLst/>
          </a:prstGeom>
          <a:noFill/>
        </p:spPr>
        <p:txBody>
          <a:bodyPr wrap="square">
            <a:spAutoFit/>
          </a:bodyPr>
          <a:lstStyle/>
          <a:p>
            <a:pPr marL="215900" marR="0" indent="12700" algn="ctr">
              <a:lnSpc>
                <a:spcPct val="115000"/>
              </a:lnSpc>
              <a:spcBef>
                <a:spcPts val="0"/>
              </a:spcBef>
              <a:spcAft>
                <a:spcPts val="800"/>
              </a:spcAft>
            </a:pPr>
            <a:r>
              <a:rPr lang="vi-VN" sz="2800" b="1" i="1" dirty="0">
                <a:solidFill>
                  <a:srgbClr val="0070C0"/>
                </a:solidFill>
                <a:effectLst/>
                <a:latin typeface="Times New Roman" panose="02020603050405020304" pitchFamily="18" charset="0"/>
                <a:ea typeface="Times New Roman" panose="02020603050405020304" pitchFamily="18" charset="0"/>
              </a:rPr>
              <a:t>Trong các chất sau đ</a:t>
            </a:r>
            <a:r>
              <a:rPr lang="en-US" sz="2800" b="1" i="1" dirty="0">
                <a:solidFill>
                  <a:srgbClr val="0070C0"/>
                </a:solidFill>
                <a:latin typeface="Times New Roman" panose="02020603050405020304" pitchFamily="18" charset="0"/>
                <a:ea typeface="Times New Roman" panose="02020603050405020304" pitchFamily="18" charset="0"/>
              </a:rPr>
              <a:t>â</a:t>
            </a:r>
            <a:r>
              <a:rPr lang="vi-VN" sz="2800" b="1" i="1" dirty="0">
                <a:solidFill>
                  <a:srgbClr val="0070C0"/>
                </a:solidFill>
                <a:effectLst/>
                <a:latin typeface="Times New Roman" panose="02020603050405020304" pitchFamily="18" charset="0"/>
                <a:ea typeface="Times New Roman" panose="02020603050405020304" pitchFamily="18" charset="0"/>
              </a:rPr>
              <a:t>y, những chất nào là base: Cu(OH)</a:t>
            </a:r>
            <a:r>
              <a:rPr lang="vi-VN" sz="2800" b="1" i="1" baseline="-25000" dirty="0">
                <a:solidFill>
                  <a:srgbClr val="0070C0"/>
                </a:solidFill>
                <a:effectLst/>
                <a:latin typeface="Times New Roman" panose="02020603050405020304" pitchFamily="18" charset="0"/>
                <a:ea typeface="Times New Roman" panose="02020603050405020304" pitchFamily="18" charset="0"/>
              </a:rPr>
              <a:t>2</a:t>
            </a:r>
            <a:r>
              <a:rPr lang="vi-VN" sz="2800" b="1" i="1" dirty="0">
                <a:solidFill>
                  <a:srgbClr val="0070C0"/>
                </a:solidFill>
                <a:effectLst/>
                <a:latin typeface="Times New Roman" panose="02020603050405020304" pitchFamily="18" charset="0"/>
                <a:ea typeface="Times New Roman" panose="02020603050405020304" pitchFamily="18" charset="0"/>
              </a:rPr>
              <a:t>, MgSO</a:t>
            </a:r>
            <a:r>
              <a:rPr lang="vi-VN" sz="2800" b="1" i="1" baseline="-25000" dirty="0">
                <a:solidFill>
                  <a:srgbClr val="0070C0"/>
                </a:solidFill>
                <a:effectLst/>
                <a:latin typeface="Times New Roman" panose="02020603050405020304" pitchFamily="18" charset="0"/>
                <a:ea typeface="Times New Roman" panose="02020603050405020304" pitchFamily="18" charset="0"/>
              </a:rPr>
              <a:t>4</a:t>
            </a:r>
            <a:r>
              <a:rPr lang="vi-VN" sz="2800" b="1" i="1" dirty="0">
                <a:solidFill>
                  <a:srgbClr val="0070C0"/>
                </a:solidFill>
                <a:effectLst/>
                <a:latin typeface="Times New Roman" panose="02020603050405020304" pitchFamily="18" charset="0"/>
                <a:ea typeface="Times New Roman" panose="02020603050405020304" pitchFamily="18" charset="0"/>
              </a:rPr>
              <a:t>, NaC</a:t>
            </a:r>
            <a:r>
              <a:rPr lang="en-US" sz="2800" b="1" i="1" dirty="0">
                <a:solidFill>
                  <a:srgbClr val="0070C0"/>
                </a:solidFill>
                <a:effectLst/>
                <a:latin typeface="Times New Roman" panose="02020603050405020304" pitchFamily="18" charset="0"/>
                <a:ea typeface="Times New Roman" panose="02020603050405020304" pitchFamily="18" charset="0"/>
              </a:rPr>
              <a:t>l</a:t>
            </a:r>
            <a:r>
              <a:rPr lang="vi-VN" sz="2800" b="1" i="1" dirty="0">
                <a:solidFill>
                  <a:srgbClr val="0070C0"/>
                </a:solidFill>
                <a:effectLst/>
                <a:latin typeface="Times New Roman" panose="02020603050405020304" pitchFamily="18" charset="0"/>
                <a:ea typeface="Times New Roman" panose="02020603050405020304" pitchFamily="18" charset="0"/>
              </a:rPr>
              <a:t>, Ba(OH)</a:t>
            </a:r>
            <a:r>
              <a:rPr lang="vi-VN" sz="2800" b="1" i="1" baseline="-25000" dirty="0">
                <a:solidFill>
                  <a:srgbClr val="0070C0"/>
                </a:solidFill>
                <a:effectLst/>
                <a:latin typeface="Times New Roman" panose="02020603050405020304" pitchFamily="18" charset="0"/>
                <a:ea typeface="Times New Roman" panose="02020603050405020304" pitchFamily="18" charset="0"/>
              </a:rPr>
              <a:t>2</a:t>
            </a:r>
            <a:r>
              <a:rPr lang="vi-VN" sz="2800" b="1" i="1" dirty="0">
                <a:solidFill>
                  <a:srgbClr val="0070C0"/>
                </a:solidFill>
                <a:effectLst/>
                <a:latin typeface="Times New Roman" panose="02020603050405020304" pitchFamily="18" charset="0"/>
                <a:ea typeface="Times New Roman" panose="02020603050405020304" pitchFamily="18" charset="0"/>
              </a:rPr>
              <a:t>?</a:t>
            </a:r>
            <a:endParaRPr lang="en-US" sz="2800" i="1" dirty="0">
              <a:solidFill>
                <a:srgbClr val="0070C0"/>
              </a:solidFill>
              <a:effectLst/>
              <a:latin typeface="Times New Roman" panose="02020603050405020304" pitchFamily="18" charset="0"/>
              <a:ea typeface="Times New Roman" panose="02020603050405020304" pitchFamily="18" charset="0"/>
            </a:endParaRPr>
          </a:p>
        </p:txBody>
      </p:sp>
      <p:pic>
        <p:nvPicPr>
          <p:cNvPr id="4" name="Picture 2" descr="Hình ảnh Dấu Chấm Hỏi, Câu Hỏi Clipart, Dấu Hỏi Sáng Tạo, Nghi Ngờ miễn phí  tải tập tin PNG PSDComment và Vecto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0" y="669340"/>
            <a:ext cx="1739900" cy="173990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218388" y="1539846"/>
            <a:ext cx="1597256" cy="523220"/>
          </a:xfrm>
          <a:prstGeom prst="rect">
            <a:avLst/>
          </a:prstGeom>
          <a:noFill/>
        </p:spPr>
        <p:txBody>
          <a:bodyPr wrap="square">
            <a:spAutoFit/>
          </a:bodyPr>
          <a:lstStyle/>
          <a:p>
            <a:r>
              <a:rPr lang="vi-VN" sz="2800" b="1" i="1" dirty="0">
                <a:solidFill>
                  <a:srgbClr val="FF0000"/>
                </a:solidFill>
                <a:effectLst/>
                <a:latin typeface="Times New Roman" panose="02020603050405020304" pitchFamily="18" charset="0"/>
                <a:ea typeface="Times New Roman" panose="02020603050405020304" pitchFamily="18" charset="0"/>
              </a:rPr>
              <a:t>Cu(OH)</a:t>
            </a:r>
            <a:r>
              <a:rPr lang="vi-VN" sz="2800" b="1" i="1" baseline="-25000" dirty="0">
                <a:solidFill>
                  <a:srgbClr val="FF0000"/>
                </a:solidFill>
                <a:effectLst/>
                <a:latin typeface="Times New Roman" panose="02020603050405020304" pitchFamily="18" charset="0"/>
                <a:ea typeface="Times New Roman" panose="02020603050405020304" pitchFamily="18" charset="0"/>
              </a:rPr>
              <a:t>2</a:t>
            </a:r>
            <a:endParaRPr lang="en-US" sz="2800" dirty="0">
              <a:solidFill>
                <a:srgbClr val="FF0000"/>
              </a:solidFill>
            </a:endParaRPr>
          </a:p>
        </p:txBody>
      </p:sp>
      <p:sp>
        <p:nvSpPr>
          <p:cNvPr id="9" name="TextBox 8"/>
          <p:cNvSpPr txBox="1"/>
          <p:nvPr/>
        </p:nvSpPr>
        <p:spPr>
          <a:xfrm>
            <a:off x="5906910" y="1543446"/>
            <a:ext cx="1597255" cy="523220"/>
          </a:xfrm>
          <a:prstGeom prst="rect">
            <a:avLst/>
          </a:prstGeom>
          <a:noFill/>
        </p:spPr>
        <p:txBody>
          <a:bodyPr wrap="square">
            <a:spAutoFit/>
          </a:bodyPr>
          <a:lstStyle/>
          <a:p>
            <a:r>
              <a:rPr lang="vi-VN" sz="2800" b="1" i="1" dirty="0">
                <a:solidFill>
                  <a:srgbClr val="FF0000"/>
                </a:solidFill>
                <a:effectLst/>
                <a:latin typeface="Times New Roman" panose="02020603050405020304" pitchFamily="18" charset="0"/>
                <a:ea typeface="Times New Roman" panose="02020603050405020304" pitchFamily="18" charset="0"/>
              </a:rPr>
              <a:t>Ba(OH)</a:t>
            </a:r>
            <a:r>
              <a:rPr lang="vi-VN" sz="2800" b="1" i="1" baseline="-25000" dirty="0">
                <a:solidFill>
                  <a:srgbClr val="FF0000"/>
                </a:solidFill>
                <a:effectLst/>
                <a:latin typeface="Times New Roman" panose="02020603050405020304" pitchFamily="18" charset="0"/>
                <a:ea typeface="Times New Roman" panose="02020603050405020304" pitchFamily="18" charset="0"/>
              </a:rPr>
              <a:t>2</a:t>
            </a:r>
            <a:endParaRPr lang="en-US"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par>
                                <p:cTn id="18" presetID="16" presetClass="entr" presetSubtype="21"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p:cNvSpPr>
            <a:spLocks noGrp="1"/>
          </p:cNvSpPr>
          <p:nvPr>
            <p:ph type="title"/>
          </p:nvPr>
        </p:nvSpPr>
        <p:spPr>
          <a:xfrm>
            <a:off x="38639" y="0"/>
            <a:ext cx="2084736" cy="769441"/>
          </a:xfrm>
        </p:spPr>
        <p:txBody>
          <a:bodyPr/>
          <a:lstStyle/>
          <a:p>
            <a:pPr algn="l"/>
            <a:r>
              <a:rPr lang="en-US" dirty="0">
                <a:solidFill>
                  <a:srgbClr val="FF0000"/>
                </a:solidFill>
                <a:latin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cs typeface="Times New Roman" panose="02020603050405020304" pitchFamily="18" charset="0"/>
              </a:rPr>
              <a:t>Tên</a:t>
            </a:r>
            <a:r>
              <a:rPr lang="en-US" dirty="0">
                <a:solidFill>
                  <a:srgbClr val="FF0000"/>
                </a:solidFill>
                <a:latin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cs typeface="Times New Roman" panose="02020603050405020304" pitchFamily="18" charset="0"/>
              </a:rPr>
              <a:t>gọi</a:t>
            </a:r>
            <a:endParaRPr lang="en-US" dirty="0">
              <a:solidFill>
                <a:srgbClr val="FF0000"/>
              </a:solidFill>
              <a:latin typeface="Times New Roman" panose="02020603050405020304" pitchFamily="18" charset="0"/>
              <a:cs typeface="Times New Roman" panose="02020603050405020304" pitchFamily="18" charset="0"/>
            </a:endParaRPr>
          </a:p>
        </p:txBody>
      </p:sp>
      <p:grpSp>
        <p:nvGrpSpPr>
          <p:cNvPr id="18" name="Group 17"/>
          <p:cNvGrpSpPr/>
          <p:nvPr/>
        </p:nvGrpSpPr>
        <p:grpSpPr>
          <a:xfrm>
            <a:off x="1579858" y="740859"/>
            <a:ext cx="3111799" cy="1046319"/>
            <a:chOff x="3156120" y="808593"/>
            <a:chExt cx="2732159" cy="1046319"/>
          </a:xfrm>
        </p:grpSpPr>
        <p:sp>
          <p:nvSpPr>
            <p:cNvPr id="19" name="Rectangle: Top Corners Rounded 18"/>
            <p:cNvSpPr/>
            <p:nvPr/>
          </p:nvSpPr>
          <p:spPr>
            <a:xfrm rot="16200000">
              <a:off x="4020362" y="-13004"/>
              <a:ext cx="1030115" cy="2705718"/>
            </a:xfrm>
            <a:prstGeom prst="round2SameRect">
              <a:avLst/>
            </a:prstGeom>
            <a:solidFill>
              <a:srgbClr val="FFFF99"/>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rgbClr val="7030A0"/>
                </a:solidFill>
                <a:latin typeface="Times New Roman" panose="02020603050405020304" pitchFamily="18" charset="0"/>
                <a:cs typeface="Times New Roman" panose="02020603050405020304" pitchFamily="18" charset="0"/>
              </a:endParaRPr>
            </a:p>
          </p:txBody>
        </p:sp>
        <p:sp>
          <p:nvSpPr>
            <p:cNvPr id="20" name="TextBox 19"/>
            <p:cNvSpPr txBox="1"/>
            <p:nvPr/>
          </p:nvSpPr>
          <p:spPr>
            <a:xfrm>
              <a:off x="3156120" y="808593"/>
              <a:ext cx="2672165" cy="1015663"/>
            </a:xfrm>
            <a:prstGeom prst="rect">
              <a:avLst/>
            </a:prstGeom>
            <a:noFill/>
          </p:spPr>
          <p:txBody>
            <a:bodyPr wrap="square" rtlCol="0">
              <a:spAutoFit/>
            </a:bodyPr>
            <a:lstStyle/>
            <a:p>
              <a:pPr algn="ctr"/>
              <a:r>
                <a:rPr lang="en-US" sz="2800" b="1" dirty="0" err="1">
                  <a:solidFill>
                    <a:srgbClr val="00B050"/>
                  </a:solidFill>
                  <a:latin typeface="Times New Roman" panose="02020603050405020304" pitchFamily="18" charset="0"/>
                  <a:cs typeface="Times New Roman" panose="02020603050405020304" pitchFamily="18" charset="0"/>
                </a:rPr>
                <a:t>Tên</a:t>
              </a:r>
              <a:r>
                <a:rPr lang="en-US" sz="2800" b="1" dirty="0">
                  <a:solidFill>
                    <a:srgbClr val="00B050"/>
                  </a:solidFill>
                  <a:latin typeface="Times New Roman" panose="02020603050405020304" pitchFamily="18" charset="0"/>
                  <a:cs typeface="Times New Roman" panose="02020603050405020304" pitchFamily="18" charset="0"/>
                </a:rPr>
                <a:t> </a:t>
              </a:r>
              <a:r>
                <a:rPr lang="en-US" sz="2800" b="1" dirty="0" err="1">
                  <a:solidFill>
                    <a:srgbClr val="00B050"/>
                  </a:solidFill>
                  <a:latin typeface="Times New Roman" panose="02020603050405020304" pitchFamily="18" charset="0"/>
                  <a:cs typeface="Times New Roman" panose="02020603050405020304" pitchFamily="18" charset="0"/>
                </a:rPr>
                <a:t>kim</a:t>
              </a:r>
              <a:r>
                <a:rPr lang="en-US" sz="2800" b="1" dirty="0">
                  <a:solidFill>
                    <a:srgbClr val="00B050"/>
                  </a:solidFill>
                  <a:latin typeface="Times New Roman" panose="02020603050405020304" pitchFamily="18" charset="0"/>
                  <a:cs typeface="Times New Roman" panose="02020603050405020304" pitchFamily="18" charset="0"/>
                </a:rPr>
                <a:t> </a:t>
              </a:r>
              <a:r>
                <a:rPr lang="en-US" sz="2800" b="1" dirty="0" err="1">
                  <a:solidFill>
                    <a:srgbClr val="00B050"/>
                  </a:solidFill>
                  <a:latin typeface="Times New Roman" panose="02020603050405020304" pitchFamily="18" charset="0"/>
                  <a:cs typeface="Times New Roman" panose="02020603050405020304" pitchFamily="18" charset="0"/>
                </a:rPr>
                <a:t>loại</a:t>
              </a:r>
              <a:endParaRPr lang="en-US" sz="2800" b="1" dirty="0">
                <a:solidFill>
                  <a:srgbClr val="00B050"/>
                </a:solidFill>
                <a:latin typeface="Times New Roman" panose="02020603050405020304" pitchFamily="18" charset="0"/>
                <a:cs typeface="Times New Roman" panose="02020603050405020304" pitchFamily="18" charset="0"/>
              </a:endParaRPr>
            </a:p>
            <a:p>
              <a:pPr algn="ctr"/>
              <a:r>
                <a:rPr lang="en-US" sz="1600" i="1" dirty="0">
                  <a:solidFill>
                    <a:srgbClr val="00B050"/>
                  </a:solidFill>
                  <a:latin typeface="Times New Roman" panose="02020603050405020304" pitchFamily="18" charset="0"/>
                  <a:cs typeface="Times New Roman" panose="02020603050405020304" pitchFamily="18" charset="0"/>
                </a:rPr>
                <a:t>(</a:t>
              </a:r>
              <a:r>
                <a:rPr lang="en-US" sz="1600" i="1" dirty="0" err="1">
                  <a:solidFill>
                    <a:srgbClr val="00B050"/>
                  </a:solidFill>
                  <a:latin typeface="Times New Roman" panose="02020603050405020304" pitchFamily="18" charset="0"/>
                  <a:cs typeface="Times New Roman" panose="02020603050405020304" pitchFamily="18" charset="0"/>
                </a:rPr>
                <a:t>kèm</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hóa</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trị</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nếu</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kim</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loại</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có</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nhiều</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hóa</a:t>
              </a:r>
              <a:r>
                <a:rPr lang="en-US" sz="1600" i="1" dirty="0">
                  <a:solidFill>
                    <a:srgbClr val="00B050"/>
                  </a:solidFill>
                  <a:latin typeface="Times New Roman" panose="02020603050405020304" pitchFamily="18" charset="0"/>
                  <a:cs typeface="Times New Roman" panose="02020603050405020304" pitchFamily="18" charset="0"/>
                </a:rPr>
                <a:t> </a:t>
              </a:r>
              <a:r>
                <a:rPr lang="en-US" sz="1600" i="1" dirty="0" err="1">
                  <a:solidFill>
                    <a:srgbClr val="00B050"/>
                  </a:solidFill>
                  <a:latin typeface="Times New Roman" panose="02020603050405020304" pitchFamily="18" charset="0"/>
                  <a:cs typeface="Times New Roman" panose="02020603050405020304" pitchFamily="18" charset="0"/>
                </a:rPr>
                <a:t>trị</a:t>
              </a:r>
              <a:r>
                <a:rPr lang="en-US" sz="1600" i="1" dirty="0">
                  <a:solidFill>
                    <a:srgbClr val="00B050"/>
                  </a:solidFill>
                  <a:latin typeface="Times New Roman" panose="02020603050405020304" pitchFamily="18" charset="0"/>
                  <a:cs typeface="Times New Roman" panose="02020603050405020304" pitchFamily="18" charset="0"/>
                </a:rPr>
                <a:t>)</a:t>
              </a:r>
              <a:endParaRPr lang="en-US" sz="1600" i="1" dirty="0">
                <a:solidFill>
                  <a:srgbClr val="00B050"/>
                </a:solidFill>
                <a:latin typeface="Times New Roman" panose="02020603050405020304" pitchFamily="18" charset="0"/>
                <a:cs typeface="Times New Roman" panose="02020603050405020304" pitchFamily="18" charset="0"/>
              </a:endParaRPr>
            </a:p>
          </p:txBody>
        </p:sp>
      </p:grpSp>
      <p:grpSp>
        <p:nvGrpSpPr>
          <p:cNvPr id="21" name="Group 20"/>
          <p:cNvGrpSpPr/>
          <p:nvPr/>
        </p:nvGrpSpPr>
        <p:grpSpPr>
          <a:xfrm>
            <a:off x="4958289" y="775763"/>
            <a:ext cx="4136812" cy="1030115"/>
            <a:chOff x="5888278" y="824797"/>
            <a:chExt cx="2318709" cy="1030115"/>
          </a:xfrm>
        </p:grpSpPr>
        <p:sp>
          <p:nvSpPr>
            <p:cNvPr id="50" name="Rectangle: Top Corners Rounded 49"/>
            <p:cNvSpPr/>
            <p:nvPr/>
          </p:nvSpPr>
          <p:spPr>
            <a:xfrm rot="5400000">
              <a:off x="6532575" y="180500"/>
              <a:ext cx="1030115" cy="2318709"/>
            </a:xfrm>
            <a:prstGeom prst="round2SameRect">
              <a:avLst/>
            </a:prstGeom>
            <a:solidFill>
              <a:schemeClr val="tx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51" name="TextBox 50"/>
            <p:cNvSpPr txBox="1"/>
            <p:nvPr/>
          </p:nvSpPr>
          <p:spPr>
            <a:xfrm>
              <a:off x="6135617" y="1028499"/>
              <a:ext cx="2071370" cy="646331"/>
            </a:xfrm>
            <a:prstGeom prst="rect">
              <a:avLst/>
            </a:prstGeom>
            <a:noFill/>
          </p:spPr>
          <p:txBody>
            <a:bodyPr wrap="square" rtlCol="0">
              <a:spAutoFit/>
            </a:bodyPr>
            <a:lstStyle/>
            <a:p>
              <a:r>
                <a:rPr lang="en-US" sz="3600" dirty="0">
                  <a:solidFill>
                    <a:srgbClr val="7030A0"/>
                  </a:solidFill>
                  <a:latin typeface="Times New Roman" panose="02020603050405020304" pitchFamily="18" charset="0"/>
                  <a:cs typeface="Times New Roman" panose="02020603050405020304" pitchFamily="18" charset="0"/>
                </a:rPr>
                <a:t>hydroxide</a:t>
              </a:r>
              <a:endParaRPr lang="en-US" sz="3600" dirty="0">
                <a:solidFill>
                  <a:srgbClr val="7030A0"/>
                </a:solidFill>
                <a:latin typeface="Times New Roman" panose="02020603050405020304" pitchFamily="18" charset="0"/>
                <a:cs typeface="Times New Roman" panose="02020603050405020304" pitchFamily="18" charset="0"/>
              </a:endParaRPr>
            </a:p>
          </p:txBody>
        </p:sp>
      </p:grpSp>
      <p:sp>
        <p:nvSpPr>
          <p:cNvPr id="52" name="TextBox 51"/>
          <p:cNvSpPr txBox="1"/>
          <p:nvPr/>
        </p:nvSpPr>
        <p:spPr>
          <a:xfrm>
            <a:off x="4623327" y="988008"/>
            <a:ext cx="568836" cy="646331"/>
          </a:xfrm>
          <a:custGeom>
            <a:avLst/>
            <a:gdLst/>
            <a:ahLst/>
            <a:cxnLst/>
            <a:rect l="l" t="t" r="r" b="b"/>
            <a:pathLst>
              <a:path w="453354" h="442405">
                <a:moveTo>
                  <a:pt x="173181" y="0"/>
                </a:moveTo>
                <a:lnTo>
                  <a:pt x="188608" y="995"/>
                </a:lnTo>
                <a:lnTo>
                  <a:pt x="213988" y="3981"/>
                </a:lnTo>
                <a:lnTo>
                  <a:pt x="230410" y="3981"/>
                </a:lnTo>
                <a:lnTo>
                  <a:pt x="253799" y="1990"/>
                </a:lnTo>
                <a:lnTo>
                  <a:pt x="277188" y="1990"/>
                </a:lnTo>
                <a:lnTo>
                  <a:pt x="288634" y="3981"/>
                </a:lnTo>
                <a:lnTo>
                  <a:pt x="295601" y="7962"/>
                </a:lnTo>
                <a:lnTo>
                  <a:pt x="299582" y="14929"/>
                </a:lnTo>
                <a:lnTo>
                  <a:pt x="301573" y="27370"/>
                </a:lnTo>
                <a:lnTo>
                  <a:pt x="301573" y="62205"/>
                </a:lnTo>
                <a:lnTo>
                  <a:pt x="300578" y="78130"/>
                </a:lnTo>
                <a:lnTo>
                  <a:pt x="298587" y="101519"/>
                </a:lnTo>
                <a:lnTo>
                  <a:pt x="299582" y="115951"/>
                </a:lnTo>
                <a:lnTo>
                  <a:pt x="299582" y="124411"/>
                </a:lnTo>
                <a:lnTo>
                  <a:pt x="302568" y="135359"/>
                </a:lnTo>
                <a:lnTo>
                  <a:pt x="306549" y="142326"/>
                </a:lnTo>
                <a:lnTo>
                  <a:pt x="313019" y="145810"/>
                </a:lnTo>
                <a:lnTo>
                  <a:pt x="323967" y="147800"/>
                </a:lnTo>
                <a:lnTo>
                  <a:pt x="348351" y="147800"/>
                </a:lnTo>
                <a:lnTo>
                  <a:pt x="401599" y="144814"/>
                </a:lnTo>
                <a:lnTo>
                  <a:pt x="418022" y="145810"/>
                </a:lnTo>
                <a:lnTo>
                  <a:pt x="425984" y="146805"/>
                </a:lnTo>
                <a:lnTo>
                  <a:pt x="439420" y="148795"/>
                </a:lnTo>
                <a:lnTo>
                  <a:pt x="448378" y="156758"/>
                </a:lnTo>
                <a:lnTo>
                  <a:pt x="453354" y="171189"/>
                </a:lnTo>
                <a:lnTo>
                  <a:pt x="453354" y="188607"/>
                </a:lnTo>
                <a:lnTo>
                  <a:pt x="452359" y="213987"/>
                </a:lnTo>
                <a:lnTo>
                  <a:pt x="452359" y="231404"/>
                </a:lnTo>
                <a:lnTo>
                  <a:pt x="453354" y="248324"/>
                </a:lnTo>
                <a:lnTo>
                  <a:pt x="452359" y="265742"/>
                </a:lnTo>
                <a:lnTo>
                  <a:pt x="451364" y="273206"/>
                </a:lnTo>
                <a:lnTo>
                  <a:pt x="449373" y="285150"/>
                </a:lnTo>
                <a:lnTo>
                  <a:pt x="443401" y="292117"/>
                </a:lnTo>
                <a:lnTo>
                  <a:pt x="437430" y="295600"/>
                </a:lnTo>
                <a:lnTo>
                  <a:pt x="424989" y="297591"/>
                </a:lnTo>
                <a:lnTo>
                  <a:pt x="406576" y="299581"/>
                </a:lnTo>
                <a:lnTo>
                  <a:pt x="383187" y="298586"/>
                </a:lnTo>
                <a:lnTo>
                  <a:pt x="367760" y="297591"/>
                </a:lnTo>
                <a:lnTo>
                  <a:pt x="344370" y="295600"/>
                </a:lnTo>
                <a:lnTo>
                  <a:pt x="323967" y="295600"/>
                </a:lnTo>
                <a:lnTo>
                  <a:pt x="314014" y="297591"/>
                </a:lnTo>
                <a:lnTo>
                  <a:pt x="306549" y="300577"/>
                </a:lnTo>
                <a:lnTo>
                  <a:pt x="302568" y="306549"/>
                </a:lnTo>
                <a:lnTo>
                  <a:pt x="299582" y="319985"/>
                </a:lnTo>
                <a:lnTo>
                  <a:pt x="299582" y="328942"/>
                </a:lnTo>
                <a:lnTo>
                  <a:pt x="298587" y="344369"/>
                </a:lnTo>
                <a:lnTo>
                  <a:pt x="301573" y="390153"/>
                </a:lnTo>
                <a:lnTo>
                  <a:pt x="300578" y="406575"/>
                </a:lnTo>
                <a:lnTo>
                  <a:pt x="300578" y="415533"/>
                </a:lnTo>
                <a:lnTo>
                  <a:pt x="298587" y="429964"/>
                </a:lnTo>
                <a:lnTo>
                  <a:pt x="291620" y="437927"/>
                </a:lnTo>
                <a:lnTo>
                  <a:pt x="278184" y="442405"/>
                </a:lnTo>
                <a:lnTo>
                  <a:pt x="256785" y="442405"/>
                </a:lnTo>
                <a:lnTo>
                  <a:pt x="230410" y="440912"/>
                </a:lnTo>
                <a:lnTo>
                  <a:pt x="213988" y="439917"/>
                </a:lnTo>
                <a:lnTo>
                  <a:pt x="191594" y="442405"/>
                </a:lnTo>
                <a:lnTo>
                  <a:pt x="175171" y="440912"/>
                </a:lnTo>
                <a:lnTo>
                  <a:pt x="168204" y="438922"/>
                </a:lnTo>
                <a:lnTo>
                  <a:pt x="154768" y="435936"/>
                </a:lnTo>
                <a:lnTo>
                  <a:pt x="146806" y="428969"/>
                </a:lnTo>
                <a:lnTo>
                  <a:pt x="144815" y="414537"/>
                </a:lnTo>
                <a:lnTo>
                  <a:pt x="143820" y="397120"/>
                </a:lnTo>
                <a:lnTo>
                  <a:pt x="142825" y="381195"/>
                </a:lnTo>
                <a:lnTo>
                  <a:pt x="145810" y="340388"/>
                </a:lnTo>
                <a:lnTo>
                  <a:pt x="144815" y="324961"/>
                </a:lnTo>
                <a:lnTo>
                  <a:pt x="144815" y="318990"/>
                </a:lnTo>
                <a:lnTo>
                  <a:pt x="140834" y="304558"/>
                </a:lnTo>
                <a:lnTo>
                  <a:pt x="132374" y="297591"/>
                </a:lnTo>
                <a:lnTo>
                  <a:pt x="120431" y="296596"/>
                </a:lnTo>
                <a:lnTo>
                  <a:pt x="52751" y="296596"/>
                </a:lnTo>
                <a:lnTo>
                  <a:pt x="36826" y="295600"/>
                </a:lnTo>
                <a:lnTo>
                  <a:pt x="27371" y="295600"/>
                </a:lnTo>
                <a:lnTo>
                  <a:pt x="12442" y="291122"/>
                </a:lnTo>
                <a:lnTo>
                  <a:pt x="2986" y="285150"/>
                </a:lnTo>
                <a:lnTo>
                  <a:pt x="995" y="272211"/>
                </a:lnTo>
                <a:lnTo>
                  <a:pt x="0" y="262756"/>
                </a:lnTo>
                <a:lnTo>
                  <a:pt x="995" y="245338"/>
                </a:lnTo>
                <a:lnTo>
                  <a:pt x="2986" y="230409"/>
                </a:lnTo>
                <a:lnTo>
                  <a:pt x="3981" y="213987"/>
                </a:lnTo>
                <a:lnTo>
                  <a:pt x="1991" y="188607"/>
                </a:lnTo>
                <a:lnTo>
                  <a:pt x="3981" y="171189"/>
                </a:lnTo>
                <a:lnTo>
                  <a:pt x="6967" y="156758"/>
                </a:lnTo>
                <a:lnTo>
                  <a:pt x="14432" y="148795"/>
                </a:lnTo>
                <a:lnTo>
                  <a:pt x="27371" y="146805"/>
                </a:lnTo>
                <a:lnTo>
                  <a:pt x="52751" y="146805"/>
                </a:lnTo>
                <a:lnTo>
                  <a:pt x="86591" y="148795"/>
                </a:lnTo>
                <a:lnTo>
                  <a:pt x="120431" y="146805"/>
                </a:lnTo>
                <a:lnTo>
                  <a:pt x="132374" y="144814"/>
                </a:lnTo>
                <a:lnTo>
                  <a:pt x="139839" y="142326"/>
                </a:lnTo>
                <a:lnTo>
                  <a:pt x="144815" y="135359"/>
                </a:lnTo>
                <a:lnTo>
                  <a:pt x="146806" y="124411"/>
                </a:lnTo>
                <a:lnTo>
                  <a:pt x="147801" y="109979"/>
                </a:lnTo>
                <a:lnTo>
                  <a:pt x="146806" y="94552"/>
                </a:lnTo>
                <a:lnTo>
                  <a:pt x="144815" y="52750"/>
                </a:lnTo>
                <a:lnTo>
                  <a:pt x="144815" y="27370"/>
                </a:lnTo>
                <a:lnTo>
                  <a:pt x="146806" y="13934"/>
                </a:lnTo>
                <a:lnTo>
                  <a:pt x="150787" y="5972"/>
                </a:lnTo>
                <a:lnTo>
                  <a:pt x="155763" y="1990"/>
                </a:lnTo>
                <a:lnTo>
                  <a:pt x="166214" y="995"/>
                </a:lnTo>
                <a:close/>
              </a:path>
            </a:pathLst>
          </a:custGeom>
          <a:solidFill>
            <a:srgbClr val="FF99FF"/>
          </a:solidFill>
          <a:ln>
            <a:noFill/>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noAutofit/>
          </a:bodyPr>
          <a:lstStyle/>
          <a:p>
            <a:pPr algn="ctr">
              <a:lnSpc>
                <a:spcPct val="150000"/>
              </a:lnSpc>
            </a:pPr>
            <a:endParaRPr lang="en-US" sz="8000" b="1" dirty="0">
              <a:solidFill>
                <a:schemeClr val="bg2"/>
              </a:solidFill>
              <a:latin typeface="Times New Roman" panose="02020603050405020304" pitchFamily="18" charset="0"/>
              <a:cs typeface="Times New Roman" panose="02020603050405020304" pitchFamily="18" charset="0"/>
            </a:endParaRPr>
          </a:p>
        </p:txBody>
      </p:sp>
      <p:graphicFrame>
        <p:nvGraphicFramePr>
          <p:cNvPr id="53" name="Table 74"/>
          <p:cNvGraphicFramePr>
            <a:graphicFrameLocks noGrp="1"/>
          </p:cNvGraphicFramePr>
          <p:nvPr/>
        </p:nvGraphicFramePr>
        <p:xfrm>
          <a:off x="1069776" y="2573086"/>
          <a:ext cx="6877602" cy="2377440"/>
        </p:xfrm>
        <a:graphic>
          <a:graphicData uri="http://schemas.openxmlformats.org/drawingml/2006/table">
            <a:tbl>
              <a:tblPr firstRow="1" bandRow="1">
                <a:tableStyleId>{5DA37D80-6434-44D0-A028-1B22A696006F}</a:tableStyleId>
              </a:tblPr>
              <a:tblGrid>
                <a:gridCol w="2292534"/>
                <a:gridCol w="2292534"/>
                <a:gridCol w="2292534"/>
              </a:tblGrid>
              <a:tr h="370840">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a:t>
                      </a:r>
                      <a:r>
                        <a:rPr lang="en-US" sz="2000" b="0" cap="none" spc="0" dirty="0" err="1">
                          <a:ln w="0"/>
                          <a:solidFill>
                            <a:srgbClr val="7030A0"/>
                          </a:solidFill>
                          <a:effectLst/>
                          <a:latin typeface="Times New Roman" panose="02020603050405020304" pitchFamily="18" charset="0"/>
                          <a:cs typeface="Times New Roman" panose="02020603050405020304" pitchFamily="18" charset="0"/>
                        </a:rPr>
                        <a:t>tử</a:t>
                      </a:r>
                      <a:r>
                        <a:rPr lang="en-US" sz="2000" b="0" cap="none" spc="0" dirty="0">
                          <a:ln w="0"/>
                          <a:solidFill>
                            <a:srgbClr val="7030A0"/>
                          </a:solidFill>
                          <a:effectLst/>
                          <a:latin typeface="Times New Roman" panose="02020603050405020304" pitchFamily="18" charset="0"/>
                          <a:cs typeface="Times New Roman" panose="02020603050405020304" pitchFamily="18" charset="0"/>
                        </a:rPr>
                        <a:t> base</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Tên gọi</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loại</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bl>
          </a:graphicData>
        </a:graphic>
      </p:graphicFrame>
      <p:sp>
        <p:nvSpPr>
          <p:cNvPr id="54" name="TextBox 53"/>
          <p:cNvSpPr txBox="1"/>
          <p:nvPr/>
        </p:nvSpPr>
        <p:spPr>
          <a:xfrm>
            <a:off x="3412759" y="3077388"/>
            <a:ext cx="2191636" cy="400110"/>
          </a:xfrm>
          <a:prstGeom prst="rect">
            <a:avLst/>
          </a:prstGeom>
          <a:noFill/>
        </p:spPr>
        <p:txBody>
          <a:bodyPr wrap="square" rtlCol="0">
            <a:spAutoFit/>
          </a:bodyPr>
          <a:lstStyle/>
          <a:p>
            <a:pPr algn="ctr"/>
            <a:r>
              <a:rPr lang="en-US" sz="2000" i="1" dirty="0">
                <a:ln w="0"/>
                <a:latin typeface="Times New Roman" panose="02020603050405020304" pitchFamily="18" charset="0"/>
                <a:cs typeface="Times New Roman" panose="02020603050405020304" pitchFamily="18" charset="0"/>
              </a:rPr>
              <a:t>Calcium</a:t>
            </a:r>
            <a:r>
              <a:rPr lang="en-US" sz="2000" b="0" i="1" cap="none" spc="0" dirty="0">
                <a:ln w="0"/>
                <a:latin typeface="Times New Roman" panose="02020603050405020304" pitchFamily="18" charset="0"/>
                <a:cs typeface="Times New Roman" panose="02020603050405020304" pitchFamily="18" charset="0"/>
              </a:rPr>
              <a:t> hydroxide</a:t>
            </a:r>
            <a:endParaRPr lang="en-US" sz="2000" b="0" i="1" cap="none" spc="0" dirty="0">
              <a:ln w="0"/>
              <a:latin typeface="Times New Roman" panose="02020603050405020304" pitchFamily="18" charset="0"/>
              <a:cs typeface="Times New Roman" panose="02020603050405020304" pitchFamily="18" charset="0"/>
            </a:endParaRPr>
          </a:p>
        </p:txBody>
      </p:sp>
      <p:sp>
        <p:nvSpPr>
          <p:cNvPr id="55" name="TextBox 54"/>
          <p:cNvSpPr txBox="1"/>
          <p:nvPr/>
        </p:nvSpPr>
        <p:spPr>
          <a:xfrm>
            <a:off x="1397570" y="3110156"/>
            <a:ext cx="1451610" cy="400110"/>
          </a:xfrm>
          <a:prstGeom prst="rect">
            <a:avLst/>
          </a:prstGeom>
          <a:noFill/>
        </p:spPr>
        <p:txBody>
          <a:bodyPr wrap="square" rtlCol="0">
            <a:spAutoFit/>
          </a:bodyPr>
          <a:lstStyle/>
          <a:p>
            <a:pPr algn="ctr"/>
            <a:r>
              <a:rPr lang="en-US" sz="2000" dirty="0">
                <a:ln w="0"/>
                <a:latin typeface="Times New Roman" panose="02020603050405020304" pitchFamily="18" charset="0"/>
                <a:cs typeface="Times New Roman" panose="02020603050405020304" pitchFamily="18" charset="0"/>
              </a:rPr>
              <a:t>Ca</a:t>
            </a:r>
            <a:r>
              <a:rPr lang="en-US" sz="2000" b="0" cap="none" spc="0" dirty="0">
                <a:ln w="0"/>
                <a:latin typeface="Times New Roman" panose="02020603050405020304" pitchFamily="18" charset="0"/>
                <a:cs typeface="Times New Roman" panose="02020603050405020304" pitchFamily="18" charset="0"/>
              </a:rPr>
              <a:t>(OH)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sp>
        <p:nvSpPr>
          <p:cNvPr id="57" name="TextBox 56"/>
          <p:cNvSpPr txBox="1"/>
          <p:nvPr/>
        </p:nvSpPr>
        <p:spPr>
          <a:xfrm>
            <a:off x="3456208" y="3761806"/>
            <a:ext cx="2041560" cy="400110"/>
          </a:xfrm>
          <a:prstGeom prst="rect">
            <a:avLst/>
          </a:prstGeom>
          <a:noFill/>
        </p:spPr>
        <p:txBody>
          <a:bodyPr wrap="square">
            <a:spAutoFit/>
          </a:bodyPr>
          <a:lstStyle/>
          <a:p>
            <a:pPr algn="ctr"/>
            <a:r>
              <a:rPr lang="en-US" sz="2000" b="0" i="1" cap="none" spc="0" dirty="0">
                <a:ln w="0"/>
                <a:latin typeface="Times New Roman" panose="02020603050405020304" pitchFamily="18" charset="0"/>
                <a:cs typeface="Times New Roman" panose="02020603050405020304" pitchFamily="18" charset="0"/>
              </a:rPr>
              <a:t>Sodium </a:t>
            </a:r>
            <a:r>
              <a:rPr lang="en-US" sz="2000" i="1" dirty="0">
                <a:ln w="0"/>
                <a:latin typeface="Times New Roman" panose="02020603050405020304" pitchFamily="18" charset="0"/>
                <a:cs typeface="Times New Roman" panose="02020603050405020304" pitchFamily="18" charset="0"/>
              </a:rPr>
              <a:t>hydroxide </a:t>
            </a:r>
            <a:endParaRPr lang="en-US" sz="2000" b="0" i="1" cap="none" spc="0" dirty="0">
              <a:ln w="0"/>
              <a:latin typeface="Times New Roman" panose="02020603050405020304" pitchFamily="18" charset="0"/>
              <a:cs typeface="Times New Roman" panose="02020603050405020304" pitchFamily="18" charset="0"/>
            </a:endParaRPr>
          </a:p>
        </p:txBody>
      </p:sp>
      <p:sp>
        <p:nvSpPr>
          <p:cNvPr id="59" name="TextBox 58"/>
          <p:cNvSpPr txBox="1"/>
          <p:nvPr/>
        </p:nvSpPr>
        <p:spPr>
          <a:xfrm>
            <a:off x="3412759" y="4399586"/>
            <a:ext cx="2268538" cy="400110"/>
          </a:xfrm>
          <a:prstGeom prst="rect">
            <a:avLst/>
          </a:prstGeom>
          <a:noFill/>
        </p:spPr>
        <p:txBody>
          <a:bodyPr wrap="square">
            <a:spAutoFit/>
          </a:bodyPr>
          <a:lstStyle/>
          <a:p>
            <a:pPr algn="ctr"/>
            <a:r>
              <a:rPr lang="en-US" sz="2000" i="1" dirty="0">
                <a:ln w="0"/>
                <a:latin typeface="Times New Roman" panose="02020603050405020304" pitchFamily="18" charset="0"/>
                <a:cs typeface="Times New Roman" panose="02020603050405020304" pitchFamily="18" charset="0"/>
              </a:rPr>
              <a:t>Iron</a:t>
            </a:r>
            <a:r>
              <a:rPr lang="en-US" sz="2000" b="0" i="1" cap="none" spc="0" dirty="0">
                <a:ln w="0"/>
                <a:latin typeface="Times New Roman" panose="02020603050405020304" pitchFamily="18" charset="0"/>
                <a:cs typeface="Times New Roman" panose="02020603050405020304" pitchFamily="18" charset="0"/>
              </a:rPr>
              <a:t> (II) </a:t>
            </a:r>
            <a:r>
              <a:rPr lang="en-US" sz="2000" i="1" dirty="0">
                <a:ln w="0"/>
                <a:latin typeface="Times New Roman" panose="02020603050405020304" pitchFamily="18" charset="0"/>
                <a:cs typeface="Times New Roman" panose="02020603050405020304" pitchFamily="18" charset="0"/>
              </a:rPr>
              <a:t>hydroxide</a:t>
            </a:r>
            <a:endParaRPr lang="en-US" sz="2000" b="0" i="1" cap="none" spc="0" dirty="0">
              <a:ln w="0"/>
              <a:latin typeface="Times New Roman" panose="02020603050405020304" pitchFamily="18" charset="0"/>
              <a:cs typeface="Times New Roman" panose="02020603050405020304" pitchFamily="18" charset="0"/>
            </a:endParaRPr>
          </a:p>
        </p:txBody>
      </p:sp>
      <p:sp>
        <p:nvSpPr>
          <p:cNvPr id="61" name="TextBox 60"/>
          <p:cNvSpPr txBox="1"/>
          <p:nvPr/>
        </p:nvSpPr>
        <p:spPr>
          <a:xfrm>
            <a:off x="1588940" y="3817924"/>
            <a:ext cx="1112898" cy="461665"/>
          </a:xfrm>
          <a:prstGeom prst="rect">
            <a:avLst/>
          </a:prstGeom>
          <a:noFill/>
        </p:spPr>
        <p:txBody>
          <a:bodyPr wrap="square">
            <a:spAutoFit/>
          </a:bodyPr>
          <a:lstStyle/>
          <a:p>
            <a:pPr algn="ctr"/>
            <a:r>
              <a:rPr lang="en-US" sz="2400" b="0" cap="none" spc="0" dirty="0">
                <a:ln w="0"/>
                <a:latin typeface="Times New Roman" panose="02020603050405020304" pitchFamily="18" charset="0"/>
                <a:cs typeface="Times New Roman" panose="02020603050405020304" pitchFamily="18" charset="0"/>
              </a:rPr>
              <a:t>KOH</a:t>
            </a:r>
            <a:endParaRPr lang="en-US" sz="2400" b="0" cap="none" spc="0" dirty="0">
              <a:ln w="0"/>
              <a:latin typeface="Times New Roman" panose="02020603050405020304" pitchFamily="18" charset="0"/>
              <a:cs typeface="Times New Roman" panose="02020603050405020304" pitchFamily="18" charset="0"/>
            </a:endParaRPr>
          </a:p>
        </p:txBody>
      </p:sp>
      <p:sp>
        <p:nvSpPr>
          <p:cNvPr id="62" name="TextBox 61"/>
          <p:cNvSpPr txBox="1"/>
          <p:nvPr/>
        </p:nvSpPr>
        <p:spPr>
          <a:xfrm>
            <a:off x="1397570" y="4455069"/>
            <a:ext cx="1383907" cy="400110"/>
          </a:xfrm>
          <a:prstGeom prst="rect">
            <a:avLst/>
          </a:prstGeom>
          <a:noFill/>
        </p:spPr>
        <p:txBody>
          <a:bodyPr wrap="square">
            <a:spAutoFit/>
          </a:bodyPr>
          <a:lstStyle/>
          <a:p>
            <a:pPr algn="ctr"/>
            <a:r>
              <a:rPr lang="en-US" sz="2000" b="0" cap="none" spc="0" dirty="0">
                <a:ln w="0"/>
                <a:latin typeface="Times New Roman" panose="02020603050405020304" pitchFamily="18" charset="0"/>
                <a:cs typeface="Times New Roman" panose="02020603050405020304" pitchFamily="18" charset="0"/>
              </a:rPr>
              <a:t>Fe(OH)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grpSp>
        <p:nvGrpSpPr>
          <p:cNvPr id="63" name="Group 62"/>
          <p:cNvGrpSpPr/>
          <p:nvPr/>
        </p:nvGrpSpPr>
        <p:grpSpPr>
          <a:xfrm>
            <a:off x="-367232" y="1233470"/>
            <a:ext cx="4580502" cy="1739900"/>
            <a:chOff x="951255" y="1383168"/>
            <a:chExt cx="4580502" cy="1739900"/>
          </a:xfrm>
        </p:grpSpPr>
        <p:sp>
          <p:nvSpPr>
            <p:cNvPr id="64" name="Google Shape;1381;p53"/>
            <p:cNvSpPr/>
            <p:nvPr/>
          </p:nvSpPr>
          <p:spPr>
            <a:xfrm>
              <a:off x="1908159" y="1992388"/>
              <a:ext cx="3623598" cy="579362"/>
            </a:xfrm>
            <a:custGeom>
              <a:avLst/>
              <a:gdLst/>
              <a:ahLst/>
              <a:cxnLst/>
              <a:rect l="l" t="t" r="r" b="b"/>
              <a:pathLst>
                <a:path w="275471" h="203163" extrusionOk="0">
                  <a:moveTo>
                    <a:pt x="71694" y="1"/>
                  </a:moveTo>
                  <a:cubicBezTo>
                    <a:pt x="45546" y="1"/>
                    <a:pt x="8051" y="1070"/>
                    <a:pt x="5199" y="3374"/>
                  </a:cubicBezTo>
                  <a:cubicBezTo>
                    <a:pt x="1903" y="6163"/>
                    <a:pt x="3931" y="76647"/>
                    <a:pt x="5199" y="95916"/>
                  </a:cubicBezTo>
                  <a:cubicBezTo>
                    <a:pt x="6593" y="115185"/>
                    <a:pt x="1" y="192261"/>
                    <a:pt x="5199" y="198726"/>
                  </a:cubicBezTo>
                  <a:cubicBezTo>
                    <a:pt x="8875" y="203163"/>
                    <a:pt x="42342" y="201895"/>
                    <a:pt x="75556" y="202529"/>
                  </a:cubicBezTo>
                  <a:cubicBezTo>
                    <a:pt x="91308" y="202828"/>
                    <a:pt x="117361" y="202958"/>
                    <a:pt x="142110" y="202958"/>
                  </a:cubicBezTo>
                  <a:cubicBezTo>
                    <a:pt x="169742" y="202958"/>
                    <a:pt x="195747" y="202796"/>
                    <a:pt x="203973" y="202529"/>
                  </a:cubicBezTo>
                  <a:cubicBezTo>
                    <a:pt x="205500" y="202479"/>
                    <a:pt x="207308" y="202459"/>
                    <a:pt x="209334" y="202459"/>
                  </a:cubicBezTo>
                  <a:cubicBezTo>
                    <a:pt x="218886" y="202459"/>
                    <a:pt x="233263" y="202914"/>
                    <a:pt x="245652" y="202914"/>
                  </a:cubicBezTo>
                  <a:cubicBezTo>
                    <a:pt x="257469" y="202914"/>
                    <a:pt x="267477" y="202500"/>
                    <a:pt x="269766" y="200881"/>
                  </a:cubicBezTo>
                  <a:cubicBezTo>
                    <a:pt x="274964" y="197078"/>
                    <a:pt x="274457" y="153469"/>
                    <a:pt x="274457" y="142694"/>
                  </a:cubicBezTo>
                  <a:cubicBezTo>
                    <a:pt x="274457" y="131918"/>
                    <a:pt x="275090" y="92620"/>
                    <a:pt x="273823" y="80957"/>
                  </a:cubicBezTo>
                  <a:cubicBezTo>
                    <a:pt x="272428" y="69294"/>
                    <a:pt x="275471" y="7684"/>
                    <a:pt x="270273" y="4388"/>
                  </a:cubicBezTo>
                  <a:cubicBezTo>
                    <a:pt x="266730" y="2141"/>
                    <a:pt x="243866" y="1721"/>
                    <a:pt x="221235" y="1721"/>
                  </a:cubicBezTo>
                  <a:cubicBezTo>
                    <a:pt x="210667" y="1721"/>
                    <a:pt x="200151" y="1812"/>
                    <a:pt x="191676" y="1853"/>
                  </a:cubicBezTo>
                  <a:cubicBezTo>
                    <a:pt x="190156" y="1858"/>
                    <a:pt x="188610" y="1861"/>
                    <a:pt x="187043" y="1861"/>
                  </a:cubicBezTo>
                  <a:cubicBezTo>
                    <a:pt x="152268" y="1861"/>
                    <a:pt x="106562" y="563"/>
                    <a:pt x="82908" y="78"/>
                  </a:cubicBezTo>
                  <a:cubicBezTo>
                    <a:pt x="79561" y="27"/>
                    <a:pt x="75765" y="1"/>
                    <a:pt x="71694" y="1"/>
                  </a:cubicBez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algn="ctr">
                <a:lnSpc>
                  <a:spcPct val="150000"/>
                </a:lnSpc>
              </a:pPr>
              <a:r>
                <a:rPr lang="en-US" sz="2800" dirty="0" err="1">
                  <a:solidFill>
                    <a:srgbClr val="FF0000"/>
                  </a:solidFill>
                  <a:latin typeface="Times New Roman" panose="02020603050405020304" pitchFamily="18" charset="0"/>
                  <a:cs typeface="Times New Roman" panose="02020603050405020304" pitchFamily="18" charset="0"/>
                </a:rPr>
                <a:t>Hoàn</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thành</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bảng</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sau</a:t>
              </a:r>
              <a:r>
                <a:rPr lang="en-US" sz="2800" dirty="0">
                  <a:solidFill>
                    <a:srgbClr val="FF0000"/>
                  </a:solidFill>
                  <a:latin typeface="Times New Roman" panose="02020603050405020304" pitchFamily="18" charset="0"/>
                  <a:cs typeface="Times New Roman" panose="02020603050405020304" pitchFamily="18" charset="0"/>
                </a:rPr>
                <a:t>:</a:t>
              </a:r>
              <a:endParaRPr lang="en-US" sz="2800" dirty="0">
                <a:solidFill>
                  <a:srgbClr val="FF0000"/>
                </a:solidFill>
                <a:latin typeface="Times New Roman" panose="02020603050405020304" pitchFamily="18" charset="0"/>
                <a:cs typeface="Times New Roman" panose="02020603050405020304" pitchFamily="18" charset="0"/>
              </a:endParaRPr>
            </a:p>
          </p:txBody>
        </p:sp>
        <p:pic>
          <p:nvPicPr>
            <p:cNvPr id="65" name="Picture 2" descr="Hình ảnh Dấu Chấm Hỏi, Câu Hỏi Clipart, Dấu Hỏi Sáng Tạo, Nghi Ngờ miễn phí  tải tập tin PNG PSDComment và Vector"/>
            <p:cNvPicPr>
              <a:picLocks noChangeAspect="1" noChangeArrowheads="1"/>
            </p:cNvPicPr>
            <p:nvPr/>
          </p:nvPicPr>
          <p:blipFill>
            <a:blip r:embed="rId1">
              <a:extLst>
                <a:ext uri="{BEBA8EAE-BF5A-486C-A8C5-ECC9F3942E4B}">
                  <a14:imgProps xmlns:a14="http://schemas.microsoft.com/office/drawing/2010/main">
                    <a14:imgLayer r:embed="rId2">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951255" y="1383168"/>
              <a:ext cx="1739900" cy="17399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22" presetClass="entr" presetSubtype="2" fill="hold" nodeType="withEffect">
                                  <p:stCondLst>
                                    <p:cond delay="500"/>
                                  </p:stCondLst>
                                  <p:childTnLst>
                                    <p:set>
                                      <p:cBhvr>
                                        <p:cTn id="11" dur="1" fill="hold">
                                          <p:stCondLst>
                                            <p:cond delay="0"/>
                                          </p:stCondLst>
                                        </p:cTn>
                                        <p:tgtEl>
                                          <p:spTgt spid="18"/>
                                        </p:tgtEl>
                                        <p:attrNameLst>
                                          <p:attrName>style.visibility</p:attrName>
                                        </p:attrNameLst>
                                      </p:cBhvr>
                                      <p:to>
                                        <p:strVal val="visible"/>
                                      </p:to>
                                    </p:set>
                                    <p:animEffect transition="in" filter="wipe(right)">
                                      <p:cBhvr>
                                        <p:cTn id="12" dur="500"/>
                                        <p:tgtEl>
                                          <p:spTgt spid="18"/>
                                        </p:tgtEl>
                                      </p:cBhvr>
                                    </p:animEffect>
                                  </p:childTnLst>
                                </p:cTn>
                              </p:par>
                              <p:par>
                                <p:cTn id="13" presetID="22" presetClass="entr" presetSubtype="8" fill="hold" nodeType="withEffect">
                                  <p:stCondLst>
                                    <p:cond delay="100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3"/>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500"/>
                                        <p:tgtEl>
                                          <p:spTgt spid="5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500"/>
                                        <p:tgtEl>
                                          <p:spTgt spid="5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500"/>
                                        <p:tgtEl>
                                          <p:spTgt spid="61"/>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500"/>
                                        <p:tgtEl>
                                          <p:spTgt spid="57"/>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fade">
                                      <p:cBhvr>
                                        <p:cTn id="48" dur="5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9"/>
                                        </p:tgtEl>
                                        <p:attrNameLst>
                                          <p:attrName>style.visibility</p:attrName>
                                        </p:attrNameLst>
                                      </p:cBhvr>
                                      <p:to>
                                        <p:strVal val="visible"/>
                                      </p:to>
                                    </p:set>
                                    <p:animEffect transition="in" filter="fade">
                                      <p:cBhvr>
                                        <p:cTn id="5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4" grpId="0"/>
      <p:bldP spid="55" grpId="0"/>
      <p:bldP spid="57" grpId="0"/>
      <p:bldP spid="59" grpId="0"/>
      <p:bldP spid="61" grpId="0"/>
      <p:bldP spid="6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 name="Google Shape;1790;p24"/>
          <p:cNvSpPr txBox="1"/>
          <p:nvPr/>
        </p:nvSpPr>
        <p:spPr>
          <a:xfrm>
            <a:off x="194049" y="3080028"/>
            <a:ext cx="5314764"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vi-VN" sz="72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PHÂN LOẠI BASE </a:t>
            </a:r>
            <a:endParaRPr lang="vi-VN" sz="72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endParaRPr>
          </a:p>
        </p:txBody>
      </p:sp>
      <p:sp>
        <p:nvSpPr>
          <p:cNvPr id="9" name="Google Shape;1797;p24"/>
          <p:cNvSpPr txBox="1"/>
          <p:nvPr/>
        </p:nvSpPr>
        <p:spPr>
          <a:xfrm>
            <a:off x="1978949" y="1133740"/>
            <a:ext cx="1744964"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rPr>
              <a:t>II.</a:t>
            </a:r>
            <a:endPar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Top Corners Rounded 1"/>
          <p:cNvSpPr/>
          <p:nvPr/>
        </p:nvSpPr>
        <p:spPr>
          <a:xfrm rot="5400000">
            <a:off x="4259357" y="-1537"/>
            <a:ext cx="2026189" cy="5315073"/>
          </a:xfrm>
          <a:prstGeom prst="round2SameRect">
            <a:avLst/>
          </a:prstGeom>
          <a:solidFill>
            <a:srgbClr val="FFFF99"/>
          </a:solidFill>
          <a:ln w="635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anose="02020603050405020304" pitchFamily="18" charset="0"/>
              <a:cs typeface="Times New Roman" panose="02020603050405020304" pitchFamily="18" charset="0"/>
            </a:endParaRPr>
          </a:p>
        </p:txBody>
      </p:sp>
      <p:pic>
        <p:nvPicPr>
          <p:cNvPr id="3" name="Picture 2" descr="Hình ảnh Dấu Chấm Hỏi, Câu Hỏi Clipart, Dấu Hỏi Sáng Tạo, Nghi Ngờ miễn phí  tải tập tin PNG PSDComment và Vector"/>
          <p:cNvPicPr>
            <a:picLocks noChangeAspect="1" noChangeArrowheads="1"/>
          </p:cNvPicPr>
          <p:nvPr/>
        </p:nvPicPr>
        <p:blipFill>
          <a:blip r:embed="rId1">
            <a:duotone>
              <a:prstClr val="black"/>
              <a:schemeClr val="accent1">
                <a:tint val="45000"/>
                <a:satMod val="400000"/>
              </a:schemeClr>
            </a:duotone>
            <a:extLst>
              <a:ext uri="{BEBA8EAE-BF5A-486C-A8C5-ECC9F3942E4B}">
                <a14:imgProps xmlns:a14="http://schemas.microsoft.com/office/drawing/2010/main">
                  <a14:imgLayer r:embed="rId2">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7041378" y="1790420"/>
            <a:ext cx="1739900" cy="17399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aphic 3"/>
          <p:cNvGrpSpPr/>
          <p:nvPr/>
        </p:nvGrpSpPr>
        <p:grpSpPr>
          <a:xfrm>
            <a:off x="676460" y="915787"/>
            <a:ext cx="3159806" cy="3311926"/>
            <a:chOff x="1934653" y="-7614092"/>
            <a:chExt cx="2502858" cy="2623351"/>
          </a:xfrm>
        </p:grpSpPr>
        <p:sp>
          <p:nvSpPr>
            <p:cNvPr id="5" name="Freeform: Shape 4"/>
            <p:cNvSpPr/>
            <p:nvPr/>
          </p:nvSpPr>
          <p:spPr>
            <a:xfrm>
              <a:off x="1934653" y="-7614092"/>
              <a:ext cx="2502858" cy="2623351"/>
            </a:xfrm>
            <a:custGeom>
              <a:avLst/>
              <a:gdLst>
                <a:gd name="connsiteX0" fmla="*/ 1604141 w 2502858"/>
                <a:gd name="connsiteY0" fmla="*/ 1957195 h 2623351"/>
                <a:gd name="connsiteX1" fmla="*/ 1705106 w 2502858"/>
                <a:gd name="connsiteY1" fmla="*/ 2104833 h 2623351"/>
                <a:gd name="connsiteX2" fmla="*/ 1745111 w 2502858"/>
                <a:gd name="connsiteY2" fmla="*/ 2194368 h 2623351"/>
                <a:gd name="connsiteX3" fmla="*/ 1646051 w 2502858"/>
                <a:gd name="connsiteY3" fmla="*/ 2343911 h 2623351"/>
                <a:gd name="connsiteX4" fmla="*/ 1662244 w 2502858"/>
                <a:gd name="connsiteY4" fmla="*/ 2400108 h 2623351"/>
                <a:gd name="connsiteX5" fmla="*/ 1611761 w 2502858"/>
                <a:gd name="connsiteY5" fmla="*/ 2477261 h 2623351"/>
                <a:gd name="connsiteX6" fmla="*/ 1584139 w 2502858"/>
                <a:gd name="connsiteY6" fmla="*/ 2506788 h 2623351"/>
                <a:gd name="connsiteX7" fmla="*/ 1569851 w 2502858"/>
                <a:gd name="connsiteY7" fmla="*/ 2565843 h 2623351"/>
                <a:gd name="connsiteX8" fmla="*/ 1666054 w 2502858"/>
                <a:gd name="connsiteY8" fmla="*/ 2575368 h 2623351"/>
                <a:gd name="connsiteX9" fmla="*/ 1756541 w 2502858"/>
                <a:gd name="connsiteY9" fmla="*/ 2591561 h 2623351"/>
                <a:gd name="connsiteX10" fmla="*/ 740224 w 2502858"/>
                <a:gd name="connsiteY10" fmla="*/ 2591561 h 2623351"/>
                <a:gd name="connsiteX11" fmla="*/ 935486 w 2502858"/>
                <a:gd name="connsiteY11" fmla="*/ 2566796 h 2623351"/>
                <a:gd name="connsiteX12" fmla="*/ 925009 w 2502858"/>
                <a:gd name="connsiteY12" fmla="*/ 2535363 h 2623351"/>
                <a:gd name="connsiteX13" fmla="*/ 869764 w 2502858"/>
                <a:gd name="connsiteY13" fmla="*/ 2473450 h 2623351"/>
                <a:gd name="connsiteX14" fmla="*/ 833569 w 2502858"/>
                <a:gd name="connsiteY14" fmla="*/ 2435350 h 2623351"/>
                <a:gd name="connsiteX15" fmla="*/ 762131 w 2502858"/>
                <a:gd name="connsiteY15" fmla="*/ 2360103 h 2623351"/>
                <a:gd name="connsiteX16" fmla="*/ 718316 w 2502858"/>
                <a:gd name="connsiteY16" fmla="*/ 2193415 h 2623351"/>
                <a:gd name="connsiteX17" fmla="*/ 719269 w 2502858"/>
                <a:gd name="connsiteY17" fmla="*/ 2161983 h 2623351"/>
                <a:gd name="connsiteX18" fmla="*/ 692599 w 2502858"/>
                <a:gd name="connsiteY18" fmla="*/ 2145790 h 2623351"/>
                <a:gd name="connsiteX19" fmla="*/ 487811 w 2502858"/>
                <a:gd name="connsiteY19" fmla="*/ 2007678 h 2623351"/>
                <a:gd name="connsiteX20" fmla="*/ 545914 w 2502858"/>
                <a:gd name="connsiteY20" fmla="*/ 1766695 h 2623351"/>
                <a:gd name="connsiteX21" fmla="*/ 546866 w 2502858"/>
                <a:gd name="connsiteY21" fmla="*/ 1736215 h 2623351"/>
                <a:gd name="connsiteX22" fmla="*/ 494479 w 2502858"/>
                <a:gd name="connsiteY22" fmla="*/ 1653348 h 2623351"/>
                <a:gd name="connsiteX23" fmla="*/ 480191 w 2502858"/>
                <a:gd name="connsiteY23" fmla="*/ 1634298 h 2623351"/>
                <a:gd name="connsiteX24" fmla="*/ 291596 w 2502858"/>
                <a:gd name="connsiteY24" fmla="*/ 1334260 h 2623351"/>
                <a:gd name="connsiteX25" fmla="*/ 283976 w 2502858"/>
                <a:gd name="connsiteY25" fmla="*/ 1105660 h 2623351"/>
                <a:gd name="connsiteX26" fmla="*/ 256354 w 2502858"/>
                <a:gd name="connsiteY26" fmla="*/ 1064703 h 2623351"/>
                <a:gd name="connsiteX27" fmla="*/ 66806 w 2502858"/>
                <a:gd name="connsiteY27" fmla="*/ 945640 h 2623351"/>
                <a:gd name="connsiteX28" fmla="*/ 63949 w 2502858"/>
                <a:gd name="connsiteY28" fmla="*/ 651318 h 2623351"/>
                <a:gd name="connsiteX29" fmla="*/ 288739 w 2502858"/>
                <a:gd name="connsiteY29" fmla="*/ 517015 h 2623351"/>
                <a:gd name="connsiteX30" fmla="*/ 418279 w 2502858"/>
                <a:gd name="connsiteY30" fmla="*/ 474153 h 2623351"/>
                <a:gd name="connsiteX31" fmla="*/ 456379 w 2502858"/>
                <a:gd name="connsiteY31" fmla="*/ 436053 h 2623351"/>
                <a:gd name="connsiteX32" fmla="*/ 564964 w 2502858"/>
                <a:gd name="connsiteY32" fmla="*/ 185545 h 2623351"/>
                <a:gd name="connsiteX33" fmla="*/ 741176 w 2502858"/>
                <a:gd name="connsiteY33" fmla="*/ 27430 h 2623351"/>
                <a:gd name="connsiteX34" fmla="*/ 947869 w 2502858"/>
                <a:gd name="connsiteY34" fmla="*/ 22668 h 2623351"/>
                <a:gd name="connsiteX35" fmla="*/ 1085981 w 2502858"/>
                <a:gd name="connsiteY35" fmla="*/ 99820 h 2623351"/>
                <a:gd name="connsiteX36" fmla="*/ 1414594 w 2502858"/>
                <a:gd name="connsiteY36" fmla="*/ 99820 h 2623351"/>
                <a:gd name="connsiteX37" fmla="*/ 1524131 w 2502858"/>
                <a:gd name="connsiteY37" fmla="*/ 36955 h 2623351"/>
                <a:gd name="connsiteX38" fmla="*/ 1807976 w 2502858"/>
                <a:gd name="connsiteY38" fmla="*/ 56958 h 2623351"/>
                <a:gd name="connsiteX39" fmla="*/ 2022289 w 2502858"/>
                <a:gd name="connsiteY39" fmla="*/ 374140 h 2623351"/>
                <a:gd name="connsiteX40" fmla="*/ 2143256 w 2502858"/>
                <a:gd name="connsiteY40" fmla="*/ 493203 h 2623351"/>
                <a:gd name="connsiteX41" fmla="*/ 2395669 w 2502858"/>
                <a:gd name="connsiteY41" fmla="*/ 613218 h 2623351"/>
                <a:gd name="connsiteX42" fmla="*/ 2493776 w 2502858"/>
                <a:gd name="connsiteY42" fmla="*/ 742758 h 2623351"/>
                <a:gd name="connsiteX43" fmla="*/ 2446151 w 2502858"/>
                <a:gd name="connsiteY43" fmla="*/ 934210 h 2623351"/>
                <a:gd name="connsiteX44" fmla="*/ 2256604 w 2502858"/>
                <a:gd name="connsiteY44" fmla="*/ 1058035 h 2623351"/>
                <a:gd name="connsiteX45" fmla="*/ 2218504 w 2502858"/>
                <a:gd name="connsiteY45" fmla="*/ 1117090 h 2623351"/>
                <a:gd name="connsiteX46" fmla="*/ 2202312 w 2502858"/>
                <a:gd name="connsiteY46" fmla="*/ 1383790 h 2623351"/>
                <a:gd name="connsiteX47" fmla="*/ 2029909 w 2502858"/>
                <a:gd name="connsiteY47" fmla="*/ 1629535 h 2623351"/>
                <a:gd name="connsiteX48" fmla="*/ 2013716 w 2502858"/>
                <a:gd name="connsiteY48" fmla="*/ 1647633 h 2623351"/>
                <a:gd name="connsiteX49" fmla="*/ 1637479 w 2502858"/>
                <a:gd name="connsiteY49" fmla="*/ 1945765 h 2623351"/>
                <a:gd name="connsiteX50" fmla="*/ 1617476 w 2502858"/>
                <a:gd name="connsiteY50" fmla="*/ 1951480 h 2623351"/>
                <a:gd name="connsiteX51" fmla="*/ 1604141 w 2502858"/>
                <a:gd name="connsiteY51" fmla="*/ 1957195 h 26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02858" h="2623351">
                  <a:moveTo>
                    <a:pt x="1604141" y="1957195"/>
                  </a:moveTo>
                  <a:cubicBezTo>
                    <a:pt x="1640336" y="2006725"/>
                    <a:pt x="1676531" y="2053398"/>
                    <a:pt x="1705106" y="2104833"/>
                  </a:cubicBezTo>
                  <a:cubicBezTo>
                    <a:pt x="1721299" y="2133408"/>
                    <a:pt x="1735586" y="2162936"/>
                    <a:pt x="1745111" y="2194368"/>
                  </a:cubicBezTo>
                  <a:cubicBezTo>
                    <a:pt x="1774639" y="2285808"/>
                    <a:pt x="1742254" y="2335338"/>
                    <a:pt x="1646051" y="2343911"/>
                  </a:cubicBezTo>
                  <a:cubicBezTo>
                    <a:pt x="1651766" y="2362961"/>
                    <a:pt x="1657481" y="2381058"/>
                    <a:pt x="1662244" y="2400108"/>
                  </a:cubicBezTo>
                  <a:cubicBezTo>
                    <a:pt x="1671769" y="2438208"/>
                    <a:pt x="1651766" y="2473450"/>
                    <a:pt x="1611761" y="2477261"/>
                  </a:cubicBezTo>
                  <a:cubicBezTo>
                    <a:pt x="1589854" y="2479165"/>
                    <a:pt x="1585091" y="2486786"/>
                    <a:pt x="1584139" y="2506788"/>
                  </a:cubicBezTo>
                  <a:cubicBezTo>
                    <a:pt x="1583186" y="2526790"/>
                    <a:pt x="1581281" y="2546793"/>
                    <a:pt x="1569851" y="2565843"/>
                  </a:cubicBezTo>
                  <a:cubicBezTo>
                    <a:pt x="1603189" y="2574415"/>
                    <a:pt x="1634621" y="2571558"/>
                    <a:pt x="1666054" y="2575368"/>
                  </a:cubicBezTo>
                  <a:cubicBezTo>
                    <a:pt x="1695581" y="2578225"/>
                    <a:pt x="1726061" y="2578225"/>
                    <a:pt x="1756541" y="2591561"/>
                  </a:cubicBezTo>
                  <a:cubicBezTo>
                    <a:pt x="1680341" y="2633471"/>
                    <a:pt x="832616" y="2634423"/>
                    <a:pt x="740224" y="2591561"/>
                  </a:cubicBezTo>
                  <a:cubicBezTo>
                    <a:pt x="806899" y="2568700"/>
                    <a:pt x="871669" y="2577273"/>
                    <a:pt x="935486" y="2566796"/>
                  </a:cubicBezTo>
                  <a:cubicBezTo>
                    <a:pt x="931676" y="2556318"/>
                    <a:pt x="926914" y="2546793"/>
                    <a:pt x="925009" y="2535363"/>
                  </a:cubicBezTo>
                  <a:cubicBezTo>
                    <a:pt x="921199" y="2501073"/>
                    <a:pt x="917389" y="2470593"/>
                    <a:pt x="869764" y="2473450"/>
                  </a:cubicBezTo>
                  <a:cubicBezTo>
                    <a:pt x="851666" y="2474403"/>
                    <a:pt x="835474" y="2454400"/>
                    <a:pt x="833569" y="2435350"/>
                  </a:cubicBezTo>
                  <a:cubicBezTo>
                    <a:pt x="828806" y="2391536"/>
                    <a:pt x="789754" y="2377248"/>
                    <a:pt x="762131" y="2360103"/>
                  </a:cubicBezTo>
                  <a:cubicBezTo>
                    <a:pt x="702124" y="2322955"/>
                    <a:pt x="677359" y="2250565"/>
                    <a:pt x="718316" y="2193415"/>
                  </a:cubicBezTo>
                  <a:cubicBezTo>
                    <a:pt x="727841" y="2180080"/>
                    <a:pt x="722126" y="2172461"/>
                    <a:pt x="719269" y="2161983"/>
                  </a:cubicBezTo>
                  <a:cubicBezTo>
                    <a:pt x="715459" y="2148648"/>
                    <a:pt x="705934" y="2145790"/>
                    <a:pt x="692599" y="2145790"/>
                  </a:cubicBezTo>
                  <a:cubicBezTo>
                    <a:pt x="593539" y="2145790"/>
                    <a:pt x="523054" y="2098165"/>
                    <a:pt x="487811" y="2007678"/>
                  </a:cubicBezTo>
                  <a:cubicBezTo>
                    <a:pt x="452569" y="1917190"/>
                    <a:pt x="475429" y="1834323"/>
                    <a:pt x="545914" y="1766695"/>
                  </a:cubicBezTo>
                  <a:cubicBezTo>
                    <a:pt x="559249" y="1753360"/>
                    <a:pt x="555439" y="1747645"/>
                    <a:pt x="546866" y="1736215"/>
                  </a:cubicBezTo>
                  <a:cubicBezTo>
                    <a:pt x="525911" y="1710498"/>
                    <a:pt x="508766" y="1682875"/>
                    <a:pt x="494479" y="1653348"/>
                  </a:cubicBezTo>
                  <a:cubicBezTo>
                    <a:pt x="490669" y="1645728"/>
                    <a:pt x="488764" y="1639060"/>
                    <a:pt x="480191" y="1634298"/>
                  </a:cubicBezTo>
                  <a:cubicBezTo>
                    <a:pt x="360176" y="1570480"/>
                    <a:pt x="310646" y="1460943"/>
                    <a:pt x="291596" y="1334260"/>
                  </a:cubicBezTo>
                  <a:cubicBezTo>
                    <a:pt x="280166" y="1259013"/>
                    <a:pt x="283976" y="1181860"/>
                    <a:pt x="283976" y="1105660"/>
                  </a:cubicBezTo>
                  <a:cubicBezTo>
                    <a:pt x="283976" y="1083753"/>
                    <a:pt x="277309" y="1073275"/>
                    <a:pt x="256354" y="1064703"/>
                  </a:cubicBezTo>
                  <a:cubicBezTo>
                    <a:pt x="186821" y="1036128"/>
                    <a:pt x="121099" y="999933"/>
                    <a:pt x="66806" y="945640"/>
                  </a:cubicBezTo>
                  <a:cubicBezTo>
                    <a:pt x="-20824" y="856105"/>
                    <a:pt x="-22729" y="741805"/>
                    <a:pt x="63949" y="651318"/>
                  </a:cubicBezTo>
                  <a:cubicBezTo>
                    <a:pt x="125861" y="585595"/>
                    <a:pt x="205871" y="549400"/>
                    <a:pt x="288739" y="517015"/>
                  </a:cubicBezTo>
                  <a:cubicBezTo>
                    <a:pt x="331601" y="500823"/>
                    <a:pt x="374464" y="486535"/>
                    <a:pt x="418279" y="474153"/>
                  </a:cubicBezTo>
                  <a:cubicBezTo>
                    <a:pt x="440186" y="468438"/>
                    <a:pt x="450664" y="457960"/>
                    <a:pt x="456379" y="436053"/>
                  </a:cubicBezTo>
                  <a:cubicBezTo>
                    <a:pt x="480191" y="347470"/>
                    <a:pt x="513529" y="262698"/>
                    <a:pt x="564964" y="185545"/>
                  </a:cubicBezTo>
                  <a:cubicBezTo>
                    <a:pt x="609731" y="117918"/>
                    <a:pt x="668786" y="65530"/>
                    <a:pt x="741176" y="27430"/>
                  </a:cubicBezTo>
                  <a:cubicBezTo>
                    <a:pt x="809756" y="-7812"/>
                    <a:pt x="877384" y="-8765"/>
                    <a:pt x="947869" y="22668"/>
                  </a:cubicBezTo>
                  <a:cubicBezTo>
                    <a:pt x="996446" y="44575"/>
                    <a:pt x="1041214" y="72198"/>
                    <a:pt x="1085981" y="99820"/>
                  </a:cubicBezTo>
                  <a:cubicBezTo>
                    <a:pt x="1196471" y="166495"/>
                    <a:pt x="1305056" y="165543"/>
                    <a:pt x="1414594" y="99820"/>
                  </a:cubicBezTo>
                  <a:cubicBezTo>
                    <a:pt x="1450789" y="77913"/>
                    <a:pt x="1487936" y="57910"/>
                    <a:pt x="1524131" y="36955"/>
                  </a:cubicBezTo>
                  <a:cubicBezTo>
                    <a:pt x="1623191" y="-20195"/>
                    <a:pt x="1717489" y="-6860"/>
                    <a:pt x="1807976" y="56958"/>
                  </a:cubicBezTo>
                  <a:cubicBezTo>
                    <a:pt x="1919419" y="135063"/>
                    <a:pt x="1987046" y="246505"/>
                    <a:pt x="2022289" y="374140"/>
                  </a:cubicBezTo>
                  <a:cubicBezTo>
                    <a:pt x="2041339" y="443673"/>
                    <a:pt x="2073724" y="477010"/>
                    <a:pt x="2143256" y="493203"/>
                  </a:cubicBezTo>
                  <a:cubicBezTo>
                    <a:pt x="2234696" y="515110"/>
                    <a:pt x="2319469" y="556068"/>
                    <a:pt x="2395669" y="613218"/>
                  </a:cubicBezTo>
                  <a:cubicBezTo>
                    <a:pt x="2440437" y="647508"/>
                    <a:pt x="2476631" y="687513"/>
                    <a:pt x="2493776" y="742758"/>
                  </a:cubicBezTo>
                  <a:cubicBezTo>
                    <a:pt x="2516637" y="816100"/>
                    <a:pt x="2494729" y="878965"/>
                    <a:pt x="2446151" y="934210"/>
                  </a:cubicBezTo>
                  <a:cubicBezTo>
                    <a:pt x="2394716" y="993265"/>
                    <a:pt x="2328041" y="1030413"/>
                    <a:pt x="2256604" y="1058035"/>
                  </a:cubicBezTo>
                  <a:cubicBezTo>
                    <a:pt x="2226124" y="1070418"/>
                    <a:pt x="2218504" y="1086610"/>
                    <a:pt x="2218504" y="1117090"/>
                  </a:cubicBezTo>
                  <a:cubicBezTo>
                    <a:pt x="2218504" y="1205673"/>
                    <a:pt x="2224219" y="1296160"/>
                    <a:pt x="2202312" y="1383790"/>
                  </a:cubicBezTo>
                  <a:cubicBezTo>
                    <a:pt x="2176594" y="1487613"/>
                    <a:pt x="2126112" y="1575243"/>
                    <a:pt x="2029909" y="1629535"/>
                  </a:cubicBezTo>
                  <a:cubicBezTo>
                    <a:pt x="2022289" y="1634298"/>
                    <a:pt x="2017526" y="1640013"/>
                    <a:pt x="2013716" y="1647633"/>
                  </a:cubicBezTo>
                  <a:cubicBezTo>
                    <a:pt x="1939421" y="1811463"/>
                    <a:pt x="1801309" y="1894330"/>
                    <a:pt x="1637479" y="1945765"/>
                  </a:cubicBezTo>
                  <a:cubicBezTo>
                    <a:pt x="1630811" y="1947670"/>
                    <a:pt x="1624144" y="1949575"/>
                    <a:pt x="1617476" y="1951480"/>
                  </a:cubicBezTo>
                  <a:cubicBezTo>
                    <a:pt x="1613666" y="1953385"/>
                    <a:pt x="1610809" y="1955290"/>
                    <a:pt x="1604141" y="1957195"/>
                  </a:cubicBezTo>
                  <a:close/>
                </a:path>
              </a:pathLst>
            </a:custGeom>
            <a:solidFill>
              <a:srgbClr val="01010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 name="Freeform: Shape 5"/>
            <p:cNvSpPr/>
            <p:nvPr/>
          </p:nvSpPr>
          <p:spPr>
            <a:xfrm>
              <a:off x="2443882" y="-6411102"/>
              <a:ext cx="1483180" cy="712021"/>
            </a:xfrm>
            <a:custGeom>
              <a:avLst/>
              <a:gdLst>
                <a:gd name="connsiteX0" fmla="*/ 1480675 w 1483180"/>
                <a:gd name="connsiteY0" fmla="*/ 4587 h 712021"/>
                <a:gd name="connsiteX1" fmla="*/ 1472103 w 1483180"/>
                <a:gd name="connsiteY1" fmla="*/ 292242 h 712021"/>
                <a:gd name="connsiteX2" fmla="*/ 1133965 w 1483180"/>
                <a:gd name="connsiteY2" fmla="*/ 659908 h 712021"/>
                <a:gd name="connsiteX3" fmla="*/ 593898 w 1483180"/>
                <a:gd name="connsiteY3" fmla="*/ 705627 h 712021"/>
                <a:gd name="connsiteX4" fmla="*/ 413875 w 1483180"/>
                <a:gd name="connsiteY4" fmla="*/ 676100 h 712021"/>
                <a:gd name="connsiteX5" fmla="*/ 381490 w 1483180"/>
                <a:gd name="connsiteY5" fmla="*/ 648477 h 712021"/>
                <a:gd name="connsiteX6" fmla="*/ 145270 w 1483180"/>
                <a:gd name="connsiteY6" fmla="*/ 512270 h 712021"/>
                <a:gd name="connsiteX7" fmla="*/ 104313 w 1483180"/>
                <a:gd name="connsiteY7" fmla="*/ 495125 h 712021"/>
                <a:gd name="connsiteX8" fmla="*/ 2395 w 1483180"/>
                <a:gd name="connsiteY8" fmla="*/ 222710 h 712021"/>
                <a:gd name="connsiteX9" fmla="*/ 1443 w 1483180"/>
                <a:gd name="connsiteY9" fmla="*/ 4587 h 712021"/>
                <a:gd name="connsiteX10" fmla="*/ 42400 w 1483180"/>
                <a:gd name="connsiteY10" fmla="*/ 5540 h 712021"/>
                <a:gd name="connsiteX11" fmla="*/ 530080 w 1483180"/>
                <a:gd name="connsiteY11" fmla="*/ 65547 h 712021"/>
                <a:gd name="connsiteX12" fmla="*/ 871075 w 1483180"/>
                <a:gd name="connsiteY12" fmla="*/ 70310 h 712021"/>
                <a:gd name="connsiteX13" fmla="*/ 1439718 w 1483180"/>
                <a:gd name="connsiteY13" fmla="*/ 3635 h 712021"/>
                <a:gd name="connsiteX14" fmla="*/ 1480675 w 1483180"/>
                <a:gd name="connsiteY14" fmla="*/ 4587 h 71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180" h="712021">
                  <a:moveTo>
                    <a:pt x="1480675" y="4587"/>
                  </a:moveTo>
                  <a:cubicBezTo>
                    <a:pt x="1481628" y="100790"/>
                    <a:pt x="1489248" y="196992"/>
                    <a:pt x="1472103" y="292242"/>
                  </a:cubicBezTo>
                  <a:cubicBezTo>
                    <a:pt x="1437813" y="485600"/>
                    <a:pt x="1315893" y="600852"/>
                    <a:pt x="1133965" y="659908"/>
                  </a:cubicBezTo>
                  <a:cubicBezTo>
                    <a:pt x="957753" y="717058"/>
                    <a:pt x="775825" y="718010"/>
                    <a:pt x="593898" y="705627"/>
                  </a:cubicBezTo>
                  <a:cubicBezTo>
                    <a:pt x="532938" y="700865"/>
                    <a:pt x="472930" y="690387"/>
                    <a:pt x="413875" y="676100"/>
                  </a:cubicBezTo>
                  <a:cubicBezTo>
                    <a:pt x="396730" y="672290"/>
                    <a:pt x="389110" y="663717"/>
                    <a:pt x="381490" y="648477"/>
                  </a:cubicBezTo>
                  <a:cubicBezTo>
                    <a:pt x="336723" y="545608"/>
                    <a:pt x="256713" y="499887"/>
                    <a:pt x="145270" y="512270"/>
                  </a:cubicBezTo>
                  <a:cubicBezTo>
                    <a:pt x="126220" y="514175"/>
                    <a:pt x="114790" y="509412"/>
                    <a:pt x="104313" y="495125"/>
                  </a:cubicBezTo>
                  <a:cubicBezTo>
                    <a:pt x="40495" y="415115"/>
                    <a:pt x="8110" y="322722"/>
                    <a:pt x="2395" y="222710"/>
                  </a:cubicBezTo>
                  <a:cubicBezTo>
                    <a:pt x="-2367" y="150320"/>
                    <a:pt x="1443" y="76977"/>
                    <a:pt x="1443" y="4587"/>
                  </a:cubicBezTo>
                  <a:cubicBezTo>
                    <a:pt x="15730" y="-2080"/>
                    <a:pt x="29065" y="2682"/>
                    <a:pt x="42400" y="5540"/>
                  </a:cubicBezTo>
                  <a:cubicBezTo>
                    <a:pt x="203373" y="36972"/>
                    <a:pt x="366250" y="55070"/>
                    <a:pt x="530080" y="65547"/>
                  </a:cubicBezTo>
                  <a:cubicBezTo>
                    <a:pt x="643428" y="73167"/>
                    <a:pt x="757728" y="73167"/>
                    <a:pt x="871075" y="70310"/>
                  </a:cubicBezTo>
                  <a:cubicBezTo>
                    <a:pt x="1062528" y="65547"/>
                    <a:pt x="1252075" y="44592"/>
                    <a:pt x="1439718" y="3635"/>
                  </a:cubicBezTo>
                  <a:cubicBezTo>
                    <a:pt x="1454005" y="1730"/>
                    <a:pt x="1467340" y="-3985"/>
                    <a:pt x="1480675" y="4587"/>
                  </a:cubicBezTo>
                  <a:close/>
                </a:path>
              </a:pathLst>
            </a:custGeom>
            <a:solidFill>
              <a:srgbClr val="F3D6C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7" name="Freeform: Shape 6"/>
            <p:cNvSpPr/>
            <p:nvPr/>
          </p:nvSpPr>
          <p:spPr>
            <a:xfrm>
              <a:off x="2018605" y="-7034607"/>
              <a:ext cx="2330767" cy="498822"/>
            </a:xfrm>
            <a:custGeom>
              <a:avLst/>
              <a:gdLst>
                <a:gd name="connsiteX0" fmla="*/ 340042 w 2330767"/>
                <a:gd name="connsiteY0" fmla="*/ 1347 h 498822"/>
                <a:gd name="connsiteX1" fmla="*/ 324802 w 2330767"/>
                <a:gd name="connsiteY1" fmla="*/ 144222 h 498822"/>
                <a:gd name="connsiteX2" fmla="*/ 387667 w 2330767"/>
                <a:gd name="connsiteY2" fmla="*/ 246140 h 498822"/>
                <a:gd name="connsiteX3" fmla="*/ 657225 w 2330767"/>
                <a:gd name="connsiteY3" fmla="*/ 336627 h 498822"/>
                <a:gd name="connsiteX4" fmla="*/ 1423035 w 2330767"/>
                <a:gd name="connsiteY4" fmla="*/ 375680 h 498822"/>
                <a:gd name="connsiteX5" fmla="*/ 1890712 w 2330767"/>
                <a:gd name="connsiteY5" fmla="*/ 269000 h 498822"/>
                <a:gd name="connsiteX6" fmla="*/ 2003108 w 2330767"/>
                <a:gd name="connsiteY6" fmla="*/ 76595 h 498822"/>
                <a:gd name="connsiteX7" fmla="*/ 1991677 w 2330767"/>
                <a:gd name="connsiteY7" fmla="*/ 395 h 498822"/>
                <a:gd name="connsiteX8" fmla="*/ 2091690 w 2330767"/>
                <a:gd name="connsiteY8" fmla="*/ 28970 h 498822"/>
                <a:gd name="connsiteX9" fmla="*/ 2286953 w 2330767"/>
                <a:gd name="connsiteY9" fmla="*/ 135650 h 498822"/>
                <a:gd name="connsiteX10" fmla="*/ 2330768 w 2330767"/>
                <a:gd name="connsiteY10" fmla="*/ 196610 h 498822"/>
                <a:gd name="connsiteX11" fmla="*/ 2280285 w 2330767"/>
                <a:gd name="connsiteY11" fmla="*/ 266142 h 498822"/>
                <a:gd name="connsiteX12" fmla="*/ 1950720 w 2330767"/>
                <a:gd name="connsiteY12" fmla="*/ 410922 h 498822"/>
                <a:gd name="connsiteX13" fmla="*/ 1419225 w 2330767"/>
                <a:gd name="connsiteY13" fmla="*/ 490932 h 498822"/>
                <a:gd name="connsiteX14" fmla="*/ 993458 w 2330767"/>
                <a:gd name="connsiteY14" fmla="*/ 495695 h 498822"/>
                <a:gd name="connsiteX15" fmla="*/ 210502 w 2330767"/>
                <a:gd name="connsiteY15" fmla="*/ 356630 h 498822"/>
                <a:gd name="connsiteX16" fmla="*/ 45720 w 2330767"/>
                <a:gd name="connsiteY16" fmla="*/ 262332 h 498822"/>
                <a:gd name="connsiteX17" fmla="*/ 0 w 2330767"/>
                <a:gd name="connsiteY17" fmla="*/ 197562 h 498822"/>
                <a:gd name="connsiteX18" fmla="*/ 90488 w 2330767"/>
                <a:gd name="connsiteY18" fmla="*/ 100407 h 498822"/>
                <a:gd name="connsiteX19" fmla="*/ 324802 w 2330767"/>
                <a:gd name="connsiteY19" fmla="*/ 395 h 498822"/>
                <a:gd name="connsiteX20" fmla="*/ 340042 w 2330767"/>
                <a:gd name="connsiteY20" fmla="*/ 1347 h 4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0767" h="498822">
                  <a:moveTo>
                    <a:pt x="340042" y="1347"/>
                  </a:moveTo>
                  <a:cubicBezTo>
                    <a:pt x="333375" y="48972"/>
                    <a:pt x="328613" y="96597"/>
                    <a:pt x="324802" y="144222"/>
                  </a:cubicBezTo>
                  <a:cubicBezTo>
                    <a:pt x="320992" y="194705"/>
                    <a:pt x="342900" y="225185"/>
                    <a:pt x="387667" y="246140"/>
                  </a:cubicBezTo>
                  <a:cubicBezTo>
                    <a:pt x="474345" y="287097"/>
                    <a:pt x="563880" y="317577"/>
                    <a:pt x="657225" y="336627"/>
                  </a:cubicBezTo>
                  <a:cubicBezTo>
                    <a:pt x="910590" y="389967"/>
                    <a:pt x="1165860" y="401397"/>
                    <a:pt x="1423035" y="375680"/>
                  </a:cubicBezTo>
                  <a:cubicBezTo>
                    <a:pt x="1583055" y="359487"/>
                    <a:pt x="1740218" y="330912"/>
                    <a:pt x="1890712" y="269000"/>
                  </a:cubicBezTo>
                  <a:cubicBezTo>
                    <a:pt x="2009775" y="220422"/>
                    <a:pt x="2019300" y="205182"/>
                    <a:pt x="2003108" y="76595"/>
                  </a:cubicBezTo>
                  <a:cubicBezTo>
                    <a:pt x="2000250" y="50877"/>
                    <a:pt x="1995487" y="26112"/>
                    <a:pt x="1991677" y="395"/>
                  </a:cubicBezTo>
                  <a:cubicBezTo>
                    <a:pt x="2027873" y="395"/>
                    <a:pt x="2059305" y="17540"/>
                    <a:pt x="2091690" y="28970"/>
                  </a:cubicBezTo>
                  <a:cubicBezTo>
                    <a:pt x="2162175" y="54687"/>
                    <a:pt x="2229803" y="86120"/>
                    <a:pt x="2286953" y="135650"/>
                  </a:cubicBezTo>
                  <a:cubicBezTo>
                    <a:pt x="2306003" y="152795"/>
                    <a:pt x="2325053" y="169940"/>
                    <a:pt x="2330768" y="196610"/>
                  </a:cubicBezTo>
                  <a:cubicBezTo>
                    <a:pt x="2325053" y="228042"/>
                    <a:pt x="2303145" y="247092"/>
                    <a:pt x="2280285" y="266142"/>
                  </a:cubicBezTo>
                  <a:cubicBezTo>
                    <a:pt x="2183130" y="343295"/>
                    <a:pt x="2067877" y="381395"/>
                    <a:pt x="1950720" y="410922"/>
                  </a:cubicBezTo>
                  <a:cubicBezTo>
                    <a:pt x="1776412" y="455690"/>
                    <a:pt x="1599248" y="478550"/>
                    <a:pt x="1419225" y="490932"/>
                  </a:cubicBezTo>
                  <a:cubicBezTo>
                    <a:pt x="1277302" y="500457"/>
                    <a:pt x="1135380" y="500457"/>
                    <a:pt x="993458" y="495695"/>
                  </a:cubicBezTo>
                  <a:cubicBezTo>
                    <a:pt x="726758" y="485217"/>
                    <a:pt x="462915" y="452832"/>
                    <a:pt x="210502" y="356630"/>
                  </a:cubicBezTo>
                  <a:cubicBezTo>
                    <a:pt x="151447" y="333770"/>
                    <a:pt x="96202" y="302337"/>
                    <a:pt x="45720" y="262332"/>
                  </a:cubicBezTo>
                  <a:cubicBezTo>
                    <a:pt x="24765" y="245187"/>
                    <a:pt x="5715" y="226137"/>
                    <a:pt x="0" y="197562"/>
                  </a:cubicBezTo>
                  <a:cubicBezTo>
                    <a:pt x="11430" y="148032"/>
                    <a:pt x="53340" y="124220"/>
                    <a:pt x="90488" y="100407"/>
                  </a:cubicBezTo>
                  <a:cubicBezTo>
                    <a:pt x="162877" y="54687"/>
                    <a:pt x="242888" y="24207"/>
                    <a:pt x="324802" y="395"/>
                  </a:cubicBezTo>
                  <a:cubicBezTo>
                    <a:pt x="331470" y="-558"/>
                    <a:pt x="336233" y="395"/>
                    <a:pt x="340042" y="134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8" name="Freeform: Shape 7"/>
            <p:cNvSpPr/>
            <p:nvPr/>
          </p:nvSpPr>
          <p:spPr>
            <a:xfrm>
              <a:off x="2011208" y="-6863715"/>
              <a:ext cx="2350065" cy="394056"/>
            </a:xfrm>
            <a:custGeom>
              <a:avLst/>
              <a:gdLst>
                <a:gd name="connsiteX0" fmla="*/ 11207 w 2350065"/>
                <a:gd name="connsiteY0" fmla="*/ 20955 h 394056"/>
                <a:gd name="connsiteX1" fmla="*/ 145509 w 2350065"/>
                <a:gd name="connsiteY1" fmla="*/ 140018 h 394056"/>
                <a:gd name="connsiteX2" fmla="*/ 556037 w 2350065"/>
                <a:gd name="connsiteY2" fmla="*/ 267653 h 394056"/>
                <a:gd name="connsiteX3" fmla="*/ 927512 w 2350065"/>
                <a:gd name="connsiteY3" fmla="*/ 311468 h 394056"/>
                <a:gd name="connsiteX4" fmla="*/ 1366614 w 2350065"/>
                <a:gd name="connsiteY4" fmla="*/ 315278 h 394056"/>
                <a:gd name="connsiteX5" fmla="*/ 1682844 w 2350065"/>
                <a:gd name="connsiteY5" fmla="*/ 283845 h 394056"/>
                <a:gd name="connsiteX6" fmla="*/ 2004789 w 2350065"/>
                <a:gd name="connsiteY6" fmla="*/ 218123 h 394056"/>
                <a:gd name="connsiteX7" fmla="*/ 2293397 w 2350065"/>
                <a:gd name="connsiteY7" fmla="*/ 80010 h 394056"/>
                <a:gd name="connsiteX8" fmla="*/ 2336259 w 2350065"/>
                <a:gd name="connsiteY8" fmla="*/ 20955 h 394056"/>
                <a:gd name="connsiteX9" fmla="*/ 2337212 w 2350065"/>
                <a:gd name="connsiteY9" fmla="*/ 0 h 394056"/>
                <a:gd name="connsiteX10" fmla="*/ 2305779 w 2350065"/>
                <a:gd name="connsiteY10" fmla="*/ 139065 h 394056"/>
                <a:gd name="connsiteX11" fmla="*/ 2098134 w 2350065"/>
                <a:gd name="connsiteY11" fmla="*/ 260033 h 394056"/>
                <a:gd name="connsiteX12" fmla="*/ 1616169 w 2350065"/>
                <a:gd name="connsiteY12" fmla="*/ 366713 h 394056"/>
                <a:gd name="connsiteX13" fmla="*/ 1079912 w 2350065"/>
                <a:gd name="connsiteY13" fmla="*/ 392430 h 394056"/>
                <a:gd name="connsiteX14" fmla="*/ 264572 w 2350065"/>
                <a:gd name="connsiteY14" fmla="*/ 265748 h 394056"/>
                <a:gd name="connsiteX15" fmla="*/ 46449 w 2350065"/>
                <a:gd name="connsiteY15" fmla="*/ 141923 h 394056"/>
                <a:gd name="connsiteX16" fmla="*/ 12159 w 2350065"/>
                <a:gd name="connsiteY16" fmla="*/ 0 h 394056"/>
                <a:gd name="connsiteX17" fmla="*/ 11207 w 2350065"/>
                <a:gd name="connsiteY17" fmla="*/ 20955 h 39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0065" h="394056">
                  <a:moveTo>
                    <a:pt x="11207" y="20955"/>
                  </a:moveTo>
                  <a:cubicBezTo>
                    <a:pt x="37877" y="80963"/>
                    <a:pt x="92169" y="111443"/>
                    <a:pt x="145509" y="140018"/>
                  </a:cubicBezTo>
                  <a:cubicBezTo>
                    <a:pt x="274097" y="208598"/>
                    <a:pt x="414114" y="240983"/>
                    <a:pt x="556037" y="267653"/>
                  </a:cubicBezTo>
                  <a:cubicBezTo>
                    <a:pt x="678909" y="290513"/>
                    <a:pt x="802734" y="301943"/>
                    <a:pt x="927512" y="311468"/>
                  </a:cubicBezTo>
                  <a:cubicBezTo>
                    <a:pt x="1074197" y="321945"/>
                    <a:pt x="1220882" y="319088"/>
                    <a:pt x="1366614" y="315278"/>
                  </a:cubicBezTo>
                  <a:cubicBezTo>
                    <a:pt x="1472342" y="313373"/>
                    <a:pt x="1578069" y="300990"/>
                    <a:pt x="1682844" y="283845"/>
                  </a:cubicBezTo>
                  <a:cubicBezTo>
                    <a:pt x="1791429" y="266700"/>
                    <a:pt x="1899062" y="248603"/>
                    <a:pt x="2004789" y="218123"/>
                  </a:cubicBezTo>
                  <a:cubicBezTo>
                    <a:pt x="2108612" y="187643"/>
                    <a:pt x="2208624" y="148590"/>
                    <a:pt x="2293397" y="80010"/>
                  </a:cubicBezTo>
                  <a:cubicBezTo>
                    <a:pt x="2313399" y="63818"/>
                    <a:pt x="2324829" y="42863"/>
                    <a:pt x="2336259" y="20955"/>
                  </a:cubicBezTo>
                  <a:cubicBezTo>
                    <a:pt x="2331497" y="13335"/>
                    <a:pt x="2329592" y="6668"/>
                    <a:pt x="2337212" y="0"/>
                  </a:cubicBezTo>
                  <a:cubicBezTo>
                    <a:pt x="2365787" y="55245"/>
                    <a:pt x="2342927" y="100013"/>
                    <a:pt x="2305779" y="139065"/>
                  </a:cubicBezTo>
                  <a:cubicBezTo>
                    <a:pt x="2248629" y="199073"/>
                    <a:pt x="2174334" y="232410"/>
                    <a:pt x="2098134" y="260033"/>
                  </a:cubicBezTo>
                  <a:cubicBezTo>
                    <a:pt x="1941924" y="317183"/>
                    <a:pt x="1779999" y="346710"/>
                    <a:pt x="1616169" y="366713"/>
                  </a:cubicBezTo>
                  <a:cubicBezTo>
                    <a:pt x="1438052" y="388620"/>
                    <a:pt x="1258982" y="398145"/>
                    <a:pt x="1079912" y="392430"/>
                  </a:cubicBezTo>
                  <a:cubicBezTo>
                    <a:pt x="802734" y="382905"/>
                    <a:pt x="528414" y="357188"/>
                    <a:pt x="264572" y="265748"/>
                  </a:cubicBezTo>
                  <a:cubicBezTo>
                    <a:pt x="184562" y="238125"/>
                    <a:pt x="106457" y="203835"/>
                    <a:pt x="46449" y="141923"/>
                  </a:cubicBezTo>
                  <a:cubicBezTo>
                    <a:pt x="7397" y="101918"/>
                    <a:pt x="-15463" y="57150"/>
                    <a:pt x="12159" y="0"/>
                  </a:cubicBezTo>
                  <a:cubicBezTo>
                    <a:pt x="17874" y="6668"/>
                    <a:pt x="15969" y="14288"/>
                    <a:pt x="11207" y="20955"/>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9" name="Freeform: Shape 8"/>
            <p:cNvSpPr/>
            <p:nvPr/>
          </p:nvSpPr>
          <p:spPr>
            <a:xfrm>
              <a:off x="2424266" y="-7004684"/>
              <a:ext cx="1523414" cy="252450"/>
            </a:xfrm>
            <a:custGeom>
              <a:avLst/>
              <a:gdLst>
                <a:gd name="connsiteX0" fmla="*/ 1514579 w 1523414"/>
                <a:gd name="connsiteY0" fmla="*/ 27622 h 252450"/>
                <a:gd name="connsiteX1" fmla="*/ 1521247 w 1523414"/>
                <a:gd name="connsiteY1" fmla="*/ 77152 h 252450"/>
                <a:gd name="connsiteX2" fmla="*/ 1487909 w 1523414"/>
                <a:gd name="connsiteY2" fmla="*/ 125730 h 252450"/>
                <a:gd name="connsiteX3" fmla="*/ 1291694 w 1523414"/>
                <a:gd name="connsiteY3" fmla="*/ 193357 h 252450"/>
                <a:gd name="connsiteX4" fmla="*/ 613514 w 1523414"/>
                <a:gd name="connsiteY4" fmla="*/ 248602 h 252450"/>
                <a:gd name="connsiteX5" fmla="*/ 47729 w 1523414"/>
                <a:gd name="connsiteY5" fmla="*/ 132397 h 252450"/>
                <a:gd name="connsiteX6" fmla="*/ 104 w 1523414"/>
                <a:gd name="connsiteY6" fmla="*/ 99060 h 252450"/>
                <a:gd name="connsiteX7" fmla="*/ 12486 w 1523414"/>
                <a:gd name="connsiteY7" fmla="*/ 0 h 252450"/>
                <a:gd name="connsiteX8" fmla="*/ 221084 w 1523414"/>
                <a:gd name="connsiteY8" fmla="*/ 81915 h 252450"/>
                <a:gd name="connsiteX9" fmla="*/ 605894 w 1523414"/>
                <a:gd name="connsiteY9" fmla="*/ 139065 h 252450"/>
                <a:gd name="connsiteX10" fmla="*/ 809729 w 1523414"/>
                <a:gd name="connsiteY10" fmla="*/ 144780 h 252450"/>
                <a:gd name="connsiteX11" fmla="*/ 1421234 w 1523414"/>
                <a:gd name="connsiteY11" fmla="*/ 44767 h 252450"/>
                <a:gd name="connsiteX12" fmla="*/ 1476479 w 1523414"/>
                <a:gd name="connsiteY12" fmla="*/ 21907 h 252450"/>
                <a:gd name="connsiteX13" fmla="*/ 1514579 w 1523414"/>
                <a:gd name="connsiteY13" fmla="*/ 27622 h 2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414" h="252450">
                  <a:moveTo>
                    <a:pt x="1514579" y="27622"/>
                  </a:moveTo>
                  <a:cubicBezTo>
                    <a:pt x="1526009" y="42863"/>
                    <a:pt x="1519341" y="60960"/>
                    <a:pt x="1521247" y="77152"/>
                  </a:cubicBezTo>
                  <a:cubicBezTo>
                    <a:pt x="1530772" y="107632"/>
                    <a:pt x="1506959" y="116205"/>
                    <a:pt x="1487909" y="125730"/>
                  </a:cubicBezTo>
                  <a:cubicBezTo>
                    <a:pt x="1425044" y="155257"/>
                    <a:pt x="1359322" y="176213"/>
                    <a:pt x="1291694" y="193357"/>
                  </a:cubicBezTo>
                  <a:cubicBezTo>
                    <a:pt x="1068809" y="250507"/>
                    <a:pt x="841161" y="259080"/>
                    <a:pt x="613514" y="248602"/>
                  </a:cubicBezTo>
                  <a:cubicBezTo>
                    <a:pt x="420156" y="239077"/>
                    <a:pt x="228704" y="209550"/>
                    <a:pt x="47729" y="132397"/>
                  </a:cubicBezTo>
                  <a:cubicBezTo>
                    <a:pt x="29631" y="124777"/>
                    <a:pt x="9629" y="119063"/>
                    <a:pt x="104" y="99060"/>
                  </a:cubicBezTo>
                  <a:cubicBezTo>
                    <a:pt x="-849" y="65722"/>
                    <a:pt x="4866" y="32385"/>
                    <a:pt x="12486" y="0"/>
                  </a:cubicBezTo>
                  <a:cubicBezTo>
                    <a:pt x="75351" y="43815"/>
                    <a:pt x="148694" y="62865"/>
                    <a:pt x="221084" y="81915"/>
                  </a:cubicBezTo>
                  <a:cubicBezTo>
                    <a:pt x="346814" y="116205"/>
                    <a:pt x="476354" y="130492"/>
                    <a:pt x="605894" y="139065"/>
                  </a:cubicBezTo>
                  <a:cubicBezTo>
                    <a:pt x="673521" y="143827"/>
                    <a:pt x="742101" y="147638"/>
                    <a:pt x="809729" y="144780"/>
                  </a:cubicBezTo>
                  <a:cubicBezTo>
                    <a:pt x="1017374" y="136207"/>
                    <a:pt x="1223114" y="115252"/>
                    <a:pt x="1421234" y="44767"/>
                  </a:cubicBezTo>
                  <a:cubicBezTo>
                    <a:pt x="1440284" y="38100"/>
                    <a:pt x="1458381" y="30480"/>
                    <a:pt x="1476479" y="21907"/>
                  </a:cubicBezTo>
                  <a:cubicBezTo>
                    <a:pt x="1490766" y="15240"/>
                    <a:pt x="1504101" y="15240"/>
                    <a:pt x="1514579" y="27622"/>
                  </a:cubicBezTo>
                  <a:close/>
                </a:path>
              </a:pathLst>
            </a:custGeom>
            <a:solidFill>
              <a:srgbClr val="612F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0" name="Freeform: Shape 9"/>
            <p:cNvSpPr/>
            <p:nvPr/>
          </p:nvSpPr>
          <p:spPr>
            <a:xfrm>
              <a:off x="2442947" y="-6466693"/>
              <a:ext cx="1485258" cy="138933"/>
            </a:xfrm>
            <a:custGeom>
              <a:avLst/>
              <a:gdLst>
                <a:gd name="connsiteX0" fmla="*/ 1481610 w 1485258"/>
                <a:gd name="connsiteY0" fmla="*/ 60178 h 138933"/>
                <a:gd name="connsiteX1" fmla="*/ 1147283 w 1485258"/>
                <a:gd name="connsiteY1" fmla="*/ 117328 h 138933"/>
                <a:gd name="connsiteX2" fmla="*/ 593880 w 1485258"/>
                <a:gd name="connsiteY2" fmla="*/ 136378 h 138933"/>
                <a:gd name="connsiteX3" fmla="*/ 294795 w 1485258"/>
                <a:gd name="connsiteY3" fmla="*/ 111614 h 138933"/>
                <a:gd name="connsiteX4" fmla="*/ 22380 w 1485258"/>
                <a:gd name="connsiteY4" fmla="*/ 66846 h 138933"/>
                <a:gd name="connsiteX5" fmla="*/ 2378 w 1485258"/>
                <a:gd name="connsiteY5" fmla="*/ 60178 h 138933"/>
                <a:gd name="connsiteX6" fmla="*/ 56670 w 1485258"/>
                <a:gd name="connsiteY6" fmla="*/ 8743 h 138933"/>
                <a:gd name="connsiteX7" fmla="*/ 1170143 w 1485258"/>
                <a:gd name="connsiteY7" fmla="*/ 47796 h 138933"/>
                <a:gd name="connsiteX8" fmla="*/ 1454940 w 1485258"/>
                <a:gd name="connsiteY8" fmla="*/ 2076 h 138933"/>
                <a:gd name="connsiteX9" fmla="*/ 1484468 w 1485258"/>
                <a:gd name="connsiteY9" fmla="*/ 28746 h 138933"/>
                <a:gd name="connsiteX10" fmla="*/ 1481610 w 1485258"/>
                <a:gd name="connsiteY10" fmla="*/ 60178 h 13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5258" h="138933">
                  <a:moveTo>
                    <a:pt x="1481610" y="60178"/>
                  </a:moveTo>
                  <a:cubicBezTo>
                    <a:pt x="1372073" y="86848"/>
                    <a:pt x="1259678" y="103041"/>
                    <a:pt x="1147283" y="117328"/>
                  </a:cubicBezTo>
                  <a:cubicBezTo>
                    <a:pt x="963450" y="139236"/>
                    <a:pt x="778665" y="142093"/>
                    <a:pt x="593880" y="136378"/>
                  </a:cubicBezTo>
                  <a:cubicBezTo>
                    <a:pt x="493868" y="133521"/>
                    <a:pt x="393855" y="123996"/>
                    <a:pt x="294795" y="111614"/>
                  </a:cubicBezTo>
                  <a:cubicBezTo>
                    <a:pt x="203355" y="100184"/>
                    <a:pt x="112868" y="84943"/>
                    <a:pt x="22380" y="66846"/>
                  </a:cubicBezTo>
                  <a:cubicBezTo>
                    <a:pt x="15713" y="65893"/>
                    <a:pt x="9045" y="62084"/>
                    <a:pt x="2378" y="60178"/>
                  </a:cubicBezTo>
                  <a:cubicBezTo>
                    <a:pt x="-3337" y="-2686"/>
                    <a:pt x="-3337" y="-2686"/>
                    <a:pt x="56670" y="8743"/>
                  </a:cubicBezTo>
                  <a:cubicBezTo>
                    <a:pt x="426240" y="78276"/>
                    <a:pt x="796763" y="90659"/>
                    <a:pt x="1170143" y="47796"/>
                  </a:cubicBezTo>
                  <a:cubicBezTo>
                    <a:pt x="1265393" y="36366"/>
                    <a:pt x="1360643" y="23984"/>
                    <a:pt x="1454940" y="2076"/>
                  </a:cubicBezTo>
                  <a:cubicBezTo>
                    <a:pt x="1483515" y="-4591"/>
                    <a:pt x="1487325" y="4934"/>
                    <a:pt x="1484468" y="28746"/>
                  </a:cubicBezTo>
                  <a:cubicBezTo>
                    <a:pt x="1482563" y="39223"/>
                    <a:pt x="1482563" y="49701"/>
                    <a:pt x="1481610" y="60178"/>
                  </a:cubicBezTo>
                  <a:close/>
                </a:path>
              </a:pathLst>
            </a:custGeom>
            <a:solidFill>
              <a:srgbClr val="EEBFA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1" name="Freeform: Shape 10"/>
            <p:cNvSpPr/>
            <p:nvPr/>
          </p:nvSpPr>
          <p:spPr>
            <a:xfrm>
              <a:off x="2455439" y="-7159942"/>
              <a:ext cx="1457052" cy="186867"/>
            </a:xfrm>
            <a:custGeom>
              <a:avLst/>
              <a:gdLst>
                <a:gd name="connsiteX0" fmla="*/ 1449115 w 1457052"/>
                <a:gd name="connsiteY0" fmla="*/ 14288 h 186867"/>
                <a:gd name="connsiteX1" fmla="*/ 1429113 w 1457052"/>
                <a:gd name="connsiteY1" fmla="*/ 66675 h 186867"/>
                <a:gd name="connsiteX2" fmla="*/ 1036683 w 1457052"/>
                <a:gd name="connsiteY2" fmla="*/ 169545 h 186867"/>
                <a:gd name="connsiteX3" fmla="*/ 588055 w 1457052"/>
                <a:gd name="connsiteY3" fmla="*/ 182880 h 186867"/>
                <a:gd name="connsiteX4" fmla="*/ 35605 w 1457052"/>
                <a:gd name="connsiteY4" fmla="*/ 67627 h 186867"/>
                <a:gd name="connsiteX5" fmla="*/ 9888 w 1457052"/>
                <a:gd name="connsiteY5" fmla="*/ 0 h 186867"/>
                <a:gd name="connsiteX6" fmla="*/ 24175 w 1457052"/>
                <a:gd name="connsiteY6" fmla="*/ 9525 h 186867"/>
                <a:gd name="connsiteX7" fmla="*/ 549955 w 1457052"/>
                <a:gd name="connsiteY7" fmla="*/ 118110 h 186867"/>
                <a:gd name="connsiteX8" fmla="*/ 1269093 w 1457052"/>
                <a:gd name="connsiteY8" fmla="*/ 60008 h 186867"/>
                <a:gd name="connsiteX9" fmla="*/ 1393870 w 1457052"/>
                <a:gd name="connsiteY9" fmla="*/ 24765 h 186867"/>
                <a:gd name="connsiteX10" fmla="*/ 1441495 w 1457052"/>
                <a:gd name="connsiteY10" fmla="*/ 14288 h 186867"/>
                <a:gd name="connsiteX11" fmla="*/ 1449115 w 1457052"/>
                <a:gd name="connsiteY11" fmla="*/ 14288 h 1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052" h="186867">
                  <a:moveTo>
                    <a:pt x="1449115" y="14288"/>
                  </a:moveTo>
                  <a:cubicBezTo>
                    <a:pt x="1465308" y="40005"/>
                    <a:pt x="1455783" y="54292"/>
                    <a:pt x="1429113" y="66675"/>
                  </a:cubicBezTo>
                  <a:cubicBezTo>
                    <a:pt x="1304335" y="122872"/>
                    <a:pt x="1171938" y="150495"/>
                    <a:pt x="1036683" y="169545"/>
                  </a:cubicBezTo>
                  <a:cubicBezTo>
                    <a:pt x="888093" y="189547"/>
                    <a:pt x="737598" y="189547"/>
                    <a:pt x="588055" y="182880"/>
                  </a:cubicBezTo>
                  <a:cubicBezTo>
                    <a:pt x="398508" y="174308"/>
                    <a:pt x="211818" y="145733"/>
                    <a:pt x="35605" y="67627"/>
                  </a:cubicBezTo>
                  <a:cubicBezTo>
                    <a:pt x="-2495" y="50483"/>
                    <a:pt x="-8210" y="33338"/>
                    <a:pt x="9888" y="0"/>
                  </a:cubicBezTo>
                  <a:cubicBezTo>
                    <a:pt x="15603" y="1905"/>
                    <a:pt x="19413" y="5715"/>
                    <a:pt x="24175" y="9525"/>
                  </a:cubicBezTo>
                  <a:cubicBezTo>
                    <a:pt x="195625" y="66675"/>
                    <a:pt x="369933" y="103822"/>
                    <a:pt x="549955" y="118110"/>
                  </a:cubicBezTo>
                  <a:cubicBezTo>
                    <a:pt x="792843" y="138113"/>
                    <a:pt x="1032873" y="117158"/>
                    <a:pt x="1269093" y="60008"/>
                  </a:cubicBezTo>
                  <a:cubicBezTo>
                    <a:pt x="1311003" y="49530"/>
                    <a:pt x="1353865" y="39052"/>
                    <a:pt x="1393870" y="24765"/>
                  </a:cubicBezTo>
                  <a:cubicBezTo>
                    <a:pt x="1409110" y="19050"/>
                    <a:pt x="1425303" y="13335"/>
                    <a:pt x="1441495" y="14288"/>
                  </a:cubicBezTo>
                  <a:cubicBezTo>
                    <a:pt x="1444353" y="13335"/>
                    <a:pt x="1446258" y="14288"/>
                    <a:pt x="1449115" y="14288"/>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2" name="Freeform: Shape 11"/>
            <p:cNvSpPr/>
            <p:nvPr/>
          </p:nvSpPr>
          <p:spPr>
            <a:xfrm>
              <a:off x="2464375" y="-7535000"/>
              <a:ext cx="1440179" cy="391755"/>
            </a:xfrm>
            <a:custGeom>
              <a:avLst/>
              <a:gdLst>
                <a:gd name="connsiteX0" fmla="*/ 1905 w 1440179"/>
                <a:gd name="connsiteY0" fmla="*/ 388393 h 391755"/>
                <a:gd name="connsiteX1" fmla="*/ 0 w 1440179"/>
                <a:gd name="connsiteY1" fmla="*/ 375058 h 391755"/>
                <a:gd name="connsiteX2" fmla="*/ 112395 w 1440179"/>
                <a:gd name="connsiteY2" fmla="*/ 130265 h 391755"/>
                <a:gd name="connsiteX3" fmla="*/ 197167 w 1440179"/>
                <a:gd name="connsiteY3" fmla="*/ 46445 h 391755"/>
                <a:gd name="connsiteX4" fmla="*/ 419100 w 1440179"/>
                <a:gd name="connsiteY4" fmla="*/ 31205 h 391755"/>
                <a:gd name="connsiteX5" fmla="*/ 534352 w 1440179"/>
                <a:gd name="connsiteY5" fmla="*/ 98833 h 391755"/>
                <a:gd name="connsiteX6" fmla="*/ 906780 w 1440179"/>
                <a:gd name="connsiteY6" fmla="*/ 96928 h 391755"/>
                <a:gd name="connsiteX7" fmla="*/ 1028700 w 1440179"/>
                <a:gd name="connsiteY7" fmla="*/ 26443 h 391755"/>
                <a:gd name="connsiteX8" fmla="*/ 1221105 w 1440179"/>
                <a:gd name="connsiteY8" fmla="*/ 33110 h 391755"/>
                <a:gd name="connsiteX9" fmla="*/ 1409700 w 1440179"/>
                <a:gd name="connsiteY9" fmla="*/ 289333 h 391755"/>
                <a:gd name="connsiteX10" fmla="*/ 1440180 w 1440179"/>
                <a:gd name="connsiteY10" fmla="*/ 390298 h 391755"/>
                <a:gd name="connsiteX11" fmla="*/ 1438275 w 1440179"/>
                <a:gd name="connsiteY11" fmla="*/ 389345 h 391755"/>
                <a:gd name="connsiteX12" fmla="*/ 1408748 w 1440179"/>
                <a:gd name="connsiteY12" fmla="*/ 365533 h 391755"/>
                <a:gd name="connsiteX13" fmla="*/ 1361123 w 1440179"/>
                <a:gd name="connsiteY13" fmla="*/ 255995 h 391755"/>
                <a:gd name="connsiteX14" fmla="*/ 1190625 w 1440179"/>
                <a:gd name="connsiteY14" fmla="*/ 78830 h 391755"/>
                <a:gd name="connsiteX15" fmla="*/ 1051560 w 1440179"/>
                <a:gd name="connsiteY15" fmla="*/ 75973 h 391755"/>
                <a:gd name="connsiteX16" fmla="*/ 942022 w 1440179"/>
                <a:gd name="connsiteY16" fmla="*/ 138838 h 391755"/>
                <a:gd name="connsiteX17" fmla="*/ 501015 w 1440179"/>
                <a:gd name="connsiteY17" fmla="*/ 141695 h 391755"/>
                <a:gd name="connsiteX18" fmla="*/ 413385 w 1440179"/>
                <a:gd name="connsiteY18" fmla="*/ 89308 h 391755"/>
                <a:gd name="connsiteX19" fmla="*/ 206692 w 1440179"/>
                <a:gd name="connsiteY19" fmla="*/ 102643 h 391755"/>
                <a:gd name="connsiteX20" fmla="*/ 44767 w 1440179"/>
                <a:gd name="connsiteY20" fmla="*/ 324575 h 391755"/>
                <a:gd name="connsiteX21" fmla="*/ 26670 w 1440179"/>
                <a:gd name="connsiteY21" fmla="*/ 370295 h 391755"/>
                <a:gd name="connsiteX22" fmla="*/ 1905 w 1440179"/>
                <a:gd name="connsiteY22" fmla="*/ 388393 h 39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0179" h="391755">
                  <a:moveTo>
                    <a:pt x="1905" y="388393"/>
                  </a:moveTo>
                  <a:cubicBezTo>
                    <a:pt x="952" y="383630"/>
                    <a:pt x="952" y="378868"/>
                    <a:pt x="0" y="375058"/>
                  </a:cubicBezTo>
                  <a:cubicBezTo>
                    <a:pt x="23813" y="287428"/>
                    <a:pt x="57150" y="203608"/>
                    <a:pt x="112395" y="130265"/>
                  </a:cubicBezTo>
                  <a:cubicBezTo>
                    <a:pt x="136207" y="97880"/>
                    <a:pt x="164782" y="70258"/>
                    <a:pt x="197167" y="46445"/>
                  </a:cubicBezTo>
                  <a:cubicBezTo>
                    <a:pt x="267652" y="-6895"/>
                    <a:pt x="340995" y="-17372"/>
                    <a:pt x="419100" y="31205"/>
                  </a:cubicBezTo>
                  <a:cubicBezTo>
                    <a:pt x="457200" y="55018"/>
                    <a:pt x="495300" y="76925"/>
                    <a:pt x="534352" y="98833"/>
                  </a:cubicBezTo>
                  <a:cubicBezTo>
                    <a:pt x="658177" y="167413"/>
                    <a:pt x="782955" y="165508"/>
                    <a:pt x="906780" y="96928"/>
                  </a:cubicBezTo>
                  <a:cubicBezTo>
                    <a:pt x="947738" y="74068"/>
                    <a:pt x="987742" y="50255"/>
                    <a:pt x="1028700" y="26443"/>
                  </a:cubicBezTo>
                  <a:cubicBezTo>
                    <a:pt x="1094423" y="-11657"/>
                    <a:pt x="1157288" y="-7847"/>
                    <a:pt x="1221105" y="33110"/>
                  </a:cubicBezTo>
                  <a:cubicBezTo>
                    <a:pt x="1316355" y="95023"/>
                    <a:pt x="1369695" y="187415"/>
                    <a:pt x="1409700" y="289333"/>
                  </a:cubicBezTo>
                  <a:cubicBezTo>
                    <a:pt x="1422082" y="321718"/>
                    <a:pt x="1434465" y="355055"/>
                    <a:pt x="1440180" y="390298"/>
                  </a:cubicBezTo>
                  <a:cubicBezTo>
                    <a:pt x="1440180" y="390298"/>
                    <a:pt x="1438275" y="389345"/>
                    <a:pt x="1438275" y="389345"/>
                  </a:cubicBezTo>
                  <a:cubicBezTo>
                    <a:pt x="1414463" y="398870"/>
                    <a:pt x="1413510" y="377915"/>
                    <a:pt x="1408748" y="365533"/>
                  </a:cubicBezTo>
                  <a:cubicBezTo>
                    <a:pt x="1394460" y="328385"/>
                    <a:pt x="1381125" y="290285"/>
                    <a:pt x="1361123" y="255995"/>
                  </a:cubicBezTo>
                  <a:cubicBezTo>
                    <a:pt x="1320165" y="181700"/>
                    <a:pt x="1268730" y="117883"/>
                    <a:pt x="1190625" y="78830"/>
                  </a:cubicBezTo>
                  <a:cubicBezTo>
                    <a:pt x="1143953" y="55018"/>
                    <a:pt x="1098232" y="55970"/>
                    <a:pt x="1051560" y="75973"/>
                  </a:cubicBezTo>
                  <a:cubicBezTo>
                    <a:pt x="1012507" y="93118"/>
                    <a:pt x="977265" y="115978"/>
                    <a:pt x="942022" y="138838"/>
                  </a:cubicBezTo>
                  <a:cubicBezTo>
                    <a:pt x="795338" y="231230"/>
                    <a:pt x="648652" y="231230"/>
                    <a:pt x="501015" y="141695"/>
                  </a:cubicBezTo>
                  <a:cubicBezTo>
                    <a:pt x="471488" y="123598"/>
                    <a:pt x="442913" y="106453"/>
                    <a:pt x="413385" y="89308"/>
                  </a:cubicBezTo>
                  <a:cubicBezTo>
                    <a:pt x="341947" y="48350"/>
                    <a:pt x="273367" y="52160"/>
                    <a:pt x="206692" y="102643"/>
                  </a:cubicBezTo>
                  <a:cubicBezTo>
                    <a:pt x="130492" y="160745"/>
                    <a:pt x="79057" y="235993"/>
                    <a:pt x="44767" y="324575"/>
                  </a:cubicBezTo>
                  <a:cubicBezTo>
                    <a:pt x="39052" y="339815"/>
                    <a:pt x="34290" y="356008"/>
                    <a:pt x="26670" y="370295"/>
                  </a:cubicBezTo>
                  <a:cubicBezTo>
                    <a:pt x="21907" y="378868"/>
                    <a:pt x="19050" y="392203"/>
                    <a:pt x="1905" y="388393"/>
                  </a:cubicBezTo>
                  <a:close/>
                </a:path>
              </a:pathLst>
            </a:custGeom>
            <a:solidFill>
              <a:srgbClr val="BE977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3" name="Freeform: Shape 12"/>
            <p:cNvSpPr/>
            <p:nvPr/>
          </p:nvSpPr>
          <p:spPr>
            <a:xfrm>
              <a:off x="2436519" y="-7027211"/>
              <a:ext cx="1502325" cy="178281"/>
            </a:xfrm>
            <a:custGeom>
              <a:avLst/>
              <a:gdLst>
                <a:gd name="connsiteX0" fmla="*/ 1502326 w 1502325"/>
                <a:gd name="connsiteY0" fmla="*/ 50149 h 178281"/>
                <a:gd name="connsiteX1" fmla="*/ 1471846 w 1502325"/>
                <a:gd name="connsiteY1" fmla="*/ 51102 h 178281"/>
                <a:gd name="connsiteX2" fmla="*/ 1095608 w 1502325"/>
                <a:gd name="connsiteY2" fmla="*/ 151114 h 178281"/>
                <a:gd name="connsiteX3" fmla="*/ 694606 w 1502325"/>
                <a:gd name="connsiteY3" fmla="*/ 177784 h 178281"/>
                <a:gd name="connsiteX4" fmla="*/ 391711 w 1502325"/>
                <a:gd name="connsiteY4" fmla="*/ 151114 h 178281"/>
                <a:gd name="connsiteX5" fmla="*/ 41191 w 1502325"/>
                <a:gd name="connsiteY5" fmla="*/ 57769 h 178281"/>
                <a:gd name="connsiteX6" fmla="*/ 233 w 1502325"/>
                <a:gd name="connsiteY6" fmla="*/ 21574 h 178281"/>
                <a:gd name="connsiteX7" fmla="*/ 23093 w 1502325"/>
                <a:gd name="connsiteY7" fmla="*/ 4429 h 178281"/>
                <a:gd name="connsiteX8" fmla="*/ 557446 w 1502325"/>
                <a:gd name="connsiteY8" fmla="*/ 122539 h 178281"/>
                <a:gd name="connsiteX9" fmla="*/ 1332781 w 1502325"/>
                <a:gd name="connsiteY9" fmla="*/ 57769 h 178281"/>
                <a:gd name="connsiteX10" fmla="*/ 1464226 w 1502325"/>
                <a:gd name="connsiteY10" fmla="*/ 10144 h 178281"/>
                <a:gd name="connsiteX11" fmla="*/ 1501373 w 1502325"/>
                <a:gd name="connsiteY11" fmla="*/ 33957 h 178281"/>
                <a:gd name="connsiteX12" fmla="*/ 1502326 w 1502325"/>
                <a:gd name="connsiteY12" fmla="*/ 50149 h 17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2325" h="178281">
                  <a:moveTo>
                    <a:pt x="1502326" y="50149"/>
                  </a:moveTo>
                  <a:cubicBezTo>
                    <a:pt x="1491848" y="52054"/>
                    <a:pt x="1483276" y="45387"/>
                    <a:pt x="1471846" y="51102"/>
                  </a:cubicBezTo>
                  <a:cubicBezTo>
                    <a:pt x="1352783" y="106347"/>
                    <a:pt x="1225148" y="132064"/>
                    <a:pt x="1095608" y="151114"/>
                  </a:cubicBezTo>
                  <a:cubicBezTo>
                    <a:pt x="962258" y="171117"/>
                    <a:pt x="828908" y="180642"/>
                    <a:pt x="694606" y="177784"/>
                  </a:cubicBezTo>
                  <a:cubicBezTo>
                    <a:pt x="593641" y="175879"/>
                    <a:pt x="492676" y="165402"/>
                    <a:pt x="391711" y="151114"/>
                  </a:cubicBezTo>
                  <a:cubicBezTo>
                    <a:pt x="270743" y="134922"/>
                    <a:pt x="153586" y="104442"/>
                    <a:pt x="41191" y="57769"/>
                  </a:cubicBezTo>
                  <a:cubicBezTo>
                    <a:pt x="24998" y="51102"/>
                    <a:pt x="233" y="49197"/>
                    <a:pt x="233" y="21574"/>
                  </a:cubicBezTo>
                  <a:cubicBezTo>
                    <a:pt x="-719" y="5382"/>
                    <a:pt x="233" y="-6048"/>
                    <a:pt x="23093" y="4429"/>
                  </a:cubicBezTo>
                  <a:cubicBezTo>
                    <a:pt x="193591" y="79677"/>
                    <a:pt x="373613" y="111109"/>
                    <a:pt x="557446" y="122539"/>
                  </a:cubicBezTo>
                  <a:cubicBezTo>
                    <a:pt x="819383" y="139684"/>
                    <a:pt x="1078463" y="129207"/>
                    <a:pt x="1332781" y="57769"/>
                  </a:cubicBezTo>
                  <a:cubicBezTo>
                    <a:pt x="1377548" y="45387"/>
                    <a:pt x="1422316" y="29194"/>
                    <a:pt x="1464226" y="10144"/>
                  </a:cubicBezTo>
                  <a:cubicBezTo>
                    <a:pt x="1498516" y="-6048"/>
                    <a:pt x="1498516" y="-6048"/>
                    <a:pt x="1501373" y="33957"/>
                  </a:cubicBezTo>
                  <a:cubicBezTo>
                    <a:pt x="1502326" y="38719"/>
                    <a:pt x="1502326" y="44434"/>
                    <a:pt x="1502326" y="50149"/>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4" name="Freeform: Shape 13"/>
            <p:cNvSpPr/>
            <p:nvPr/>
          </p:nvSpPr>
          <p:spPr>
            <a:xfrm>
              <a:off x="2423004" y="-6927532"/>
              <a:ext cx="1529673" cy="206898"/>
            </a:xfrm>
            <a:custGeom>
              <a:avLst/>
              <a:gdLst>
                <a:gd name="connsiteX0" fmla="*/ 1365 w 1529673"/>
                <a:gd name="connsiteY0" fmla="*/ 20955 h 206898"/>
                <a:gd name="connsiteX1" fmla="*/ 381413 w 1529673"/>
                <a:gd name="connsiteY1" fmla="*/ 134303 h 206898"/>
                <a:gd name="connsiteX2" fmla="*/ 884333 w 1529673"/>
                <a:gd name="connsiteY2" fmla="*/ 160973 h 206898"/>
                <a:gd name="connsiteX3" fmla="*/ 1471073 w 1529673"/>
                <a:gd name="connsiteY3" fmla="*/ 45720 h 206898"/>
                <a:gd name="connsiteX4" fmla="*/ 1522508 w 1529673"/>
                <a:gd name="connsiteY4" fmla="*/ 0 h 206898"/>
                <a:gd name="connsiteX5" fmla="*/ 1497743 w 1529673"/>
                <a:gd name="connsiteY5" fmla="*/ 74295 h 206898"/>
                <a:gd name="connsiteX6" fmla="*/ 1290098 w 1529673"/>
                <a:gd name="connsiteY6" fmla="*/ 147638 h 206898"/>
                <a:gd name="connsiteX7" fmla="*/ 1076737 w 1529673"/>
                <a:gd name="connsiteY7" fmla="*/ 186690 h 206898"/>
                <a:gd name="connsiteX8" fmla="*/ 881475 w 1529673"/>
                <a:gd name="connsiteY8" fmla="*/ 203835 h 206898"/>
                <a:gd name="connsiteX9" fmla="*/ 548100 w 1529673"/>
                <a:gd name="connsiteY9" fmla="*/ 198120 h 206898"/>
                <a:gd name="connsiteX10" fmla="*/ 35655 w 1529673"/>
                <a:gd name="connsiteY10" fmla="*/ 80010 h 206898"/>
                <a:gd name="connsiteX11" fmla="*/ 1365 w 1529673"/>
                <a:gd name="connsiteY11" fmla="*/ 20955 h 2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9673" h="206898">
                  <a:moveTo>
                    <a:pt x="1365" y="20955"/>
                  </a:moveTo>
                  <a:cubicBezTo>
                    <a:pt x="121380" y="80010"/>
                    <a:pt x="249968" y="111442"/>
                    <a:pt x="381413" y="134303"/>
                  </a:cubicBezTo>
                  <a:cubicBezTo>
                    <a:pt x="548100" y="163830"/>
                    <a:pt x="716693" y="167640"/>
                    <a:pt x="884333" y="160973"/>
                  </a:cubicBezTo>
                  <a:cubicBezTo>
                    <a:pt x="1085310" y="153353"/>
                    <a:pt x="1283430" y="123825"/>
                    <a:pt x="1471073" y="45720"/>
                  </a:cubicBezTo>
                  <a:cubicBezTo>
                    <a:pt x="1492028" y="37148"/>
                    <a:pt x="1519650" y="31433"/>
                    <a:pt x="1522508" y="0"/>
                  </a:cubicBezTo>
                  <a:cubicBezTo>
                    <a:pt x="1534890" y="31433"/>
                    <a:pt x="1533937" y="55245"/>
                    <a:pt x="1497743" y="74295"/>
                  </a:cubicBezTo>
                  <a:cubicBezTo>
                    <a:pt x="1432020" y="108585"/>
                    <a:pt x="1361535" y="129540"/>
                    <a:pt x="1290098" y="147638"/>
                  </a:cubicBezTo>
                  <a:cubicBezTo>
                    <a:pt x="1220565" y="164783"/>
                    <a:pt x="1149128" y="178117"/>
                    <a:pt x="1076737" y="186690"/>
                  </a:cubicBezTo>
                  <a:cubicBezTo>
                    <a:pt x="1011968" y="195263"/>
                    <a:pt x="947198" y="200978"/>
                    <a:pt x="881475" y="203835"/>
                  </a:cubicBezTo>
                  <a:cubicBezTo>
                    <a:pt x="770033" y="208598"/>
                    <a:pt x="658590" y="208598"/>
                    <a:pt x="548100" y="198120"/>
                  </a:cubicBezTo>
                  <a:cubicBezTo>
                    <a:pt x="371888" y="180975"/>
                    <a:pt x="198533" y="152400"/>
                    <a:pt x="35655" y="80010"/>
                  </a:cubicBezTo>
                  <a:cubicBezTo>
                    <a:pt x="8033" y="66675"/>
                    <a:pt x="-4350" y="51435"/>
                    <a:pt x="1365" y="20955"/>
                  </a:cubicBezTo>
                  <a:close/>
                </a:path>
              </a:pathLst>
            </a:custGeom>
            <a:solidFill>
              <a:srgbClr val="441C0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5" name="Freeform: Shape 14"/>
            <p:cNvSpPr/>
            <p:nvPr/>
          </p:nvSpPr>
          <p:spPr>
            <a:xfrm>
              <a:off x="3109201" y="-5464470"/>
              <a:ext cx="393750" cy="267196"/>
            </a:xfrm>
            <a:custGeom>
              <a:avLst/>
              <a:gdLst>
                <a:gd name="connsiteX0" fmla="*/ 60976 w 393750"/>
                <a:gd name="connsiteY0" fmla="*/ 53318 h 267196"/>
                <a:gd name="connsiteX1" fmla="*/ 179086 w 393750"/>
                <a:gd name="connsiteY1" fmla="*/ 17123 h 267196"/>
                <a:gd name="connsiteX2" fmla="*/ 203851 w 393750"/>
                <a:gd name="connsiteY2" fmla="*/ 7598 h 267196"/>
                <a:gd name="connsiteX3" fmla="*/ 307674 w 393750"/>
                <a:gd name="connsiteY3" fmla="*/ 1883 h 267196"/>
                <a:gd name="connsiteX4" fmla="*/ 332439 w 393750"/>
                <a:gd name="connsiteY4" fmla="*/ 18075 h 267196"/>
                <a:gd name="connsiteX5" fmla="*/ 391494 w 393750"/>
                <a:gd name="connsiteY5" fmla="*/ 216195 h 267196"/>
                <a:gd name="connsiteX6" fmla="*/ 353394 w 393750"/>
                <a:gd name="connsiteY6" fmla="*/ 262868 h 267196"/>
                <a:gd name="connsiteX7" fmla="*/ 9541 w 393750"/>
                <a:gd name="connsiteY7" fmla="*/ 266678 h 267196"/>
                <a:gd name="connsiteX8" fmla="*/ 969 w 393750"/>
                <a:gd name="connsiteY8" fmla="*/ 246675 h 267196"/>
                <a:gd name="connsiteX9" fmla="*/ 40021 w 393750"/>
                <a:gd name="connsiteY9" fmla="*/ 116183 h 267196"/>
                <a:gd name="connsiteX10" fmla="*/ 64786 w 393750"/>
                <a:gd name="connsiteY10" fmla="*/ 130470 h 267196"/>
                <a:gd name="connsiteX11" fmla="*/ 101934 w 393750"/>
                <a:gd name="connsiteY11" fmla="*/ 134280 h 267196"/>
                <a:gd name="connsiteX12" fmla="*/ 108601 w 393750"/>
                <a:gd name="connsiteY12" fmla="*/ 106658 h 267196"/>
                <a:gd name="connsiteX13" fmla="*/ 76216 w 393750"/>
                <a:gd name="connsiteY13" fmla="*/ 93323 h 267196"/>
                <a:gd name="connsiteX14" fmla="*/ 50499 w 393750"/>
                <a:gd name="connsiteY14" fmla="*/ 93323 h 267196"/>
                <a:gd name="connsiteX15" fmla="*/ 60976 w 393750"/>
                <a:gd name="connsiteY15" fmla="*/ 53318 h 26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750" h="267196">
                  <a:moveTo>
                    <a:pt x="60976" y="53318"/>
                  </a:moveTo>
                  <a:cubicBezTo>
                    <a:pt x="106696" y="61890"/>
                    <a:pt x="151464" y="69510"/>
                    <a:pt x="179086" y="17123"/>
                  </a:cubicBezTo>
                  <a:cubicBezTo>
                    <a:pt x="183849" y="7598"/>
                    <a:pt x="194326" y="8550"/>
                    <a:pt x="203851" y="7598"/>
                  </a:cubicBezTo>
                  <a:cubicBezTo>
                    <a:pt x="238141" y="5693"/>
                    <a:pt x="273384" y="3788"/>
                    <a:pt x="307674" y="1883"/>
                  </a:cubicBezTo>
                  <a:cubicBezTo>
                    <a:pt x="323866" y="-4785"/>
                    <a:pt x="328629" y="7598"/>
                    <a:pt x="332439" y="18075"/>
                  </a:cubicBezTo>
                  <a:cubicBezTo>
                    <a:pt x="355299" y="82845"/>
                    <a:pt x="375301" y="149520"/>
                    <a:pt x="391494" y="216195"/>
                  </a:cubicBezTo>
                  <a:cubicBezTo>
                    <a:pt x="399114" y="248580"/>
                    <a:pt x="387684" y="261915"/>
                    <a:pt x="353394" y="262868"/>
                  </a:cubicBezTo>
                  <a:cubicBezTo>
                    <a:pt x="239094" y="264773"/>
                    <a:pt x="124794" y="268583"/>
                    <a:pt x="9541" y="266678"/>
                  </a:cubicBezTo>
                  <a:cubicBezTo>
                    <a:pt x="-936" y="262868"/>
                    <a:pt x="-936" y="254295"/>
                    <a:pt x="969" y="246675"/>
                  </a:cubicBezTo>
                  <a:cubicBezTo>
                    <a:pt x="11446" y="201908"/>
                    <a:pt x="20019" y="157140"/>
                    <a:pt x="40021" y="116183"/>
                  </a:cubicBezTo>
                  <a:cubicBezTo>
                    <a:pt x="53356" y="111420"/>
                    <a:pt x="57166" y="124755"/>
                    <a:pt x="64786" y="130470"/>
                  </a:cubicBezTo>
                  <a:cubicBezTo>
                    <a:pt x="77169" y="139995"/>
                    <a:pt x="88599" y="144758"/>
                    <a:pt x="101934" y="134280"/>
                  </a:cubicBezTo>
                  <a:cubicBezTo>
                    <a:pt x="110506" y="126660"/>
                    <a:pt x="114316" y="117135"/>
                    <a:pt x="108601" y="106658"/>
                  </a:cubicBezTo>
                  <a:cubicBezTo>
                    <a:pt x="101934" y="93323"/>
                    <a:pt x="90504" y="90465"/>
                    <a:pt x="76216" y="93323"/>
                  </a:cubicBezTo>
                  <a:cubicBezTo>
                    <a:pt x="67644" y="95228"/>
                    <a:pt x="59071" y="101895"/>
                    <a:pt x="50499" y="93323"/>
                  </a:cubicBezTo>
                  <a:cubicBezTo>
                    <a:pt x="44784" y="76178"/>
                    <a:pt x="43831" y="62843"/>
                    <a:pt x="60976" y="533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6" name="Freeform: Shape 15"/>
            <p:cNvSpPr/>
            <p:nvPr/>
          </p:nvSpPr>
          <p:spPr>
            <a:xfrm>
              <a:off x="2826605" y="-5541644"/>
              <a:ext cx="230559" cy="346709"/>
            </a:xfrm>
            <a:custGeom>
              <a:avLst/>
              <a:gdLst>
                <a:gd name="connsiteX0" fmla="*/ 147357 w 230559"/>
                <a:gd name="connsiteY0" fmla="*/ 345757 h 346709"/>
                <a:gd name="connsiteX1" fmla="*/ 18770 w 230559"/>
                <a:gd name="connsiteY1" fmla="*/ 346710 h 346709"/>
                <a:gd name="connsiteX2" fmla="*/ 5435 w 230559"/>
                <a:gd name="connsiteY2" fmla="*/ 324802 h 346709"/>
                <a:gd name="connsiteX3" fmla="*/ 58775 w 230559"/>
                <a:gd name="connsiteY3" fmla="*/ 336232 h 346709"/>
                <a:gd name="connsiteX4" fmla="*/ 34962 w 230559"/>
                <a:gd name="connsiteY4" fmla="*/ 305752 h 346709"/>
                <a:gd name="connsiteX5" fmla="*/ 124497 w 230559"/>
                <a:gd name="connsiteY5" fmla="*/ 10477 h 346709"/>
                <a:gd name="connsiteX6" fmla="*/ 134022 w 230559"/>
                <a:gd name="connsiteY6" fmla="*/ 0 h 346709"/>
                <a:gd name="connsiteX7" fmla="*/ 175932 w 230559"/>
                <a:gd name="connsiteY7" fmla="*/ 67627 h 346709"/>
                <a:gd name="connsiteX8" fmla="*/ 224510 w 230559"/>
                <a:gd name="connsiteY8" fmla="*/ 114300 h 346709"/>
                <a:gd name="connsiteX9" fmla="*/ 226415 w 230559"/>
                <a:gd name="connsiteY9" fmla="*/ 154305 h 346709"/>
                <a:gd name="connsiteX10" fmla="*/ 183552 w 230559"/>
                <a:gd name="connsiteY10" fmla="*/ 314325 h 346709"/>
                <a:gd name="connsiteX11" fmla="*/ 147357 w 230559"/>
                <a:gd name="connsiteY11" fmla="*/ 345757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59" h="346709">
                  <a:moveTo>
                    <a:pt x="147357" y="345757"/>
                  </a:moveTo>
                  <a:cubicBezTo>
                    <a:pt x="104495" y="345757"/>
                    <a:pt x="61632" y="346710"/>
                    <a:pt x="18770" y="346710"/>
                  </a:cubicBezTo>
                  <a:cubicBezTo>
                    <a:pt x="1625" y="346710"/>
                    <a:pt x="-5995" y="341947"/>
                    <a:pt x="5435" y="324802"/>
                  </a:cubicBezTo>
                  <a:cubicBezTo>
                    <a:pt x="23532" y="325755"/>
                    <a:pt x="39725" y="337185"/>
                    <a:pt x="58775" y="336232"/>
                  </a:cubicBezTo>
                  <a:cubicBezTo>
                    <a:pt x="34962" y="338138"/>
                    <a:pt x="30200" y="321945"/>
                    <a:pt x="34962" y="305752"/>
                  </a:cubicBezTo>
                  <a:cubicBezTo>
                    <a:pt x="65442" y="207645"/>
                    <a:pt x="91160" y="107632"/>
                    <a:pt x="124497" y="10477"/>
                  </a:cubicBezTo>
                  <a:cubicBezTo>
                    <a:pt x="126402" y="5715"/>
                    <a:pt x="129260" y="2857"/>
                    <a:pt x="134022" y="0"/>
                  </a:cubicBezTo>
                  <a:cubicBezTo>
                    <a:pt x="148310" y="21907"/>
                    <a:pt x="162597" y="43815"/>
                    <a:pt x="175932" y="67627"/>
                  </a:cubicBezTo>
                  <a:cubicBezTo>
                    <a:pt x="187362" y="88582"/>
                    <a:pt x="202602" y="104775"/>
                    <a:pt x="224510" y="114300"/>
                  </a:cubicBezTo>
                  <a:cubicBezTo>
                    <a:pt x="234987" y="127635"/>
                    <a:pt x="229272" y="140970"/>
                    <a:pt x="226415" y="154305"/>
                  </a:cubicBezTo>
                  <a:cubicBezTo>
                    <a:pt x="214032" y="207645"/>
                    <a:pt x="195935" y="260032"/>
                    <a:pt x="183552" y="314325"/>
                  </a:cubicBezTo>
                  <a:cubicBezTo>
                    <a:pt x="177837" y="334327"/>
                    <a:pt x="167360" y="344805"/>
                    <a:pt x="147357" y="34575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7" name="Freeform: Shape 16"/>
            <p:cNvSpPr/>
            <p:nvPr/>
          </p:nvSpPr>
          <p:spPr>
            <a:xfrm>
              <a:off x="2997775" y="-5103543"/>
              <a:ext cx="369569" cy="55293"/>
            </a:xfrm>
            <a:custGeom>
              <a:avLst/>
              <a:gdLst>
                <a:gd name="connsiteX0" fmla="*/ 369570 w 369569"/>
                <a:gd name="connsiteY0" fmla="*/ 55294 h 55293"/>
                <a:gd name="connsiteX1" fmla="*/ 0 w 369569"/>
                <a:gd name="connsiteY1" fmla="*/ 55294 h 55293"/>
                <a:gd name="connsiteX2" fmla="*/ 89535 w 369569"/>
                <a:gd name="connsiteY2" fmla="*/ 3859 h 55293"/>
                <a:gd name="connsiteX3" fmla="*/ 271463 w 369569"/>
                <a:gd name="connsiteY3" fmla="*/ 2906 h 55293"/>
                <a:gd name="connsiteX4" fmla="*/ 344805 w 369569"/>
                <a:gd name="connsiteY4" fmla="*/ 28624 h 55293"/>
                <a:gd name="connsiteX5" fmla="*/ 369570 w 369569"/>
                <a:gd name="connsiteY5" fmla="*/ 55294 h 5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9" h="55293">
                  <a:moveTo>
                    <a:pt x="369570" y="55294"/>
                  </a:moveTo>
                  <a:cubicBezTo>
                    <a:pt x="240982" y="51484"/>
                    <a:pt x="120967" y="51484"/>
                    <a:pt x="0" y="55294"/>
                  </a:cubicBezTo>
                  <a:cubicBezTo>
                    <a:pt x="22860" y="8621"/>
                    <a:pt x="42863" y="-1856"/>
                    <a:pt x="89535" y="3859"/>
                  </a:cubicBezTo>
                  <a:cubicBezTo>
                    <a:pt x="150495" y="11479"/>
                    <a:pt x="211455" y="13384"/>
                    <a:pt x="271463" y="2906"/>
                  </a:cubicBezTo>
                  <a:cubicBezTo>
                    <a:pt x="302895" y="-2809"/>
                    <a:pt x="327660" y="-2809"/>
                    <a:pt x="344805" y="28624"/>
                  </a:cubicBezTo>
                  <a:cubicBezTo>
                    <a:pt x="349567" y="36244"/>
                    <a:pt x="357188" y="41959"/>
                    <a:pt x="369570" y="55294"/>
                  </a:cubicBezTo>
                  <a:close/>
                </a:path>
              </a:pathLst>
            </a:custGeom>
            <a:solidFill>
              <a:srgbClr val="FC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8" name="Freeform: Shape 17"/>
            <p:cNvSpPr/>
            <p:nvPr/>
          </p:nvSpPr>
          <p:spPr>
            <a:xfrm>
              <a:off x="3133982" y="-5622564"/>
              <a:ext cx="272194" cy="156538"/>
            </a:xfrm>
            <a:custGeom>
              <a:avLst/>
              <a:gdLst>
                <a:gd name="connsiteX0" fmla="*/ 0 w 272194"/>
                <a:gd name="connsiteY0" fmla="*/ 139975 h 156538"/>
                <a:gd name="connsiteX1" fmla="*/ 193358 w 272194"/>
                <a:gd name="connsiteY1" fmla="*/ 33295 h 156538"/>
                <a:gd name="connsiteX2" fmla="*/ 205740 w 272194"/>
                <a:gd name="connsiteY2" fmla="*/ 26627 h 156538"/>
                <a:gd name="connsiteX3" fmla="*/ 262890 w 272194"/>
                <a:gd name="connsiteY3" fmla="*/ 3767 h 156538"/>
                <a:gd name="connsiteX4" fmla="*/ 266700 w 272194"/>
                <a:gd name="connsiteY4" fmla="*/ 88540 h 156538"/>
                <a:gd name="connsiteX5" fmla="*/ 244793 w 272194"/>
                <a:gd name="connsiteY5" fmla="*/ 101875 h 156538"/>
                <a:gd name="connsiteX6" fmla="*/ 192405 w 272194"/>
                <a:gd name="connsiteY6" fmla="*/ 102827 h 156538"/>
                <a:gd name="connsiteX7" fmla="*/ 100013 w 272194"/>
                <a:gd name="connsiteY7" fmla="*/ 145690 h 156538"/>
                <a:gd name="connsiteX8" fmla="*/ 83820 w 272194"/>
                <a:gd name="connsiteY8" fmla="*/ 156167 h 156538"/>
                <a:gd name="connsiteX9" fmla="*/ 0 w 272194"/>
                <a:gd name="connsiteY9" fmla="*/ 139975 h 15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94" h="156538">
                  <a:moveTo>
                    <a:pt x="0" y="139975"/>
                  </a:moveTo>
                  <a:cubicBezTo>
                    <a:pt x="70485" y="100922"/>
                    <a:pt x="131445" y="66632"/>
                    <a:pt x="193358" y="33295"/>
                  </a:cubicBezTo>
                  <a:cubicBezTo>
                    <a:pt x="197168" y="31390"/>
                    <a:pt x="201930" y="28532"/>
                    <a:pt x="205740" y="26627"/>
                  </a:cubicBezTo>
                  <a:cubicBezTo>
                    <a:pt x="225743" y="19960"/>
                    <a:pt x="251460" y="-10520"/>
                    <a:pt x="262890" y="3767"/>
                  </a:cubicBezTo>
                  <a:cubicBezTo>
                    <a:pt x="280035" y="24722"/>
                    <a:pt x="268605" y="59965"/>
                    <a:pt x="266700" y="88540"/>
                  </a:cubicBezTo>
                  <a:cubicBezTo>
                    <a:pt x="265748" y="99970"/>
                    <a:pt x="254318" y="101875"/>
                    <a:pt x="244793" y="101875"/>
                  </a:cubicBezTo>
                  <a:cubicBezTo>
                    <a:pt x="227648" y="102827"/>
                    <a:pt x="209550" y="103780"/>
                    <a:pt x="192405" y="102827"/>
                  </a:cubicBezTo>
                  <a:cubicBezTo>
                    <a:pt x="153353" y="99970"/>
                    <a:pt x="117158" y="101875"/>
                    <a:pt x="100013" y="145690"/>
                  </a:cubicBezTo>
                  <a:cubicBezTo>
                    <a:pt x="97155" y="152357"/>
                    <a:pt x="92393" y="158072"/>
                    <a:pt x="83820" y="156167"/>
                  </a:cubicBezTo>
                  <a:cubicBezTo>
                    <a:pt x="59055" y="152357"/>
                    <a:pt x="34290" y="147595"/>
                    <a:pt x="0" y="139975"/>
                  </a:cubicBezTo>
                  <a:close/>
                </a:path>
              </a:pathLst>
            </a:custGeom>
            <a:solidFill>
              <a:srgbClr val="7B45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9" name="Freeform: Shape 18"/>
            <p:cNvSpPr/>
            <p:nvPr/>
          </p:nvSpPr>
          <p:spPr>
            <a:xfrm>
              <a:off x="3081408" y="-5474968"/>
              <a:ext cx="453839" cy="280991"/>
            </a:xfrm>
            <a:custGeom>
              <a:avLst/>
              <a:gdLst>
                <a:gd name="connsiteX0" fmla="*/ 33524 w 453839"/>
                <a:gd name="connsiteY0" fmla="*/ 273366 h 280991"/>
                <a:gd name="connsiteX1" fmla="*/ 380234 w 453839"/>
                <a:gd name="connsiteY1" fmla="*/ 266698 h 280991"/>
                <a:gd name="connsiteX2" fmla="*/ 409761 w 453839"/>
                <a:gd name="connsiteY2" fmla="*/ 228598 h 280991"/>
                <a:gd name="connsiteX3" fmla="*/ 348801 w 453839"/>
                <a:gd name="connsiteY3" fmla="*/ 21906 h 280991"/>
                <a:gd name="connsiteX4" fmla="*/ 335466 w 453839"/>
                <a:gd name="connsiteY4" fmla="*/ 12381 h 280991"/>
                <a:gd name="connsiteX5" fmla="*/ 384996 w 453839"/>
                <a:gd name="connsiteY5" fmla="*/ 33336 h 280991"/>
                <a:gd name="connsiteX6" fmla="*/ 450719 w 453839"/>
                <a:gd name="connsiteY6" fmla="*/ 251458 h 280991"/>
                <a:gd name="connsiteX7" fmla="*/ 430716 w 453839"/>
                <a:gd name="connsiteY7" fmla="*/ 280033 h 280991"/>
                <a:gd name="connsiteX8" fmla="*/ 23046 w 453839"/>
                <a:gd name="connsiteY8" fmla="*/ 280986 h 280991"/>
                <a:gd name="connsiteX9" fmla="*/ 4949 w 453839"/>
                <a:gd name="connsiteY9" fmla="*/ 259078 h 280991"/>
                <a:gd name="connsiteX10" fmla="*/ 33524 w 453839"/>
                <a:gd name="connsiteY10" fmla="*/ 273366 h 28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839" h="280991">
                  <a:moveTo>
                    <a:pt x="33524" y="273366"/>
                  </a:moveTo>
                  <a:cubicBezTo>
                    <a:pt x="148776" y="275271"/>
                    <a:pt x="264981" y="270508"/>
                    <a:pt x="380234" y="266698"/>
                  </a:cubicBezTo>
                  <a:cubicBezTo>
                    <a:pt x="407857" y="265746"/>
                    <a:pt x="419286" y="258125"/>
                    <a:pt x="409761" y="228598"/>
                  </a:cubicBezTo>
                  <a:cubicBezTo>
                    <a:pt x="388807" y="160018"/>
                    <a:pt x="369757" y="90486"/>
                    <a:pt x="348801" y="21906"/>
                  </a:cubicBezTo>
                  <a:cubicBezTo>
                    <a:pt x="346896" y="15238"/>
                    <a:pt x="341182" y="14286"/>
                    <a:pt x="335466" y="12381"/>
                  </a:cubicBezTo>
                  <a:cubicBezTo>
                    <a:pt x="372614" y="-6669"/>
                    <a:pt x="372614" y="-6669"/>
                    <a:pt x="384996" y="33336"/>
                  </a:cubicBezTo>
                  <a:cubicBezTo>
                    <a:pt x="406904" y="105725"/>
                    <a:pt x="427859" y="179068"/>
                    <a:pt x="450719" y="251458"/>
                  </a:cubicBezTo>
                  <a:cubicBezTo>
                    <a:pt x="457386" y="273366"/>
                    <a:pt x="454529" y="280986"/>
                    <a:pt x="430716" y="280033"/>
                  </a:cubicBezTo>
                  <a:cubicBezTo>
                    <a:pt x="294509" y="280033"/>
                    <a:pt x="158301" y="280033"/>
                    <a:pt x="23046" y="280986"/>
                  </a:cubicBezTo>
                  <a:cubicBezTo>
                    <a:pt x="7806" y="280986"/>
                    <a:pt x="-8386" y="281938"/>
                    <a:pt x="4949" y="259078"/>
                  </a:cubicBezTo>
                  <a:cubicBezTo>
                    <a:pt x="14474" y="261936"/>
                    <a:pt x="24951" y="265746"/>
                    <a:pt x="33524" y="273366"/>
                  </a:cubicBezTo>
                  <a:close/>
                </a:path>
              </a:pathLst>
            </a:custGeom>
            <a:solidFill>
              <a:srgbClr val="7C46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0" name="Freeform: Shape 19"/>
            <p:cNvSpPr/>
            <p:nvPr/>
          </p:nvSpPr>
          <p:spPr>
            <a:xfrm>
              <a:off x="2293533" y="-6506968"/>
              <a:ext cx="88926" cy="406205"/>
            </a:xfrm>
            <a:custGeom>
              <a:avLst/>
              <a:gdLst>
                <a:gd name="connsiteX0" fmla="*/ 74639 w 88926"/>
                <a:gd name="connsiteY0" fmla="*/ 333815 h 406205"/>
                <a:gd name="connsiteX1" fmla="*/ 88926 w 88926"/>
                <a:gd name="connsiteY1" fmla="*/ 406206 h 406205"/>
                <a:gd name="connsiteX2" fmla="*/ 4154 w 88926"/>
                <a:gd name="connsiteY2" fmla="*/ 189988 h 406205"/>
                <a:gd name="connsiteX3" fmla="*/ 344 w 88926"/>
                <a:gd name="connsiteY3" fmla="*/ 21396 h 406205"/>
                <a:gd name="connsiteX4" fmla="*/ 38444 w 88926"/>
                <a:gd name="connsiteY4" fmla="*/ 9965 h 406205"/>
                <a:gd name="connsiteX5" fmla="*/ 48921 w 88926"/>
                <a:gd name="connsiteY5" fmla="*/ 67115 h 406205"/>
                <a:gd name="connsiteX6" fmla="*/ 74639 w 88926"/>
                <a:gd name="connsiteY6" fmla="*/ 333815 h 40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26" h="406205">
                  <a:moveTo>
                    <a:pt x="74639" y="333815"/>
                  </a:moveTo>
                  <a:cubicBezTo>
                    <a:pt x="79401" y="354771"/>
                    <a:pt x="83211" y="376678"/>
                    <a:pt x="88926" y="406206"/>
                  </a:cubicBezTo>
                  <a:cubicBezTo>
                    <a:pt x="30823" y="339531"/>
                    <a:pt x="9869" y="267140"/>
                    <a:pt x="4154" y="189988"/>
                  </a:cubicBezTo>
                  <a:cubicBezTo>
                    <a:pt x="344" y="133790"/>
                    <a:pt x="-609" y="77593"/>
                    <a:pt x="344" y="21396"/>
                  </a:cubicBezTo>
                  <a:cubicBezTo>
                    <a:pt x="344" y="-16704"/>
                    <a:pt x="24156" y="7108"/>
                    <a:pt x="38444" y="9965"/>
                  </a:cubicBezTo>
                  <a:cubicBezTo>
                    <a:pt x="53684" y="27111"/>
                    <a:pt x="49873" y="47113"/>
                    <a:pt x="48921" y="67115"/>
                  </a:cubicBezTo>
                  <a:cubicBezTo>
                    <a:pt x="47016" y="156651"/>
                    <a:pt x="49873" y="246186"/>
                    <a:pt x="74639" y="333815"/>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1" name="Freeform: Shape 20"/>
            <p:cNvSpPr/>
            <p:nvPr/>
          </p:nvSpPr>
          <p:spPr>
            <a:xfrm>
              <a:off x="3996374" y="-6505074"/>
              <a:ext cx="81070" cy="391929"/>
            </a:xfrm>
            <a:custGeom>
              <a:avLst/>
              <a:gdLst>
                <a:gd name="connsiteX0" fmla="*/ 41531 w 81070"/>
                <a:gd name="connsiteY0" fmla="*/ 8072 h 391929"/>
                <a:gd name="connsiteX1" fmla="*/ 80583 w 81070"/>
                <a:gd name="connsiteY1" fmla="*/ 36647 h 391929"/>
                <a:gd name="connsiteX2" fmla="*/ 75821 w 81070"/>
                <a:gd name="connsiteY2" fmla="*/ 188094 h 391929"/>
                <a:gd name="connsiteX3" fmla="*/ 2479 w 81070"/>
                <a:gd name="connsiteY3" fmla="*/ 391929 h 391929"/>
                <a:gd name="connsiteX4" fmla="*/ 7241 w 81070"/>
                <a:gd name="connsiteY4" fmla="*/ 324302 h 391929"/>
                <a:gd name="connsiteX5" fmla="*/ 31054 w 81070"/>
                <a:gd name="connsiteY5" fmla="*/ 61412 h 391929"/>
                <a:gd name="connsiteX6" fmla="*/ 41531 w 81070"/>
                <a:gd name="connsiteY6" fmla="*/ 8072 h 39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70" h="391929">
                  <a:moveTo>
                    <a:pt x="41531" y="8072"/>
                  </a:moveTo>
                  <a:cubicBezTo>
                    <a:pt x="80583" y="-6216"/>
                    <a:pt x="82488" y="-4311"/>
                    <a:pt x="80583" y="36647"/>
                  </a:cubicBezTo>
                  <a:cubicBezTo>
                    <a:pt x="77726" y="87129"/>
                    <a:pt x="79631" y="137612"/>
                    <a:pt x="75821" y="188094"/>
                  </a:cubicBezTo>
                  <a:cubicBezTo>
                    <a:pt x="71058" y="261437"/>
                    <a:pt x="51056" y="330017"/>
                    <a:pt x="2479" y="391929"/>
                  </a:cubicBezTo>
                  <a:cubicBezTo>
                    <a:pt x="-5142" y="366212"/>
                    <a:pt x="7241" y="346209"/>
                    <a:pt x="7241" y="324302"/>
                  </a:cubicBezTo>
                  <a:cubicBezTo>
                    <a:pt x="31054" y="237624"/>
                    <a:pt x="32958" y="149994"/>
                    <a:pt x="31054" y="61412"/>
                  </a:cubicBezTo>
                  <a:cubicBezTo>
                    <a:pt x="30101" y="43314"/>
                    <a:pt x="27243" y="24264"/>
                    <a:pt x="41531" y="8072"/>
                  </a:cubicBezTo>
                  <a:close/>
                </a:path>
              </a:pathLst>
            </a:custGeom>
            <a:solidFill>
              <a:srgbClr val="7346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2" name="Freeform: Shape 21"/>
            <p:cNvSpPr/>
            <p:nvPr/>
          </p:nvSpPr>
          <p:spPr>
            <a:xfrm>
              <a:off x="4007620" y="-7059436"/>
              <a:ext cx="340799" cy="216676"/>
            </a:xfrm>
            <a:custGeom>
              <a:avLst/>
              <a:gdLst>
                <a:gd name="connsiteX0" fmla="*/ 340800 w 340799"/>
                <a:gd name="connsiteY0" fmla="*/ 195721 h 216676"/>
                <a:gd name="connsiteX1" fmla="*/ 339847 w 340799"/>
                <a:gd name="connsiteY1" fmla="*/ 216677 h 216676"/>
                <a:gd name="connsiteX2" fmla="*/ 31237 w 340799"/>
                <a:gd name="connsiteY2" fmla="*/ 39512 h 216676"/>
                <a:gd name="connsiteX3" fmla="*/ 2662 w 340799"/>
                <a:gd name="connsiteY3" fmla="*/ 26177 h 216676"/>
                <a:gd name="connsiteX4" fmla="*/ 23617 w 340799"/>
                <a:gd name="connsiteY4" fmla="*/ 3316 h 216676"/>
                <a:gd name="connsiteX5" fmla="*/ 265552 w 340799"/>
                <a:gd name="connsiteY5" fmla="*/ 113807 h 216676"/>
                <a:gd name="connsiteX6" fmla="*/ 340800 w 340799"/>
                <a:gd name="connsiteY6" fmla="*/ 195721 h 21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99" h="216676">
                  <a:moveTo>
                    <a:pt x="340800" y="195721"/>
                  </a:moveTo>
                  <a:cubicBezTo>
                    <a:pt x="340800" y="202389"/>
                    <a:pt x="340800" y="210009"/>
                    <a:pt x="339847" y="216677"/>
                  </a:cubicBezTo>
                  <a:cubicBezTo>
                    <a:pt x="258885" y="120474"/>
                    <a:pt x="147442" y="75707"/>
                    <a:pt x="31237" y="39512"/>
                  </a:cubicBezTo>
                  <a:cubicBezTo>
                    <a:pt x="21712" y="36654"/>
                    <a:pt x="12187" y="30939"/>
                    <a:pt x="2662" y="26177"/>
                  </a:cubicBezTo>
                  <a:cubicBezTo>
                    <a:pt x="-195" y="9032"/>
                    <a:pt x="-6863" y="-7161"/>
                    <a:pt x="23617" y="3316"/>
                  </a:cubicBezTo>
                  <a:cubicBezTo>
                    <a:pt x="108390" y="30939"/>
                    <a:pt x="192210" y="61419"/>
                    <a:pt x="265552" y="113807"/>
                  </a:cubicBezTo>
                  <a:cubicBezTo>
                    <a:pt x="296985" y="135714"/>
                    <a:pt x="324607" y="160479"/>
                    <a:pt x="340800" y="195721"/>
                  </a:cubicBezTo>
                  <a:close/>
                </a:path>
              </a:pathLst>
            </a:custGeom>
            <a:solidFill>
              <a:srgbClr val="BE97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3" name="Freeform: Shape 22"/>
            <p:cNvSpPr/>
            <p:nvPr/>
          </p:nvSpPr>
          <p:spPr>
            <a:xfrm>
              <a:off x="2021462" y="-7059056"/>
              <a:ext cx="340266" cy="216296"/>
            </a:xfrm>
            <a:custGeom>
              <a:avLst/>
              <a:gdLst>
                <a:gd name="connsiteX0" fmla="*/ 952 w 340266"/>
                <a:gd name="connsiteY0" fmla="*/ 216297 h 216296"/>
                <a:gd name="connsiteX1" fmla="*/ 0 w 340266"/>
                <a:gd name="connsiteY1" fmla="*/ 195342 h 216296"/>
                <a:gd name="connsiteX2" fmla="*/ 98108 w 340266"/>
                <a:gd name="connsiteY2" fmla="*/ 97234 h 216296"/>
                <a:gd name="connsiteX3" fmla="*/ 316230 w 340266"/>
                <a:gd name="connsiteY3" fmla="*/ 2937 h 216296"/>
                <a:gd name="connsiteX4" fmla="*/ 337185 w 340266"/>
                <a:gd name="connsiteY4" fmla="*/ 25797 h 216296"/>
                <a:gd name="connsiteX5" fmla="*/ 164783 w 340266"/>
                <a:gd name="connsiteY5" fmla="*/ 94377 h 216296"/>
                <a:gd name="connsiteX6" fmla="*/ 952 w 340266"/>
                <a:gd name="connsiteY6" fmla="*/ 216297 h 21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266" h="216296">
                  <a:moveTo>
                    <a:pt x="952" y="216297"/>
                  </a:moveTo>
                  <a:cubicBezTo>
                    <a:pt x="952" y="209629"/>
                    <a:pt x="952" y="202009"/>
                    <a:pt x="0" y="195342"/>
                  </a:cubicBezTo>
                  <a:cubicBezTo>
                    <a:pt x="20955" y="150574"/>
                    <a:pt x="58102" y="122952"/>
                    <a:pt x="98108" y="97234"/>
                  </a:cubicBezTo>
                  <a:cubicBezTo>
                    <a:pt x="165735" y="54372"/>
                    <a:pt x="240982" y="27702"/>
                    <a:pt x="316230" y="2937"/>
                  </a:cubicBezTo>
                  <a:cubicBezTo>
                    <a:pt x="346710" y="-6588"/>
                    <a:pt x="340995" y="8652"/>
                    <a:pt x="337185" y="25797"/>
                  </a:cubicBezTo>
                  <a:cubicBezTo>
                    <a:pt x="280988" y="52467"/>
                    <a:pt x="220980" y="66754"/>
                    <a:pt x="164783" y="94377"/>
                  </a:cubicBezTo>
                  <a:cubicBezTo>
                    <a:pt x="101918" y="124857"/>
                    <a:pt x="45720" y="162957"/>
                    <a:pt x="952" y="216297"/>
                  </a:cubicBezTo>
                  <a:close/>
                </a:path>
              </a:pathLst>
            </a:custGeom>
            <a:solidFill>
              <a:srgbClr val="BD96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4" name="Freeform: Shape 23"/>
            <p:cNvSpPr/>
            <p:nvPr/>
          </p:nvSpPr>
          <p:spPr>
            <a:xfrm>
              <a:off x="2832039" y="-5571172"/>
              <a:ext cx="128587" cy="372314"/>
            </a:xfrm>
            <a:custGeom>
              <a:avLst/>
              <a:gdLst>
                <a:gd name="connsiteX0" fmla="*/ 128588 w 128587"/>
                <a:gd name="connsiteY0" fmla="*/ 30480 h 372314"/>
                <a:gd name="connsiteX1" fmla="*/ 45720 w 128587"/>
                <a:gd name="connsiteY1" fmla="*/ 307657 h 372314"/>
                <a:gd name="connsiteX2" fmla="*/ 77153 w 128587"/>
                <a:gd name="connsiteY2" fmla="*/ 369570 h 372314"/>
                <a:gd name="connsiteX3" fmla="*/ 0 w 128587"/>
                <a:gd name="connsiteY3" fmla="*/ 356235 h 372314"/>
                <a:gd name="connsiteX4" fmla="*/ 35242 w 128587"/>
                <a:gd name="connsiteY4" fmla="*/ 282892 h 372314"/>
                <a:gd name="connsiteX5" fmla="*/ 50483 w 128587"/>
                <a:gd name="connsiteY5" fmla="*/ 187642 h 372314"/>
                <a:gd name="connsiteX6" fmla="*/ 107633 w 128587"/>
                <a:gd name="connsiteY6" fmla="*/ 0 h 372314"/>
                <a:gd name="connsiteX7" fmla="*/ 128588 w 128587"/>
                <a:gd name="connsiteY7" fmla="*/ 30480 h 37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7" h="372314">
                  <a:moveTo>
                    <a:pt x="128588" y="30480"/>
                  </a:moveTo>
                  <a:cubicBezTo>
                    <a:pt x="100965" y="122872"/>
                    <a:pt x="74295" y="215265"/>
                    <a:pt x="45720" y="307657"/>
                  </a:cubicBezTo>
                  <a:cubicBezTo>
                    <a:pt x="30480" y="358140"/>
                    <a:pt x="29528" y="358140"/>
                    <a:pt x="77153" y="369570"/>
                  </a:cubicBezTo>
                  <a:cubicBezTo>
                    <a:pt x="51435" y="361950"/>
                    <a:pt x="20955" y="387667"/>
                    <a:pt x="0" y="356235"/>
                  </a:cubicBezTo>
                  <a:cubicBezTo>
                    <a:pt x="7620" y="329565"/>
                    <a:pt x="41910" y="314325"/>
                    <a:pt x="35242" y="282892"/>
                  </a:cubicBezTo>
                  <a:cubicBezTo>
                    <a:pt x="27623" y="248603"/>
                    <a:pt x="40958" y="219075"/>
                    <a:pt x="50483" y="187642"/>
                  </a:cubicBezTo>
                  <a:cubicBezTo>
                    <a:pt x="68580" y="125730"/>
                    <a:pt x="88583" y="63817"/>
                    <a:pt x="107633" y="0"/>
                  </a:cubicBezTo>
                  <a:cubicBezTo>
                    <a:pt x="120015" y="8572"/>
                    <a:pt x="123825" y="20003"/>
                    <a:pt x="128588" y="3048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5" name="Freeform: Shape 24"/>
            <p:cNvSpPr/>
            <p:nvPr/>
          </p:nvSpPr>
          <p:spPr>
            <a:xfrm>
              <a:off x="2485330" y="-5835015"/>
              <a:ext cx="299698" cy="312551"/>
            </a:xfrm>
            <a:custGeom>
              <a:avLst/>
              <a:gdLst>
                <a:gd name="connsiteX0" fmla="*/ 199072 w 299698"/>
                <a:gd name="connsiteY0" fmla="*/ 0 h 312551"/>
                <a:gd name="connsiteX1" fmla="*/ 299085 w 299698"/>
                <a:gd name="connsiteY1" fmla="*/ 167640 h 312551"/>
                <a:gd name="connsiteX2" fmla="*/ 178117 w 299698"/>
                <a:gd name="connsiteY2" fmla="*/ 307658 h 312551"/>
                <a:gd name="connsiteX3" fmla="*/ 0 w 299698"/>
                <a:gd name="connsiteY3" fmla="*/ 232410 h 312551"/>
                <a:gd name="connsiteX4" fmla="*/ 22860 w 299698"/>
                <a:gd name="connsiteY4" fmla="*/ 229553 h 312551"/>
                <a:gd name="connsiteX5" fmla="*/ 85725 w 299698"/>
                <a:gd name="connsiteY5" fmla="*/ 274320 h 312551"/>
                <a:gd name="connsiteX6" fmla="*/ 258127 w 299698"/>
                <a:gd name="connsiteY6" fmla="*/ 209550 h 312551"/>
                <a:gd name="connsiteX7" fmla="*/ 200025 w 299698"/>
                <a:gd name="connsiteY7" fmla="*/ 31433 h 312551"/>
                <a:gd name="connsiteX8" fmla="*/ 169545 w 299698"/>
                <a:gd name="connsiteY8" fmla="*/ 6668 h 312551"/>
                <a:gd name="connsiteX9" fmla="*/ 199072 w 299698"/>
                <a:gd name="connsiteY9" fmla="*/ 0 h 3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698" h="312551">
                  <a:moveTo>
                    <a:pt x="199072" y="0"/>
                  </a:moveTo>
                  <a:cubicBezTo>
                    <a:pt x="270510" y="30480"/>
                    <a:pt x="304800" y="88583"/>
                    <a:pt x="299085" y="167640"/>
                  </a:cubicBezTo>
                  <a:cubicBezTo>
                    <a:pt x="294322" y="232410"/>
                    <a:pt x="241935" y="292418"/>
                    <a:pt x="178117" y="307658"/>
                  </a:cubicBezTo>
                  <a:cubicBezTo>
                    <a:pt x="107633" y="324803"/>
                    <a:pt x="39052" y="296228"/>
                    <a:pt x="0" y="232410"/>
                  </a:cubicBezTo>
                  <a:cubicBezTo>
                    <a:pt x="7620" y="226695"/>
                    <a:pt x="15240" y="229553"/>
                    <a:pt x="22860" y="229553"/>
                  </a:cubicBezTo>
                  <a:cubicBezTo>
                    <a:pt x="46672" y="240030"/>
                    <a:pt x="60960" y="263843"/>
                    <a:pt x="85725" y="274320"/>
                  </a:cubicBezTo>
                  <a:cubicBezTo>
                    <a:pt x="152400" y="300990"/>
                    <a:pt x="226695" y="274320"/>
                    <a:pt x="258127" y="209550"/>
                  </a:cubicBezTo>
                  <a:cubicBezTo>
                    <a:pt x="290513" y="142875"/>
                    <a:pt x="265747" y="68580"/>
                    <a:pt x="200025" y="31433"/>
                  </a:cubicBezTo>
                  <a:cubicBezTo>
                    <a:pt x="188595" y="24765"/>
                    <a:pt x="171450" y="24765"/>
                    <a:pt x="169545" y="6668"/>
                  </a:cubicBezTo>
                  <a:cubicBezTo>
                    <a:pt x="178117" y="-3810"/>
                    <a:pt x="190500" y="7620"/>
                    <a:pt x="199072" y="0"/>
                  </a:cubicBezTo>
                  <a:close/>
                </a:path>
              </a:pathLst>
            </a:custGeom>
            <a:solidFill>
              <a:srgbClr val="88888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6" name="Freeform: Shape 25"/>
            <p:cNvSpPr/>
            <p:nvPr/>
          </p:nvSpPr>
          <p:spPr>
            <a:xfrm>
              <a:off x="2332307" y="-6497002"/>
              <a:ext cx="36817" cy="323850"/>
            </a:xfrm>
            <a:custGeom>
              <a:avLst/>
              <a:gdLst>
                <a:gd name="connsiteX0" fmla="*/ 35865 w 36817"/>
                <a:gd name="connsiteY0" fmla="*/ 323850 h 323850"/>
                <a:gd name="connsiteX1" fmla="*/ 1574 w 36817"/>
                <a:gd name="connsiteY1" fmla="*/ 182880 h 323850"/>
                <a:gd name="connsiteX2" fmla="*/ 622 w 36817"/>
                <a:gd name="connsiteY2" fmla="*/ 0 h 323850"/>
                <a:gd name="connsiteX3" fmla="*/ 36817 w 36817"/>
                <a:gd name="connsiteY3" fmla="*/ 39053 h 323850"/>
                <a:gd name="connsiteX4" fmla="*/ 35865 w 36817"/>
                <a:gd name="connsiteY4" fmla="*/ 32385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7" h="323850">
                  <a:moveTo>
                    <a:pt x="35865" y="323850"/>
                  </a:moveTo>
                  <a:cubicBezTo>
                    <a:pt x="10147" y="280988"/>
                    <a:pt x="3480" y="231458"/>
                    <a:pt x="1574" y="182880"/>
                  </a:cubicBezTo>
                  <a:cubicBezTo>
                    <a:pt x="-1283" y="121920"/>
                    <a:pt x="622" y="60960"/>
                    <a:pt x="622" y="0"/>
                  </a:cubicBezTo>
                  <a:cubicBezTo>
                    <a:pt x="26340" y="953"/>
                    <a:pt x="36817" y="11430"/>
                    <a:pt x="36817" y="39053"/>
                  </a:cubicBezTo>
                  <a:cubicBezTo>
                    <a:pt x="33960" y="134303"/>
                    <a:pt x="34912" y="228600"/>
                    <a:pt x="35865" y="32385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7" name="Freeform: Shape 26"/>
            <p:cNvSpPr/>
            <p:nvPr/>
          </p:nvSpPr>
          <p:spPr>
            <a:xfrm>
              <a:off x="4002624" y="-6497002"/>
              <a:ext cx="35280" cy="316230"/>
            </a:xfrm>
            <a:custGeom>
              <a:avLst/>
              <a:gdLst>
                <a:gd name="connsiteX0" fmla="*/ 35280 w 35280"/>
                <a:gd name="connsiteY0" fmla="*/ 0 h 316230"/>
                <a:gd name="connsiteX1" fmla="*/ 28613 w 35280"/>
                <a:gd name="connsiteY1" fmla="*/ 234315 h 316230"/>
                <a:gd name="connsiteX2" fmla="*/ 990 w 35280"/>
                <a:gd name="connsiteY2" fmla="*/ 316230 h 316230"/>
                <a:gd name="connsiteX3" fmla="*/ 38 w 35280"/>
                <a:gd name="connsiteY3" fmla="*/ 32385 h 316230"/>
                <a:gd name="connsiteX4" fmla="*/ 35280 w 35280"/>
                <a:gd name="connsiteY4" fmla="*/ 0 h 31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 h="316230">
                  <a:moveTo>
                    <a:pt x="35280" y="0"/>
                  </a:moveTo>
                  <a:cubicBezTo>
                    <a:pt x="31470" y="78105"/>
                    <a:pt x="40995" y="156210"/>
                    <a:pt x="28613" y="234315"/>
                  </a:cubicBezTo>
                  <a:cubicBezTo>
                    <a:pt x="23850" y="262890"/>
                    <a:pt x="17183" y="291465"/>
                    <a:pt x="990" y="316230"/>
                  </a:cubicBezTo>
                  <a:cubicBezTo>
                    <a:pt x="990" y="220980"/>
                    <a:pt x="990" y="126683"/>
                    <a:pt x="38" y="32385"/>
                  </a:cubicBezTo>
                  <a:cubicBezTo>
                    <a:pt x="-915" y="4763"/>
                    <a:pt x="16230" y="2858"/>
                    <a:pt x="35280" y="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8" name="Freeform: Shape 27"/>
            <p:cNvSpPr/>
            <p:nvPr/>
          </p:nvSpPr>
          <p:spPr>
            <a:xfrm>
              <a:off x="3085405" y="-5415352"/>
              <a:ext cx="84772" cy="214702"/>
            </a:xfrm>
            <a:custGeom>
              <a:avLst/>
              <a:gdLst>
                <a:gd name="connsiteX0" fmla="*/ 29527 w 84772"/>
                <a:gd name="connsiteY0" fmla="*/ 213750 h 214702"/>
                <a:gd name="connsiteX1" fmla="*/ 0 w 84772"/>
                <a:gd name="connsiteY1" fmla="*/ 199463 h 214702"/>
                <a:gd name="connsiteX2" fmla="*/ 43815 w 84772"/>
                <a:gd name="connsiteY2" fmla="*/ 26108 h 214702"/>
                <a:gd name="connsiteX3" fmla="*/ 84772 w 84772"/>
                <a:gd name="connsiteY3" fmla="*/ 5153 h 214702"/>
                <a:gd name="connsiteX4" fmla="*/ 78105 w 84772"/>
                <a:gd name="connsiteY4" fmla="*/ 45158 h 214702"/>
                <a:gd name="connsiteX5" fmla="*/ 71438 w 84772"/>
                <a:gd name="connsiteY5" fmla="*/ 67065 h 214702"/>
                <a:gd name="connsiteX6" fmla="*/ 29527 w 84772"/>
                <a:gd name="connsiteY6" fmla="*/ 213750 h 2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214702">
                  <a:moveTo>
                    <a:pt x="29527" y="213750"/>
                  </a:moveTo>
                  <a:cubicBezTo>
                    <a:pt x="17145" y="214703"/>
                    <a:pt x="2858" y="218513"/>
                    <a:pt x="0" y="199463"/>
                  </a:cubicBezTo>
                  <a:cubicBezTo>
                    <a:pt x="14288" y="141360"/>
                    <a:pt x="31433" y="84210"/>
                    <a:pt x="43815" y="26108"/>
                  </a:cubicBezTo>
                  <a:cubicBezTo>
                    <a:pt x="49530" y="-2467"/>
                    <a:pt x="62865" y="-4372"/>
                    <a:pt x="84772" y="5153"/>
                  </a:cubicBezTo>
                  <a:cubicBezTo>
                    <a:pt x="77152" y="17535"/>
                    <a:pt x="78105" y="30870"/>
                    <a:pt x="78105" y="45158"/>
                  </a:cubicBezTo>
                  <a:cubicBezTo>
                    <a:pt x="84772" y="54683"/>
                    <a:pt x="79058" y="61350"/>
                    <a:pt x="71438" y="67065"/>
                  </a:cubicBezTo>
                  <a:cubicBezTo>
                    <a:pt x="57150" y="115643"/>
                    <a:pt x="42863" y="164220"/>
                    <a:pt x="29527" y="21375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9" name="Freeform: Shape 28"/>
            <p:cNvSpPr/>
            <p:nvPr/>
          </p:nvSpPr>
          <p:spPr>
            <a:xfrm>
              <a:off x="2998727" y="-5598794"/>
              <a:ext cx="151447" cy="112394"/>
            </a:xfrm>
            <a:custGeom>
              <a:avLst/>
              <a:gdLst>
                <a:gd name="connsiteX0" fmla="*/ 151448 w 151447"/>
                <a:gd name="connsiteY0" fmla="*/ 40005 h 112394"/>
                <a:gd name="connsiteX1" fmla="*/ 68580 w 151447"/>
                <a:gd name="connsiteY1" fmla="*/ 112395 h 112394"/>
                <a:gd name="connsiteX2" fmla="*/ 0 w 151447"/>
                <a:gd name="connsiteY2" fmla="*/ 0 h 112394"/>
                <a:gd name="connsiteX3" fmla="*/ 151448 w 151447"/>
                <a:gd name="connsiteY3" fmla="*/ 40005 h 112394"/>
              </a:gdLst>
              <a:ahLst/>
              <a:cxnLst>
                <a:cxn ang="0">
                  <a:pos x="connsiteX0" y="connsiteY0"/>
                </a:cxn>
                <a:cxn ang="0">
                  <a:pos x="connsiteX1" y="connsiteY1"/>
                </a:cxn>
                <a:cxn ang="0">
                  <a:pos x="connsiteX2" y="connsiteY2"/>
                </a:cxn>
                <a:cxn ang="0">
                  <a:pos x="connsiteX3" y="connsiteY3"/>
                </a:cxn>
              </a:cxnLst>
              <a:rect l="l" t="t" r="r" b="b"/>
              <a:pathLst>
                <a:path w="151447" h="112394">
                  <a:moveTo>
                    <a:pt x="151448" y="40005"/>
                  </a:moveTo>
                  <a:cubicBezTo>
                    <a:pt x="113348" y="60007"/>
                    <a:pt x="83820" y="74295"/>
                    <a:pt x="68580" y="112395"/>
                  </a:cubicBezTo>
                  <a:cubicBezTo>
                    <a:pt x="44767" y="73342"/>
                    <a:pt x="23813" y="39052"/>
                    <a:pt x="0" y="0"/>
                  </a:cubicBezTo>
                  <a:cubicBezTo>
                    <a:pt x="53340" y="5715"/>
                    <a:pt x="96203" y="24765"/>
                    <a:pt x="151448" y="40005"/>
                  </a:cubicBezTo>
                  <a:close/>
                </a:path>
              </a:pathLst>
            </a:custGeom>
            <a:solidFill>
              <a:srgbClr val="7A45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0" name="Freeform: Shape 29"/>
            <p:cNvSpPr/>
            <p:nvPr/>
          </p:nvSpPr>
          <p:spPr>
            <a:xfrm>
              <a:off x="2973962" y="-5428237"/>
              <a:ext cx="102505" cy="234507"/>
            </a:xfrm>
            <a:custGeom>
              <a:avLst/>
              <a:gdLst>
                <a:gd name="connsiteX0" fmla="*/ 0 w 102505"/>
                <a:gd name="connsiteY0" fmla="*/ 232350 h 234507"/>
                <a:gd name="connsiteX1" fmla="*/ 22860 w 102505"/>
                <a:gd name="connsiteY1" fmla="*/ 209490 h 234507"/>
                <a:gd name="connsiteX2" fmla="*/ 77152 w 102505"/>
                <a:gd name="connsiteY2" fmla="*/ 893 h 234507"/>
                <a:gd name="connsiteX3" fmla="*/ 100013 w 102505"/>
                <a:gd name="connsiteY3" fmla="*/ 26610 h 234507"/>
                <a:gd name="connsiteX4" fmla="*/ 57150 w 102505"/>
                <a:gd name="connsiteY4" fmla="*/ 192345 h 234507"/>
                <a:gd name="connsiteX5" fmla="*/ 0 w 102505"/>
                <a:gd name="connsiteY5" fmla="*/ 232350 h 23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505" h="234507">
                  <a:moveTo>
                    <a:pt x="0" y="232350"/>
                  </a:moveTo>
                  <a:cubicBezTo>
                    <a:pt x="7620" y="224730"/>
                    <a:pt x="20002" y="223778"/>
                    <a:pt x="22860" y="209490"/>
                  </a:cubicBezTo>
                  <a:cubicBezTo>
                    <a:pt x="39052" y="139005"/>
                    <a:pt x="64770" y="72330"/>
                    <a:pt x="77152" y="893"/>
                  </a:cubicBezTo>
                  <a:cubicBezTo>
                    <a:pt x="97155" y="-1965"/>
                    <a:pt x="107632" y="893"/>
                    <a:pt x="100013" y="26610"/>
                  </a:cubicBezTo>
                  <a:cubicBezTo>
                    <a:pt x="83820" y="80903"/>
                    <a:pt x="68580" y="136148"/>
                    <a:pt x="57150" y="192345"/>
                  </a:cubicBezTo>
                  <a:cubicBezTo>
                    <a:pt x="50482" y="227588"/>
                    <a:pt x="33338" y="239970"/>
                    <a:pt x="0" y="232350"/>
                  </a:cubicBezTo>
                  <a:close/>
                </a:path>
              </a:pathLst>
            </a:custGeom>
            <a:solidFill>
              <a:srgbClr val="7E48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1" name="Freeform: Shape 30"/>
            <p:cNvSpPr/>
            <p:nvPr/>
          </p:nvSpPr>
          <p:spPr>
            <a:xfrm>
              <a:off x="2459155" y="-5846043"/>
              <a:ext cx="225246" cy="246660"/>
            </a:xfrm>
            <a:custGeom>
              <a:avLst/>
              <a:gdLst>
                <a:gd name="connsiteX0" fmla="*/ 43319 w 225246"/>
                <a:gd name="connsiteY0" fmla="*/ 241534 h 246660"/>
                <a:gd name="connsiteX1" fmla="*/ 26174 w 225246"/>
                <a:gd name="connsiteY1" fmla="*/ 244391 h 246660"/>
                <a:gd name="connsiteX2" fmla="*/ 44272 w 225246"/>
                <a:gd name="connsiteY2" fmla="*/ 51986 h 246660"/>
                <a:gd name="connsiteX3" fmla="*/ 225247 w 225246"/>
                <a:gd name="connsiteY3" fmla="*/ 11029 h 246660"/>
                <a:gd name="connsiteX4" fmla="*/ 194767 w 225246"/>
                <a:gd name="connsiteY4" fmla="*/ 19601 h 246660"/>
                <a:gd name="connsiteX5" fmla="*/ 161429 w 225246"/>
                <a:gd name="connsiteY5" fmla="*/ 27221 h 246660"/>
                <a:gd name="connsiteX6" fmla="*/ 37604 w 225246"/>
                <a:gd name="connsiteY6" fmla="*/ 214864 h 246660"/>
                <a:gd name="connsiteX7" fmla="*/ 43319 w 225246"/>
                <a:gd name="connsiteY7" fmla="*/ 241534 h 24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46" h="246660">
                  <a:moveTo>
                    <a:pt x="43319" y="241534"/>
                  </a:moveTo>
                  <a:cubicBezTo>
                    <a:pt x="38557" y="251059"/>
                    <a:pt x="31889" y="244391"/>
                    <a:pt x="26174" y="244391"/>
                  </a:cubicBezTo>
                  <a:cubicBezTo>
                    <a:pt x="-13831" y="175811"/>
                    <a:pt x="-8116" y="116756"/>
                    <a:pt x="44272" y="51986"/>
                  </a:cubicBezTo>
                  <a:cubicBezTo>
                    <a:pt x="84276" y="2456"/>
                    <a:pt x="152857" y="-12784"/>
                    <a:pt x="225247" y="11029"/>
                  </a:cubicBezTo>
                  <a:cubicBezTo>
                    <a:pt x="217626" y="21506"/>
                    <a:pt x="205244" y="15791"/>
                    <a:pt x="194767" y="19601"/>
                  </a:cubicBezTo>
                  <a:cubicBezTo>
                    <a:pt x="185242" y="28174"/>
                    <a:pt x="172859" y="26269"/>
                    <a:pt x="161429" y="27221"/>
                  </a:cubicBezTo>
                  <a:cubicBezTo>
                    <a:pt x="57607" y="32936"/>
                    <a:pt x="3314" y="115804"/>
                    <a:pt x="37604" y="214864"/>
                  </a:cubicBezTo>
                  <a:cubicBezTo>
                    <a:pt x="40462" y="222484"/>
                    <a:pt x="46176" y="231056"/>
                    <a:pt x="43319" y="241534"/>
                  </a:cubicBezTo>
                  <a:close/>
                </a:path>
              </a:pathLst>
            </a:custGeom>
            <a:solidFill>
              <a:srgbClr val="98989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2" name="Freeform: Shape 31"/>
            <p:cNvSpPr/>
            <p:nvPr/>
          </p:nvSpPr>
          <p:spPr>
            <a:xfrm>
              <a:off x="2680563" y="-5397872"/>
              <a:ext cx="79411" cy="95453"/>
            </a:xfrm>
            <a:custGeom>
              <a:avLst/>
              <a:gdLst>
                <a:gd name="connsiteX0" fmla="*/ 29 w 79411"/>
                <a:gd name="connsiteY0" fmla="*/ 34345 h 95453"/>
                <a:gd name="connsiteX1" fmla="*/ 39081 w 79411"/>
                <a:gd name="connsiteY1" fmla="*/ 55 h 95453"/>
                <a:gd name="connsiteX2" fmla="*/ 79086 w 79411"/>
                <a:gd name="connsiteY2" fmla="*/ 41965 h 95453"/>
                <a:gd name="connsiteX3" fmla="*/ 37176 w 79411"/>
                <a:gd name="connsiteY3" fmla="*/ 95305 h 95453"/>
                <a:gd name="connsiteX4" fmla="*/ 29 w 79411"/>
                <a:gd name="connsiteY4" fmla="*/ 34345 h 9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11" h="95453">
                  <a:moveTo>
                    <a:pt x="29" y="34345"/>
                  </a:moveTo>
                  <a:cubicBezTo>
                    <a:pt x="1934" y="10532"/>
                    <a:pt x="15269" y="-897"/>
                    <a:pt x="39081" y="55"/>
                  </a:cubicBezTo>
                  <a:cubicBezTo>
                    <a:pt x="65751" y="1007"/>
                    <a:pt x="81944" y="15295"/>
                    <a:pt x="79086" y="41965"/>
                  </a:cubicBezTo>
                  <a:cubicBezTo>
                    <a:pt x="77181" y="67682"/>
                    <a:pt x="65751" y="90542"/>
                    <a:pt x="37176" y="95305"/>
                  </a:cubicBezTo>
                  <a:cubicBezTo>
                    <a:pt x="21936" y="98163"/>
                    <a:pt x="-924" y="59110"/>
                    <a:pt x="29" y="34345"/>
                  </a:cubicBezTo>
                  <a:close/>
                </a:path>
              </a:pathLst>
            </a:custGeom>
            <a:solidFill>
              <a:srgbClr val="F0D4C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3" name="Freeform: Shape 32"/>
            <p:cNvSpPr/>
            <p:nvPr/>
          </p:nvSpPr>
          <p:spPr>
            <a:xfrm>
              <a:off x="3487128" y="-5603557"/>
              <a:ext cx="82493" cy="130393"/>
            </a:xfrm>
            <a:custGeom>
              <a:avLst/>
              <a:gdLst>
                <a:gd name="connsiteX0" fmla="*/ 13567 w 82493"/>
                <a:gd name="connsiteY0" fmla="*/ 0 h 130393"/>
                <a:gd name="connsiteX1" fmla="*/ 27854 w 82493"/>
                <a:gd name="connsiteY1" fmla="*/ 16192 h 130393"/>
                <a:gd name="connsiteX2" fmla="*/ 69764 w 82493"/>
                <a:gd name="connsiteY2" fmla="*/ 76200 h 130393"/>
                <a:gd name="connsiteX3" fmla="*/ 79289 w 82493"/>
                <a:gd name="connsiteY3" fmla="*/ 102870 h 130393"/>
                <a:gd name="connsiteX4" fmla="*/ 39284 w 82493"/>
                <a:gd name="connsiteY4" fmla="*/ 129540 h 130393"/>
                <a:gd name="connsiteX5" fmla="*/ 29759 w 82493"/>
                <a:gd name="connsiteY5" fmla="*/ 121920 h 130393"/>
                <a:gd name="connsiteX6" fmla="*/ 1184 w 82493"/>
                <a:gd name="connsiteY6" fmla="*/ 20955 h 130393"/>
                <a:gd name="connsiteX7" fmla="*/ 13567 w 82493"/>
                <a:gd name="connsiteY7" fmla="*/ 0 h 13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93" h="130393">
                  <a:moveTo>
                    <a:pt x="13567" y="0"/>
                  </a:moveTo>
                  <a:cubicBezTo>
                    <a:pt x="19282" y="6667"/>
                    <a:pt x="24044" y="10477"/>
                    <a:pt x="27854" y="16192"/>
                  </a:cubicBezTo>
                  <a:cubicBezTo>
                    <a:pt x="42142" y="36195"/>
                    <a:pt x="56429" y="56197"/>
                    <a:pt x="69764" y="76200"/>
                  </a:cubicBezTo>
                  <a:cubicBezTo>
                    <a:pt x="74527" y="83820"/>
                    <a:pt x="88814" y="93345"/>
                    <a:pt x="79289" y="102870"/>
                  </a:cubicBezTo>
                  <a:cubicBezTo>
                    <a:pt x="67859" y="114300"/>
                    <a:pt x="52619" y="121920"/>
                    <a:pt x="39284" y="129540"/>
                  </a:cubicBezTo>
                  <a:cubicBezTo>
                    <a:pt x="34522" y="132397"/>
                    <a:pt x="31664" y="127635"/>
                    <a:pt x="29759" y="121920"/>
                  </a:cubicBezTo>
                  <a:cubicBezTo>
                    <a:pt x="20234" y="88582"/>
                    <a:pt x="9757" y="55245"/>
                    <a:pt x="1184" y="20955"/>
                  </a:cubicBezTo>
                  <a:cubicBezTo>
                    <a:pt x="-2626" y="12382"/>
                    <a:pt x="3089" y="5715"/>
                    <a:pt x="13567" y="0"/>
                  </a:cubicBezTo>
                  <a:close/>
                </a:path>
              </a:pathLst>
            </a:custGeom>
            <a:solidFill>
              <a:srgbClr val="8E5A3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4" name="Freeform: Shape 33"/>
            <p:cNvSpPr/>
            <p:nvPr/>
          </p:nvSpPr>
          <p:spPr>
            <a:xfrm>
              <a:off x="2810426" y="-5601950"/>
              <a:ext cx="69139" cy="131742"/>
            </a:xfrm>
            <a:custGeom>
              <a:avLst/>
              <a:gdLst>
                <a:gd name="connsiteX0" fmla="*/ 30186 w 69139"/>
                <a:gd name="connsiteY0" fmla="*/ 27920 h 131742"/>
                <a:gd name="connsiteX1" fmla="*/ 43521 w 69139"/>
                <a:gd name="connsiteY1" fmla="*/ 7918 h 131742"/>
                <a:gd name="connsiteX2" fmla="*/ 60666 w 69139"/>
                <a:gd name="connsiteY2" fmla="*/ 2203 h 131742"/>
                <a:gd name="connsiteX3" fmla="*/ 68286 w 69139"/>
                <a:gd name="connsiteY3" fmla="*/ 20300 h 131742"/>
                <a:gd name="connsiteX4" fmla="*/ 35901 w 69139"/>
                <a:gd name="connsiteY4" fmla="*/ 123170 h 131742"/>
                <a:gd name="connsiteX5" fmla="*/ 13041 w 69139"/>
                <a:gd name="connsiteY5" fmla="*/ 120313 h 131742"/>
                <a:gd name="connsiteX6" fmla="*/ 12088 w 69139"/>
                <a:gd name="connsiteY6" fmla="*/ 60305 h 131742"/>
                <a:gd name="connsiteX7" fmla="*/ 30186 w 69139"/>
                <a:gd name="connsiteY7" fmla="*/ 27920 h 13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9" h="131742">
                  <a:moveTo>
                    <a:pt x="30186" y="27920"/>
                  </a:moveTo>
                  <a:cubicBezTo>
                    <a:pt x="34948" y="21253"/>
                    <a:pt x="38758" y="14585"/>
                    <a:pt x="43521" y="7918"/>
                  </a:cubicBezTo>
                  <a:cubicBezTo>
                    <a:pt x="47331" y="3155"/>
                    <a:pt x="53046" y="-3512"/>
                    <a:pt x="60666" y="2203"/>
                  </a:cubicBezTo>
                  <a:cubicBezTo>
                    <a:pt x="66381" y="6013"/>
                    <a:pt x="71143" y="12680"/>
                    <a:pt x="68286" y="20300"/>
                  </a:cubicBezTo>
                  <a:cubicBezTo>
                    <a:pt x="57808" y="54590"/>
                    <a:pt x="48283" y="89833"/>
                    <a:pt x="35901" y="123170"/>
                  </a:cubicBezTo>
                  <a:cubicBezTo>
                    <a:pt x="28281" y="142220"/>
                    <a:pt x="20661" y="124123"/>
                    <a:pt x="13041" y="120313"/>
                  </a:cubicBezTo>
                  <a:cubicBezTo>
                    <a:pt x="-6962" y="100310"/>
                    <a:pt x="-1247" y="81260"/>
                    <a:pt x="12088" y="60305"/>
                  </a:cubicBezTo>
                  <a:cubicBezTo>
                    <a:pt x="20661" y="49828"/>
                    <a:pt x="31138" y="41255"/>
                    <a:pt x="30186" y="27920"/>
                  </a:cubicBezTo>
                  <a:close/>
                </a:path>
              </a:pathLst>
            </a:custGeom>
            <a:solidFill>
              <a:srgbClr val="925E3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5" name="Freeform: Shape 34"/>
            <p:cNvSpPr/>
            <p:nvPr/>
          </p:nvSpPr>
          <p:spPr>
            <a:xfrm>
              <a:off x="3374012" y="-5137558"/>
              <a:ext cx="86480" cy="57214"/>
            </a:xfrm>
            <a:custGeom>
              <a:avLst/>
              <a:gdLst>
                <a:gd name="connsiteX0" fmla="*/ 0 w 86480"/>
                <a:gd name="connsiteY0" fmla="*/ 726 h 57214"/>
                <a:gd name="connsiteX1" fmla="*/ 54292 w 86480"/>
                <a:gd name="connsiteY1" fmla="*/ 726 h 57214"/>
                <a:gd name="connsiteX2" fmla="*/ 84772 w 86480"/>
                <a:gd name="connsiteY2" fmla="*/ 13108 h 57214"/>
                <a:gd name="connsiteX3" fmla="*/ 77153 w 86480"/>
                <a:gd name="connsiteY3" fmla="*/ 52161 h 57214"/>
                <a:gd name="connsiteX4" fmla="*/ 39053 w 86480"/>
                <a:gd name="connsiteY4" fmla="*/ 45493 h 57214"/>
                <a:gd name="connsiteX5" fmla="*/ 0 w 86480"/>
                <a:gd name="connsiteY5" fmla="*/ 726 h 5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80" h="57214">
                  <a:moveTo>
                    <a:pt x="0" y="726"/>
                  </a:moveTo>
                  <a:cubicBezTo>
                    <a:pt x="22860" y="726"/>
                    <a:pt x="39053" y="-227"/>
                    <a:pt x="54292" y="726"/>
                  </a:cubicBezTo>
                  <a:cubicBezTo>
                    <a:pt x="65722" y="1678"/>
                    <a:pt x="82867" y="-5942"/>
                    <a:pt x="84772" y="13108"/>
                  </a:cubicBezTo>
                  <a:cubicBezTo>
                    <a:pt x="86678" y="26443"/>
                    <a:pt x="89535" y="42636"/>
                    <a:pt x="77153" y="52161"/>
                  </a:cubicBezTo>
                  <a:cubicBezTo>
                    <a:pt x="63817" y="63590"/>
                    <a:pt x="50482" y="53113"/>
                    <a:pt x="39053" y="45493"/>
                  </a:cubicBezTo>
                  <a:cubicBezTo>
                    <a:pt x="25717" y="35968"/>
                    <a:pt x="11430" y="23586"/>
                    <a:pt x="0" y="726"/>
                  </a:cubicBezTo>
                  <a:close/>
                </a:path>
              </a:pathLst>
            </a:custGeom>
            <a:solidFill>
              <a:srgbClr val="8C593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6" name="Freeform: Shape 35"/>
            <p:cNvSpPr/>
            <p:nvPr/>
          </p:nvSpPr>
          <p:spPr>
            <a:xfrm>
              <a:off x="3556892" y="-5393248"/>
              <a:ext cx="72896" cy="58413"/>
            </a:xfrm>
            <a:custGeom>
              <a:avLst/>
              <a:gdLst>
                <a:gd name="connsiteX0" fmla="*/ 0 w 72896"/>
                <a:gd name="connsiteY0" fmla="*/ 39246 h 58413"/>
                <a:gd name="connsiteX1" fmla="*/ 37148 w 72896"/>
                <a:gd name="connsiteY1" fmla="*/ 13529 h 58413"/>
                <a:gd name="connsiteX2" fmla="*/ 66675 w 72896"/>
                <a:gd name="connsiteY2" fmla="*/ 4004 h 58413"/>
                <a:gd name="connsiteX3" fmla="*/ 70485 w 72896"/>
                <a:gd name="connsiteY3" fmla="*/ 41151 h 58413"/>
                <a:gd name="connsiteX4" fmla="*/ 42863 w 72896"/>
                <a:gd name="connsiteY4" fmla="*/ 58296 h 58413"/>
                <a:gd name="connsiteX5" fmla="*/ 0 w 72896"/>
                <a:gd name="connsiteY5" fmla="*/ 39246 h 5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96" h="58413">
                  <a:moveTo>
                    <a:pt x="0" y="39246"/>
                  </a:moveTo>
                  <a:cubicBezTo>
                    <a:pt x="9525" y="24959"/>
                    <a:pt x="24765" y="20196"/>
                    <a:pt x="37148" y="13529"/>
                  </a:cubicBezTo>
                  <a:cubicBezTo>
                    <a:pt x="46673" y="8766"/>
                    <a:pt x="56198" y="-7426"/>
                    <a:pt x="66675" y="4004"/>
                  </a:cubicBezTo>
                  <a:cubicBezTo>
                    <a:pt x="75248" y="12576"/>
                    <a:pt x="73343" y="28768"/>
                    <a:pt x="70485" y="41151"/>
                  </a:cubicBezTo>
                  <a:cubicBezTo>
                    <a:pt x="66675" y="54486"/>
                    <a:pt x="56198" y="59249"/>
                    <a:pt x="42863" y="58296"/>
                  </a:cubicBezTo>
                  <a:cubicBezTo>
                    <a:pt x="26670" y="58296"/>
                    <a:pt x="12383" y="52581"/>
                    <a:pt x="0" y="39246"/>
                  </a:cubicBezTo>
                  <a:close/>
                </a:path>
              </a:pathLst>
            </a:custGeom>
            <a:solidFill>
              <a:srgbClr val="EDD1B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7" name="Freeform: Shape 36"/>
            <p:cNvSpPr/>
            <p:nvPr/>
          </p:nvSpPr>
          <p:spPr>
            <a:xfrm>
              <a:off x="2914594" y="-5137293"/>
              <a:ext cx="70797" cy="49361"/>
            </a:xfrm>
            <a:custGeom>
              <a:avLst/>
              <a:gdLst>
                <a:gd name="connsiteX0" fmla="*/ 70798 w 70797"/>
                <a:gd name="connsiteY0" fmla="*/ 461 h 49361"/>
                <a:gd name="connsiteX1" fmla="*/ 37460 w 70797"/>
                <a:gd name="connsiteY1" fmla="*/ 38561 h 49361"/>
                <a:gd name="connsiteX2" fmla="*/ 6980 w 70797"/>
                <a:gd name="connsiteY2" fmla="*/ 44276 h 49361"/>
                <a:gd name="connsiteX3" fmla="*/ 313 w 70797"/>
                <a:gd name="connsiteY3" fmla="*/ 10938 h 49361"/>
                <a:gd name="connsiteX4" fmla="*/ 26030 w 70797"/>
                <a:gd name="connsiteY4" fmla="*/ 461 h 49361"/>
                <a:gd name="connsiteX5" fmla="*/ 70798 w 70797"/>
                <a:gd name="connsiteY5" fmla="*/ 461 h 4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97" h="49361">
                  <a:moveTo>
                    <a:pt x="70798" y="461"/>
                  </a:moveTo>
                  <a:cubicBezTo>
                    <a:pt x="62225" y="20463"/>
                    <a:pt x="49843" y="29988"/>
                    <a:pt x="37460" y="38561"/>
                  </a:cubicBezTo>
                  <a:cubicBezTo>
                    <a:pt x="28888" y="45228"/>
                    <a:pt x="16505" y="55706"/>
                    <a:pt x="6980" y="44276"/>
                  </a:cubicBezTo>
                  <a:cubicBezTo>
                    <a:pt x="313" y="36656"/>
                    <a:pt x="-640" y="22368"/>
                    <a:pt x="313" y="10938"/>
                  </a:cubicBezTo>
                  <a:cubicBezTo>
                    <a:pt x="2218" y="-3349"/>
                    <a:pt x="15553" y="461"/>
                    <a:pt x="26030" y="461"/>
                  </a:cubicBezTo>
                  <a:cubicBezTo>
                    <a:pt x="39365" y="-492"/>
                    <a:pt x="52700" y="461"/>
                    <a:pt x="70798" y="461"/>
                  </a:cubicBezTo>
                  <a:close/>
                </a:path>
              </a:pathLst>
            </a:custGeom>
            <a:solidFill>
              <a:srgbClr val="8455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8" name="Freeform: Shape 37"/>
            <p:cNvSpPr/>
            <p:nvPr/>
          </p:nvSpPr>
          <p:spPr>
            <a:xfrm>
              <a:off x="3536543" y="-5460120"/>
              <a:ext cx="76035" cy="55635"/>
            </a:xfrm>
            <a:custGeom>
              <a:avLst/>
              <a:gdLst>
                <a:gd name="connsiteX0" fmla="*/ 12729 w 76035"/>
                <a:gd name="connsiteY0" fmla="*/ 55635 h 55635"/>
                <a:gd name="connsiteX1" fmla="*/ 4156 w 76035"/>
                <a:gd name="connsiteY1" fmla="*/ 36585 h 55635"/>
                <a:gd name="connsiteX2" fmla="*/ 60354 w 76035"/>
                <a:gd name="connsiteY2" fmla="*/ 1343 h 55635"/>
                <a:gd name="connsiteX3" fmla="*/ 72736 w 76035"/>
                <a:gd name="connsiteY3" fmla="*/ 5152 h 55635"/>
                <a:gd name="connsiteX4" fmla="*/ 72736 w 76035"/>
                <a:gd name="connsiteY4" fmla="*/ 17535 h 55635"/>
                <a:gd name="connsiteX5" fmla="*/ 12729 w 76035"/>
                <a:gd name="connsiteY5" fmla="*/ 55635 h 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35" h="55635">
                  <a:moveTo>
                    <a:pt x="12729" y="55635"/>
                  </a:moveTo>
                  <a:cubicBezTo>
                    <a:pt x="-606" y="51825"/>
                    <a:pt x="-3464" y="42300"/>
                    <a:pt x="4156" y="36585"/>
                  </a:cubicBezTo>
                  <a:cubicBezTo>
                    <a:pt x="22254" y="23250"/>
                    <a:pt x="41304" y="12773"/>
                    <a:pt x="60354" y="1343"/>
                  </a:cubicBezTo>
                  <a:cubicBezTo>
                    <a:pt x="65116" y="-1515"/>
                    <a:pt x="69879" y="390"/>
                    <a:pt x="72736" y="5152"/>
                  </a:cubicBezTo>
                  <a:cubicBezTo>
                    <a:pt x="75594" y="8963"/>
                    <a:pt x="78451" y="14677"/>
                    <a:pt x="72736" y="17535"/>
                  </a:cubicBezTo>
                  <a:cubicBezTo>
                    <a:pt x="52734" y="30870"/>
                    <a:pt x="31779" y="43252"/>
                    <a:pt x="12729" y="55635"/>
                  </a:cubicBezTo>
                  <a:close/>
                </a:path>
              </a:pathLst>
            </a:custGeom>
            <a:solidFill>
              <a:srgbClr val="86543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9" name="Freeform: Shape 38"/>
            <p:cNvSpPr/>
            <p:nvPr/>
          </p:nvSpPr>
          <p:spPr>
            <a:xfrm>
              <a:off x="2798290" y="-5574030"/>
              <a:ext cx="46370" cy="92392"/>
            </a:xfrm>
            <a:custGeom>
              <a:avLst/>
              <a:gdLst>
                <a:gd name="connsiteX0" fmla="*/ 42322 w 46370"/>
                <a:gd name="connsiteY0" fmla="*/ 0 h 92392"/>
                <a:gd name="connsiteX1" fmla="*/ 43274 w 46370"/>
                <a:gd name="connsiteY1" fmla="*/ 15240 h 92392"/>
                <a:gd name="connsiteX2" fmla="*/ 26129 w 46370"/>
                <a:gd name="connsiteY2" fmla="*/ 92393 h 92392"/>
                <a:gd name="connsiteX3" fmla="*/ 11842 w 46370"/>
                <a:gd name="connsiteY3" fmla="*/ 41910 h 92392"/>
                <a:gd name="connsiteX4" fmla="*/ 42322 w 46370"/>
                <a:gd name="connsiteY4" fmla="*/ 0 h 92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0" h="92392">
                  <a:moveTo>
                    <a:pt x="42322" y="0"/>
                  </a:moveTo>
                  <a:cubicBezTo>
                    <a:pt x="48037" y="4763"/>
                    <a:pt x="47084" y="9525"/>
                    <a:pt x="43274" y="15240"/>
                  </a:cubicBezTo>
                  <a:cubicBezTo>
                    <a:pt x="25177" y="38100"/>
                    <a:pt x="13747" y="62865"/>
                    <a:pt x="26129" y="92393"/>
                  </a:cubicBezTo>
                  <a:cubicBezTo>
                    <a:pt x="-2446" y="81915"/>
                    <a:pt x="-8161" y="66675"/>
                    <a:pt x="11842" y="41910"/>
                  </a:cubicBezTo>
                  <a:cubicBezTo>
                    <a:pt x="23272" y="28575"/>
                    <a:pt x="32797" y="13335"/>
                    <a:pt x="42322" y="0"/>
                  </a:cubicBezTo>
                  <a:close/>
                </a:path>
              </a:pathLst>
            </a:custGeom>
            <a:solidFill>
              <a:srgbClr val="AF8366"/>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0" name="Freeform: Shape 39"/>
            <p:cNvSpPr/>
            <p:nvPr/>
          </p:nvSpPr>
          <p:spPr>
            <a:xfrm>
              <a:off x="2765364" y="-5311140"/>
              <a:ext cx="45989" cy="45720"/>
            </a:xfrm>
            <a:custGeom>
              <a:avLst/>
              <a:gdLst>
                <a:gd name="connsiteX0" fmla="*/ 0 w 45989"/>
                <a:gd name="connsiteY0" fmla="*/ 45720 h 45720"/>
                <a:gd name="connsiteX1" fmla="*/ 34290 w 45989"/>
                <a:gd name="connsiteY1" fmla="*/ 0 h 45720"/>
                <a:gd name="connsiteX2" fmla="*/ 0 w 45989"/>
                <a:gd name="connsiteY2" fmla="*/ 45720 h 45720"/>
              </a:gdLst>
              <a:ahLst/>
              <a:cxnLst>
                <a:cxn ang="0">
                  <a:pos x="connsiteX0" y="connsiteY0"/>
                </a:cxn>
                <a:cxn ang="0">
                  <a:pos x="connsiteX1" y="connsiteY1"/>
                </a:cxn>
                <a:cxn ang="0">
                  <a:pos x="connsiteX2" y="connsiteY2"/>
                </a:cxn>
              </a:cxnLst>
              <a:rect l="l" t="t" r="r" b="b"/>
              <a:pathLst>
                <a:path w="45989" h="45720">
                  <a:moveTo>
                    <a:pt x="0" y="45720"/>
                  </a:moveTo>
                  <a:cubicBezTo>
                    <a:pt x="13335" y="27622"/>
                    <a:pt x="23813" y="14288"/>
                    <a:pt x="34290" y="0"/>
                  </a:cubicBezTo>
                  <a:cubicBezTo>
                    <a:pt x="55245" y="27622"/>
                    <a:pt x="50483" y="34290"/>
                    <a:pt x="0" y="45720"/>
                  </a:cubicBezTo>
                  <a:close/>
                </a:path>
              </a:pathLst>
            </a:custGeom>
            <a:solidFill>
              <a:srgbClr val="BC733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1" name="Freeform: Shape 40"/>
            <p:cNvSpPr/>
            <p:nvPr/>
          </p:nvSpPr>
          <p:spPr>
            <a:xfrm>
              <a:off x="3176844" y="-5615940"/>
              <a:ext cx="68580" cy="14595"/>
            </a:xfrm>
            <a:custGeom>
              <a:avLst/>
              <a:gdLst>
                <a:gd name="connsiteX0" fmla="*/ 68580 w 68580"/>
                <a:gd name="connsiteY0" fmla="*/ 0 h 14595"/>
                <a:gd name="connsiteX1" fmla="*/ 0 w 68580"/>
                <a:gd name="connsiteY1" fmla="*/ 0 h 14595"/>
                <a:gd name="connsiteX2" fmla="*/ 68580 w 68580"/>
                <a:gd name="connsiteY2" fmla="*/ 0 h 14595"/>
              </a:gdLst>
              <a:ahLst/>
              <a:cxnLst>
                <a:cxn ang="0">
                  <a:pos x="connsiteX0" y="connsiteY0"/>
                </a:cxn>
                <a:cxn ang="0">
                  <a:pos x="connsiteX1" y="connsiteY1"/>
                </a:cxn>
                <a:cxn ang="0">
                  <a:pos x="connsiteX2" y="connsiteY2"/>
                </a:cxn>
              </a:cxnLst>
              <a:rect l="l" t="t" r="r" b="b"/>
              <a:pathLst>
                <a:path w="68580" h="14595">
                  <a:moveTo>
                    <a:pt x="68580" y="0"/>
                  </a:moveTo>
                  <a:cubicBezTo>
                    <a:pt x="45720" y="24765"/>
                    <a:pt x="26670" y="13335"/>
                    <a:pt x="0" y="0"/>
                  </a:cubicBezTo>
                  <a:cubicBezTo>
                    <a:pt x="26670" y="0"/>
                    <a:pt x="45720" y="0"/>
                    <a:pt x="68580" y="0"/>
                  </a:cubicBezTo>
                  <a:close/>
                </a:path>
              </a:pathLst>
            </a:custGeom>
            <a:solidFill>
              <a:srgbClr val="99705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2" name="Freeform: Shape 41"/>
            <p:cNvSpPr/>
            <p:nvPr/>
          </p:nvSpPr>
          <p:spPr>
            <a:xfrm>
              <a:off x="2697592" y="-5482859"/>
              <a:ext cx="24909" cy="27059"/>
            </a:xfrm>
            <a:custGeom>
              <a:avLst/>
              <a:gdLst>
                <a:gd name="connsiteX0" fmla="*/ 24910 w 24909"/>
                <a:gd name="connsiteY0" fmla="*/ 14557 h 27059"/>
                <a:gd name="connsiteX1" fmla="*/ 11575 w 24909"/>
                <a:gd name="connsiteY1" fmla="*/ 26939 h 27059"/>
                <a:gd name="connsiteX2" fmla="*/ 145 w 24909"/>
                <a:gd name="connsiteY2" fmla="*/ 11699 h 27059"/>
                <a:gd name="connsiteX3" fmla="*/ 9670 w 24909"/>
                <a:gd name="connsiteY3" fmla="*/ 269 h 27059"/>
                <a:gd name="connsiteX4" fmla="*/ 24910 w 24909"/>
                <a:gd name="connsiteY4" fmla="*/ 14557 h 27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09" h="27059">
                  <a:moveTo>
                    <a:pt x="24910" y="14557"/>
                  </a:moveTo>
                  <a:cubicBezTo>
                    <a:pt x="23957" y="23129"/>
                    <a:pt x="19195" y="27891"/>
                    <a:pt x="11575" y="26939"/>
                  </a:cubicBezTo>
                  <a:cubicBezTo>
                    <a:pt x="3955" y="25987"/>
                    <a:pt x="2050" y="18366"/>
                    <a:pt x="145" y="11699"/>
                  </a:cubicBezTo>
                  <a:cubicBezTo>
                    <a:pt x="-808" y="5032"/>
                    <a:pt x="3002" y="1222"/>
                    <a:pt x="9670" y="269"/>
                  </a:cubicBezTo>
                  <a:cubicBezTo>
                    <a:pt x="20147" y="-1636"/>
                    <a:pt x="22052" y="6937"/>
                    <a:pt x="24910" y="14557"/>
                  </a:cubicBezTo>
                  <a:close/>
                </a:path>
              </a:pathLst>
            </a:custGeom>
            <a:solidFill>
              <a:srgbClr val="86868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3" name="Freeform: Shape 42"/>
            <p:cNvSpPr/>
            <p:nvPr/>
          </p:nvSpPr>
          <p:spPr>
            <a:xfrm>
              <a:off x="2814682" y="-6025785"/>
              <a:ext cx="740845" cy="229121"/>
            </a:xfrm>
            <a:custGeom>
              <a:avLst/>
              <a:gdLst>
                <a:gd name="connsiteX0" fmla="*/ 17358 w 740845"/>
                <a:gd name="connsiteY0" fmla="*/ 162195 h 229121"/>
                <a:gd name="connsiteX1" fmla="*/ 4023 w 740845"/>
                <a:gd name="connsiteY1" fmla="*/ 70755 h 229121"/>
                <a:gd name="connsiteX2" fmla="*/ 64983 w 740845"/>
                <a:gd name="connsiteY2" fmla="*/ 28845 h 229121"/>
                <a:gd name="connsiteX3" fmla="*/ 44981 w 740845"/>
                <a:gd name="connsiteY3" fmla="*/ 52658 h 229121"/>
                <a:gd name="connsiteX4" fmla="*/ 50695 w 740845"/>
                <a:gd name="connsiteY4" fmla="*/ 104093 h 229121"/>
                <a:gd name="connsiteX5" fmla="*/ 94511 w 740845"/>
                <a:gd name="connsiteY5" fmla="*/ 98378 h 229121"/>
                <a:gd name="connsiteX6" fmla="*/ 149756 w 740845"/>
                <a:gd name="connsiteY6" fmla="*/ 49800 h 229121"/>
                <a:gd name="connsiteX7" fmla="*/ 337398 w 740845"/>
                <a:gd name="connsiteY7" fmla="*/ 7890 h 229121"/>
                <a:gd name="connsiteX8" fmla="*/ 403120 w 740845"/>
                <a:gd name="connsiteY8" fmla="*/ 7890 h 229121"/>
                <a:gd name="connsiteX9" fmla="*/ 605050 w 740845"/>
                <a:gd name="connsiteY9" fmla="*/ 60278 h 229121"/>
                <a:gd name="connsiteX10" fmla="*/ 646960 w 740845"/>
                <a:gd name="connsiteY10" fmla="*/ 98378 h 229121"/>
                <a:gd name="connsiteX11" fmla="*/ 692681 w 740845"/>
                <a:gd name="connsiteY11" fmla="*/ 103140 h 229121"/>
                <a:gd name="connsiteX12" fmla="*/ 695538 w 740845"/>
                <a:gd name="connsiteY12" fmla="*/ 51705 h 229121"/>
                <a:gd name="connsiteX13" fmla="*/ 676488 w 740845"/>
                <a:gd name="connsiteY13" fmla="*/ 30750 h 229121"/>
                <a:gd name="connsiteX14" fmla="*/ 738400 w 740845"/>
                <a:gd name="connsiteY14" fmla="*/ 75518 h 229121"/>
                <a:gd name="connsiteX15" fmla="*/ 728875 w 740845"/>
                <a:gd name="connsiteY15" fmla="*/ 154575 h 229121"/>
                <a:gd name="connsiteX16" fmla="*/ 618385 w 740845"/>
                <a:gd name="connsiteY16" fmla="*/ 226965 h 229121"/>
                <a:gd name="connsiteX17" fmla="*/ 414550 w 740845"/>
                <a:gd name="connsiteY17" fmla="*/ 177435 h 229121"/>
                <a:gd name="connsiteX18" fmla="*/ 327873 w 740845"/>
                <a:gd name="connsiteY18" fmla="*/ 178388 h 229121"/>
                <a:gd name="connsiteX19" fmla="*/ 134515 w 740845"/>
                <a:gd name="connsiteY19" fmla="*/ 226965 h 229121"/>
                <a:gd name="connsiteX20" fmla="*/ 17358 w 740845"/>
                <a:gd name="connsiteY20" fmla="*/ 162195 h 2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0845" h="229121">
                  <a:moveTo>
                    <a:pt x="17358" y="162195"/>
                  </a:moveTo>
                  <a:cubicBezTo>
                    <a:pt x="3070" y="132668"/>
                    <a:pt x="-5502" y="103140"/>
                    <a:pt x="4023" y="70755"/>
                  </a:cubicBezTo>
                  <a:cubicBezTo>
                    <a:pt x="12595" y="41228"/>
                    <a:pt x="28788" y="24083"/>
                    <a:pt x="64983" y="28845"/>
                  </a:cubicBezTo>
                  <a:cubicBezTo>
                    <a:pt x="57363" y="37418"/>
                    <a:pt x="49743" y="44085"/>
                    <a:pt x="44981" y="52658"/>
                  </a:cubicBezTo>
                  <a:cubicBezTo>
                    <a:pt x="34503" y="70755"/>
                    <a:pt x="35456" y="88853"/>
                    <a:pt x="50695" y="104093"/>
                  </a:cubicBezTo>
                  <a:cubicBezTo>
                    <a:pt x="66888" y="119333"/>
                    <a:pt x="81175" y="108855"/>
                    <a:pt x="94511" y="98378"/>
                  </a:cubicBezTo>
                  <a:cubicBezTo>
                    <a:pt x="113561" y="82185"/>
                    <a:pt x="130706" y="65040"/>
                    <a:pt x="149756" y="49800"/>
                  </a:cubicBezTo>
                  <a:cubicBezTo>
                    <a:pt x="205000" y="5033"/>
                    <a:pt x="267865" y="-11160"/>
                    <a:pt x="337398" y="7890"/>
                  </a:cubicBezTo>
                  <a:cubicBezTo>
                    <a:pt x="359306" y="13605"/>
                    <a:pt x="380261" y="14558"/>
                    <a:pt x="403120" y="7890"/>
                  </a:cubicBezTo>
                  <a:cubicBezTo>
                    <a:pt x="479320" y="-13065"/>
                    <a:pt x="545995" y="8843"/>
                    <a:pt x="605050" y="60278"/>
                  </a:cubicBezTo>
                  <a:cubicBezTo>
                    <a:pt x="619338" y="72660"/>
                    <a:pt x="632673" y="85995"/>
                    <a:pt x="646960" y="98378"/>
                  </a:cubicBezTo>
                  <a:cubicBezTo>
                    <a:pt x="661248" y="110760"/>
                    <a:pt x="676488" y="121238"/>
                    <a:pt x="692681" y="103140"/>
                  </a:cubicBezTo>
                  <a:cubicBezTo>
                    <a:pt x="706968" y="87900"/>
                    <a:pt x="706968" y="68850"/>
                    <a:pt x="695538" y="51705"/>
                  </a:cubicBezTo>
                  <a:cubicBezTo>
                    <a:pt x="690775" y="44085"/>
                    <a:pt x="683156" y="38370"/>
                    <a:pt x="676488" y="30750"/>
                  </a:cubicBezTo>
                  <a:cubicBezTo>
                    <a:pt x="714588" y="27893"/>
                    <a:pt x="730781" y="40275"/>
                    <a:pt x="738400" y="75518"/>
                  </a:cubicBezTo>
                  <a:cubicBezTo>
                    <a:pt x="744116" y="103140"/>
                    <a:pt x="739353" y="128858"/>
                    <a:pt x="728875" y="154575"/>
                  </a:cubicBezTo>
                  <a:cubicBezTo>
                    <a:pt x="708873" y="205058"/>
                    <a:pt x="666963" y="222203"/>
                    <a:pt x="618385" y="226965"/>
                  </a:cubicBezTo>
                  <a:cubicBezTo>
                    <a:pt x="545043" y="234585"/>
                    <a:pt x="474558" y="220298"/>
                    <a:pt x="414550" y="177435"/>
                  </a:cubicBezTo>
                  <a:cubicBezTo>
                    <a:pt x="382165" y="154575"/>
                    <a:pt x="358353" y="156480"/>
                    <a:pt x="327873" y="178388"/>
                  </a:cubicBezTo>
                  <a:cubicBezTo>
                    <a:pt x="270723" y="218393"/>
                    <a:pt x="205000" y="235538"/>
                    <a:pt x="134515" y="226965"/>
                  </a:cubicBezTo>
                  <a:cubicBezTo>
                    <a:pt x="86890" y="221250"/>
                    <a:pt x="39265" y="214583"/>
                    <a:pt x="17358" y="162195"/>
                  </a:cubicBezTo>
                  <a:close/>
                </a:path>
              </a:pathLst>
            </a:custGeom>
            <a:solidFill>
              <a:srgbClr val="00000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4" name="Freeform: Shape 43"/>
            <p:cNvSpPr/>
            <p:nvPr/>
          </p:nvSpPr>
          <p:spPr>
            <a:xfrm>
              <a:off x="2572960" y="-6321742"/>
              <a:ext cx="295275" cy="294322"/>
            </a:xfrm>
            <a:custGeom>
              <a:avLst/>
              <a:gdLst>
                <a:gd name="connsiteX0" fmla="*/ 148590 w 295275"/>
                <a:gd name="connsiteY0" fmla="*/ 0 h 294322"/>
                <a:gd name="connsiteX1" fmla="*/ 295275 w 295275"/>
                <a:gd name="connsiteY1" fmla="*/ 148590 h 294322"/>
                <a:gd name="connsiteX2" fmla="*/ 145733 w 295275"/>
                <a:gd name="connsiteY2" fmla="*/ 294323 h 294322"/>
                <a:gd name="connsiteX3" fmla="*/ 0 w 295275"/>
                <a:gd name="connsiteY3" fmla="*/ 146685 h 294322"/>
                <a:gd name="connsiteX4" fmla="*/ 148590 w 295275"/>
                <a:gd name="connsiteY4" fmla="*/ 0 h 29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5" h="294322">
                  <a:moveTo>
                    <a:pt x="148590" y="0"/>
                  </a:moveTo>
                  <a:cubicBezTo>
                    <a:pt x="230505" y="0"/>
                    <a:pt x="295275" y="65722"/>
                    <a:pt x="295275" y="148590"/>
                  </a:cubicBezTo>
                  <a:cubicBezTo>
                    <a:pt x="294322" y="229552"/>
                    <a:pt x="227647" y="294323"/>
                    <a:pt x="145733" y="294323"/>
                  </a:cubicBezTo>
                  <a:cubicBezTo>
                    <a:pt x="66675" y="292417"/>
                    <a:pt x="0" y="225742"/>
                    <a:pt x="0" y="146685"/>
                  </a:cubicBezTo>
                  <a:cubicBezTo>
                    <a:pt x="0" y="64770"/>
                    <a:pt x="65722" y="0"/>
                    <a:pt x="148590" y="0"/>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5" name="Freeform: Shape 44"/>
            <p:cNvSpPr/>
            <p:nvPr/>
          </p:nvSpPr>
          <p:spPr>
            <a:xfrm>
              <a:off x="3502590" y="-6321752"/>
              <a:ext cx="294332" cy="293390"/>
            </a:xfrm>
            <a:custGeom>
              <a:avLst/>
              <a:gdLst>
                <a:gd name="connsiteX0" fmla="*/ 148600 w 294332"/>
                <a:gd name="connsiteY0" fmla="*/ 11 h 293390"/>
                <a:gd name="connsiteX1" fmla="*/ 294332 w 294332"/>
                <a:gd name="connsiteY1" fmla="*/ 145743 h 293390"/>
                <a:gd name="connsiteX2" fmla="*/ 146695 w 294332"/>
                <a:gd name="connsiteY2" fmla="*/ 293381 h 293390"/>
                <a:gd name="connsiteX3" fmla="*/ 10 w 294332"/>
                <a:gd name="connsiteY3" fmla="*/ 144791 h 293390"/>
                <a:gd name="connsiteX4" fmla="*/ 148600 w 294332"/>
                <a:gd name="connsiteY4" fmla="*/ 11 h 29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32" h="293390">
                  <a:moveTo>
                    <a:pt x="148600" y="11"/>
                  </a:moveTo>
                  <a:cubicBezTo>
                    <a:pt x="228610" y="11"/>
                    <a:pt x="294332" y="65733"/>
                    <a:pt x="294332" y="145743"/>
                  </a:cubicBezTo>
                  <a:cubicBezTo>
                    <a:pt x="294332" y="226706"/>
                    <a:pt x="228610" y="293381"/>
                    <a:pt x="146695" y="293381"/>
                  </a:cubicBezTo>
                  <a:cubicBezTo>
                    <a:pt x="66685" y="294333"/>
                    <a:pt x="-943" y="226706"/>
                    <a:pt x="10" y="144791"/>
                  </a:cubicBezTo>
                  <a:cubicBezTo>
                    <a:pt x="10" y="62875"/>
                    <a:pt x="65732" y="-942"/>
                    <a:pt x="148600" y="11"/>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6" name="Freeform: Shape 45"/>
            <p:cNvSpPr/>
            <p:nvPr/>
          </p:nvSpPr>
          <p:spPr>
            <a:xfrm>
              <a:off x="2828386" y="-5881697"/>
              <a:ext cx="721199" cy="105719"/>
            </a:xfrm>
            <a:custGeom>
              <a:avLst/>
              <a:gdLst>
                <a:gd name="connsiteX0" fmla="*/ 3653 w 721199"/>
                <a:gd name="connsiteY0" fmla="*/ 18107 h 105719"/>
                <a:gd name="connsiteX1" fmla="*/ 228443 w 721199"/>
                <a:gd name="connsiteY1" fmla="*/ 63828 h 105719"/>
                <a:gd name="connsiteX2" fmla="*/ 327503 w 721199"/>
                <a:gd name="connsiteY2" fmla="*/ 13345 h 105719"/>
                <a:gd name="connsiteX3" fmla="*/ 383701 w 721199"/>
                <a:gd name="connsiteY3" fmla="*/ 12392 h 105719"/>
                <a:gd name="connsiteX4" fmla="*/ 573248 w 721199"/>
                <a:gd name="connsiteY4" fmla="*/ 76210 h 105719"/>
                <a:gd name="connsiteX5" fmla="*/ 713266 w 721199"/>
                <a:gd name="connsiteY5" fmla="*/ 10487 h 105719"/>
                <a:gd name="connsiteX6" fmla="*/ 709456 w 721199"/>
                <a:gd name="connsiteY6" fmla="*/ 46682 h 105719"/>
                <a:gd name="connsiteX7" fmla="*/ 612301 w 721199"/>
                <a:gd name="connsiteY7" fmla="*/ 103832 h 105719"/>
                <a:gd name="connsiteX8" fmla="*/ 377986 w 721199"/>
                <a:gd name="connsiteY8" fmla="*/ 40015 h 105719"/>
                <a:gd name="connsiteX9" fmla="*/ 324646 w 721199"/>
                <a:gd name="connsiteY9" fmla="*/ 44778 h 105719"/>
                <a:gd name="connsiteX10" fmla="*/ 27466 w 721199"/>
                <a:gd name="connsiteY10" fmla="*/ 69542 h 105719"/>
                <a:gd name="connsiteX11" fmla="*/ 3653 w 721199"/>
                <a:gd name="connsiteY11" fmla="*/ 18107 h 10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199" h="105719">
                  <a:moveTo>
                    <a:pt x="3653" y="18107"/>
                  </a:moveTo>
                  <a:cubicBezTo>
                    <a:pt x="67471" y="87640"/>
                    <a:pt x="146528" y="82878"/>
                    <a:pt x="228443" y="63828"/>
                  </a:cubicBezTo>
                  <a:cubicBezTo>
                    <a:pt x="265591" y="55255"/>
                    <a:pt x="298928" y="37157"/>
                    <a:pt x="327503" y="13345"/>
                  </a:cubicBezTo>
                  <a:cubicBezTo>
                    <a:pt x="347506" y="-3800"/>
                    <a:pt x="360841" y="-4753"/>
                    <a:pt x="383701" y="12392"/>
                  </a:cubicBezTo>
                  <a:cubicBezTo>
                    <a:pt x="438946" y="55255"/>
                    <a:pt x="502764" y="75257"/>
                    <a:pt x="573248" y="76210"/>
                  </a:cubicBezTo>
                  <a:cubicBezTo>
                    <a:pt x="631351" y="77162"/>
                    <a:pt x="678976" y="58112"/>
                    <a:pt x="713266" y="10487"/>
                  </a:cubicBezTo>
                  <a:cubicBezTo>
                    <a:pt x="729458" y="23822"/>
                    <a:pt x="717076" y="40015"/>
                    <a:pt x="709456" y="46682"/>
                  </a:cubicBezTo>
                  <a:cubicBezTo>
                    <a:pt x="681833" y="71447"/>
                    <a:pt x="655164" y="100975"/>
                    <a:pt x="612301" y="103832"/>
                  </a:cubicBezTo>
                  <a:cubicBezTo>
                    <a:pt x="526576" y="108595"/>
                    <a:pt x="446566" y="95260"/>
                    <a:pt x="377986" y="40015"/>
                  </a:cubicBezTo>
                  <a:cubicBezTo>
                    <a:pt x="357031" y="23822"/>
                    <a:pt x="344648" y="27632"/>
                    <a:pt x="324646" y="44778"/>
                  </a:cubicBezTo>
                  <a:cubicBezTo>
                    <a:pt x="247493" y="110500"/>
                    <a:pt x="102713" y="129550"/>
                    <a:pt x="27466" y="69542"/>
                  </a:cubicBezTo>
                  <a:cubicBezTo>
                    <a:pt x="13178" y="56207"/>
                    <a:pt x="-8729" y="45730"/>
                    <a:pt x="3653" y="18107"/>
                  </a:cubicBezTo>
                  <a:close/>
                </a:path>
              </a:pathLst>
            </a:custGeom>
            <a:solidFill>
              <a:srgbClr val="EEBFA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7" name="Freeform: Shape 46"/>
            <p:cNvSpPr/>
            <p:nvPr/>
          </p:nvSpPr>
          <p:spPr>
            <a:xfrm>
              <a:off x="3631458" y="-6012180"/>
              <a:ext cx="151503" cy="84518"/>
            </a:xfrm>
            <a:custGeom>
              <a:avLst/>
              <a:gdLst>
                <a:gd name="connsiteX0" fmla="*/ 46402 w 151503"/>
                <a:gd name="connsiteY0" fmla="*/ 0 h 84518"/>
                <a:gd name="connsiteX1" fmla="*/ 137842 w 151503"/>
                <a:gd name="connsiteY1" fmla="*/ 39053 h 84518"/>
                <a:gd name="connsiteX2" fmla="*/ 150224 w 151503"/>
                <a:gd name="connsiteY2" fmla="*/ 65723 h 84518"/>
                <a:gd name="connsiteX3" fmla="*/ 121649 w 151503"/>
                <a:gd name="connsiteY3" fmla="*/ 83820 h 84518"/>
                <a:gd name="connsiteX4" fmla="*/ 4492 w 151503"/>
                <a:gd name="connsiteY4" fmla="*/ 32385 h 84518"/>
                <a:gd name="connsiteX5" fmla="*/ 15922 w 151503"/>
                <a:gd name="connsiteY5" fmla="*/ 2858 h 84518"/>
                <a:gd name="connsiteX6" fmla="*/ 46402 w 151503"/>
                <a:gd name="connsiteY6" fmla="*/ 0 h 8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503" h="84518">
                  <a:moveTo>
                    <a:pt x="46402" y="0"/>
                  </a:moveTo>
                  <a:cubicBezTo>
                    <a:pt x="81645" y="2858"/>
                    <a:pt x="113077" y="14288"/>
                    <a:pt x="137842" y="39053"/>
                  </a:cubicBezTo>
                  <a:cubicBezTo>
                    <a:pt x="145462" y="46673"/>
                    <a:pt x="154987" y="54293"/>
                    <a:pt x="150224" y="65723"/>
                  </a:cubicBezTo>
                  <a:cubicBezTo>
                    <a:pt x="145462" y="78105"/>
                    <a:pt x="134032" y="81915"/>
                    <a:pt x="121649" y="83820"/>
                  </a:cubicBezTo>
                  <a:cubicBezTo>
                    <a:pt x="90217" y="89535"/>
                    <a:pt x="21637" y="59055"/>
                    <a:pt x="4492" y="32385"/>
                  </a:cubicBezTo>
                  <a:cubicBezTo>
                    <a:pt x="-5986" y="16193"/>
                    <a:pt x="3539" y="7620"/>
                    <a:pt x="15922" y="2858"/>
                  </a:cubicBezTo>
                  <a:cubicBezTo>
                    <a:pt x="24495" y="-952"/>
                    <a:pt x="35924" y="953"/>
                    <a:pt x="4640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8" name="Freeform: Shape 47"/>
            <p:cNvSpPr/>
            <p:nvPr/>
          </p:nvSpPr>
          <p:spPr>
            <a:xfrm>
              <a:off x="2587855" y="-6012180"/>
              <a:ext cx="146910" cy="84280"/>
            </a:xfrm>
            <a:custGeom>
              <a:avLst/>
              <a:gdLst>
                <a:gd name="connsiteX0" fmla="*/ 106072 w 146910"/>
                <a:gd name="connsiteY0" fmla="*/ 0 h 84280"/>
                <a:gd name="connsiteX1" fmla="*/ 145125 w 146910"/>
                <a:gd name="connsiteY1" fmla="*/ 13335 h 84280"/>
                <a:gd name="connsiteX2" fmla="*/ 127027 w 146910"/>
                <a:gd name="connsiteY2" fmla="*/ 51435 h 84280"/>
                <a:gd name="connsiteX3" fmla="*/ 39397 w 146910"/>
                <a:gd name="connsiteY3" fmla="*/ 83820 h 84280"/>
                <a:gd name="connsiteX4" fmla="*/ 2250 w 146910"/>
                <a:gd name="connsiteY4" fmla="*/ 68580 h 84280"/>
                <a:gd name="connsiteX5" fmla="*/ 18442 w 146910"/>
                <a:gd name="connsiteY5" fmla="*/ 33338 h 84280"/>
                <a:gd name="connsiteX6" fmla="*/ 106072 w 146910"/>
                <a:gd name="connsiteY6" fmla="*/ 0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10" h="84280">
                  <a:moveTo>
                    <a:pt x="106072" y="0"/>
                  </a:moveTo>
                  <a:cubicBezTo>
                    <a:pt x="122265" y="953"/>
                    <a:pt x="138457" y="-3810"/>
                    <a:pt x="145125" y="13335"/>
                  </a:cubicBezTo>
                  <a:cubicBezTo>
                    <a:pt x="151792" y="31433"/>
                    <a:pt x="138457" y="41910"/>
                    <a:pt x="127027" y="51435"/>
                  </a:cubicBezTo>
                  <a:cubicBezTo>
                    <a:pt x="101310" y="72390"/>
                    <a:pt x="70830" y="80010"/>
                    <a:pt x="39397" y="83820"/>
                  </a:cubicBezTo>
                  <a:cubicBezTo>
                    <a:pt x="25110" y="85725"/>
                    <a:pt x="8917" y="81915"/>
                    <a:pt x="2250" y="68580"/>
                  </a:cubicBezTo>
                  <a:cubicBezTo>
                    <a:pt x="-5370" y="53340"/>
                    <a:pt x="7965" y="41910"/>
                    <a:pt x="18442" y="33338"/>
                  </a:cubicBezTo>
                  <a:cubicBezTo>
                    <a:pt x="44160" y="11430"/>
                    <a:pt x="74640" y="953"/>
                    <a:pt x="10607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9" name="Freeform: Shape 48"/>
            <p:cNvSpPr/>
            <p:nvPr/>
          </p:nvSpPr>
          <p:spPr>
            <a:xfrm>
              <a:off x="2466280" y="-7486625"/>
              <a:ext cx="1436370" cy="461000"/>
            </a:xfrm>
            <a:custGeom>
              <a:avLst/>
              <a:gdLst>
                <a:gd name="connsiteX0" fmla="*/ 0 w 1436370"/>
                <a:gd name="connsiteY0" fmla="*/ 340018 h 461000"/>
                <a:gd name="connsiteX1" fmla="*/ 33338 w 1436370"/>
                <a:gd name="connsiteY1" fmla="*/ 272391 h 461000"/>
                <a:gd name="connsiteX2" fmla="*/ 196215 w 1436370"/>
                <a:gd name="connsiteY2" fmla="*/ 47601 h 461000"/>
                <a:gd name="connsiteX3" fmla="*/ 426720 w 1436370"/>
                <a:gd name="connsiteY3" fmla="*/ 37123 h 461000"/>
                <a:gd name="connsiteX4" fmla="*/ 606743 w 1436370"/>
                <a:gd name="connsiteY4" fmla="*/ 131421 h 461000"/>
                <a:gd name="connsiteX5" fmla="*/ 922972 w 1436370"/>
                <a:gd name="connsiteY5" fmla="*/ 88558 h 461000"/>
                <a:gd name="connsiteX6" fmla="*/ 1010602 w 1436370"/>
                <a:gd name="connsiteY6" fmla="*/ 36171 h 461000"/>
                <a:gd name="connsiteX7" fmla="*/ 1273493 w 1436370"/>
                <a:gd name="connsiteY7" fmla="*/ 76176 h 461000"/>
                <a:gd name="connsiteX8" fmla="*/ 1414462 w 1436370"/>
                <a:gd name="connsiteY8" fmla="*/ 307633 h 461000"/>
                <a:gd name="connsiteX9" fmla="*/ 1436370 w 1436370"/>
                <a:gd name="connsiteY9" fmla="*/ 339066 h 461000"/>
                <a:gd name="connsiteX10" fmla="*/ 1261110 w 1436370"/>
                <a:gd name="connsiteY10" fmla="*/ 395263 h 461000"/>
                <a:gd name="connsiteX11" fmla="*/ 941070 w 1436370"/>
                <a:gd name="connsiteY11" fmla="*/ 450508 h 461000"/>
                <a:gd name="connsiteX12" fmla="*/ 552450 w 1436370"/>
                <a:gd name="connsiteY12" fmla="*/ 454318 h 461000"/>
                <a:gd name="connsiteX13" fmla="*/ 186690 w 1436370"/>
                <a:gd name="connsiteY13" fmla="*/ 396216 h 461000"/>
                <a:gd name="connsiteX14" fmla="*/ 0 w 1436370"/>
                <a:gd name="connsiteY14" fmla="*/ 340018 h 4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6370" h="461000">
                  <a:moveTo>
                    <a:pt x="0" y="340018"/>
                  </a:moveTo>
                  <a:cubicBezTo>
                    <a:pt x="21908" y="322873"/>
                    <a:pt x="23813" y="296203"/>
                    <a:pt x="33338" y="272391"/>
                  </a:cubicBezTo>
                  <a:cubicBezTo>
                    <a:pt x="68580" y="183808"/>
                    <a:pt x="118110" y="105703"/>
                    <a:pt x="196215" y="47601"/>
                  </a:cubicBezTo>
                  <a:cubicBezTo>
                    <a:pt x="277177" y="-11454"/>
                    <a:pt x="341947" y="-14312"/>
                    <a:pt x="426720" y="37123"/>
                  </a:cubicBezTo>
                  <a:cubicBezTo>
                    <a:pt x="484822" y="72366"/>
                    <a:pt x="541020" y="108561"/>
                    <a:pt x="606743" y="131421"/>
                  </a:cubicBezTo>
                  <a:cubicBezTo>
                    <a:pt x="720090" y="170473"/>
                    <a:pt x="822960" y="145708"/>
                    <a:pt x="922972" y="88558"/>
                  </a:cubicBezTo>
                  <a:cubicBezTo>
                    <a:pt x="952500" y="71413"/>
                    <a:pt x="981075" y="53316"/>
                    <a:pt x="1010602" y="36171"/>
                  </a:cubicBezTo>
                  <a:cubicBezTo>
                    <a:pt x="1119187" y="-28599"/>
                    <a:pt x="1184910" y="-977"/>
                    <a:pt x="1273493" y="76176"/>
                  </a:cubicBezTo>
                  <a:cubicBezTo>
                    <a:pt x="1343977" y="138088"/>
                    <a:pt x="1383030" y="220956"/>
                    <a:pt x="1414462" y="307633"/>
                  </a:cubicBezTo>
                  <a:cubicBezTo>
                    <a:pt x="1419225" y="320016"/>
                    <a:pt x="1417320" y="337161"/>
                    <a:pt x="1436370" y="339066"/>
                  </a:cubicBezTo>
                  <a:cubicBezTo>
                    <a:pt x="1381125" y="368593"/>
                    <a:pt x="1320165" y="379071"/>
                    <a:pt x="1261110" y="395263"/>
                  </a:cubicBezTo>
                  <a:cubicBezTo>
                    <a:pt x="1156335" y="424791"/>
                    <a:pt x="1048702" y="438126"/>
                    <a:pt x="941070" y="450508"/>
                  </a:cubicBezTo>
                  <a:cubicBezTo>
                    <a:pt x="811530" y="464796"/>
                    <a:pt x="681990" y="462891"/>
                    <a:pt x="552450" y="454318"/>
                  </a:cubicBezTo>
                  <a:cubicBezTo>
                    <a:pt x="428625" y="445746"/>
                    <a:pt x="306705" y="426696"/>
                    <a:pt x="186690" y="396216"/>
                  </a:cubicBezTo>
                  <a:cubicBezTo>
                    <a:pt x="123825" y="380976"/>
                    <a:pt x="60008" y="366688"/>
                    <a:pt x="0" y="3400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0" name="Freeform: Shape 49"/>
            <p:cNvSpPr/>
            <p:nvPr/>
          </p:nvSpPr>
          <p:spPr>
            <a:xfrm>
              <a:off x="3271094" y="-5384530"/>
              <a:ext cx="74342" cy="70532"/>
            </a:xfrm>
            <a:custGeom>
              <a:avLst/>
              <a:gdLst>
                <a:gd name="connsiteX0" fmla="*/ 74343 w 74342"/>
                <a:gd name="connsiteY0" fmla="*/ 35290 h 70532"/>
                <a:gd name="connsiteX1" fmla="*/ 37195 w 74342"/>
                <a:gd name="connsiteY1" fmla="*/ 70533 h 70532"/>
                <a:gd name="connsiteX2" fmla="*/ 48 w 74342"/>
                <a:gd name="connsiteY2" fmla="*/ 33385 h 70532"/>
                <a:gd name="connsiteX3" fmla="*/ 37195 w 74342"/>
                <a:gd name="connsiteY3" fmla="*/ 48 h 70532"/>
                <a:gd name="connsiteX4" fmla="*/ 74343 w 74342"/>
                <a:gd name="connsiteY4" fmla="*/ 35290 h 70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42" h="70532">
                  <a:moveTo>
                    <a:pt x="74343" y="35290"/>
                  </a:moveTo>
                  <a:cubicBezTo>
                    <a:pt x="69580" y="55293"/>
                    <a:pt x="60055" y="70533"/>
                    <a:pt x="37195" y="70533"/>
                  </a:cubicBezTo>
                  <a:cubicBezTo>
                    <a:pt x="12430" y="70533"/>
                    <a:pt x="-905" y="55293"/>
                    <a:pt x="48" y="33385"/>
                  </a:cubicBezTo>
                  <a:cubicBezTo>
                    <a:pt x="1000" y="12430"/>
                    <a:pt x="15288" y="-905"/>
                    <a:pt x="37195" y="48"/>
                  </a:cubicBezTo>
                  <a:cubicBezTo>
                    <a:pt x="60055" y="48"/>
                    <a:pt x="69580" y="15288"/>
                    <a:pt x="74343" y="35290"/>
                  </a:cubicBezTo>
                  <a:close/>
                </a:path>
              </a:pathLst>
            </a:custGeom>
            <a:solidFill>
              <a:srgbClr val="0B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1" name="Freeform: Shape 50"/>
            <p:cNvSpPr/>
            <p:nvPr/>
          </p:nvSpPr>
          <p:spPr>
            <a:xfrm>
              <a:off x="3156842" y="-5385368"/>
              <a:ext cx="76186" cy="72856"/>
            </a:xfrm>
            <a:custGeom>
              <a:avLst/>
              <a:gdLst>
                <a:gd name="connsiteX0" fmla="*/ 0 w 76186"/>
                <a:gd name="connsiteY0" fmla="*/ 36129 h 72856"/>
                <a:gd name="connsiteX1" fmla="*/ 6667 w 76186"/>
                <a:gd name="connsiteY1" fmla="*/ 14221 h 72856"/>
                <a:gd name="connsiteX2" fmla="*/ 31433 w 76186"/>
                <a:gd name="connsiteY2" fmla="*/ 886 h 72856"/>
                <a:gd name="connsiteX3" fmla="*/ 73342 w 76186"/>
                <a:gd name="connsiteY3" fmla="*/ 24699 h 72856"/>
                <a:gd name="connsiteX4" fmla="*/ 58102 w 76186"/>
                <a:gd name="connsiteY4" fmla="*/ 66609 h 72856"/>
                <a:gd name="connsiteX5" fmla="*/ 13335 w 76186"/>
                <a:gd name="connsiteY5" fmla="*/ 60894 h 72856"/>
                <a:gd name="connsiteX6" fmla="*/ 0 w 76186"/>
                <a:gd name="connsiteY6" fmla="*/ 36129 h 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6" h="72856">
                  <a:moveTo>
                    <a:pt x="0" y="36129"/>
                  </a:moveTo>
                  <a:cubicBezTo>
                    <a:pt x="1905" y="28509"/>
                    <a:pt x="4763" y="21841"/>
                    <a:pt x="6667" y="14221"/>
                  </a:cubicBezTo>
                  <a:cubicBezTo>
                    <a:pt x="15240" y="9459"/>
                    <a:pt x="22860" y="2791"/>
                    <a:pt x="31433" y="886"/>
                  </a:cubicBezTo>
                  <a:cubicBezTo>
                    <a:pt x="51435" y="-2924"/>
                    <a:pt x="65722" y="5649"/>
                    <a:pt x="73342" y="24699"/>
                  </a:cubicBezTo>
                  <a:cubicBezTo>
                    <a:pt x="80963" y="43749"/>
                    <a:pt x="72390" y="57084"/>
                    <a:pt x="58102" y="66609"/>
                  </a:cubicBezTo>
                  <a:cubicBezTo>
                    <a:pt x="42863" y="76134"/>
                    <a:pt x="25717" y="75181"/>
                    <a:pt x="13335" y="60894"/>
                  </a:cubicBezTo>
                  <a:cubicBezTo>
                    <a:pt x="6667" y="53274"/>
                    <a:pt x="3810" y="44701"/>
                    <a:pt x="0" y="36129"/>
                  </a:cubicBezTo>
                  <a:close/>
                </a:path>
              </a:pathLst>
            </a:custGeom>
            <a:solidFill>
              <a:srgbClr val="0A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2" name="Freeform: Shape 51"/>
            <p:cNvSpPr/>
            <p:nvPr/>
          </p:nvSpPr>
          <p:spPr>
            <a:xfrm>
              <a:off x="3158747" y="-5292132"/>
              <a:ext cx="73342" cy="70527"/>
            </a:xfrm>
            <a:custGeom>
              <a:avLst/>
              <a:gdLst>
                <a:gd name="connsiteX0" fmla="*/ 73342 w 73342"/>
                <a:gd name="connsiteY0" fmla="*/ 35285 h 70527"/>
                <a:gd name="connsiteX1" fmla="*/ 36195 w 73342"/>
                <a:gd name="connsiteY1" fmla="*/ 70527 h 70527"/>
                <a:gd name="connsiteX2" fmla="*/ 0 w 73342"/>
                <a:gd name="connsiteY2" fmla="*/ 36237 h 70527"/>
                <a:gd name="connsiteX3" fmla="*/ 38100 w 73342"/>
                <a:gd name="connsiteY3" fmla="*/ 42 h 70527"/>
                <a:gd name="connsiteX4" fmla="*/ 73342 w 73342"/>
                <a:gd name="connsiteY4" fmla="*/ 35285 h 70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 h="70527">
                  <a:moveTo>
                    <a:pt x="73342" y="35285"/>
                  </a:moveTo>
                  <a:cubicBezTo>
                    <a:pt x="68580" y="56240"/>
                    <a:pt x="59055" y="70527"/>
                    <a:pt x="36195" y="70527"/>
                  </a:cubicBezTo>
                  <a:cubicBezTo>
                    <a:pt x="14288" y="69575"/>
                    <a:pt x="0" y="56240"/>
                    <a:pt x="0" y="36237"/>
                  </a:cubicBezTo>
                  <a:cubicBezTo>
                    <a:pt x="0" y="14330"/>
                    <a:pt x="13335" y="-910"/>
                    <a:pt x="38100" y="42"/>
                  </a:cubicBezTo>
                  <a:cubicBezTo>
                    <a:pt x="60960" y="995"/>
                    <a:pt x="69533" y="16235"/>
                    <a:pt x="73342" y="35285"/>
                  </a:cubicBezTo>
                  <a:close/>
                </a:path>
              </a:pathLst>
            </a:custGeom>
            <a:solidFill>
              <a:srgbClr val="0A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3" name="Freeform: Shape 52"/>
            <p:cNvSpPr/>
            <p:nvPr/>
          </p:nvSpPr>
          <p:spPr>
            <a:xfrm>
              <a:off x="3270962" y="-5293082"/>
              <a:ext cx="73522" cy="71528"/>
            </a:xfrm>
            <a:custGeom>
              <a:avLst/>
              <a:gdLst>
                <a:gd name="connsiteX0" fmla="*/ 73522 w 73522"/>
                <a:gd name="connsiteY0" fmla="*/ 34330 h 71528"/>
                <a:gd name="connsiteX1" fmla="*/ 38280 w 73522"/>
                <a:gd name="connsiteY1" fmla="*/ 71477 h 71528"/>
                <a:gd name="connsiteX2" fmla="*/ 180 w 73522"/>
                <a:gd name="connsiteY2" fmla="*/ 39093 h 71528"/>
                <a:gd name="connsiteX3" fmla="*/ 35422 w 73522"/>
                <a:gd name="connsiteY3" fmla="*/ 40 h 71528"/>
                <a:gd name="connsiteX4" fmla="*/ 73522 w 73522"/>
                <a:gd name="connsiteY4" fmla="*/ 34330 h 7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22" h="71528">
                  <a:moveTo>
                    <a:pt x="73522" y="34330"/>
                  </a:moveTo>
                  <a:cubicBezTo>
                    <a:pt x="69712" y="54333"/>
                    <a:pt x="62092" y="70525"/>
                    <a:pt x="38280" y="71477"/>
                  </a:cubicBezTo>
                  <a:cubicBezTo>
                    <a:pt x="16372" y="72430"/>
                    <a:pt x="1132" y="60048"/>
                    <a:pt x="180" y="39093"/>
                  </a:cubicBezTo>
                  <a:cubicBezTo>
                    <a:pt x="-1725" y="17185"/>
                    <a:pt x="11610" y="993"/>
                    <a:pt x="35422" y="40"/>
                  </a:cubicBezTo>
                  <a:cubicBezTo>
                    <a:pt x="58282" y="-912"/>
                    <a:pt x="67807" y="15280"/>
                    <a:pt x="73522" y="34330"/>
                  </a:cubicBezTo>
                  <a:close/>
                </a:path>
              </a:pathLst>
            </a:custGeom>
            <a:solidFill>
              <a:srgbClr val="09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4" name="Freeform: Shape 53"/>
            <p:cNvSpPr/>
            <p:nvPr/>
          </p:nvSpPr>
          <p:spPr>
            <a:xfrm>
              <a:off x="2476421" y="-5828733"/>
              <a:ext cx="291076" cy="288406"/>
            </a:xfrm>
            <a:custGeom>
              <a:avLst/>
              <a:gdLst>
                <a:gd name="connsiteX0" fmla="*/ 26054 w 291076"/>
                <a:gd name="connsiteY0" fmla="*/ 224223 h 288406"/>
                <a:gd name="connsiteX1" fmla="*/ 177501 w 291076"/>
                <a:gd name="connsiteY1" fmla="*/ 2291 h 288406"/>
                <a:gd name="connsiteX2" fmla="*/ 229889 w 291076"/>
                <a:gd name="connsiteY2" fmla="*/ 28961 h 288406"/>
                <a:gd name="connsiteX3" fmla="*/ 288944 w 291076"/>
                <a:gd name="connsiteY3" fmla="*/ 166121 h 288406"/>
                <a:gd name="connsiteX4" fmla="*/ 189884 w 291076"/>
                <a:gd name="connsiteY4" fmla="*/ 281373 h 288406"/>
                <a:gd name="connsiteX5" fmla="*/ 40341 w 291076"/>
                <a:gd name="connsiteY5" fmla="*/ 239463 h 288406"/>
                <a:gd name="connsiteX6" fmla="*/ 26054 w 291076"/>
                <a:gd name="connsiteY6" fmla="*/ 224223 h 28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076" h="288406">
                  <a:moveTo>
                    <a:pt x="26054" y="224223"/>
                  </a:moveTo>
                  <a:cubicBezTo>
                    <a:pt x="-48241" y="108018"/>
                    <a:pt x="47009" y="-18664"/>
                    <a:pt x="177501" y="2291"/>
                  </a:cubicBezTo>
                  <a:cubicBezTo>
                    <a:pt x="194646" y="10863"/>
                    <a:pt x="214649" y="17531"/>
                    <a:pt x="229889" y="28961"/>
                  </a:cubicBezTo>
                  <a:cubicBezTo>
                    <a:pt x="275609" y="63251"/>
                    <a:pt x="298469" y="108971"/>
                    <a:pt x="288944" y="166121"/>
                  </a:cubicBezTo>
                  <a:cubicBezTo>
                    <a:pt x="279419" y="223271"/>
                    <a:pt x="246081" y="265181"/>
                    <a:pt x="189884" y="281373"/>
                  </a:cubicBezTo>
                  <a:cubicBezTo>
                    <a:pt x="132734" y="298518"/>
                    <a:pt x="81299" y="284231"/>
                    <a:pt x="40341" y="239463"/>
                  </a:cubicBezTo>
                  <a:cubicBezTo>
                    <a:pt x="35579" y="233748"/>
                    <a:pt x="30816" y="228986"/>
                    <a:pt x="26054" y="224223"/>
                  </a:cubicBezTo>
                  <a:close/>
                </a:path>
              </a:pathLst>
            </a:custGeom>
            <a:solidFill>
              <a:srgbClr val="0403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5" name="Freeform: Shape 54"/>
            <p:cNvSpPr/>
            <p:nvPr/>
          </p:nvSpPr>
          <p:spPr>
            <a:xfrm>
              <a:off x="2706310" y="-6250330"/>
              <a:ext cx="114327" cy="113400"/>
            </a:xfrm>
            <a:custGeom>
              <a:avLst/>
              <a:gdLst>
                <a:gd name="connsiteX0" fmla="*/ 114300 w 114327"/>
                <a:gd name="connsiteY0" fmla="*/ 57176 h 113400"/>
                <a:gd name="connsiteX1" fmla="*/ 55245 w 114327"/>
                <a:gd name="connsiteY1" fmla="*/ 113373 h 113400"/>
                <a:gd name="connsiteX2" fmla="*/ 0 w 114327"/>
                <a:gd name="connsiteY2" fmla="*/ 56223 h 113400"/>
                <a:gd name="connsiteX3" fmla="*/ 59055 w 114327"/>
                <a:gd name="connsiteY3" fmla="*/ 26 h 113400"/>
                <a:gd name="connsiteX4" fmla="*/ 114300 w 114327"/>
                <a:gd name="connsiteY4" fmla="*/ 57176 h 11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27" h="113400">
                  <a:moveTo>
                    <a:pt x="114300" y="57176"/>
                  </a:moveTo>
                  <a:cubicBezTo>
                    <a:pt x="114300" y="90513"/>
                    <a:pt x="88583" y="114326"/>
                    <a:pt x="55245" y="113373"/>
                  </a:cubicBezTo>
                  <a:cubicBezTo>
                    <a:pt x="24765" y="112421"/>
                    <a:pt x="0" y="86703"/>
                    <a:pt x="0" y="56223"/>
                  </a:cubicBezTo>
                  <a:cubicBezTo>
                    <a:pt x="0" y="24791"/>
                    <a:pt x="27622" y="-927"/>
                    <a:pt x="59055" y="26"/>
                  </a:cubicBezTo>
                  <a:cubicBezTo>
                    <a:pt x="91440" y="978"/>
                    <a:pt x="115253" y="25743"/>
                    <a:pt x="114300" y="57176"/>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6" name="Freeform: Shape 55"/>
            <p:cNvSpPr/>
            <p:nvPr/>
          </p:nvSpPr>
          <p:spPr>
            <a:xfrm>
              <a:off x="2632967" y="-6147434"/>
              <a:ext cx="43814" cy="42934"/>
            </a:xfrm>
            <a:custGeom>
              <a:avLst/>
              <a:gdLst>
                <a:gd name="connsiteX0" fmla="*/ 43815 w 43814"/>
                <a:gd name="connsiteY0" fmla="*/ 20955 h 42934"/>
                <a:gd name="connsiteX1" fmla="*/ 21908 w 43814"/>
                <a:gd name="connsiteY1" fmla="*/ 42863 h 42934"/>
                <a:gd name="connsiteX2" fmla="*/ 0 w 43814"/>
                <a:gd name="connsiteY2" fmla="*/ 21907 h 42934"/>
                <a:gd name="connsiteX3" fmla="*/ 20002 w 43814"/>
                <a:gd name="connsiteY3" fmla="*/ 0 h 42934"/>
                <a:gd name="connsiteX4" fmla="*/ 43815 w 43814"/>
                <a:gd name="connsiteY4" fmla="*/ 20955 h 42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4" h="42934">
                  <a:moveTo>
                    <a:pt x="43815" y="20955"/>
                  </a:moveTo>
                  <a:cubicBezTo>
                    <a:pt x="42863" y="34290"/>
                    <a:pt x="35242" y="42863"/>
                    <a:pt x="21908" y="42863"/>
                  </a:cubicBezTo>
                  <a:cubicBezTo>
                    <a:pt x="8572" y="43815"/>
                    <a:pt x="0" y="35242"/>
                    <a:pt x="0" y="21907"/>
                  </a:cubicBezTo>
                  <a:cubicBezTo>
                    <a:pt x="0" y="8572"/>
                    <a:pt x="6667" y="0"/>
                    <a:pt x="20002" y="0"/>
                  </a:cubicBezTo>
                  <a:cubicBezTo>
                    <a:pt x="34290" y="0"/>
                    <a:pt x="41910" y="8572"/>
                    <a:pt x="43815" y="20955"/>
                  </a:cubicBezTo>
                  <a:close/>
                </a:path>
              </a:pathLst>
            </a:custGeom>
            <a:solidFill>
              <a:srgbClr val="EDEDE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7" name="Freeform: Shape 56"/>
            <p:cNvSpPr/>
            <p:nvPr/>
          </p:nvSpPr>
          <p:spPr>
            <a:xfrm>
              <a:off x="3635950" y="-6251257"/>
              <a:ext cx="113347" cy="113374"/>
            </a:xfrm>
            <a:custGeom>
              <a:avLst/>
              <a:gdLst>
                <a:gd name="connsiteX0" fmla="*/ 113347 w 113347"/>
                <a:gd name="connsiteY0" fmla="*/ 56198 h 113374"/>
                <a:gd name="connsiteX1" fmla="*/ 59055 w 113347"/>
                <a:gd name="connsiteY1" fmla="*/ 113348 h 113374"/>
                <a:gd name="connsiteX2" fmla="*/ 0 w 113347"/>
                <a:gd name="connsiteY2" fmla="*/ 58103 h 113374"/>
                <a:gd name="connsiteX3" fmla="*/ 58103 w 113347"/>
                <a:gd name="connsiteY3" fmla="*/ 0 h 113374"/>
                <a:gd name="connsiteX4" fmla="*/ 113347 w 113347"/>
                <a:gd name="connsiteY4" fmla="*/ 56198 h 113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7" h="113374">
                  <a:moveTo>
                    <a:pt x="113347" y="56198"/>
                  </a:moveTo>
                  <a:cubicBezTo>
                    <a:pt x="113347" y="87630"/>
                    <a:pt x="90488" y="112395"/>
                    <a:pt x="59055" y="113348"/>
                  </a:cubicBezTo>
                  <a:cubicBezTo>
                    <a:pt x="26670" y="114300"/>
                    <a:pt x="0" y="89535"/>
                    <a:pt x="0" y="58103"/>
                  </a:cubicBezTo>
                  <a:cubicBezTo>
                    <a:pt x="0" y="26670"/>
                    <a:pt x="25717" y="0"/>
                    <a:pt x="58103" y="0"/>
                  </a:cubicBezTo>
                  <a:cubicBezTo>
                    <a:pt x="88582" y="953"/>
                    <a:pt x="113347" y="25717"/>
                    <a:pt x="113347" y="56198"/>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8" name="Freeform: Shape 57"/>
            <p:cNvSpPr/>
            <p:nvPr/>
          </p:nvSpPr>
          <p:spPr>
            <a:xfrm>
              <a:off x="3561654" y="-6147434"/>
              <a:ext cx="43815" cy="43814"/>
            </a:xfrm>
            <a:custGeom>
              <a:avLst/>
              <a:gdLst>
                <a:gd name="connsiteX0" fmla="*/ 21908 w 43815"/>
                <a:gd name="connsiteY0" fmla="*/ 0 h 43814"/>
                <a:gd name="connsiteX1" fmla="*/ 43815 w 43815"/>
                <a:gd name="connsiteY1" fmla="*/ 21907 h 43814"/>
                <a:gd name="connsiteX2" fmla="*/ 21908 w 43815"/>
                <a:gd name="connsiteY2" fmla="*/ 43815 h 43814"/>
                <a:gd name="connsiteX3" fmla="*/ 0 w 43815"/>
                <a:gd name="connsiteY3" fmla="*/ 21907 h 43814"/>
                <a:gd name="connsiteX4" fmla="*/ 21908 w 43815"/>
                <a:gd name="connsiteY4" fmla="*/ 0 h 4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43814">
                  <a:moveTo>
                    <a:pt x="21908" y="0"/>
                  </a:moveTo>
                  <a:cubicBezTo>
                    <a:pt x="35243" y="952"/>
                    <a:pt x="43815" y="8572"/>
                    <a:pt x="43815" y="21907"/>
                  </a:cubicBezTo>
                  <a:cubicBezTo>
                    <a:pt x="43815" y="34290"/>
                    <a:pt x="35243" y="43815"/>
                    <a:pt x="21908" y="43815"/>
                  </a:cubicBezTo>
                  <a:cubicBezTo>
                    <a:pt x="7620" y="43815"/>
                    <a:pt x="0" y="34290"/>
                    <a:pt x="0" y="21907"/>
                  </a:cubicBezTo>
                  <a:cubicBezTo>
                    <a:pt x="0" y="8572"/>
                    <a:pt x="7620" y="952"/>
                    <a:pt x="21908" y="0"/>
                  </a:cubicBezTo>
                  <a:close/>
                </a:path>
              </a:pathLst>
            </a:custGeom>
            <a:solidFill>
              <a:srgbClr val="EBEBE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9" name="Freeform: Shape 58"/>
            <p:cNvSpPr/>
            <p:nvPr/>
          </p:nvSpPr>
          <p:spPr>
            <a:xfrm>
              <a:off x="3549693" y="-7450490"/>
              <a:ext cx="212500" cy="178190"/>
            </a:xfrm>
            <a:custGeom>
              <a:avLst/>
              <a:gdLst>
                <a:gd name="connsiteX0" fmla="*/ 171029 w 212500"/>
                <a:gd name="connsiteY0" fmla="*/ 178153 h 178190"/>
                <a:gd name="connsiteX1" fmla="*/ 2437 w 212500"/>
                <a:gd name="connsiteY1" fmla="*/ 48613 h 178190"/>
                <a:gd name="connsiteX2" fmla="*/ 41489 w 212500"/>
                <a:gd name="connsiteY2" fmla="*/ 36 h 178190"/>
                <a:gd name="connsiteX3" fmla="*/ 209129 w 212500"/>
                <a:gd name="connsiteY3" fmla="*/ 129576 h 178190"/>
                <a:gd name="connsiteX4" fmla="*/ 171029 w 212500"/>
                <a:gd name="connsiteY4" fmla="*/ 178153 h 17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00" h="178190">
                  <a:moveTo>
                    <a:pt x="171029" y="178153"/>
                  </a:moveTo>
                  <a:cubicBezTo>
                    <a:pt x="112927" y="177201"/>
                    <a:pt x="18629" y="104811"/>
                    <a:pt x="2437" y="48613"/>
                  </a:cubicBezTo>
                  <a:cubicBezTo>
                    <a:pt x="-6136" y="17181"/>
                    <a:pt x="8152" y="-917"/>
                    <a:pt x="41489" y="36"/>
                  </a:cubicBezTo>
                  <a:cubicBezTo>
                    <a:pt x="100544" y="988"/>
                    <a:pt x="192937" y="72426"/>
                    <a:pt x="209129" y="129576"/>
                  </a:cubicBezTo>
                  <a:cubicBezTo>
                    <a:pt x="219607" y="161961"/>
                    <a:pt x="205319" y="179106"/>
                    <a:pt x="171029" y="178153"/>
                  </a:cubicBezTo>
                  <a:close/>
                </a:path>
              </a:pathLst>
            </a:custGeom>
            <a:solidFill>
              <a:srgbClr val="FDFDF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0" name="Freeform: Shape 59"/>
            <p:cNvSpPr/>
            <p:nvPr/>
          </p:nvSpPr>
          <p:spPr>
            <a:xfrm>
              <a:off x="3765424" y="-7264778"/>
              <a:ext cx="45785" cy="45780"/>
            </a:xfrm>
            <a:custGeom>
              <a:avLst/>
              <a:gdLst>
                <a:gd name="connsiteX0" fmla="*/ 45785 w 45785"/>
                <a:gd name="connsiteY0" fmla="*/ 18158 h 45780"/>
                <a:gd name="connsiteX1" fmla="*/ 22925 w 45785"/>
                <a:gd name="connsiteY1" fmla="*/ 45781 h 45780"/>
                <a:gd name="connsiteX2" fmla="*/ 65 w 45785"/>
                <a:gd name="connsiteY2" fmla="*/ 24825 h 45780"/>
                <a:gd name="connsiteX3" fmla="*/ 22925 w 45785"/>
                <a:gd name="connsiteY3" fmla="*/ 61 h 45780"/>
                <a:gd name="connsiteX4" fmla="*/ 45785 w 45785"/>
                <a:gd name="connsiteY4" fmla="*/ 18158 h 4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85" h="45780">
                  <a:moveTo>
                    <a:pt x="45785" y="18158"/>
                  </a:moveTo>
                  <a:cubicBezTo>
                    <a:pt x="44833" y="35303"/>
                    <a:pt x="37213" y="44828"/>
                    <a:pt x="22925" y="45781"/>
                  </a:cubicBezTo>
                  <a:cubicBezTo>
                    <a:pt x="10543" y="45781"/>
                    <a:pt x="1018" y="37208"/>
                    <a:pt x="65" y="24825"/>
                  </a:cubicBezTo>
                  <a:cubicBezTo>
                    <a:pt x="-887" y="9586"/>
                    <a:pt x="8638" y="1013"/>
                    <a:pt x="22925" y="61"/>
                  </a:cubicBezTo>
                  <a:cubicBezTo>
                    <a:pt x="36260" y="-892"/>
                    <a:pt x="41975" y="9586"/>
                    <a:pt x="45785" y="18158"/>
                  </a:cubicBezTo>
                  <a:close/>
                </a:path>
              </a:pathLst>
            </a:custGeom>
            <a:solidFill>
              <a:srgbClr val="F5EFE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1" name="Freeform: Shape 60"/>
            <p:cNvSpPr/>
            <p:nvPr/>
          </p:nvSpPr>
          <p:spPr>
            <a:xfrm>
              <a:off x="2508176" y="-5800738"/>
              <a:ext cx="232436" cy="232435"/>
            </a:xfrm>
            <a:custGeom>
              <a:avLst/>
              <a:gdLst>
                <a:gd name="connsiteX0" fmla="*/ 13 w 232436"/>
                <a:gd name="connsiteY0" fmla="*/ 114313 h 232435"/>
                <a:gd name="connsiteX1" fmla="*/ 118123 w 232436"/>
                <a:gd name="connsiteY1" fmla="*/ 13 h 232435"/>
                <a:gd name="connsiteX2" fmla="*/ 232423 w 232436"/>
                <a:gd name="connsiteY2" fmla="*/ 118123 h 232435"/>
                <a:gd name="connsiteX3" fmla="*/ 114313 w 232436"/>
                <a:gd name="connsiteY3" fmla="*/ 232423 h 232435"/>
                <a:gd name="connsiteX4" fmla="*/ 13 w 232436"/>
                <a:gd name="connsiteY4" fmla="*/ 114313 h 23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36" h="232435">
                  <a:moveTo>
                    <a:pt x="13" y="114313"/>
                  </a:moveTo>
                  <a:cubicBezTo>
                    <a:pt x="966" y="50495"/>
                    <a:pt x="53353" y="-940"/>
                    <a:pt x="118123" y="13"/>
                  </a:cubicBezTo>
                  <a:cubicBezTo>
                    <a:pt x="181941" y="966"/>
                    <a:pt x="233376" y="53353"/>
                    <a:pt x="232423" y="118123"/>
                  </a:cubicBezTo>
                  <a:cubicBezTo>
                    <a:pt x="231471" y="181941"/>
                    <a:pt x="179083" y="233376"/>
                    <a:pt x="114313" y="232423"/>
                  </a:cubicBezTo>
                  <a:cubicBezTo>
                    <a:pt x="50496" y="231470"/>
                    <a:pt x="-939" y="179083"/>
                    <a:pt x="13" y="114313"/>
                  </a:cubicBezTo>
                  <a:close/>
                </a:path>
              </a:pathLst>
            </a:custGeom>
            <a:solidFill>
              <a:srgbClr val="CCE4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2" name="Freeform: Shape 61"/>
            <p:cNvSpPr/>
            <p:nvPr/>
          </p:nvSpPr>
          <p:spPr>
            <a:xfrm>
              <a:off x="2587205" y="-5780031"/>
              <a:ext cx="86753" cy="86020"/>
            </a:xfrm>
            <a:custGeom>
              <a:avLst/>
              <a:gdLst>
                <a:gd name="connsiteX0" fmla="*/ 52429 w 86753"/>
                <a:gd name="connsiteY0" fmla="*/ 262 h 86020"/>
                <a:gd name="connsiteX1" fmla="*/ 86719 w 86753"/>
                <a:gd name="connsiteY1" fmla="*/ 43124 h 86020"/>
                <a:gd name="connsiteX2" fmla="*/ 41952 w 86753"/>
                <a:gd name="connsiteY2" fmla="*/ 85987 h 86020"/>
                <a:gd name="connsiteX3" fmla="*/ 42 w 86753"/>
                <a:gd name="connsiteY3" fmla="*/ 45029 h 86020"/>
                <a:gd name="connsiteX4" fmla="*/ 52429 w 86753"/>
                <a:gd name="connsiteY4" fmla="*/ 262 h 86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53" h="86020">
                  <a:moveTo>
                    <a:pt x="52429" y="262"/>
                  </a:moveTo>
                  <a:cubicBezTo>
                    <a:pt x="74337" y="-2596"/>
                    <a:pt x="86719" y="18359"/>
                    <a:pt x="86719" y="43124"/>
                  </a:cubicBezTo>
                  <a:cubicBezTo>
                    <a:pt x="87672" y="69794"/>
                    <a:pt x="68622" y="85034"/>
                    <a:pt x="41952" y="85987"/>
                  </a:cubicBezTo>
                  <a:cubicBezTo>
                    <a:pt x="13377" y="86939"/>
                    <a:pt x="42" y="67889"/>
                    <a:pt x="42" y="45029"/>
                  </a:cubicBezTo>
                  <a:cubicBezTo>
                    <a:pt x="-911" y="18359"/>
                    <a:pt x="14329" y="262"/>
                    <a:pt x="52429" y="262"/>
                  </a:cubicBezTo>
                  <a:close/>
                </a:path>
              </a:pathLst>
            </a:custGeom>
            <a:solidFill>
              <a:srgbClr val="FB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grpSp>
      <p:sp>
        <p:nvSpPr>
          <p:cNvPr id="63" name="TextBox 62"/>
          <p:cNvSpPr txBox="1"/>
          <p:nvPr/>
        </p:nvSpPr>
        <p:spPr>
          <a:xfrm>
            <a:off x="3488883" y="1830741"/>
            <a:ext cx="3999608" cy="1200329"/>
          </a:xfrm>
          <a:prstGeom prst="rect">
            <a:avLst/>
          </a:prstGeom>
          <a:noFill/>
        </p:spPr>
        <p:txBody>
          <a:bodyPr wrap="square" rtlCol="0">
            <a:spAutoFit/>
          </a:bodyPr>
          <a:lstStyle/>
          <a:p>
            <a:pPr algn="ctr"/>
            <a:r>
              <a:rPr lang="en-US" sz="3600" dirty="0">
                <a:solidFill>
                  <a:srgbClr val="00B0F0"/>
                </a:solidFill>
                <a:latin typeface="Times New Roman" panose="02020603050405020304" pitchFamily="18" charset="0"/>
                <a:cs typeface="Times New Roman" panose="02020603050405020304" pitchFamily="18" charset="0"/>
              </a:rPr>
              <a:t>BASE chia </a:t>
            </a:r>
            <a:r>
              <a:rPr lang="en-US" sz="3600" dirty="0" err="1">
                <a:solidFill>
                  <a:srgbClr val="00B0F0"/>
                </a:solidFill>
                <a:latin typeface="Times New Roman" panose="02020603050405020304" pitchFamily="18" charset="0"/>
                <a:cs typeface="Times New Roman" panose="02020603050405020304" pitchFamily="18" charset="0"/>
              </a:rPr>
              <a:t>thành</a:t>
            </a:r>
            <a:r>
              <a:rPr lang="en-US" sz="3600" dirty="0">
                <a:solidFill>
                  <a:srgbClr val="00B0F0"/>
                </a:solidFill>
                <a:latin typeface="Times New Roman" panose="02020603050405020304" pitchFamily="18" charset="0"/>
                <a:cs typeface="Times New Roman" panose="02020603050405020304" pitchFamily="18" charset="0"/>
              </a:rPr>
              <a:t> </a:t>
            </a:r>
            <a:r>
              <a:rPr lang="en-US" sz="3600" dirty="0" err="1">
                <a:solidFill>
                  <a:srgbClr val="00B0F0"/>
                </a:solidFill>
                <a:latin typeface="Times New Roman" panose="02020603050405020304" pitchFamily="18" charset="0"/>
                <a:cs typeface="Times New Roman" panose="02020603050405020304" pitchFamily="18" charset="0"/>
              </a:rPr>
              <a:t>mấy</a:t>
            </a:r>
            <a:r>
              <a:rPr lang="en-US" sz="3600" dirty="0">
                <a:solidFill>
                  <a:srgbClr val="00B0F0"/>
                </a:solidFill>
                <a:latin typeface="Times New Roman" panose="02020603050405020304" pitchFamily="18" charset="0"/>
                <a:cs typeface="Times New Roman" panose="02020603050405020304" pitchFamily="18" charset="0"/>
              </a:rPr>
              <a:t> </a:t>
            </a:r>
            <a:r>
              <a:rPr lang="en-US" sz="3600" dirty="0" err="1">
                <a:solidFill>
                  <a:srgbClr val="00B0F0"/>
                </a:solidFill>
                <a:latin typeface="Times New Roman" panose="02020603050405020304" pitchFamily="18" charset="0"/>
                <a:cs typeface="Times New Roman" panose="02020603050405020304" pitchFamily="18" charset="0"/>
              </a:rPr>
              <a:t>loại</a:t>
            </a:r>
            <a:r>
              <a:rPr lang="en-US" sz="3600" dirty="0">
                <a:solidFill>
                  <a:srgbClr val="00B0F0"/>
                </a:solidFill>
                <a:latin typeface="Times New Roman" panose="02020603050405020304" pitchFamily="18" charset="0"/>
                <a:cs typeface="Times New Roman" panose="02020603050405020304" pitchFamily="18" charset="0"/>
              </a:rPr>
              <a:t> </a:t>
            </a:r>
            <a:r>
              <a:rPr lang="en-US" sz="3600" dirty="0" err="1">
                <a:solidFill>
                  <a:srgbClr val="00B0F0"/>
                </a:solidFill>
                <a:latin typeface="Times New Roman" panose="02020603050405020304" pitchFamily="18" charset="0"/>
                <a:cs typeface="Times New Roman" panose="02020603050405020304" pitchFamily="18" charset="0"/>
              </a:rPr>
              <a:t>chính</a:t>
            </a:r>
            <a:r>
              <a:rPr lang="en-US" sz="3600" dirty="0">
                <a:solidFill>
                  <a:srgbClr val="00B0F0"/>
                </a:solidFill>
                <a:latin typeface="Times New Roman" panose="02020603050405020304" pitchFamily="18" charset="0"/>
                <a:cs typeface="Times New Roman" panose="02020603050405020304" pitchFamily="18" charset="0"/>
              </a:rPr>
              <a:t>?</a:t>
            </a:r>
            <a:endParaRPr lang="en-US" sz="3600" dirty="0">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1" presetClass="entr" presetSubtype="0" fill="hold"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par>
                                <p:cTn id="13" presetID="10" presetClass="entr" presetSubtype="0" fill="hold" grpId="0" nodeType="withEffect">
                                  <p:stCondLst>
                                    <p:cond delay="100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585;p48"/>
          <p:cNvSpPr/>
          <p:nvPr/>
        </p:nvSpPr>
        <p:spPr>
          <a:xfrm>
            <a:off x="1176876" y="2256864"/>
            <a:ext cx="24686" cy="24309"/>
          </a:xfrm>
          <a:custGeom>
            <a:avLst/>
            <a:gdLst/>
            <a:ahLst/>
            <a:cxnLst/>
            <a:rect l="l" t="t" r="r" b="b"/>
            <a:pathLst>
              <a:path w="1508" h="1485" extrusionOk="0">
                <a:moveTo>
                  <a:pt x="617" y="1"/>
                </a:moveTo>
                <a:cubicBezTo>
                  <a:pt x="549" y="1"/>
                  <a:pt x="503" y="24"/>
                  <a:pt x="434" y="69"/>
                </a:cubicBezTo>
                <a:cubicBezTo>
                  <a:pt x="366" y="92"/>
                  <a:pt x="275" y="138"/>
                  <a:pt x="229" y="206"/>
                </a:cubicBezTo>
                <a:cubicBezTo>
                  <a:pt x="183" y="252"/>
                  <a:pt x="138" y="297"/>
                  <a:pt x="115" y="343"/>
                </a:cubicBezTo>
                <a:lnTo>
                  <a:pt x="46" y="503"/>
                </a:lnTo>
                <a:cubicBezTo>
                  <a:pt x="24" y="594"/>
                  <a:pt x="1" y="685"/>
                  <a:pt x="24" y="777"/>
                </a:cubicBezTo>
                <a:cubicBezTo>
                  <a:pt x="24" y="868"/>
                  <a:pt x="69" y="959"/>
                  <a:pt x="115" y="1051"/>
                </a:cubicBezTo>
                <a:cubicBezTo>
                  <a:pt x="138" y="1074"/>
                  <a:pt x="161" y="1096"/>
                  <a:pt x="183" y="1142"/>
                </a:cubicBezTo>
                <a:cubicBezTo>
                  <a:pt x="229" y="1256"/>
                  <a:pt x="320" y="1325"/>
                  <a:pt x="434" y="1393"/>
                </a:cubicBezTo>
                <a:cubicBezTo>
                  <a:pt x="549" y="1462"/>
                  <a:pt x="663" y="1484"/>
                  <a:pt x="800" y="1484"/>
                </a:cubicBezTo>
                <a:lnTo>
                  <a:pt x="982" y="1462"/>
                </a:lnTo>
                <a:cubicBezTo>
                  <a:pt x="1096" y="1439"/>
                  <a:pt x="1211" y="1370"/>
                  <a:pt x="1302" y="1279"/>
                </a:cubicBezTo>
                <a:cubicBezTo>
                  <a:pt x="1370" y="1210"/>
                  <a:pt x="1416" y="1142"/>
                  <a:pt x="1462" y="1051"/>
                </a:cubicBezTo>
                <a:cubicBezTo>
                  <a:pt x="1507" y="959"/>
                  <a:pt x="1507" y="868"/>
                  <a:pt x="1507" y="777"/>
                </a:cubicBezTo>
                <a:cubicBezTo>
                  <a:pt x="1507" y="640"/>
                  <a:pt x="1484" y="526"/>
                  <a:pt x="1416" y="412"/>
                </a:cubicBezTo>
                <a:cubicBezTo>
                  <a:pt x="1348" y="297"/>
                  <a:pt x="1256" y="229"/>
                  <a:pt x="1165" y="160"/>
                </a:cubicBezTo>
                <a:cubicBezTo>
                  <a:pt x="1119" y="138"/>
                  <a:pt x="1096" y="115"/>
                  <a:pt x="1074" y="92"/>
                </a:cubicBezTo>
                <a:cubicBezTo>
                  <a:pt x="1005" y="69"/>
                  <a:pt x="959" y="46"/>
                  <a:pt x="891" y="24"/>
                </a:cubicBezTo>
                <a:cubicBezTo>
                  <a:pt x="800" y="1"/>
                  <a:pt x="708" y="1"/>
                  <a:pt x="617"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4" name="Google Shape;13586;p48"/>
          <p:cNvSpPr/>
          <p:nvPr/>
        </p:nvSpPr>
        <p:spPr>
          <a:xfrm>
            <a:off x="1162683" y="2289096"/>
            <a:ext cx="22067" cy="22345"/>
          </a:xfrm>
          <a:custGeom>
            <a:avLst/>
            <a:gdLst/>
            <a:ahLst/>
            <a:cxnLst/>
            <a:rect l="l" t="t" r="r" b="b"/>
            <a:pathLst>
              <a:path w="1348" h="1365" extrusionOk="0">
                <a:moveTo>
                  <a:pt x="608" y="0"/>
                </a:moveTo>
                <a:cubicBezTo>
                  <a:pt x="554" y="0"/>
                  <a:pt x="503" y="6"/>
                  <a:pt x="457" y="18"/>
                </a:cubicBezTo>
                <a:lnTo>
                  <a:pt x="297" y="86"/>
                </a:lnTo>
                <a:cubicBezTo>
                  <a:pt x="206" y="132"/>
                  <a:pt x="137" y="200"/>
                  <a:pt x="92" y="291"/>
                </a:cubicBezTo>
                <a:cubicBezTo>
                  <a:pt x="46" y="360"/>
                  <a:pt x="23" y="428"/>
                  <a:pt x="23" y="520"/>
                </a:cubicBezTo>
                <a:cubicBezTo>
                  <a:pt x="0" y="588"/>
                  <a:pt x="0" y="679"/>
                  <a:pt x="23" y="748"/>
                </a:cubicBezTo>
                <a:cubicBezTo>
                  <a:pt x="69" y="862"/>
                  <a:pt x="115" y="953"/>
                  <a:pt x="183" y="1022"/>
                </a:cubicBezTo>
                <a:cubicBezTo>
                  <a:pt x="229" y="1067"/>
                  <a:pt x="297" y="1113"/>
                  <a:pt x="366" y="1136"/>
                </a:cubicBezTo>
                <a:cubicBezTo>
                  <a:pt x="388" y="1159"/>
                  <a:pt x="388" y="1159"/>
                  <a:pt x="388" y="1159"/>
                </a:cubicBezTo>
                <a:cubicBezTo>
                  <a:pt x="411" y="1182"/>
                  <a:pt x="434" y="1227"/>
                  <a:pt x="480" y="1250"/>
                </a:cubicBezTo>
                <a:cubicBezTo>
                  <a:pt x="525" y="1296"/>
                  <a:pt x="594" y="1319"/>
                  <a:pt x="662" y="1341"/>
                </a:cubicBezTo>
                <a:lnTo>
                  <a:pt x="799" y="1364"/>
                </a:lnTo>
                <a:cubicBezTo>
                  <a:pt x="868" y="1364"/>
                  <a:pt x="936" y="1341"/>
                  <a:pt x="1005" y="1319"/>
                </a:cubicBezTo>
                <a:cubicBezTo>
                  <a:pt x="1050" y="1296"/>
                  <a:pt x="1096" y="1273"/>
                  <a:pt x="1119" y="1250"/>
                </a:cubicBezTo>
                <a:cubicBezTo>
                  <a:pt x="1187" y="1204"/>
                  <a:pt x="1233" y="1159"/>
                  <a:pt x="1256" y="1090"/>
                </a:cubicBezTo>
                <a:lnTo>
                  <a:pt x="1324" y="953"/>
                </a:lnTo>
                <a:cubicBezTo>
                  <a:pt x="1347" y="862"/>
                  <a:pt x="1347" y="771"/>
                  <a:pt x="1324" y="679"/>
                </a:cubicBezTo>
                <a:cubicBezTo>
                  <a:pt x="1324" y="657"/>
                  <a:pt x="1301" y="611"/>
                  <a:pt x="1301" y="588"/>
                </a:cubicBezTo>
                <a:cubicBezTo>
                  <a:pt x="1279" y="542"/>
                  <a:pt x="1256" y="497"/>
                  <a:pt x="1233" y="428"/>
                </a:cubicBezTo>
                <a:cubicBezTo>
                  <a:pt x="1233" y="428"/>
                  <a:pt x="1233" y="406"/>
                  <a:pt x="1210" y="406"/>
                </a:cubicBezTo>
                <a:cubicBezTo>
                  <a:pt x="1187" y="337"/>
                  <a:pt x="1119" y="269"/>
                  <a:pt x="1096" y="223"/>
                </a:cubicBezTo>
                <a:cubicBezTo>
                  <a:pt x="1073" y="200"/>
                  <a:pt x="1050" y="177"/>
                  <a:pt x="1028" y="177"/>
                </a:cubicBezTo>
                <a:cubicBezTo>
                  <a:pt x="959" y="109"/>
                  <a:pt x="868" y="40"/>
                  <a:pt x="777" y="18"/>
                </a:cubicBezTo>
                <a:cubicBezTo>
                  <a:pt x="719" y="6"/>
                  <a:pt x="662" y="0"/>
                  <a:pt x="60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latin typeface="Times New Roman" panose="02020603050405020304" pitchFamily="18" charset="0"/>
              <a:cs typeface="Times New Roman" panose="02020603050405020304" pitchFamily="18" charset="0"/>
            </a:endParaRPr>
          </a:p>
        </p:txBody>
      </p:sp>
      <p:sp>
        <p:nvSpPr>
          <p:cNvPr id="5" name="Rectangle 4"/>
          <p:cNvSpPr/>
          <p:nvPr/>
        </p:nvSpPr>
        <p:spPr>
          <a:xfrm>
            <a:off x="766096" y="1311594"/>
            <a:ext cx="2214324" cy="1999694"/>
          </a:xfrm>
          <a:prstGeom prst="rect">
            <a:avLst/>
          </a:prstGeom>
          <a:noFill/>
          <a:ln>
            <a:solidFill>
              <a:srgbClr val="00B050"/>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en-US" sz="2800" dirty="0" err="1">
                <a:solidFill>
                  <a:srgbClr val="7030A0"/>
                </a:solidFill>
                <a:latin typeface="Times New Roman" panose="02020603050405020304" pitchFamily="18" charset="0"/>
                <a:cs typeface="Times New Roman" panose="02020603050405020304" pitchFamily="18" charset="0"/>
              </a:rPr>
              <a:t>Các</a:t>
            </a:r>
            <a:r>
              <a:rPr lang="en-US" sz="2800" dirty="0">
                <a:solidFill>
                  <a:srgbClr val="7030A0"/>
                </a:solidFill>
                <a:latin typeface="Times New Roman" panose="02020603050405020304" pitchFamily="18" charset="0"/>
                <a:cs typeface="Times New Roman" panose="02020603050405020304" pitchFamily="18" charset="0"/>
              </a:rPr>
              <a:t> base được chia làm hai loại tùy theo tính tan của chúng </a:t>
            </a:r>
            <a:endParaRPr lang="en-US" sz="2800" dirty="0">
              <a:solidFill>
                <a:srgbClr val="7030A0"/>
              </a:solidFill>
              <a:latin typeface="Times New Roman" panose="02020603050405020304" pitchFamily="18" charset="0"/>
              <a:cs typeface="Times New Roman" panose="02020603050405020304" pitchFamily="18" charset="0"/>
            </a:endParaRPr>
          </a:p>
        </p:txBody>
      </p:sp>
      <p:sp>
        <p:nvSpPr>
          <p:cNvPr id="6" name="Callout: Line with Border and Accent Bar 5"/>
          <p:cNvSpPr/>
          <p:nvPr/>
        </p:nvSpPr>
        <p:spPr>
          <a:xfrm>
            <a:off x="3916081" y="1311594"/>
            <a:ext cx="4889251" cy="878228"/>
          </a:xfrm>
          <a:prstGeom prst="accentBorderCallout1">
            <a:avLst>
              <a:gd name="adj1" fmla="val 57399"/>
              <a:gd name="adj2" fmla="val -6278"/>
              <a:gd name="adj3" fmla="val 114396"/>
              <a:gd name="adj4" fmla="val -20876"/>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C00000"/>
                </a:solidFill>
                <a:latin typeface="Times New Roman" panose="02020603050405020304" pitchFamily="18" charset="0"/>
                <a:cs typeface="Times New Roman" panose="02020603050405020304" pitchFamily="18" charset="0"/>
              </a:rPr>
              <a:t>Base tan </a:t>
            </a:r>
            <a:r>
              <a:rPr lang="en-US" sz="2400" dirty="0">
                <a:solidFill>
                  <a:srgbClr val="000000"/>
                </a:solidFill>
                <a:latin typeface="Times New Roman" panose="02020603050405020304" pitchFamily="18" charset="0"/>
                <a:cs typeface="Times New Roman" panose="02020603050405020304" pitchFamily="18" charset="0"/>
              </a:rPr>
              <a:t>được trong nước gọi là </a:t>
            </a:r>
            <a:r>
              <a:rPr lang="en-US" sz="2400" b="1" dirty="0">
                <a:solidFill>
                  <a:srgbClr val="C00000"/>
                </a:solidFill>
                <a:latin typeface="Times New Roman" panose="02020603050405020304" pitchFamily="18" charset="0"/>
                <a:cs typeface="Times New Roman" panose="02020603050405020304" pitchFamily="18" charset="0"/>
              </a:rPr>
              <a:t>kiềm</a:t>
            </a:r>
            <a:endParaRPr lang="en-US" sz="2400" b="1" dirty="0">
              <a:solidFill>
                <a:srgbClr val="C00000"/>
              </a:solidFill>
              <a:latin typeface="Times New Roman" panose="02020603050405020304" pitchFamily="18" charset="0"/>
              <a:cs typeface="Times New Roman" panose="02020603050405020304" pitchFamily="18" charset="0"/>
            </a:endParaRPr>
          </a:p>
          <a:p>
            <a:pPr algn="ctr"/>
            <a:r>
              <a:rPr lang="en-US" sz="2400" dirty="0">
                <a:solidFill>
                  <a:srgbClr val="000000"/>
                </a:solidFill>
                <a:latin typeface="Times New Roman" panose="02020603050405020304" pitchFamily="18" charset="0"/>
                <a:cs typeface="Times New Roman" panose="02020603050405020304" pitchFamily="18" charset="0"/>
              </a:rPr>
              <a:t>Ví dụ: NaOH, KOH, Ca(OH)</a:t>
            </a:r>
            <a:r>
              <a:rPr lang="en-US" sz="2400" baseline="-25000" dirty="0">
                <a:solidFill>
                  <a:srgbClr val="000000"/>
                </a:solidFill>
                <a:latin typeface="Times New Roman" panose="02020603050405020304" pitchFamily="18" charset="0"/>
                <a:cs typeface="Times New Roman" panose="02020603050405020304" pitchFamily="18" charset="0"/>
              </a:rPr>
              <a:t>2</a:t>
            </a:r>
            <a:r>
              <a:rPr lang="en-US" sz="2400" dirty="0">
                <a:solidFill>
                  <a:srgbClr val="000000"/>
                </a:solidFill>
                <a:latin typeface="Times New Roman" panose="02020603050405020304" pitchFamily="18" charset="0"/>
                <a:cs typeface="Times New Roman" panose="02020603050405020304" pitchFamily="18" charset="0"/>
              </a:rPr>
              <a:t>,…</a:t>
            </a:r>
            <a:endParaRPr lang="en-US" sz="2400" dirty="0">
              <a:solidFill>
                <a:srgbClr val="000000"/>
              </a:solidFill>
              <a:latin typeface="Times New Roman" panose="02020603050405020304" pitchFamily="18" charset="0"/>
              <a:cs typeface="Times New Roman" panose="02020603050405020304" pitchFamily="18" charset="0"/>
            </a:endParaRPr>
          </a:p>
        </p:txBody>
      </p:sp>
      <p:sp>
        <p:nvSpPr>
          <p:cNvPr id="7" name="Callout: Line with Border and Accent Bar 6"/>
          <p:cNvSpPr/>
          <p:nvPr/>
        </p:nvSpPr>
        <p:spPr>
          <a:xfrm flipV="1">
            <a:off x="3908703" y="2532433"/>
            <a:ext cx="4896629" cy="779156"/>
          </a:xfrm>
          <a:prstGeom prst="accentBorderCallout1">
            <a:avLst>
              <a:gd name="adj1" fmla="val 57399"/>
              <a:gd name="adj2" fmla="val -6278"/>
              <a:gd name="adj3" fmla="val 127547"/>
              <a:gd name="adj4" fmla="val -20820"/>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lang="en-US" sz="1600" dirty="0">
              <a:latin typeface="Times New Roman" panose="02020603050405020304" pitchFamily="18" charset="0"/>
              <a:cs typeface="Times New Roman" panose="02020603050405020304" pitchFamily="18" charset="0"/>
            </a:endParaRPr>
          </a:p>
        </p:txBody>
      </p:sp>
      <p:sp>
        <p:nvSpPr>
          <p:cNvPr id="8" name="TextBox 7"/>
          <p:cNvSpPr txBox="1"/>
          <p:nvPr/>
        </p:nvSpPr>
        <p:spPr>
          <a:xfrm>
            <a:off x="4031506" y="2480291"/>
            <a:ext cx="4651022" cy="830997"/>
          </a:xfrm>
          <a:prstGeom prst="rect">
            <a:avLst/>
          </a:prstGeom>
          <a:noFill/>
        </p:spPr>
        <p:txBody>
          <a:bodyPr wrap="square" rtlCol="0">
            <a:spAutoFit/>
          </a:bodyPr>
          <a:lstStyle/>
          <a:p>
            <a:pPr algn="ctr"/>
            <a:r>
              <a:rPr lang="vi-VN" sz="2400" dirty="0">
                <a:latin typeface="Times New Roman" panose="02020603050405020304" pitchFamily="18" charset="0"/>
                <a:cs typeface="Times New Roman" panose="02020603050405020304" pitchFamily="18" charset="0"/>
              </a:rPr>
              <a:t>Ba</a:t>
            </a:r>
            <a:r>
              <a:rPr lang="en-US" sz="2400" dirty="0">
                <a:latin typeface="Times New Roman" panose="02020603050405020304" pitchFamily="18" charset="0"/>
                <a:cs typeface="Times New Roman" panose="02020603050405020304" pitchFamily="18" charset="0"/>
              </a:rPr>
              <a:t>se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tan trong nước</a:t>
            </a:r>
            <a:endParaRPr lang="en-US" sz="2400" dirty="0">
              <a:latin typeface="Times New Roman" panose="02020603050405020304" pitchFamily="18" charset="0"/>
              <a:cs typeface="Times New Roman" panose="02020603050405020304" pitchFamily="18" charset="0"/>
            </a:endParaRPr>
          </a:p>
          <a:p>
            <a:pPr algn="ctr"/>
            <a:r>
              <a:rPr lang="en-US" sz="2400" dirty="0">
                <a:latin typeface="Times New Roman" panose="02020603050405020304" pitchFamily="18" charset="0"/>
                <a:cs typeface="Times New Roman" panose="02020603050405020304" pitchFamily="18" charset="0"/>
              </a:rPr>
              <a:t>Ví dụ: Fe(OH)</a:t>
            </a:r>
            <a:r>
              <a:rPr lang="en-US" sz="2400" baseline="-25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Cu(OH)</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Picture 64"/>
          <p:cNvPicPr>
            <a:picLocks noChangeAspect="1"/>
          </p:cNvPicPr>
          <p:nvPr/>
        </p:nvPicPr>
        <p:blipFill>
          <a:blip r:embed="rId1"/>
          <a:stretch>
            <a:fillRect/>
          </a:stretch>
        </p:blipFill>
        <p:spPr>
          <a:xfrm>
            <a:off x="6739467" y="2669130"/>
            <a:ext cx="2381955" cy="2164160"/>
          </a:xfrm>
          <a:prstGeom prst="rect">
            <a:avLst/>
          </a:prstGeom>
        </p:spPr>
      </p:pic>
      <p:pic>
        <p:nvPicPr>
          <p:cNvPr id="67" name="Picture 66"/>
          <p:cNvPicPr>
            <a:picLocks noChangeAspect="1"/>
          </p:cNvPicPr>
          <p:nvPr/>
        </p:nvPicPr>
        <p:blipFill>
          <a:blip r:embed="rId2"/>
          <a:stretch>
            <a:fillRect/>
          </a:stretch>
        </p:blipFill>
        <p:spPr>
          <a:xfrm>
            <a:off x="5843972" y="925687"/>
            <a:ext cx="1448650" cy="1779481"/>
          </a:xfrm>
          <a:prstGeom prst="rect">
            <a:avLst/>
          </a:prstGeom>
        </p:spPr>
      </p:pic>
      <p:sp>
        <p:nvSpPr>
          <p:cNvPr id="69" name="TextBox 68"/>
          <p:cNvSpPr txBox="1"/>
          <p:nvPr/>
        </p:nvSpPr>
        <p:spPr>
          <a:xfrm>
            <a:off x="231422" y="355226"/>
            <a:ext cx="5898445" cy="920701"/>
          </a:xfrm>
          <a:prstGeom prst="rect">
            <a:avLst/>
          </a:prstGeom>
          <a:noFill/>
        </p:spPr>
        <p:txBody>
          <a:bodyPr wrap="square">
            <a:spAutoFit/>
          </a:bodyPr>
          <a:lstStyle/>
          <a:p>
            <a:pPr marL="0" marR="0">
              <a:lnSpc>
                <a:spcPct val="117000"/>
              </a:lnSpc>
              <a:spcBef>
                <a:spcPts val="0"/>
              </a:spcBef>
              <a:spcAft>
                <a:spcPts val="0"/>
              </a:spcAft>
            </a:pPr>
            <a:r>
              <a:rPr lang="vi-VN" sz="2400" dirty="0">
                <a:effectLst/>
                <a:latin typeface="Times New Roman" panose="02020603050405020304" pitchFamily="18" charset="0"/>
                <a:ea typeface="Times New Roman" panose="02020603050405020304" pitchFamily="18" charset="0"/>
              </a:rPr>
              <a:t>Tính tan của các base trong nước </a:t>
            </a:r>
            <a:r>
              <a:rPr lang="en-US" sz="2400" dirty="0" err="1">
                <a:latin typeface="Times New Roman" panose="02020603050405020304" pitchFamily="18" charset="0"/>
                <a:ea typeface="Times New Roman" panose="02020603050405020304" pitchFamily="18" charset="0"/>
              </a:rPr>
              <a:t>đượ</a:t>
            </a:r>
            <a:r>
              <a:rPr lang="vi-VN" sz="2400" dirty="0">
                <a:effectLst/>
                <a:latin typeface="Times New Roman" panose="02020603050405020304" pitchFamily="18" charset="0"/>
                <a:ea typeface="Times New Roman" panose="02020603050405020304" pitchFamily="18" charset="0"/>
              </a:rPr>
              <a:t>c trình bày trong b</a:t>
            </a:r>
            <a:r>
              <a:rPr lang="en-US" sz="2400" dirty="0">
                <a:latin typeface="Times New Roman" panose="02020603050405020304" pitchFamily="18" charset="0"/>
                <a:ea typeface="Times New Roman" panose="02020603050405020304" pitchFamily="18" charset="0"/>
              </a:rPr>
              <a:t>ả</a:t>
            </a:r>
            <a:r>
              <a:rPr lang="vi-VN" sz="2400" dirty="0">
                <a:effectLst/>
                <a:latin typeface="Times New Roman" panose="02020603050405020304" pitchFamily="18" charset="0"/>
                <a:ea typeface="Times New Roman" panose="02020603050405020304" pitchFamily="18" charset="0"/>
              </a:rPr>
              <a:t>ng tính tan (xem Phụ lục).</a:t>
            </a:r>
            <a:endParaRPr lang="en-US" sz="2400" dirty="0">
              <a:effectLst/>
              <a:latin typeface="Times New Roman" panose="02020603050405020304" pitchFamily="18" charset="0"/>
              <a:ea typeface="Times New Roman" panose="02020603050405020304" pitchFamily="18" charset="0"/>
            </a:endParaRPr>
          </a:p>
        </p:txBody>
      </p:sp>
      <p:pic>
        <p:nvPicPr>
          <p:cNvPr id="71" name="Picture 70"/>
          <p:cNvPicPr>
            <a:picLocks noChangeAspect="1"/>
          </p:cNvPicPr>
          <p:nvPr/>
        </p:nvPicPr>
        <p:blipFill>
          <a:blip r:embed="rId3"/>
          <a:stretch>
            <a:fillRect/>
          </a:stretch>
        </p:blipFill>
        <p:spPr>
          <a:xfrm>
            <a:off x="231422" y="1414459"/>
            <a:ext cx="5500905" cy="319154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barn(inVertical)">
                                      <p:cBhvr>
                                        <p:cTn id="7" dur="5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barn(inVertical)">
                                      <p:cBhvr>
                                        <p:cTn id="12" dur="500"/>
                                        <p:tgtEl>
                                          <p:spTgt spid="67"/>
                                        </p:tgtEl>
                                      </p:cBhvr>
                                    </p:animEffect>
                                  </p:childTnLst>
                                </p:cTn>
                              </p:par>
                              <p:par>
                                <p:cTn id="13" presetID="16" presetClass="entr" presetSubtype="21" fill="hold" nodeType="with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barn(inVertical)">
                                      <p:cBhvr>
                                        <p:cTn id="1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Top Corners Rounded 1"/>
          <p:cNvSpPr/>
          <p:nvPr/>
        </p:nvSpPr>
        <p:spPr>
          <a:xfrm rot="5400000">
            <a:off x="4259357" y="-1537"/>
            <a:ext cx="2026189" cy="5315073"/>
          </a:xfrm>
          <a:prstGeom prst="round2SameRect">
            <a:avLst/>
          </a:prstGeom>
          <a:solidFill>
            <a:srgbClr val="FFFF99"/>
          </a:solidFill>
          <a:ln w="635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imes New Roman" panose="02020603050405020304" pitchFamily="18" charset="0"/>
              <a:cs typeface="Times New Roman" panose="02020603050405020304" pitchFamily="18" charset="0"/>
            </a:endParaRPr>
          </a:p>
        </p:txBody>
      </p:sp>
      <p:pic>
        <p:nvPicPr>
          <p:cNvPr id="3" name="Picture 2" descr="Hình ảnh Dấu Chấm Hỏi, Câu Hỏi Clipart, Dấu Hỏi Sáng Tạo, Nghi Ngờ miễn phí  tải tập tin PNG PSDComment và Vector"/>
          <p:cNvPicPr>
            <a:picLocks noChangeAspect="1" noChangeArrowheads="1"/>
          </p:cNvPicPr>
          <p:nvPr/>
        </p:nvPicPr>
        <p:blipFill>
          <a:blip r:embed="rId1">
            <a:duotone>
              <a:prstClr val="black"/>
              <a:schemeClr val="accent1">
                <a:tint val="45000"/>
                <a:satMod val="400000"/>
              </a:schemeClr>
            </a:duotone>
            <a:extLst>
              <a:ext uri="{BEBA8EAE-BF5A-486C-A8C5-ECC9F3942E4B}">
                <a14:imgProps xmlns:a14="http://schemas.microsoft.com/office/drawing/2010/main">
                  <a14:imgLayer r:embed="rId2">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7041378" y="1790420"/>
            <a:ext cx="1739900" cy="17399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aphic 3"/>
          <p:cNvGrpSpPr/>
          <p:nvPr/>
        </p:nvGrpSpPr>
        <p:grpSpPr>
          <a:xfrm>
            <a:off x="676460" y="915787"/>
            <a:ext cx="3159806" cy="3311926"/>
            <a:chOff x="1934653" y="-7614092"/>
            <a:chExt cx="2502858" cy="2623351"/>
          </a:xfrm>
        </p:grpSpPr>
        <p:sp>
          <p:nvSpPr>
            <p:cNvPr id="5" name="Freeform: Shape 4"/>
            <p:cNvSpPr/>
            <p:nvPr/>
          </p:nvSpPr>
          <p:spPr>
            <a:xfrm>
              <a:off x="1934653" y="-7614092"/>
              <a:ext cx="2502858" cy="2623351"/>
            </a:xfrm>
            <a:custGeom>
              <a:avLst/>
              <a:gdLst>
                <a:gd name="connsiteX0" fmla="*/ 1604141 w 2502858"/>
                <a:gd name="connsiteY0" fmla="*/ 1957195 h 2623351"/>
                <a:gd name="connsiteX1" fmla="*/ 1705106 w 2502858"/>
                <a:gd name="connsiteY1" fmla="*/ 2104833 h 2623351"/>
                <a:gd name="connsiteX2" fmla="*/ 1745111 w 2502858"/>
                <a:gd name="connsiteY2" fmla="*/ 2194368 h 2623351"/>
                <a:gd name="connsiteX3" fmla="*/ 1646051 w 2502858"/>
                <a:gd name="connsiteY3" fmla="*/ 2343911 h 2623351"/>
                <a:gd name="connsiteX4" fmla="*/ 1662244 w 2502858"/>
                <a:gd name="connsiteY4" fmla="*/ 2400108 h 2623351"/>
                <a:gd name="connsiteX5" fmla="*/ 1611761 w 2502858"/>
                <a:gd name="connsiteY5" fmla="*/ 2477261 h 2623351"/>
                <a:gd name="connsiteX6" fmla="*/ 1584139 w 2502858"/>
                <a:gd name="connsiteY6" fmla="*/ 2506788 h 2623351"/>
                <a:gd name="connsiteX7" fmla="*/ 1569851 w 2502858"/>
                <a:gd name="connsiteY7" fmla="*/ 2565843 h 2623351"/>
                <a:gd name="connsiteX8" fmla="*/ 1666054 w 2502858"/>
                <a:gd name="connsiteY8" fmla="*/ 2575368 h 2623351"/>
                <a:gd name="connsiteX9" fmla="*/ 1756541 w 2502858"/>
                <a:gd name="connsiteY9" fmla="*/ 2591561 h 2623351"/>
                <a:gd name="connsiteX10" fmla="*/ 740224 w 2502858"/>
                <a:gd name="connsiteY10" fmla="*/ 2591561 h 2623351"/>
                <a:gd name="connsiteX11" fmla="*/ 935486 w 2502858"/>
                <a:gd name="connsiteY11" fmla="*/ 2566796 h 2623351"/>
                <a:gd name="connsiteX12" fmla="*/ 925009 w 2502858"/>
                <a:gd name="connsiteY12" fmla="*/ 2535363 h 2623351"/>
                <a:gd name="connsiteX13" fmla="*/ 869764 w 2502858"/>
                <a:gd name="connsiteY13" fmla="*/ 2473450 h 2623351"/>
                <a:gd name="connsiteX14" fmla="*/ 833569 w 2502858"/>
                <a:gd name="connsiteY14" fmla="*/ 2435350 h 2623351"/>
                <a:gd name="connsiteX15" fmla="*/ 762131 w 2502858"/>
                <a:gd name="connsiteY15" fmla="*/ 2360103 h 2623351"/>
                <a:gd name="connsiteX16" fmla="*/ 718316 w 2502858"/>
                <a:gd name="connsiteY16" fmla="*/ 2193415 h 2623351"/>
                <a:gd name="connsiteX17" fmla="*/ 719269 w 2502858"/>
                <a:gd name="connsiteY17" fmla="*/ 2161983 h 2623351"/>
                <a:gd name="connsiteX18" fmla="*/ 692599 w 2502858"/>
                <a:gd name="connsiteY18" fmla="*/ 2145790 h 2623351"/>
                <a:gd name="connsiteX19" fmla="*/ 487811 w 2502858"/>
                <a:gd name="connsiteY19" fmla="*/ 2007678 h 2623351"/>
                <a:gd name="connsiteX20" fmla="*/ 545914 w 2502858"/>
                <a:gd name="connsiteY20" fmla="*/ 1766695 h 2623351"/>
                <a:gd name="connsiteX21" fmla="*/ 546866 w 2502858"/>
                <a:gd name="connsiteY21" fmla="*/ 1736215 h 2623351"/>
                <a:gd name="connsiteX22" fmla="*/ 494479 w 2502858"/>
                <a:gd name="connsiteY22" fmla="*/ 1653348 h 2623351"/>
                <a:gd name="connsiteX23" fmla="*/ 480191 w 2502858"/>
                <a:gd name="connsiteY23" fmla="*/ 1634298 h 2623351"/>
                <a:gd name="connsiteX24" fmla="*/ 291596 w 2502858"/>
                <a:gd name="connsiteY24" fmla="*/ 1334260 h 2623351"/>
                <a:gd name="connsiteX25" fmla="*/ 283976 w 2502858"/>
                <a:gd name="connsiteY25" fmla="*/ 1105660 h 2623351"/>
                <a:gd name="connsiteX26" fmla="*/ 256354 w 2502858"/>
                <a:gd name="connsiteY26" fmla="*/ 1064703 h 2623351"/>
                <a:gd name="connsiteX27" fmla="*/ 66806 w 2502858"/>
                <a:gd name="connsiteY27" fmla="*/ 945640 h 2623351"/>
                <a:gd name="connsiteX28" fmla="*/ 63949 w 2502858"/>
                <a:gd name="connsiteY28" fmla="*/ 651318 h 2623351"/>
                <a:gd name="connsiteX29" fmla="*/ 288739 w 2502858"/>
                <a:gd name="connsiteY29" fmla="*/ 517015 h 2623351"/>
                <a:gd name="connsiteX30" fmla="*/ 418279 w 2502858"/>
                <a:gd name="connsiteY30" fmla="*/ 474153 h 2623351"/>
                <a:gd name="connsiteX31" fmla="*/ 456379 w 2502858"/>
                <a:gd name="connsiteY31" fmla="*/ 436053 h 2623351"/>
                <a:gd name="connsiteX32" fmla="*/ 564964 w 2502858"/>
                <a:gd name="connsiteY32" fmla="*/ 185545 h 2623351"/>
                <a:gd name="connsiteX33" fmla="*/ 741176 w 2502858"/>
                <a:gd name="connsiteY33" fmla="*/ 27430 h 2623351"/>
                <a:gd name="connsiteX34" fmla="*/ 947869 w 2502858"/>
                <a:gd name="connsiteY34" fmla="*/ 22668 h 2623351"/>
                <a:gd name="connsiteX35" fmla="*/ 1085981 w 2502858"/>
                <a:gd name="connsiteY35" fmla="*/ 99820 h 2623351"/>
                <a:gd name="connsiteX36" fmla="*/ 1414594 w 2502858"/>
                <a:gd name="connsiteY36" fmla="*/ 99820 h 2623351"/>
                <a:gd name="connsiteX37" fmla="*/ 1524131 w 2502858"/>
                <a:gd name="connsiteY37" fmla="*/ 36955 h 2623351"/>
                <a:gd name="connsiteX38" fmla="*/ 1807976 w 2502858"/>
                <a:gd name="connsiteY38" fmla="*/ 56958 h 2623351"/>
                <a:gd name="connsiteX39" fmla="*/ 2022289 w 2502858"/>
                <a:gd name="connsiteY39" fmla="*/ 374140 h 2623351"/>
                <a:gd name="connsiteX40" fmla="*/ 2143256 w 2502858"/>
                <a:gd name="connsiteY40" fmla="*/ 493203 h 2623351"/>
                <a:gd name="connsiteX41" fmla="*/ 2395669 w 2502858"/>
                <a:gd name="connsiteY41" fmla="*/ 613218 h 2623351"/>
                <a:gd name="connsiteX42" fmla="*/ 2493776 w 2502858"/>
                <a:gd name="connsiteY42" fmla="*/ 742758 h 2623351"/>
                <a:gd name="connsiteX43" fmla="*/ 2446151 w 2502858"/>
                <a:gd name="connsiteY43" fmla="*/ 934210 h 2623351"/>
                <a:gd name="connsiteX44" fmla="*/ 2256604 w 2502858"/>
                <a:gd name="connsiteY44" fmla="*/ 1058035 h 2623351"/>
                <a:gd name="connsiteX45" fmla="*/ 2218504 w 2502858"/>
                <a:gd name="connsiteY45" fmla="*/ 1117090 h 2623351"/>
                <a:gd name="connsiteX46" fmla="*/ 2202312 w 2502858"/>
                <a:gd name="connsiteY46" fmla="*/ 1383790 h 2623351"/>
                <a:gd name="connsiteX47" fmla="*/ 2029909 w 2502858"/>
                <a:gd name="connsiteY47" fmla="*/ 1629535 h 2623351"/>
                <a:gd name="connsiteX48" fmla="*/ 2013716 w 2502858"/>
                <a:gd name="connsiteY48" fmla="*/ 1647633 h 2623351"/>
                <a:gd name="connsiteX49" fmla="*/ 1637479 w 2502858"/>
                <a:gd name="connsiteY49" fmla="*/ 1945765 h 2623351"/>
                <a:gd name="connsiteX50" fmla="*/ 1617476 w 2502858"/>
                <a:gd name="connsiteY50" fmla="*/ 1951480 h 2623351"/>
                <a:gd name="connsiteX51" fmla="*/ 1604141 w 2502858"/>
                <a:gd name="connsiteY51" fmla="*/ 1957195 h 26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02858" h="2623351">
                  <a:moveTo>
                    <a:pt x="1604141" y="1957195"/>
                  </a:moveTo>
                  <a:cubicBezTo>
                    <a:pt x="1640336" y="2006725"/>
                    <a:pt x="1676531" y="2053398"/>
                    <a:pt x="1705106" y="2104833"/>
                  </a:cubicBezTo>
                  <a:cubicBezTo>
                    <a:pt x="1721299" y="2133408"/>
                    <a:pt x="1735586" y="2162936"/>
                    <a:pt x="1745111" y="2194368"/>
                  </a:cubicBezTo>
                  <a:cubicBezTo>
                    <a:pt x="1774639" y="2285808"/>
                    <a:pt x="1742254" y="2335338"/>
                    <a:pt x="1646051" y="2343911"/>
                  </a:cubicBezTo>
                  <a:cubicBezTo>
                    <a:pt x="1651766" y="2362961"/>
                    <a:pt x="1657481" y="2381058"/>
                    <a:pt x="1662244" y="2400108"/>
                  </a:cubicBezTo>
                  <a:cubicBezTo>
                    <a:pt x="1671769" y="2438208"/>
                    <a:pt x="1651766" y="2473450"/>
                    <a:pt x="1611761" y="2477261"/>
                  </a:cubicBezTo>
                  <a:cubicBezTo>
                    <a:pt x="1589854" y="2479165"/>
                    <a:pt x="1585091" y="2486786"/>
                    <a:pt x="1584139" y="2506788"/>
                  </a:cubicBezTo>
                  <a:cubicBezTo>
                    <a:pt x="1583186" y="2526790"/>
                    <a:pt x="1581281" y="2546793"/>
                    <a:pt x="1569851" y="2565843"/>
                  </a:cubicBezTo>
                  <a:cubicBezTo>
                    <a:pt x="1603189" y="2574415"/>
                    <a:pt x="1634621" y="2571558"/>
                    <a:pt x="1666054" y="2575368"/>
                  </a:cubicBezTo>
                  <a:cubicBezTo>
                    <a:pt x="1695581" y="2578225"/>
                    <a:pt x="1726061" y="2578225"/>
                    <a:pt x="1756541" y="2591561"/>
                  </a:cubicBezTo>
                  <a:cubicBezTo>
                    <a:pt x="1680341" y="2633471"/>
                    <a:pt x="832616" y="2634423"/>
                    <a:pt x="740224" y="2591561"/>
                  </a:cubicBezTo>
                  <a:cubicBezTo>
                    <a:pt x="806899" y="2568700"/>
                    <a:pt x="871669" y="2577273"/>
                    <a:pt x="935486" y="2566796"/>
                  </a:cubicBezTo>
                  <a:cubicBezTo>
                    <a:pt x="931676" y="2556318"/>
                    <a:pt x="926914" y="2546793"/>
                    <a:pt x="925009" y="2535363"/>
                  </a:cubicBezTo>
                  <a:cubicBezTo>
                    <a:pt x="921199" y="2501073"/>
                    <a:pt x="917389" y="2470593"/>
                    <a:pt x="869764" y="2473450"/>
                  </a:cubicBezTo>
                  <a:cubicBezTo>
                    <a:pt x="851666" y="2474403"/>
                    <a:pt x="835474" y="2454400"/>
                    <a:pt x="833569" y="2435350"/>
                  </a:cubicBezTo>
                  <a:cubicBezTo>
                    <a:pt x="828806" y="2391536"/>
                    <a:pt x="789754" y="2377248"/>
                    <a:pt x="762131" y="2360103"/>
                  </a:cubicBezTo>
                  <a:cubicBezTo>
                    <a:pt x="702124" y="2322955"/>
                    <a:pt x="677359" y="2250565"/>
                    <a:pt x="718316" y="2193415"/>
                  </a:cubicBezTo>
                  <a:cubicBezTo>
                    <a:pt x="727841" y="2180080"/>
                    <a:pt x="722126" y="2172461"/>
                    <a:pt x="719269" y="2161983"/>
                  </a:cubicBezTo>
                  <a:cubicBezTo>
                    <a:pt x="715459" y="2148648"/>
                    <a:pt x="705934" y="2145790"/>
                    <a:pt x="692599" y="2145790"/>
                  </a:cubicBezTo>
                  <a:cubicBezTo>
                    <a:pt x="593539" y="2145790"/>
                    <a:pt x="523054" y="2098165"/>
                    <a:pt x="487811" y="2007678"/>
                  </a:cubicBezTo>
                  <a:cubicBezTo>
                    <a:pt x="452569" y="1917190"/>
                    <a:pt x="475429" y="1834323"/>
                    <a:pt x="545914" y="1766695"/>
                  </a:cubicBezTo>
                  <a:cubicBezTo>
                    <a:pt x="559249" y="1753360"/>
                    <a:pt x="555439" y="1747645"/>
                    <a:pt x="546866" y="1736215"/>
                  </a:cubicBezTo>
                  <a:cubicBezTo>
                    <a:pt x="525911" y="1710498"/>
                    <a:pt x="508766" y="1682875"/>
                    <a:pt x="494479" y="1653348"/>
                  </a:cubicBezTo>
                  <a:cubicBezTo>
                    <a:pt x="490669" y="1645728"/>
                    <a:pt x="488764" y="1639060"/>
                    <a:pt x="480191" y="1634298"/>
                  </a:cubicBezTo>
                  <a:cubicBezTo>
                    <a:pt x="360176" y="1570480"/>
                    <a:pt x="310646" y="1460943"/>
                    <a:pt x="291596" y="1334260"/>
                  </a:cubicBezTo>
                  <a:cubicBezTo>
                    <a:pt x="280166" y="1259013"/>
                    <a:pt x="283976" y="1181860"/>
                    <a:pt x="283976" y="1105660"/>
                  </a:cubicBezTo>
                  <a:cubicBezTo>
                    <a:pt x="283976" y="1083753"/>
                    <a:pt x="277309" y="1073275"/>
                    <a:pt x="256354" y="1064703"/>
                  </a:cubicBezTo>
                  <a:cubicBezTo>
                    <a:pt x="186821" y="1036128"/>
                    <a:pt x="121099" y="999933"/>
                    <a:pt x="66806" y="945640"/>
                  </a:cubicBezTo>
                  <a:cubicBezTo>
                    <a:pt x="-20824" y="856105"/>
                    <a:pt x="-22729" y="741805"/>
                    <a:pt x="63949" y="651318"/>
                  </a:cubicBezTo>
                  <a:cubicBezTo>
                    <a:pt x="125861" y="585595"/>
                    <a:pt x="205871" y="549400"/>
                    <a:pt x="288739" y="517015"/>
                  </a:cubicBezTo>
                  <a:cubicBezTo>
                    <a:pt x="331601" y="500823"/>
                    <a:pt x="374464" y="486535"/>
                    <a:pt x="418279" y="474153"/>
                  </a:cubicBezTo>
                  <a:cubicBezTo>
                    <a:pt x="440186" y="468438"/>
                    <a:pt x="450664" y="457960"/>
                    <a:pt x="456379" y="436053"/>
                  </a:cubicBezTo>
                  <a:cubicBezTo>
                    <a:pt x="480191" y="347470"/>
                    <a:pt x="513529" y="262698"/>
                    <a:pt x="564964" y="185545"/>
                  </a:cubicBezTo>
                  <a:cubicBezTo>
                    <a:pt x="609731" y="117918"/>
                    <a:pt x="668786" y="65530"/>
                    <a:pt x="741176" y="27430"/>
                  </a:cubicBezTo>
                  <a:cubicBezTo>
                    <a:pt x="809756" y="-7812"/>
                    <a:pt x="877384" y="-8765"/>
                    <a:pt x="947869" y="22668"/>
                  </a:cubicBezTo>
                  <a:cubicBezTo>
                    <a:pt x="996446" y="44575"/>
                    <a:pt x="1041214" y="72198"/>
                    <a:pt x="1085981" y="99820"/>
                  </a:cubicBezTo>
                  <a:cubicBezTo>
                    <a:pt x="1196471" y="166495"/>
                    <a:pt x="1305056" y="165543"/>
                    <a:pt x="1414594" y="99820"/>
                  </a:cubicBezTo>
                  <a:cubicBezTo>
                    <a:pt x="1450789" y="77913"/>
                    <a:pt x="1487936" y="57910"/>
                    <a:pt x="1524131" y="36955"/>
                  </a:cubicBezTo>
                  <a:cubicBezTo>
                    <a:pt x="1623191" y="-20195"/>
                    <a:pt x="1717489" y="-6860"/>
                    <a:pt x="1807976" y="56958"/>
                  </a:cubicBezTo>
                  <a:cubicBezTo>
                    <a:pt x="1919419" y="135063"/>
                    <a:pt x="1987046" y="246505"/>
                    <a:pt x="2022289" y="374140"/>
                  </a:cubicBezTo>
                  <a:cubicBezTo>
                    <a:pt x="2041339" y="443673"/>
                    <a:pt x="2073724" y="477010"/>
                    <a:pt x="2143256" y="493203"/>
                  </a:cubicBezTo>
                  <a:cubicBezTo>
                    <a:pt x="2234696" y="515110"/>
                    <a:pt x="2319469" y="556068"/>
                    <a:pt x="2395669" y="613218"/>
                  </a:cubicBezTo>
                  <a:cubicBezTo>
                    <a:pt x="2440437" y="647508"/>
                    <a:pt x="2476631" y="687513"/>
                    <a:pt x="2493776" y="742758"/>
                  </a:cubicBezTo>
                  <a:cubicBezTo>
                    <a:pt x="2516637" y="816100"/>
                    <a:pt x="2494729" y="878965"/>
                    <a:pt x="2446151" y="934210"/>
                  </a:cubicBezTo>
                  <a:cubicBezTo>
                    <a:pt x="2394716" y="993265"/>
                    <a:pt x="2328041" y="1030413"/>
                    <a:pt x="2256604" y="1058035"/>
                  </a:cubicBezTo>
                  <a:cubicBezTo>
                    <a:pt x="2226124" y="1070418"/>
                    <a:pt x="2218504" y="1086610"/>
                    <a:pt x="2218504" y="1117090"/>
                  </a:cubicBezTo>
                  <a:cubicBezTo>
                    <a:pt x="2218504" y="1205673"/>
                    <a:pt x="2224219" y="1296160"/>
                    <a:pt x="2202312" y="1383790"/>
                  </a:cubicBezTo>
                  <a:cubicBezTo>
                    <a:pt x="2176594" y="1487613"/>
                    <a:pt x="2126112" y="1575243"/>
                    <a:pt x="2029909" y="1629535"/>
                  </a:cubicBezTo>
                  <a:cubicBezTo>
                    <a:pt x="2022289" y="1634298"/>
                    <a:pt x="2017526" y="1640013"/>
                    <a:pt x="2013716" y="1647633"/>
                  </a:cubicBezTo>
                  <a:cubicBezTo>
                    <a:pt x="1939421" y="1811463"/>
                    <a:pt x="1801309" y="1894330"/>
                    <a:pt x="1637479" y="1945765"/>
                  </a:cubicBezTo>
                  <a:cubicBezTo>
                    <a:pt x="1630811" y="1947670"/>
                    <a:pt x="1624144" y="1949575"/>
                    <a:pt x="1617476" y="1951480"/>
                  </a:cubicBezTo>
                  <a:cubicBezTo>
                    <a:pt x="1613666" y="1953385"/>
                    <a:pt x="1610809" y="1955290"/>
                    <a:pt x="1604141" y="1957195"/>
                  </a:cubicBezTo>
                  <a:close/>
                </a:path>
              </a:pathLst>
            </a:custGeom>
            <a:solidFill>
              <a:srgbClr val="01010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 name="Freeform: Shape 5"/>
            <p:cNvSpPr/>
            <p:nvPr/>
          </p:nvSpPr>
          <p:spPr>
            <a:xfrm>
              <a:off x="2443882" y="-6411102"/>
              <a:ext cx="1483180" cy="712021"/>
            </a:xfrm>
            <a:custGeom>
              <a:avLst/>
              <a:gdLst>
                <a:gd name="connsiteX0" fmla="*/ 1480675 w 1483180"/>
                <a:gd name="connsiteY0" fmla="*/ 4587 h 712021"/>
                <a:gd name="connsiteX1" fmla="*/ 1472103 w 1483180"/>
                <a:gd name="connsiteY1" fmla="*/ 292242 h 712021"/>
                <a:gd name="connsiteX2" fmla="*/ 1133965 w 1483180"/>
                <a:gd name="connsiteY2" fmla="*/ 659908 h 712021"/>
                <a:gd name="connsiteX3" fmla="*/ 593898 w 1483180"/>
                <a:gd name="connsiteY3" fmla="*/ 705627 h 712021"/>
                <a:gd name="connsiteX4" fmla="*/ 413875 w 1483180"/>
                <a:gd name="connsiteY4" fmla="*/ 676100 h 712021"/>
                <a:gd name="connsiteX5" fmla="*/ 381490 w 1483180"/>
                <a:gd name="connsiteY5" fmla="*/ 648477 h 712021"/>
                <a:gd name="connsiteX6" fmla="*/ 145270 w 1483180"/>
                <a:gd name="connsiteY6" fmla="*/ 512270 h 712021"/>
                <a:gd name="connsiteX7" fmla="*/ 104313 w 1483180"/>
                <a:gd name="connsiteY7" fmla="*/ 495125 h 712021"/>
                <a:gd name="connsiteX8" fmla="*/ 2395 w 1483180"/>
                <a:gd name="connsiteY8" fmla="*/ 222710 h 712021"/>
                <a:gd name="connsiteX9" fmla="*/ 1443 w 1483180"/>
                <a:gd name="connsiteY9" fmla="*/ 4587 h 712021"/>
                <a:gd name="connsiteX10" fmla="*/ 42400 w 1483180"/>
                <a:gd name="connsiteY10" fmla="*/ 5540 h 712021"/>
                <a:gd name="connsiteX11" fmla="*/ 530080 w 1483180"/>
                <a:gd name="connsiteY11" fmla="*/ 65547 h 712021"/>
                <a:gd name="connsiteX12" fmla="*/ 871075 w 1483180"/>
                <a:gd name="connsiteY12" fmla="*/ 70310 h 712021"/>
                <a:gd name="connsiteX13" fmla="*/ 1439718 w 1483180"/>
                <a:gd name="connsiteY13" fmla="*/ 3635 h 712021"/>
                <a:gd name="connsiteX14" fmla="*/ 1480675 w 1483180"/>
                <a:gd name="connsiteY14" fmla="*/ 4587 h 71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180" h="712021">
                  <a:moveTo>
                    <a:pt x="1480675" y="4587"/>
                  </a:moveTo>
                  <a:cubicBezTo>
                    <a:pt x="1481628" y="100790"/>
                    <a:pt x="1489248" y="196992"/>
                    <a:pt x="1472103" y="292242"/>
                  </a:cubicBezTo>
                  <a:cubicBezTo>
                    <a:pt x="1437813" y="485600"/>
                    <a:pt x="1315893" y="600852"/>
                    <a:pt x="1133965" y="659908"/>
                  </a:cubicBezTo>
                  <a:cubicBezTo>
                    <a:pt x="957753" y="717058"/>
                    <a:pt x="775825" y="718010"/>
                    <a:pt x="593898" y="705627"/>
                  </a:cubicBezTo>
                  <a:cubicBezTo>
                    <a:pt x="532938" y="700865"/>
                    <a:pt x="472930" y="690387"/>
                    <a:pt x="413875" y="676100"/>
                  </a:cubicBezTo>
                  <a:cubicBezTo>
                    <a:pt x="396730" y="672290"/>
                    <a:pt x="389110" y="663717"/>
                    <a:pt x="381490" y="648477"/>
                  </a:cubicBezTo>
                  <a:cubicBezTo>
                    <a:pt x="336723" y="545608"/>
                    <a:pt x="256713" y="499887"/>
                    <a:pt x="145270" y="512270"/>
                  </a:cubicBezTo>
                  <a:cubicBezTo>
                    <a:pt x="126220" y="514175"/>
                    <a:pt x="114790" y="509412"/>
                    <a:pt x="104313" y="495125"/>
                  </a:cubicBezTo>
                  <a:cubicBezTo>
                    <a:pt x="40495" y="415115"/>
                    <a:pt x="8110" y="322722"/>
                    <a:pt x="2395" y="222710"/>
                  </a:cubicBezTo>
                  <a:cubicBezTo>
                    <a:pt x="-2367" y="150320"/>
                    <a:pt x="1443" y="76977"/>
                    <a:pt x="1443" y="4587"/>
                  </a:cubicBezTo>
                  <a:cubicBezTo>
                    <a:pt x="15730" y="-2080"/>
                    <a:pt x="29065" y="2682"/>
                    <a:pt x="42400" y="5540"/>
                  </a:cubicBezTo>
                  <a:cubicBezTo>
                    <a:pt x="203373" y="36972"/>
                    <a:pt x="366250" y="55070"/>
                    <a:pt x="530080" y="65547"/>
                  </a:cubicBezTo>
                  <a:cubicBezTo>
                    <a:pt x="643428" y="73167"/>
                    <a:pt x="757728" y="73167"/>
                    <a:pt x="871075" y="70310"/>
                  </a:cubicBezTo>
                  <a:cubicBezTo>
                    <a:pt x="1062528" y="65547"/>
                    <a:pt x="1252075" y="44592"/>
                    <a:pt x="1439718" y="3635"/>
                  </a:cubicBezTo>
                  <a:cubicBezTo>
                    <a:pt x="1454005" y="1730"/>
                    <a:pt x="1467340" y="-3985"/>
                    <a:pt x="1480675" y="4587"/>
                  </a:cubicBezTo>
                  <a:close/>
                </a:path>
              </a:pathLst>
            </a:custGeom>
            <a:solidFill>
              <a:srgbClr val="F3D6C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7" name="Freeform: Shape 6"/>
            <p:cNvSpPr/>
            <p:nvPr/>
          </p:nvSpPr>
          <p:spPr>
            <a:xfrm>
              <a:off x="2018605" y="-7034607"/>
              <a:ext cx="2330767" cy="498822"/>
            </a:xfrm>
            <a:custGeom>
              <a:avLst/>
              <a:gdLst>
                <a:gd name="connsiteX0" fmla="*/ 340042 w 2330767"/>
                <a:gd name="connsiteY0" fmla="*/ 1347 h 498822"/>
                <a:gd name="connsiteX1" fmla="*/ 324802 w 2330767"/>
                <a:gd name="connsiteY1" fmla="*/ 144222 h 498822"/>
                <a:gd name="connsiteX2" fmla="*/ 387667 w 2330767"/>
                <a:gd name="connsiteY2" fmla="*/ 246140 h 498822"/>
                <a:gd name="connsiteX3" fmla="*/ 657225 w 2330767"/>
                <a:gd name="connsiteY3" fmla="*/ 336627 h 498822"/>
                <a:gd name="connsiteX4" fmla="*/ 1423035 w 2330767"/>
                <a:gd name="connsiteY4" fmla="*/ 375680 h 498822"/>
                <a:gd name="connsiteX5" fmla="*/ 1890712 w 2330767"/>
                <a:gd name="connsiteY5" fmla="*/ 269000 h 498822"/>
                <a:gd name="connsiteX6" fmla="*/ 2003108 w 2330767"/>
                <a:gd name="connsiteY6" fmla="*/ 76595 h 498822"/>
                <a:gd name="connsiteX7" fmla="*/ 1991677 w 2330767"/>
                <a:gd name="connsiteY7" fmla="*/ 395 h 498822"/>
                <a:gd name="connsiteX8" fmla="*/ 2091690 w 2330767"/>
                <a:gd name="connsiteY8" fmla="*/ 28970 h 498822"/>
                <a:gd name="connsiteX9" fmla="*/ 2286953 w 2330767"/>
                <a:gd name="connsiteY9" fmla="*/ 135650 h 498822"/>
                <a:gd name="connsiteX10" fmla="*/ 2330768 w 2330767"/>
                <a:gd name="connsiteY10" fmla="*/ 196610 h 498822"/>
                <a:gd name="connsiteX11" fmla="*/ 2280285 w 2330767"/>
                <a:gd name="connsiteY11" fmla="*/ 266142 h 498822"/>
                <a:gd name="connsiteX12" fmla="*/ 1950720 w 2330767"/>
                <a:gd name="connsiteY12" fmla="*/ 410922 h 498822"/>
                <a:gd name="connsiteX13" fmla="*/ 1419225 w 2330767"/>
                <a:gd name="connsiteY13" fmla="*/ 490932 h 498822"/>
                <a:gd name="connsiteX14" fmla="*/ 993458 w 2330767"/>
                <a:gd name="connsiteY14" fmla="*/ 495695 h 498822"/>
                <a:gd name="connsiteX15" fmla="*/ 210502 w 2330767"/>
                <a:gd name="connsiteY15" fmla="*/ 356630 h 498822"/>
                <a:gd name="connsiteX16" fmla="*/ 45720 w 2330767"/>
                <a:gd name="connsiteY16" fmla="*/ 262332 h 498822"/>
                <a:gd name="connsiteX17" fmla="*/ 0 w 2330767"/>
                <a:gd name="connsiteY17" fmla="*/ 197562 h 498822"/>
                <a:gd name="connsiteX18" fmla="*/ 90488 w 2330767"/>
                <a:gd name="connsiteY18" fmla="*/ 100407 h 498822"/>
                <a:gd name="connsiteX19" fmla="*/ 324802 w 2330767"/>
                <a:gd name="connsiteY19" fmla="*/ 395 h 498822"/>
                <a:gd name="connsiteX20" fmla="*/ 340042 w 2330767"/>
                <a:gd name="connsiteY20" fmla="*/ 1347 h 4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0767" h="498822">
                  <a:moveTo>
                    <a:pt x="340042" y="1347"/>
                  </a:moveTo>
                  <a:cubicBezTo>
                    <a:pt x="333375" y="48972"/>
                    <a:pt x="328613" y="96597"/>
                    <a:pt x="324802" y="144222"/>
                  </a:cubicBezTo>
                  <a:cubicBezTo>
                    <a:pt x="320992" y="194705"/>
                    <a:pt x="342900" y="225185"/>
                    <a:pt x="387667" y="246140"/>
                  </a:cubicBezTo>
                  <a:cubicBezTo>
                    <a:pt x="474345" y="287097"/>
                    <a:pt x="563880" y="317577"/>
                    <a:pt x="657225" y="336627"/>
                  </a:cubicBezTo>
                  <a:cubicBezTo>
                    <a:pt x="910590" y="389967"/>
                    <a:pt x="1165860" y="401397"/>
                    <a:pt x="1423035" y="375680"/>
                  </a:cubicBezTo>
                  <a:cubicBezTo>
                    <a:pt x="1583055" y="359487"/>
                    <a:pt x="1740218" y="330912"/>
                    <a:pt x="1890712" y="269000"/>
                  </a:cubicBezTo>
                  <a:cubicBezTo>
                    <a:pt x="2009775" y="220422"/>
                    <a:pt x="2019300" y="205182"/>
                    <a:pt x="2003108" y="76595"/>
                  </a:cubicBezTo>
                  <a:cubicBezTo>
                    <a:pt x="2000250" y="50877"/>
                    <a:pt x="1995487" y="26112"/>
                    <a:pt x="1991677" y="395"/>
                  </a:cubicBezTo>
                  <a:cubicBezTo>
                    <a:pt x="2027873" y="395"/>
                    <a:pt x="2059305" y="17540"/>
                    <a:pt x="2091690" y="28970"/>
                  </a:cubicBezTo>
                  <a:cubicBezTo>
                    <a:pt x="2162175" y="54687"/>
                    <a:pt x="2229803" y="86120"/>
                    <a:pt x="2286953" y="135650"/>
                  </a:cubicBezTo>
                  <a:cubicBezTo>
                    <a:pt x="2306003" y="152795"/>
                    <a:pt x="2325053" y="169940"/>
                    <a:pt x="2330768" y="196610"/>
                  </a:cubicBezTo>
                  <a:cubicBezTo>
                    <a:pt x="2325053" y="228042"/>
                    <a:pt x="2303145" y="247092"/>
                    <a:pt x="2280285" y="266142"/>
                  </a:cubicBezTo>
                  <a:cubicBezTo>
                    <a:pt x="2183130" y="343295"/>
                    <a:pt x="2067877" y="381395"/>
                    <a:pt x="1950720" y="410922"/>
                  </a:cubicBezTo>
                  <a:cubicBezTo>
                    <a:pt x="1776412" y="455690"/>
                    <a:pt x="1599248" y="478550"/>
                    <a:pt x="1419225" y="490932"/>
                  </a:cubicBezTo>
                  <a:cubicBezTo>
                    <a:pt x="1277302" y="500457"/>
                    <a:pt x="1135380" y="500457"/>
                    <a:pt x="993458" y="495695"/>
                  </a:cubicBezTo>
                  <a:cubicBezTo>
                    <a:pt x="726758" y="485217"/>
                    <a:pt x="462915" y="452832"/>
                    <a:pt x="210502" y="356630"/>
                  </a:cubicBezTo>
                  <a:cubicBezTo>
                    <a:pt x="151447" y="333770"/>
                    <a:pt x="96202" y="302337"/>
                    <a:pt x="45720" y="262332"/>
                  </a:cubicBezTo>
                  <a:cubicBezTo>
                    <a:pt x="24765" y="245187"/>
                    <a:pt x="5715" y="226137"/>
                    <a:pt x="0" y="197562"/>
                  </a:cubicBezTo>
                  <a:cubicBezTo>
                    <a:pt x="11430" y="148032"/>
                    <a:pt x="53340" y="124220"/>
                    <a:pt x="90488" y="100407"/>
                  </a:cubicBezTo>
                  <a:cubicBezTo>
                    <a:pt x="162877" y="54687"/>
                    <a:pt x="242888" y="24207"/>
                    <a:pt x="324802" y="395"/>
                  </a:cubicBezTo>
                  <a:cubicBezTo>
                    <a:pt x="331470" y="-558"/>
                    <a:pt x="336233" y="395"/>
                    <a:pt x="340042" y="134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8" name="Freeform: Shape 7"/>
            <p:cNvSpPr/>
            <p:nvPr/>
          </p:nvSpPr>
          <p:spPr>
            <a:xfrm>
              <a:off x="2011208" y="-6863715"/>
              <a:ext cx="2350065" cy="394056"/>
            </a:xfrm>
            <a:custGeom>
              <a:avLst/>
              <a:gdLst>
                <a:gd name="connsiteX0" fmla="*/ 11207 w 2350065"/>
                <a:gd name="connsiteY0" fmla="*/ 20955 h 394056"/>
                <a:gd name="connsiteX1" fmla="*/ 145509 w 2350065"/>
                <a:gd name="connsiteY1" fmla="*/ 140018 h 394056"/>
                <a:gd name="connsiteX2" fmla="*/ 556037 w 2350065"/>
                <a:gd name="connsiteY2" fmla="*/ 267653 h 394056"/>
                <a:gd name="connsiteX3" fmla="*/ 927512 w 2350065"/>
                <a:gd name="connsiteY3" fmla="*/ 311468 h 394056"/>
                <a:gd name="connsiteX4" fmla="*/ 1366614 w 2350065"/>
                <a:gd name="connsiteY4" fmla="*/ 315278 h 394056"/>
                <a:gd name="connsiteX5" fmla="*/ 1682844 w 2350065"/>
                <a:gd name="connsiteY5" fmla="*/ 283845 h 394056"/>
                <a:gd name="connsiteX6" fmla="*/ 2004789 w 2350065"/>
                <a:gd name="connsiteY6" fmla="*/ 218123 h 394056"/>
                <a:gd name="connsiteX7" fmla="*/ 2293397 w 2350065"/>
                <a:gd name="connsiteY7" fmla="*/ 80010 h 394056"/>
                <a:gd name="connsiteX8" fmla="*/ 2336259 w 2350065"/>
                <a:gd name="connsiteY8" fmla="*/ 20955 h 394056"/>
                <a:gd name="connsiteX9" fmla="*/ 2337212 w 2350065"/>
                <a:gd name="connsiteY9" fmla="*/ 0 h 394056"/>
                <a:gd name="connsiteX10" fmla="*/ 2305779 w 2350065"/>
                <a:gd name="connsiteY10" fmla="*/ 139065 h 394056"/>
                <a:gd name="connsiteX11" fmla="*/ 2098134 w 2350065"/>
                <a:gd name="connsiteY11" fmla="*/ 260033 h 394056"/>
                <a:gd name="connsiteX12" fmla="*/ 1616169 w 2350065"/>
                <a:gd name="connsiteY12" fmla="*/ 366713 h 394056"/>
                <a:gd name="connsiteX13" fmla="*/ 1079912 w 2350065"/>
                <a:gd name="connsiteY13" fmla="*/ 392430 h 394056"/>
                <a:gd name="connsiteX14" fmla="*/ 264572 w 2350065"/>
                <a:gd name="connsiteY14" fmla="*/ 265748 h 394056"/>
                <a:gd name="connsiteX15" fmla="*/ 46449 w 2350065"/>
                <a:gd name="connsiteY15" fmla="*/ 141923 h 394056"/>
                <a:gd name="connsiteX16" fmla="*/ 12159 w 2350065"/>
                <a:gd name="connsiteY16" fmla="*/ 0 h 394056"/>
                <a:gd name="connsiteX17" fmla="*/ 11207 w 2350065"/>
                <a:gd name="connsiteY17" fmla="*/ 20955 h 39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50065" h="394056">
                  <a:moveTo>
                    <a:pt x="11207" y="20955"/>
                  </a:moveTo>
                  <a:cubicBezTo>
                    <a:pt x="37877" y="80963"/>
                    <a:pt x="92169" y="111443"/>
                    <a:pt x="145509" y="140018"/>
                  </a:cubicBezTo>
                  <a:cubicBezTo>
                    <a:pt x="274097" y="208598"/>
                    <a:pt x="414114" y="240983"/>
                    <a:pt x="556037" y="267653"/>
                  </a:cubicBezTo>
                  <a:cubicBezTo>
                    <a:pt x="678909" y="290513"/>
                    <a:pt x="802734" y="301943"/>
                    <a:pt x="927512" y="311468"/>
                  </a:cubicBezTo>
                  <a:cubicBezTo>
                    <a:pt x="1074197" y="321945"/>
                    <a:pt x="1220882" y="319088"/>
                    <a:pt x="1366614" y="315278"/>
                  </a:cubicBezTo>
                  <a:cubicBezTo>
                    <a:pt x="1472342" y="313373"/>
                    <a:pt x="1578069" y="300990"/>
                    <a:pt x="1682844" y="283845"/>
                  </a:cubicBezTo>
                  <a:cubicBezTo>
                    <a:pt x="1791429" y="266700"/>
                    <a:pt x="1899062" y="248603"/>
                    <a:pt x="2004789" y="218123"/>
                  </a:cubicBezTo>
                  <a:cubicBezTo>
                    <a:pt x="2108612" y="187643"/>
                    <a:pt x="2208624" y="148590"/>
                    <a:pt x="2293397" y="80010"/>
                  </a:cubicBezTo>
                  <a:cubicBezTo>
                    <a:pt x="2313399" y="63818"/>
                    <a:pt x="2324829" y="42863"/>
                    <a:pt x="2336259" y="20955"/>
                  </a:cubicBezTo>
                  <a:cubicBezTo>
                    <a:pt x="2331497" y="13335"/>
                    <a:pt x="2329592" y="6668"/>
                    <a:pt x="2337212" y="0"/>
                  </a:cubicBezTo>
                  <a:cubicBezTo>
                    <a:pt x="2365787" y="55245"/>
                    <a:pt x="2342927" y="100013"/>
                    <a:pt x="2305779" y="139065"/>
                  </a:cubicBezTo>
                  <a:cubicBezTo>
                    <a:pt x="2248629" y="199073"/>
                    <a:pt x="2174334" y="232410"/>
                    <a:pt x="2098134" y="260033"/>
                  </a:cubicBezTo>
                  <a:cubicBezTo>
                    <a:pt x="1941924" y="317183"/>
                    <a:pt x="1779999" y="346710"/>
                    <a:pt x="1616169" y="366713"/>
                  </a:cubicBezTo>
                  <a:cubicBezTo>
                    <a:pt x="1438052" y="388620"/>
                    <a:pt x="1258982" y="398145"/>
                    <a:pt x="1079912" y="392430"/>
                  </a:cubicBezTo>
                  <a:cubicBezTo>
                    <a:pt x="802734" y="382905"/>
                    <a:pt x="528414" y="357188"/>
                    <a:pt x="264572" y="265748"/>
                  </a:cubicBezTo>
                  <a:cubicBezTo>
                    <a:pt x="184562" y="238125"/>
                    <a:pt x="106457" y="203835"/>
                    <a:pt x="46449" y="141923"/>
                  </a:cubicBezTo>
                  <a:cubicBezTo>
                    <a:pt x="7397" y="101918"/>
                    <a:pt x="-15463" y="57150"/>
                    <a:pt x="12159" y="0"/>
                  </a:cubicBezTo>
                  <a:cubicBezTo>
                    <a:pt x="17874" y="6668"/>
                    <a:pt x="15969" y="14288"/>
                    <a:pt x="11207" y="20955"/>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9" name="Freeform: Shape 8"/>
            <p:cNvSpPr/>
            <p:nvPr/>
          </p:nvSpPr>
          <p:spPr>
            <a:xfrm>
              <a:off x="2424266" y="-7004684"/>
              <a:ext cx="1523414" cy="252450"/>
            </a:xfrm>
            <a:custGeom>
              <a:avLst/>
              <a:gdLst>
                <a:gd name="connsiteX0" fmla="*/ 1514579 w 1523414"/>
                <a:gd name="connsiteY0" fmla="*/ 27622 h 252450"/>
                <a:gd name="connsiteX1" fmla="*/ 1521247 w 1523414"/>
                <a:gd name="connsiteY1" fmla="*/ 77152 h 252450"/>
                <a:gd name="connsiteX2" fmla="*/ 1487909 w 1523414"/>
                <a:gd name="connsiteY2" fmla="*/ 125730 h 252450"/>
                <a:gd name="connsiteX3" fmla="*/ 1291694 w 1523414"/>
                <a:gd name="connsiteY3" fmla="*/ 193357 h 252450"/>
                <a:gd name="connsiteX4" fmla="*/ 613514 w 1523414"/>
                <a:gd name="connsiteY4" fmla="*/ 248602 h 252450"/>
                <a:gd name="connsiteX5" fmla="*/ 47729 w 1523414"/>
                <a:gd name="connsiteY5" fmla="*/ 132397 h 252450"/>
                <a:gd name="connsiteX6" fmla="*/ 104 w 1523414"/>
                <a:gd name="connsiteY6" fmla="*/ 99060 h 252450"/>
                <a:gd name="connsiteX7" fmla="*/ 12486 w 1523414"/>
                <a:gd name="connsiteY7" fmla="*/ 0 h 252450"/>
                <a:gd name="connsiteX8" fmla="*/ 221084 w 1523414"/>
                <a:gd name="connsiteY8" fmla="*/ 81915 h 252450"/>
                <a:gd name="connsiteX9" fmla="*/ 605894 w 1523414"/>
                <a:gd name="connsiteY9" fmla="*/ 139065 h 252450"/>
                <a:gd name="connsiteX10" fmla="*/ 809729 w 1523414"/>
                <a:gd name="connsiteY10" fmla="*/ 144780 h 252450"/>
                <a:gd name="connsiteX11" fmla="*/ 1421234 w 1523414"/>
                <a:gd name="connsiteY11" fmla="*/ 44767 h 252450"/>
                <a:gd name="connsiteX12" fmla="*/ 1476479 w 1523414"/>
                <a:gd name="connsiteY12" fmla="*/ 21907 h 252450"/>
                <a:gd name="connsiteX13" fmla="*/ 1514579 w 1523414"/>
                <a:gd name="connsiteY13" fmla="*/ 27622 h 2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414" h="252450">
                  <a:moveTo>
                    <a:pt x="1514579" y="27622"/>
                  </a:moveTo>
                  <a:cubicBezTo>
                    <a:pt x="1526009" y="42863"/>
                    <a:pt x="1519341" y="60960"/>
                    <a:pt x="1521247" y="77152"/>
                  </a:cubicBezTo>
                  <a:cubicBezTo>
                    <a:pt x="1530772" y="107632"/>
                    <a:pt x="1506959" y="116205"/>
                    <a:pt x="1487909" y="125730"/>
                  </a:cubicBezTo>
                  <a:cubicBezTo>
                    <a:pt x="1425044" y="155257"/>
                    <a:pt x="1359322" y="176213"/>
                    <a:pt x="1291694" y="193357"/>
                  </a:cubicBezTo>
                  <a:cubicBezTo>
                    <a:pt x="1068809" y="250507"/>
                    <a:pt x="841161" y="259080"/>
                    <a:pt x="613514" y="248602"/>
                  </a:cubicBezTo>
                  <a:cubicBezTo>
                    <a:pt x="420156" y="239077"/>
                    <a:pt x="228704" y="209550"/>
                    <a:pt x="47729" y="132397"/>
                  </a:cubicBezTo>
                  <a:cubicBezTo>
                    <a:pt x="29631" y="124777"/>
                    <a:pt x="9629" y="119063"/>
                    <a:pt x="104" y="99060"/>
                  </a:cubicBezTo>
                  <a:cubicBezTo>
                    <a:pt x="-849" y="65722"/>
                    <a:pt x="4866" y="32385"/>
                    <a:pt x="12486" y="0"/>
                  </a:cubicBezTo>
                  <a:cubicBezTo>
                    <a:pt x="75351" y="43815"/>
                    <a:pt x="148694" y="62865"/>
                    <a:pt x="221084" y="81915"/>
                  </a:cubicBezTo>
                  <a:cubicBezTo>
                    <a:pt x="346814" y="116205"/>
                    <a:pt x="476354" y="130492"/>
                    <a:pt x="605894" y="139065"/>
                  </a:cubicBezTo>
                  <a:cubicBezTo>
                    <a:pt x="673521" y="143827"/>
                    <a:pt x="742101" y="147638"/>
                    <a:pt x="809729" y="144780"/>
                  </a:cubicBezTo>
                  <a:cubicBezTo>
                    <a:pt x="1017374" y="136207"/>
                    <a:pt x="1223114" y="115252"/>
                    <a:pt x="1421234" y="44767"/>
                  </a:cubicBezTo>
                  <a:cubicBezTo>
                    <a:pt x="1440284" y="38100"/>
                    <a:pt x="1458381" y="30480"/>
                    <a:pt x="1476479" y="21907"/>
                  </a:cubicBezTo>
                  <a:cubicBezTo>
                    <a:pt x="1490766" y="15240"/>
                    <a:pt x="1504101" y="15240"/>
                    <a:pt x="1514579" y="27622"/>
                  </a:cubicBezTo>
                  <a:close/>
                </a:path>
              </a:pathLst>
            </a:custGeom>
            <a:solidFill>
              <a:srgbClr val="612F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0" name="Freeform: Shape 9"/>
            <p:cNvSpPr/>
            <p:nvPr/>
          </p:nvSpPr>
          <p:spPr>
            <a:xfrm>
              <a:off x="2442947" y="-6466693"/>
              <a:ext cx="1485258" cy="138933"/>
            </a:xfrm>
            <a:custGeom>
              <a:avLst/>
              <a:gdLst>
                <a:gd name="connsiteX0" fmla="*/ 1481610 w 1485258"/>
                <a:gd name="connsiteY0" fmla="*/ 60178 h 138933"/>
                <a:gd name="connsiteX1" fmla="*/ 1147283 w 1485258"/>
                <a:gd name="connsiteY1" fmla="*/ 117328 h 138933"/>
                <a:gd name="connsiteX2" fmla="*/ 593880 w 1485258"/>
                <a:gd name="connsiteY2" fmla="*/ 136378 h 138933"/>
                <a:gd name="connsiteX3" fmla="*/ 294795 w 1485258"/>
                <a:gd name="connsiteY3" fmla="*/ 111614 h 138933"/>
                <a:gd name="connsiteX4" fmla="*/ 22380 w 1485258"/>
                <a:gd name="connsiteY4" fmla="*/ 66846 h 138933"/>
                <a:gd name="connsiteX5" fmla="*/ 2378 w 1485258"/>
                <a:gd name="connsiteY5" fmla="*/ 60178 h 138933"/>
                <a:gd name="connsiteX6" fmla="*/ 56670 w 1485258"/>
                <a:gd name="connsiteY6" fmla="*/ 8743 h 138933"/>
                <a:gd name="connsiteX7" fmla="*/ 1170143 w 1485258"/>
                <a:gd name="connsiteY7" fmla="*/ 47796 h 138933"/>
                <a:gd name="connsiteX8" fmla="*/ 1454940 w 1485258"/>
                <a:gd name="connsiteY8" fmla="*/ 2076 h 138933"/>
                <a:gd name="connsiteX9" fmla="*/ 1484468 w 1485258"/>
                <a:gd name="connsiteY9" fmla="*/ 28746 h 138933"/>
                <a:gd name="connsiteX10" fmla="*/ 1481610 w 1485258"/>
                <a:gd name="connsiteY10" fmla="*/ 60178 h 13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5258" h="138933">
                  <a:moveTo>
                    <a:pt x="1481610" y="60178"/>
                  </a:moveTo>
                  <a:cubicBezTo>
                    <a:pt x="1372073" y="86848"/>
                    <a:pt x="1259678" y="103041"/>
                    <a:pt x="1147283" y="117328"/>
                  </a:cubicBezTo>
                  <a:cubicBezTo>
                    <a:pt x="963450" y="139236"/>
                    <a:pt x="778665" y="142093"/>
                    <a:pt x="593880" y="136378"/>
                  </a:cubicBezTo>
                  <a:cubicBezTo>
                    <a:pt x="493868" y="133521"/>
                    <a:pt x="393855" y="123996"/>
                    <a:pt x="294795" y="111614"/>
                  </a:cubicBezTo>
                  <a:cubicBezTo>
                    <a:pt x="203355" y="100184"/>
                    <a:pt x="112868" y="84943"/>
                    <a:pt x="22380" y="66846"/>
                  </a:cubicBezTo>
                  <a:cubicBezTo>
                    <a:pt x="15713" y="65893"/>
                    <a:pt x="9045" y="62084"/>
                    <a:pt x="2378" y="60178"/>
                  </a:cubicBezTo>
                  <a:cubicBezTo>
                    <a:pt x="-3337" y="-2686"/>
                    <a:pt x="-3337" y="-2686"/>
                    <a:pt x="56670" y="8743"/>
                  </a:cubicBezTo>
                  <a:cubicBezTo>
                    <a:pt x="426240" y="78276"/>
                    <a:pt x="796763" y="90659"/>
                    <a:pt x="1170143" y="47796"/>
                  </a:cubicBezTo>
                  <a:cubicBezTo>
                    <a:pt x="1265393" y="36366"/>
                    <a:pt x="1360643" y="23984"/>
                    <a:pt x="1454940" y="2076"/>
                  </a:cubicBezTo>
                  <a:cubicBezTo>
                    <a:pt x="1483515" y="-4591"/>
                    <a:pt x="1487325" y="4934"/>
                    <a:pt x="1484468" y="28746"/>
                  </a:cubicBezTo>
                  <a:cubicBezTo>
                    <a:pt x="1482563" y="39223"/>
                    <a:pt x="1482563" y="49701"/>
                    <a:pt x="1481610" y="60178"/>
                  </a:cubicBezTo>
                  <a:close/>
                </a:path>
              </a:pathLst>
            </a:custGeom>
            <a:solidFill>
              <a:srgbClr val="EEBFA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1" name="Freeform: Shape 10"/>
            <p:cNvSpPr/>
            <p:nvPr/>
          </p:nvSpPr>
          <p:spPr>
            <a:xfrm>
              <a:off x="2455439" y="-7159942"/>
              <a:ext cx="1457052" cy="186867"/>
            </a:xfrm>
            <a:custGeom>
              <a:avLst/>
              <a:gdLst>
                <a:gd name="connsiteX0" fmla="*/ 1449115 w 1457052"/>
                <a:gd name="connsiteY0" fmla="*/ 14288 h 186867"/>
                <a:gd name="connsiteX1" fmla="*/ 1429113 w 1457052"/>
                <a:gd name="connsiteY1" fmla="*/ 66675 h 186867"/>
                <a:gd name="connsiteX2" fmla="*/ 1036683 w 1457052"/>
                <a:gd name="connsiteY2" fmla="*/ 169545 h 186867"/>
                <a:gd name="connsiteX3" fmla="*/ 588055 w 1457052"/>
                <a:gd name="connsiteY3" fmla="*/ 182880 h 186867"/>
                <a:gd name="connsiteX4" fmla="*/ 35605 w 1457052"/>
                <a:gd name="connsiteY4" fmla="*/ 67627 h 186867"/>
                <a:gd name="connsiteX5" fmla="*/ 9888 w 1457052"/>
                <a:gd name="connsiteY5" fmla="*/ 0 h 186867"/>
                <a:gd name="connsiteX6" fmla="*/ 24175 w 1457052"/>
                <a:gd name="connsiteY6" fmla="*/ 9525 h 186867"/>
                <a:gd name="connsiteX7" fmla="*/ 549955 w 1457052"/>
                <a:gd name="connsiteY7" fmla="*/ 118110 h 186867"/>
                <a:gd name="connsiteX8" fmla="*/ 1269093 w 1457052"/>
                <a:gd name="connsiteY8" fmla="*/ 60008 h 186867"/>
                <a:gd name="connsiteX9" fmla="*/ 1393870 w 1457052"/>
                <a:gd name="connsiteY9" fmla="*/ 24765 h 186867"/>
                <a:gd name="connsiteX10" fmla="*/ 1441495 w 1457052"/>
                <a:gd name="connsiteY10" fmla="*/ 14288 h 186867"/>
                <a:gd name="connsiteX11" fmla="*/ 1449115 w 1457052"/>
                <a:gd name="connsiteY11" fmla="*/ 14288 h 1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052" h="186867">
                  <a:moveTo>
                    <a:pt x="1449115" y="14288"/>
                  </a:moveTo>
                  <a:cubicBezTo>
                    <a:pt x="1465308" y="40005"/>
                    <a:pt x="1455783" y="54292"/>
                    <a:pt x="1429113" y="66675"/>
                  </a:cubicBezTo>
                  <a:cubicBezTo>
                    <a:pt x="1304335" y="122872"/>
                    <a:pt x="1171938" y="150495"/>
                    <a:pt x="1036683" y="169545"/>
                  </a:cubicBezTo>
                  <a:cubicBezTo>
                    <a:pt x="888093" y="189547"/>
                    <a:pt x="737598" y="189547"/>
                    <a:pt x="588055" y="182880"/>
                  </a:cubicBezTo>
                  <a:cubicBezTo>
                    <a:pt x="398508" y="174308"/>
                    <a:pt x="211818" y="145733"/>
                    <a:pt x="35605" y="67627"/>
                  </a:cubicBezTo>
                  <a:cubicBezTo>
                    <a:pt x="-2495" y="50483"/>
                    <a:pt x="-8210" y="33338"/>
                    <a:pt x="9888" y="0"/>
                  </a:cubicBezTo>
                  <a:cubicBezTo>
                    <a:pt x="15603" y="1905"/>
                    <a:pt x="19413" y="5715"/>
                    <a:pt x="24175" y="9525"/>
                  </a:cubicBezTo>
                  <a:cubicBezTo>
                    <a:pt x="195625" y="66675"/>
                    <a:pt x="369933" y="103822"/>
                    <a:pt x="549955" y="118110"/>
                  </a:cubicBezTo>
                  <a:cubicBezTo>
                    <a:pt x="792843" y="138113"/>
                    <a:pt x="1032873" y="117158"/>
                    <a:pt x="1269093" y="60008"/>
                  </a:cubicBezTo>
                  <a:cubicBezTo>
                    <a:pt x="1311003" y="49530"/>
                    <a:pt x="1353865" y="39052"/>
                    <a:pt x="1393870" y="24765"/>
                  </a:cubicBezTo>
                  <a:cubicBezTo>
                    <a:pt x="1409110" y="19050"/>
                    <a:pt x="1425303" y="13335"/>
                    <a:pt x="1441495" y="14288"/>
                  </a:cubicBezTo>
                  <a:cubicBezTo>
                    <a:pt x="1444353" y="13335"/>
                    <a:pt x="1446258" y="14288"/>
                    <a:pt x="1449115" y="14288"/>
                  </a:cubicBezTo>
                  <a:close/>
                </a:path>
              </a:pathLst>
            </a:custGeom>
            <a:solidFill>
              <a:srgbClr val="7F48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2" name="Freeform: Shape 11"/>
            <p:cNvSpPr/>
            <p:nvPr/>
          </p:nvSpPr>
          <p:spPr>
            <a:xfrm>
              <a:off x="2464375" y="-7535000"/>
              <a:ext cx="1440179" cy="391755"/>
            </a:xfrm>
            <a:custGeom>
              <a:avLst/>
              <a:gdLst>
                <a:gd name="connsiteX0" fmla="*/ 1905 w 1440179"/>
                <a:gd name="connsiteY0" fmla="*/ 388393 h 391755"/>
                <a:gd name="connsiteX1" fmla="*/ 0 w 1440179"/>
                <a:gd name="connsiteY1" fmla="*/ 375058 h 391755"/>
                <a:gd name="connsiteX2" fmla="*/ 112395 w 1440179"/>
                <a:gd name="connsiteY2" fmla="*/ 130265 h 391755"/>
                <a:gd name="connsiteX3" fmla="*/ 197167 w 1440179"/>
                <a:gd name="connsiteY3" fmla="*/ 46445 h 391755"/>
                <a:gd name="connsiteX4" fmla="*/ 419100 w 1440179"/>
                <a:gd name="connsiteY4" fmla="*/ 31205 h 391755"/>
                <a:gd name="connsiteX5" fmla="*/ 534352 w 1440179"/>
                <a:gd name="connsiteY5" fmla="*/ 98833 h 391755"/>
                <a:gd name="connsiteX6" fmla="*/ 906780 w 1440179"/>
                <a:gd name="connsiteY6" fmla="*/ 96928 h 391755"/>
                <a:gd name="connsiteX7" fmla="*/ 1028700 w 1440179"/>
                <a:gd name="connsiteY7" fmla="*/ 26443 h 391755"/>
                <a:gd name="connsiteX8" fmla="*/ 1221105 w 1440179"/>
                <a:gd name="connsiteY8" fmla="*/ 33110 h 391755"/>
                <a:gd name="connsiteX9" fmla="*/ 1409700 w 1440179"/>
                <a:gd name="connsiteY9" fmla="*/ 289333 h 391755"/>
                <a:gd name="connsiteX10" fmla="*/ 1440180 w 1440179"/>
                <a:gd name="connsiteY10" fmla="*/ 390298 h 391755"/>
                <a:gd name="connsiteX11" fmla="*/ 1438275 w 1440179"/>
                <a:gd name="connsiteY11" fmla="*/ 389345 h 391755"/>
                <a:gd name="connsiteX12" fmla="*/ 1408748 w 1440179"/>
                <a:gd name="connsiteY12" fmla="*/ 365533 h 391755"/>
                <a:gd name="connsiteX13" fmla="*/ 1361123 w 1440179"/>
                <a:gd name="connsiteY13" fmla="*/ 255995 h 391755"/>
                <a:gd name="connsiteX14" fmla="*/ 1190625 w 1440179"/>
                <a:gd name="connsiteY14" fmla="*/ 78830 h 391755"/>
                <a:gd name="connsiteX15" fmla="*/ 1051560 w 1440179"/>
                <a:gd name="connsiteY15" fmla="*/ 75973 h 391755"/>
                <a:gd name="connsiteX16" fmla="*/ 942022 w 1440179"/>
                <a:gd name="connsiteY16" fmla="*/ 138838 h 391755"/>
                <a:gd name="connsiteX17" fmla="*/ 501015 w 1440179"/>
                <a:gd name="connsiteY17" fmla="*/ 141695 h 391755"/>
                <a:gd name="connsiteX18" fmla="*/ 413385 w 1440179"/>
                <a:gd name="connsiteY18" fmla="*/ 89308 h 391755"/>
                <a:gd name="connsiteX19" fmla="*/ 206692 w 1440179"/>
                <a:gd name="connsiteY19" fmla="*/ 102643 h 391755"/>
                <a:gd name="connsiteX20" fmla="*/ 44767 w 1440179"/>
                <a:gd name="connsiteY20" fmla="*/ 324575 h 391755"/>
                <a:gd name="connsiteX21" fmla="*/ 26670 w 1440179"/>
                <a:gd name="connsiteY21" fmla="*/ 370295 h 391755"/>
                <a:gd name="connsiteX22" fmla="*/ 1905 w 1440179"/>
                <a:gd name="connsiteY22" fmla="*/ 388393 h 39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0179" h="391755">
                  <a:moveTo>
                    <a:pt x="1905" y="388393"/>
                  </a:moveTo>
                  <a:cubicBezTo>
                    <a:pt x="952" y="383630"/>
                    <a:pt x="952" y="378868"/>
                    <a:pt x="0" y="375058"/>
                  </a:cubicBezTo>
                  <a:cubicBezTo>
                    <a:pt x="23813" y="287428"/>
                    <a:pt x="57150" y="203608"/>
                    <a:pt x="112395" y="130265"/>
                  </a:cubicBezTo>
                  <a:cubicBezTo>
                    <a:pt x="136207" y="97880"/>
                    <a:pt x="164782" y="70258"/>
                    <a:pt x="197167" y="46445"/>
                  </a:cubicBezTo>
                  <a:cubicBezTo>
                    <a:pt x="267652" y="-6895"/>
                    <a:pt x="340995" y="-17372"/>
                    <a:pt x="419100" y="31205"/>
                  </a:cubicBezTo>
                  <a:cubicBezTo>
                    <a:pt x="457200" y="55018"/>
                    <a:pt x="495300" y="76925"/>
                    <a:pt x="534352" y="98833"/>
                  </a:cubicBezTo>
                  <a:cubicBezTo>
                    <a:pt x="658177" y="167413"/>
                    <a:pt x="782955" y="165508"/>
                    <a:pt x="906780" y="96928"/>
                  </a:cubicBezTo>
                  <a:cubicBezTo>
                    <a:pt x="947738" y="74068"/>
                    <a:pt x="987742" y="50255"/>
                    <a:pt x="1028700" y="26443"/>
                  </a:cubicBezTo>
                  <a:cubicBezTo>
                    <a:pt x="1094423" y="-11657"/>
                    <a:pt x="1157288" y="-7847"/>
                    <a:pt x="1221105" y="33110"/>
                  </a:cubicBezTo>
                  <a:cubicBezTo>
                    <a:pt x="1316355" y="95023"/>
                    <a:pt x="1369695" y="187415"/>
                    <a:pt x="1409700" y="289333"/>
                  </a:cubicBezTo>
                  <a:cubicBezTo>
                    <a:pt x="1422082" y="321718"/>
                    <a:pt x="1434465" y="355055"/>
                    <a:pt x="1440180" y="390298"/>
                  </a:cubicBezTo>
                  <a:cubicBezTo>
                    <a:pt x="1440180" y="390298"/>
                    <a:pt x="1438275" y="389345"/>
                    <a:pt x="1438275" y="389345"/>
                  </a:cubicBezTo>
                  <a:cubicBezTo>
                    <a:pt x="1414463" y="398870"/>
                    <a:pt x="1413510" y="377915"/>
                    <a:pt x="1408748" y="365533"/>
                  </a:cubicBezTo>
                  <a:cubicBezTo>
                    <a:pt x="1394460" y="328385"/>
                    <a:pt x="1381125" y="290285"/>
                    <a:pt x="1361123" y="255995"/>
                  </a:cubicBezTo>
                  <a:cubicBezTo>
                    <a:pt x="1320165" y="181700"/>
                    <a:pt x="1268730" y="117883"/>
                    <a:pt x="1190625" y="78830"/>
                  </a:cubicBezTo>
                  <a:cubicBezTo>
                    <a:pt x="1143953" y="55018"/>
                    <a:pt x="1098232" y="55970"/>
                    <a:pt x="1051560" y="75973"/>
                  </a:cubicBezTo>
                  <a:cubicBezTo>
                    <a:pt x="1012507" y="93118"/>
                    <a:pt x="977265" y="115978"/>
                    <a:pt x="942022" y="138838"/>
                  </a:cubicBezTo>
                  <a:cubicBezTo>
                    <a:pt x="795338" y="231230"/>
                    <a:pt x="648652" y="231230"/>
                    <a:pt x="501015" y="141695"/>
                  </a:cubicBezTo>
                  <a:cubicBezTo>
                    <a:pt x="471488" y="123598"/>
                    <a:pt x="442913" y="106453"/>
                    <a:pt x="413385" y="89308"/>
                  </a:cubicBezTo>
                  <a:cubicBezTo>
                    <a:pt x="341947" y="48350"/>
                    <a:pt x="273367" y="52160"/>
                    <a:pt x="206692" y="102643"/>
                  </a:cubicBezTo>
                  <a:cubicBezTo>
                    <a:pt x="130492" y="160745"/>
                    <a:pt x="79057" y="235993"/>
                    <a:pt x="44767" y="324575"/>
                  </a:cubicBezTo>
                  <a:cubicBezTo>
                    <a:pt x="39052" y="339815"/>
                    <a:pt x="34290" y="356008"/>
                    <a:pt x="26670" y="370295"/>
                  </a:cubicBezTo>
                  <a:cubicBezTo>
                    <a:pt x="21907" y="378868"/>
                    <a:pt x="19050" y="392203"/>
                    <a:pt x="1905" y="388393"/>
                  </a:cubicBezTo>
                  <a:close/>
                </a:path>
              </a:pathLst>
            </a:custGeom>
            <a:solidFill>
              <a:srgbClr val="BE977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3" name="Freeform: Shape 12"/>
            <p:cNvSpPr/>
            <p:nvPr/>
          </p:nvSpPr>
          <p:spPr>
            <a:xfrm>
              <a:off x="2436519" y="-7027211"/>
              <a:ext cx="1502325" cy="178281"/>
            </a:xfrm>
            <a:custGeom>
              <a:avLst/>
              <a:gdLst>
                <a:gd name="connsiteX0" fmla="*/ 1502326 w 1502325"/>
                <a:gd name="connsiteY0" fmla="*/ 50149 h 178281"/>
                <a:gd name="connsiteX1" fmla="*/ 1471846 w 1502325"/>
                <a:gd name="connsiteY1" fmla="*/ 51102 h 178281"/>
                <a:gd name="connsiteX2" fmla="*/ 1095608 w 1502325"/>
                <a:gd name="connsiteY2" fmla="*/ 151114 h 178281"/>
                <a:gd name="connsiteX3" fmla="*/ 694606 w 1502325"/>
                <a:gd name="connsiteY3" fmla="*/ 177784 h 178281"/>
                <a:gd name="connsiteX4" fmla="*/ 391711 w 1502325"/>
                <a:gd name="connsiteY4" fmla="*/ 151114 h 178281"/>
                <a:gd name="connsiteX5" fmla="*/ 41191 w 1502325"/>
                <a:gd name="connsiteY5" fmla="*/ 57769 h 178281"/>
                <a:gd name="connsiteX6" fmla="*/ 233 w 1502325"/>
                <a:gd name="connsiteY6" fmla="*/ 21574 h 178281"/>
                <a:gd name="connsiteX7" fmla="*/ 23093 w 1502325"/>
                <a:gd name="connsiteY7" fmla="*/ 4429 h 178281"/>
                <a:gd name="connsiteX8" fmla="*/ 557446 w 1502325"/>
                <a:gd name="connsiteY8" fmla="*/ 122539 h 178281"/>
                <a:gd name="connsiteX9" fmla="*/ 1332781 w 1502325"/>
                <a:gd name="connsiteY9" fmla="*/ 57769 h 178281"/>
                <a:gd name="connsiteX10" fmla="*/ 1464226 w 1502325"/>
                <a:gd name="connsiteY10" fmla="*/ 10144 h 178281"/>
                <a:gd name="connsiteX11" fmla="*/ 1501373 w 1502325"/>
                <a:gd name="connsiteY11" fmla="*/ 33957 h 178281"/>
                <a:gd name="connsiteX12" fmla="*/ 1502326 w 1502325"/>
                <a:gd name="connsiteY12" fmla="*/ 50149 h 17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2325" h="178281">
                  <a:moveTo>
                    <a:pt x="1502326" y="50149"/>
                  </a:moveTo>
                  <a:cubicBezTo>
                    <a:pt x="1491848" y="52054"/>
                    <a:pt x="1483276" y="45387"/>
                    <a:pt x="1471846" y="51102"/>
                  </a:cubicBezTo>
                  <a:cubicBezTo>
                    <a:pt x="1352783" y="106347"/>
                    <a:pt x="1225148" y="132064"/>
                    <a:pt x="1095608" y="151114"/>
                  </a:cubicBezTo>
                  <a:cubicBezTo>
                    <a:pt x="962258" y="171117"/>
                    <a:pt x="828908" y="180642"/>
                    <a:pt x="694606" y="177784"/>
                  </a:cubicBezTo>
                  <a:cubicBezTo>
                    <a:pt x="593641" y="175879"/>
                    <a:pt x="492676" y="165402"/>
                    <a:pt x="391711" y="151114"/>
                  </a:cubicBezTo>
                  <a:cubicBezTo>
                    <a:pt x="270743" y="134922"/>
                    <a:pt x="153586" y="104442"/>
                    <a:pt x="41191" y="57769"/>
                  </a:cubicBezTo>
                  <a:cubicBezTo>
                    <a:pt x="24998" y="51102"/>
                    <a:pt x="233" y="49197"/>
                    <a:pt x="233" y="21574"/>
                  </a:cubicBezTo>
                  <a:cubicBezTo>
                    <a:pt x="-719" y="5382"/>
                    <a:pt x="233" y="-6048"/>
                    <a:pt x="23093" y="4429"/>
                  </a:cubicBezTo>
                  <a:cubicBezTo>
                    <a:pt x="193591" y="79677"/>
                    <a:pt x="373613" y="111109"/>
                    <a:pt x="557446" y="122539"/>
                  </a:cubicBezTo>
                  <a:cubicBezTo>
                    <a:pt x="819383" y="139684"/>
                    <a:pt x="1078463" y="129207"/>
                    <a:pt x="1332781" y="57769"/>
                  </a:cubicBezTo>
                  <a:cubicBezTo>
                    <a:pt x="1377548" y="45387"/>
                    <a:pt x="1422316" y="29194"/>
                    <a:pt x="1464226" y="10144"/>
                  </a:cubicBezTo>
                  <a:cubicBezTo>
                    <a:pt x="1498516" y="-6048"/>
                    <a:pt x="1498516" y="-6048"/>
                    <a:pt x="1501373" y="33957"/>
                  </a:cubicBezTo>
                  <a:cubicBezTo>
                    <a:pt x="1502326" y="38719"/>
                    <a:pt x="1502326" y="44434"/>
                    <a:pt x="1502326" y="50149"/>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4" name="Freeform: Shape 13"/>
            <p:cNvSpPr/>
            <p:nvPr/>
          </p:nvSpPr>
          <p:spPr>
            <a:xfrm>
              <a:off x="2423004" y="-6927532"/>
              <a:ext cx="1529673" cy="206898"/>
            </a:xfrm>
            <a:custGeom>
              <a:avLst/>
              <a:gdLst>
                <a:gd name="connsiteX0" fmla="*/ 1365 w 1529673"/>
                <a:gd name="connsiteY0" fmla="*/ 20955 h 206898"/>
                <a:gd name="connsiteX1" fmla="*/ 381413 w 1529673"/>
                <a:gd name="connsiteY1" fmla="*/ 134303 h 206898"/>
                <a:gd name="connsiteX2" fmla="*/ 884333 w 1529673"/>
                <a:gd name="connsiteY2" fmla="*/ 160973 h 206898"/>
                <a:gd name="connsiteX3" fmla="*/ 1471073 w 1529673"/>
                <a:gd name="connsiteY3" fmla="*/ 45720 h 206898"/>
                <a:gd name="connsiteX4" fmla="*/ 1522508 w 1529673"/>
                <a:gd name="connsiteY4" fmla="*/ 0 h 206898"/>
                <a:gd name="connsiteX5" fmla="*/ 1497743 w 1529673"/>
                <a:gd name="connsiteY5" fmla="*/ 74295 h 206898"/>
                <a:gd name="connsiteX6" fmla="*/ 1290098 w 1529673"/>
                <a:gd name="connsiteY6" fmla="*/ 147638 h 206898"/>
                <a:gd name="connsiteX7" fmla="*/ 1076737 w 1529673"/>
                <a:gd name="connsiteY7" fmla="*/ 186690 h 206898"/>
                <a:gd name="connsiteX8" fmla="*/ 881475 w 1529673"/>
                <a:gd name="connsiteY8" fmla="*/ 203835 h 206898"/>
                <a:gd name="connsiteX9" fmla="*/ 548100 w 1529673"/>
                <a:gd name="connsiteY9" fmla="*/ 198120 h 206898"/>
                <a:gd name="connsiteX10" fmla="*/ 35655 w 1529673"/>
                <a:gd name="connsiteY10" fmla="*/ 80010 h 206898"/>
                <a:gd name="connsiteX11" fmla="*/ 1365 w 1529673"/>
                <a:gd name="connsiteY11" fmla="*/ 20955 h 2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9673" h="206898">
                  <a:moveTo>
                    <a:pt x="1365" y="20955"/>
                  </a:moveTo>
                  <a:cubicBezTo>
                    <a:pt x="121380" y="80010"/>
                    <a:pt x="249968" y="111442"/>
                    <a:pt x="381413" y="134303"/>
                  </a:cubicBezTo>
                  <a:cubicBezTo>
                    <a:pt x="548100" y="163830"/>
                    <a:pt x="716693" y="167640"/>
                    <a:pt x="884333" y="160973"/>
                  </a:cubicBezTo>
                  <a:cubicBezTo>
                    <a:pt x="1085310" y="153353"/>
                    <a:pt x="1283430" y="123825"/>
                    <a:pt x="1471073" y="45720"/>
                  </a:cubicBezTo>
                  <a:cubicBezTo>
                    <a:pt x="1492028" y="37148"/>
                    <a:pt x="1519650" y="31433"/>
                    <a:pt x="1522508" y="0"/>
                  </a:cubicBezTo>
                  <a:cubicBezTo>
                    <a:pt x="1534890" y="31433"/>
                    <a:pt x="1533937" y="55245"/>
                    <a:pt x="1497743" y="74295"/>
                  </a:cubicBezTo>
                  <a:cubicBezTo>
                    <a:pt x="1432020" y="108585"/>
                    <a:pt x="1361535" y="129540"/>
                    <a:pt x="1290098" y="147638"/>
                  </a:cubicBezTo>
                  <a:cubicBezTo>
                    <a:pt x="1220565" y="164783"/>
                    <a:pt x="1149128" y="178117"/>
                    <a:pt x="1076737" y="186690"/>
                  </a:cubicBezTo>
                  <a:cubicBezTo>
                    <a:pt x="1011968" y="195263"/>
                    <a:pt x="947198" y="200978"/>
                    <a:pt x="881475" y="203835"/>
                  </a:cubicBezTo>
                  <a:cubicBezTo>
                    <a:pt x="770033" y="208598"/>
                    <a:pt x="658590" y="208598"/>
                    <a:pt x="548100" y="198120"/>
                  </a:cubicBezTo>
                  <a:cubicBezTo>
                    <a:pt x="371888" y="180975"/>
                    <a:pt x="198533" y="152400"/>
                    <a:pt x="35655" y="80010"/>
                  </a:cubicBezTo>
                  <a:cubicBezTo>
                    <a:pt x="8033" y="66675"/>
                    <a:pt x="-4350" y="51435"/>
                    <a:pt x="1365" y="20955"/>
                  </a:cubicBezTo>
                  <a:close/>
                </a:path>
              </a:pathLst>
            </a:custGeom>
            <a:solidFill>
              <a:srgbClr val="441C0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5" name="Freeform: Shape 14"/>
            <p:cNvSpPr/>
            <p:nvPr/>
          </p:nvSpPr>
          <p:spPr>
            <a:xfrm>
              <a:off x="3109201" y="-5464470"/>
              <a:ext cx="393750" cy="267196"/>
            </a:xfrm>
            <a:custGeom>
              <a:avLst/>
              <a:gdLst>
                <a:gd name="connsiteX0" fmla="*/ 60976 w 393750"/>
                <a:gd name="connsiteY0" fmla="*/ 53318 h 267196"/>
                <a:gd name="connsiteX1" fmla="*/ 179086 w 393750"/>
                <a:gd name="connsiteY1" fmla="*/ 17123 h 267196"/>
                <a:gd name="connsiteX2" fmla="*/ 203851 w 393750"/>
                <a:gd name="connsiteY2" fmla="*/ 7598 h 267196"/>
                <a:gd name="connsiteX3" fmla="*/ 307674 w 393750"/>
                <a:gd name="connsiteY3" fmla="*/ 1883 h 267196"/>
                <a:gd name="connsiteX4" fmla="*/ 332439 w 393750"/>
                <a:gd name="connsiteY4" fmla="*/ 18075 h 267196"/>
                <a:gd name="connsiteX5" fmla="*/ 391494 w 393750"/>
                <a:gd name="connsiteY5" fmla="*/ 216195 h 267196"/>
                <a:gd name="connsiteX6" fmla="*/ 353394 w 393750"/>
                <a:gd name="connsiteY6" fmla="*/ 262868 h 267196"/>
                <a:gd name="connsiteX7" fmla="*/ 9541 w 393750"/>
                <a:gd name="connsiteY7" fmla="*/ 266678 h 267196"/>
                <a:gd name="connsiteX8" fmla="*/ 969 w 393750"/>
                <a:gd name="connsiteY8" fmla="*/ 246675 h 267196"/>
                <a:gd name="connsiteX9" fmla="*/ 40021 w 393750"/>
                <a:gd name="connsiteY9" fmla="*/ 116183 h 267196"/>
                <a:gd name="connsiteX10" fmla="*/ 64786 w 393750"/>
                <a:gd name="connsiteY10" fmla="*/ 130470 h 267196"/>
                <a:gd name="connsiteX11" fmla="*/ 101934 w 393750"/>
                <a:gd name="connsiteY11" fmla="*/ 134280 h 267196"/>
                <a:gd name="connsiteX12" fmla="*/ 108601 w 393750"/>
                <a:gd name="connsiteY12" fmla="*/ 106658 h 267196"/>
                <a:gd name="connsiteX13" fmla="*/ 76216 w 393750"/>
                <a:gd name="connsiteY13" fmla="*/ 93323 h 267196"/>
                <a:gd name="connsiteX14" fmla="*/ 50499 w 393750"/>
                <a:gd name="connsiteY14" fmla="*/ 93323 h 267196"/>
                <a:gd name="connsiteX15" fmla="*/ 60976 w 393750"/>
                <a:gd name="connsiteY15" fmla="*/ 53318 h 26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750" h="267196">
                  <a:moveTo>
                    <a:pt x="60976" y="53318"/>
                  </a:moveTo>
                  <a:cubicBezTo>
                    <a:pt x="106696" y="61890"/>
                    <a:pt x="151464" y="69510"/>
                    <a:pt x="179086" y="17123"/>
                  </a:cubicBezTo>
                  <a:cubicBezTo>
                    <a:pt x="183849" y="7598"/>
                    <a:pt x="194326" y="8550"/>
                    <a:pt x="203851" y="7598"/>
                  </a:cubicBezTo>
                  <a:cubicBezTo>
                    <a:pt x="238141" y="5693"/>
                    <a:pt x="273384" y="3788"/>
                    <a:pt x="307674" y="1883"/>
                  </a:cubicBezTo>
                  <a:cubicBezTo>
                    <a:pt x="323866" y="-4785"/>
                    <a:pt x="328629" y="7598"/>
                    <a:pt x="332439" y="18075"/>
                  </a:cubicBezTo>
                  <a:cubicBezTo>
                    <a:pt x="355299" y="82845"/>
                    <a:pt x="375301" y="149520"/>
                    <a:pt x="391494" y="216195"/>
                  </a:cubicBezTo>
                  <a:cubicBezTo>
                    <a:pt x="399114" y="248580"/>
                    <a:pt x="387684" y="261915"/>
                    <a:pt x="353394" y="262868"/>
                  </a:cubicBezTo>
                  <a:cubicBezTo>
                    <a:pt x="239094" y="264773"/>
                    <a:pt x="124794" y="268583"/>
                    <a:pt x="9541" y="266678"/>
                  </a:cubicBezTo>
                  <a:cubicBezTo>
                    <a:pt x="-936" y="262868"/>
                    <a:pt x="-936" y="254295"/>
                    <a:pt x="969" y="246675"/>
                  </a:cubicBezTo>
                  <a:cubicBezTo>
                    <a:pt x="11446" y="201908"/>
                    <a:pt x="20019" y="157140"/>
                    <a:pt x="40021" y="116183"/>
                  </a:cubicBezTo>
                  <a:cubicBezTo>
                    <a:pt x="53356" y="111420"/>
                    <a:pt x="57166" y="124755"/>
                    <a:pt x="64786" y="130470"/>
                  </a:cubicBezTo>
                  <a:cubicBezTo>
                    <a:pt x="77169" y="139995"/>
                    <a:pt x="88599" y="144758"/>
                    <a:pt x="101934" y="134280"/>
                  </a:cubicBezTo>
                  <a:cubicBezTo>
                    <a:pt x="110506" y="126660"/>
                    <a:pt x="114316" y="117135"/>
                    <a:pt x="108601" y="106658"/>
                  </a:cubicBezTo>
                  <a:cubicBezTo>
                    <a:pt x="101934" y="93323"/>
                    <a:pt x="90504" y="90465"/>
                    <a:pt x="76216" y="93323"/>
                  </a:cubicBezTo>
                  <a:cubicBezTo>
                    <a:pt x="67644" y="95228"/>
                    <a:pt x="59071" y="101895"/>
                    <a:pt x="50499" y="93323"/>
                  </a:cubicBezTo>
                  <a:cubicBezTo>
                    <a:pt x="44784" y="76178"/>
                    <a:pt x="43831" y="62843"/>
                    <a:pt x="60976" y="533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6" name="Freeform: Shape 15"/>
            <p:cNvSpPr/>
            <p:nvPr/>
          </p:nvSpPr>
          <p:spPr>
            <a:xfrm>
              <a:off x="2826605" y="-5541644"/>
              <a:ext cx="230559" cy="346709"/>
            </a:xfrm>
            <a:custGeom>
              <a:avLst/>
              <a:gdLst>
                <a:gd name="connsiteX0" fmla="*/ 147357 w 230559"/>
                <a:gd name="connsiteY0" fmla="*/ 345757 h 346709"/>
                <a:gd name="connsiteX1" fmla="*/ 18770 w 230559"/>
                <a:gd name="connsiteY1" fmla="*/ 346710 h 346709"/>
                <a:gd name="connsiteX2" fmla="*/ 5435 w 230559"/>
                <a:gd name="connsiteY2" fmla="*/ 324802 h 346709"/>
                <a:gd name="connsiteX3" fmla="*/ 58775 w 230559"/>
                <a:gd name="connsiteY3" fmla="*/ 336232 h 346709"/>
                <a:gd name="connsiteX4" fmla="*/ 34962 w 230559"/>
                <a:gd name="connsiteY4" fmla="*/ 305752 h 346709"/>
                <a:gd name="connsiteX5" fmla="*/ 124497 w 230559"/>
                <a:gd name="connsiteY5" fmla="*/ 10477 h 346709"/>
                <a:gd name="connsiteX6" fmla="*/ 134022 w 230559"/>
                <a:gd name="connsiteY6" fmla="*/ 0 h 346709"/>
                <a:gd name="connsiteX7" fmla="*/ 175932 w 230559"/>
                <a:gd name="connsiteY7" fmla="*/ 67627 h 346709"/>
                <a:gd name="connsiteX8" fmla="*/ 224510 w 230559"/>
                <a:gd name="connsiteY8" fmla="*/ 114300 h 346709"/>
                <a:gd name="connsiteX9" fmla="*/ 226415 w 230559"/>
                <a:gd name="connsiteY9" fmla="*/ 154305 h 346709"/>
                <a:gd name="connsiteX10" fmla="*/ 183552 w 230559"/>
                <a:gd name="connsiteY10" fmla="*/ 314325 h 346709"/>
                <a:gd name="connsiteX11" fmla="*/ 147357 w 230559"/>
                <a:gd name="connsiteY11" fmla="*/ 345757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59" h="346709">
                  <a:moveTo>
                    <a:pt x="147357" y="345757"/>
                  </a:moveTo>
                  <a:cubicBezTo>
                    <a:pt x="104495" y="345757"/>
                    <a:pt x="61632" y="346710"/>
                    <a:pt x="18770" y="346710"/>
                  </a:cubicBezTo>
                  <a:cubicBezTo>
                    <a:pt x="1625" y="346710"/>
                    <a:pt x="-5995" y="341947"/>
                    <a:pt x="5435" y="324802"/>
                  </a:cubicBezTo>
                  <a:cubicBezTo>
                    <a:pt x="23532" y="325755"/>
                    <a:pt x="39725" y="337185"/>
                    <a:pt x="58775" y="336232"/>
                  </a:cubicBezTo>
                  <a:cubicBezTo>
                    <a:pt x="34962" y="338138"/>
                    <a:pt x="30200" y="321945"/>
                    <a:pt x="34962" y="305752"/>
                  </a:cubicBezTo>
                  <a:cubicBezTo>
                    <a:pt x="65442" y="207645"/>
                    <a:pt x="91160" y="107632"/>
                    <a:pt x="124497" y="10477"/>
                  </a:cubicBezTo>
                  <a:cubicBezTo>
                    <a:pt x="126402" y="5715"/>
                    <a:pt x="129260" y="2857"/>
                    <a:pt x="134022" y="0"/>
                  </a:cubicBezTo>
                  <a:cubicBezTo>
                    <a:pt x="148310" y="21907"/>
                    <a:pt x="162597" y="43815"/>
                    <a:pt x="175932" y="67627"/>
                  </a:cubicBezTo>
                  <a:cubicBezTo>
                    <a:pt x="187362" y="88582"/>
                    <a:pt x="202602" y="104775"/>
                    <a:pt x="224510" y="114300"/>
                  </a:cubicBezTo>
                  <a:cubicBezTo>
                    <a:pt x="234987" y="127635"/>
                    <a:pt x="229272" y="140970"/>
                    <a:pt x="226415" y="154305"/>
                  </a:cubicBezTo>
                  <a:cubicBezTo>
                    <a:pt x="214032" y="207645"/>
                    <a:pt x="195935" y="260032"/>
                    <a:pt x="183552" y="314325"/>
                  </a:cubicBezTo>
                  <a:cubicBezTo>
                    <a:pt x="177837" y="334327"/>
                    <a:pt x="167360" y="344805"/>
                    <a:pt x="147357" y="345757"/>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7" name="Freeform: Shape 16"/>
            <p:cNvSpPr/>
            <p:nvPr/>
          </p:nvSpPr>
          <p:spPr>
            <a:xfrm>
              <a:off x="2997775" y="-5103543"/>
              <a:ext cx="369569" cy="55293"/>
            </a:xfrm>
            <a:custGeom>
              <a:avLst/>
              <a:gdLst>
                <a:gd name="connsiteX0" fmla="*/ 369570 w 369569"/>
                <a:gd name="connsiteY0" fmla="*/ 55294 h 55293"/>
                <a:gd name="connsiteX1" fmla="*/ 0 w 369569"/>
                <a:gd name="connsiteY1" fmla="*/ 55294 h 55293"/>
                <a:gd name="connsiteX2" fmla="*/ 89535 w 369569"/>
                <a:gd name="connsiteY2" fmla="*/ 3859 h 55293"/>
                <a:gd name="connsiteX3" fmla="*/ 271463 w 369569"/>
                <a:gd name="connsiteY3" fmla="*/ 2906 h 55293"/>
                <a:gd name="connsiteX4" fmla="*/ 344805 w 369569"/>
                <a:gd name="connsiteY4" fmla="*/ 28624 h 55293"/>
                <a:gd name="connsiteX5" fmla="*/ 369570 w 369569"/>
                <a:gd name="connsiteY5" fmla="*/ 55294 h 5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9" h="55293">
                  <a:moveTo>
                    <a:pt x="369570" y="55294"/>
                  </a:moveTo>
                  <a:cubicBezTo>
                    <a:pt x="240982" y="51484"/>
                    <a:pt x="120967" y="51484"/>
                    <a:pt x="0" y="55294"/>
                  </a:cubicBezTo>
                  <a:cubicBezTo>
                    <a:pt x="22860" y="8621"/>
                    <a:pt x="42863" y="-1856"/>
                    <a:pt x="89535" y="3859"/>
                  </a:cubicBezTo>
                  <a:cubicBezTo>
                    <a:pt x="150495" y="11479"/>
                    <a:pt x="211455" y="13384"/>
                    <a:pt x="271463" y="2906"/>
                  </a:cubicBezTo>
                  <a:cubicBezTo>
                    <a:pt x="302895" y="-2809"/>
                    <a:pt x="327660" y="-2809"/>
                    <a:pt x="344805" y="28624"/>
                  </a:cubicBezTo>
                  <a:cubicBezTo>
                    <a:pt x="349567" y="36244"/>
                    <a:pt x="357188" y="41959"/>
                    <a:pt x="369570" y="55294"/>
                  </a:cubicBezTo>
                  <a:close/>
                </a:path>
              </a:pathLst>
            </a:custGeom>
            <a:solidFill>
              <a:srgbClr val="FC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8" name="Freeform: Shape 17"/>
            <p:cNvSpPr/>
            <p:nvPr/>
          </p:nvSpPr>
          <p:spPr>
            <a:xfrm>
              <a:off x="3133982" y="-5622564"/>
              <a:ext cx="272194" cy="156538"/>
            </a:xfrm>
            <a:custGeom>
              <a:avLst/>
              <a:gdLst>
                <a:gd name="connsiteX0" fmla="*/ 0 w 272194"/>
                <a:gd name="connsiteY0" fmla="*/ 139975 h 156538"/>
                <a:gd name="connsiteX1" fmla="*/ 193358 w 272194"/>
                <a:gd name="connsiteY1" fmla="*/ 33295 h 156538"/>
                <a:gd name="connsiteX2" fmla="*/ 205740 w 272194"/>
                <a:gd name="connsiteY2" fmla="*/ 26627 h 156538"/>
                <a:gd name="connsiteX3" fmla="*/ 262890 w 272194"/>
                <a:gd name="connsiteY3" fmla="*/ 3767 h 156538"/>
                <a:gd name="connsiteX4" fmla="*/ 266700 w 272194"/>
                <a:gd name="connsiteY4" fmla="*/ 88540 h 156538"/>
                <a:gd name="connsiteX5" fmla="*/ 244793 w 272194"/>
                <a:gd name="connsiteY5" fmla="*/ 101875 h 156538"/>
                <a:gd name="connsiteX6" fmla="*/ 192405 w 272194"/>
                <a:gd name="connsiteY6" fmla="*/ 102827 h 156538"/>
                <a:gd name="connsiteX7" fmla="*/ 100013 w 272194"/>
                <a:gd name="connsiteY7" fmla="*/ 145690 h 156538"/>
                <a:gd name="connsiteX8" fmla="*/ 83820 w 272194"/>
                <a:gd name="connsiteY8" fmla="*/ 156167 h 156538"/>
                <a:gd name="connsiteX9" fmla="*/ 0 w 272194"/>
                <a:gd name="connsiteY9" fmla="*/ 139975 h 15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94" h="156538">
                  <a:moveTo>
                    <a:pt x="0" y="139975"/>
                  </a:moveTo>
                  <a:cubicBezTo>
                    <a:pt x="70485" y="100922"/>
                    <a:pt x="131445" y="66632"/>
                    <a:pt x="193358" y="33295"/>
                  </a:cubicBezTo>
                  <a:cubicBezTo>
                    <a:pt x="197168" y="31390"/>
                    <a:pt x="201930" y="28532"/>
                    <a:pt x="205740" y="26627"/>
                  </a:cubicBezTo>
                  <a:cubicBezTo>
                    <a:pt x="225743" y="19960"/>
                    <a:pt x="251460" y="-10520"/>
                    <a:pt x="262890" y="3767"/>
                  </a:cubicBezTo>
                  <a:cubicBezTo>
                    <a:pt x="280035" y="24722"/>
                    <a:pt x="268605" y="59965"/>
                    <a:pt x="266700" y="88540"/>
                  </a:cubicBezTo>
                  <a:cubicBezTo>
                    <a:pt x="265748" y="99970"/>
                    <a:pt x="254318" y="101875"/>
                    <a:pt x="244793" y="101875"/>
                  </a:cubicBezTo>
                  <a:cubicBezTo>
                    <a:pt x="227648" y="102827"/>
                    <a:pt x="209550" y="103780"/>
                    <a:pt x="192405" y="102827"/>
                  </a:cubicBezTo>
                  <a:cubicBezTo>
                    <a:pt x="153353" y="99970"/>
                    <a:pt x="117158" y="101875"/>
                    <a:pt x="100013" y="145690"/>
                  </a:cubicBezTo>
                  <a:cubicBezTo>
                    <a:pt x="97155" y="152357"/>
                    <a:pt x="92393" y="158072"/>
                    <a:pt x="83820" y="156167"/>
                  </a:cubicBezTo>
                  <a:cubicBezTo>
                    <a:pt x="59055" y="152357"/>
                    <a:pt x="34290" y="147595"/>
                    <a:pt x="0" y="139975"/>
                  </a:cubicBezTo>
                  <a:close/>
                </a:path>
              </a:pathLst>
            </a:custGeom>
            <a:solidFill>
              <a:srgbClr val="7B45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19" name="Freeform: Shape 18"/>
            <p:cNvSpPr/>
            <p:nvPr/>
          </p:nvSpPr>
          <p:spPr>
            <a:xfrm>
              <a:off x="3081408" y="-5474968"/>
              <a:ext cx="453839" cy="280991"/>
            </a:xfrm>
            <a:custGeom>
              <a:avLst/>
              <a:gdLst>
                <a:gd name="connsiteX0" fmla="*/ 33524 w 453839"/>
                <a:gd name="connsiteY0" fmla="*/ 273366 h 280991"/>
                <a:gd name="connsiteX1" fmla="*/ 380234 w 453839"/>
                <a:gd name="connsiteY1" fmla="*/ 266698 h 280991"/>
                <a:gd name="connsiteX2" fmla="*/ 409761 w 453839"/>
                <a:gd name="connsiteY2" fmla="*/ 228598 h 280991"/>
                <a:gd name="connsiteX3" fmla="*/ 348801 w 453839"/>
                <a:gd name="connsiteY3" fmla="*/ 21906 h 280991"/>
                <a:gd name="connsiteX4" fmla="*/ 335466 w 453839"/>
                <a:gd name="connsiteY4" fmla="*/ 12381 h 280991"/>
                <a:gd name="connsiteX5" fmla="*/ 384996 w 453839"/>
                <a:gd name="connsiteY5" fmla="*/ 33336 h 280991"/>
                <a:gd name="connsiteX6" fmla="*/ 450719 w 453839"/>
                <a:gd name="connsiteY6" fmla="*/ 251458 h 280991"/>
                <a:gd name="connsiteX7" fmla="*/ 430716 w 453839"/>
                <a:gd name="connsiteY7" fmla="*/ 280033 h 280991"/>
                <a:gd name="connsiteX8" fmla="*/ 23046 w 453839"/>
                <a:gd name="connsiteY8" fmla="*/ 280986 h 280991"/>
                <a:gd name="connsiteX9" fmla="*/ 4949 w 453839"/>
                <a:gd name="connsiteY9" fmla="*/ 259078 h 280991"/>
                <a:gd name="connsiteX10" fmla="*/ 33524 w 453839"/>
                <a:gd name="connsiteY10" fmla="*/ 273366 h 28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839" h="280991">
                  <a:moveTo>
                    <a:pt x="33524" y="273366"/>
                  </a:moveTo>
                  <a:cubicBezTo>
                    <a:pt x="148776" y="275271"/>
                    <a:pt x="264981" y="270508"/>
                    <a:pt x="380234" y="266698"/>
                  </a:cubicBezTo>
                  <a:cubicBezTo>
                    <a:pt x="407857" y="265746"/>
                    <a:pt x="419286" y="258125"/>
                    <a:pt x="409761" y="228598"/>
                  </a:cubicBezTo>
                  <a:cubicBezTo>
                    <a:pt x="388807" y="160018"/>
                    <a:pt x="369757" y="90486"/>
                    <a:pt x="348801" y="21906"/>
                  </a:cubicBezTo>
                  <a:cubicBezTo>
                    <a:pt x="346896" y="15238"/>
                    <a:pt x="341182" y="14286"/>
                    <a:pt x="335466" y="12381"/>
                  </a:cubicBezTo>
                  <a:cubicBezTo>
                    <a:pt x="372614" y="-6669"/>
                    <a:pt x="372614" y="-6669"/>
                    <a:pt x="384996" y="33336"/>
                  </a:cubicBezTo>
                  <a:cubicBezTo>
                    <a:pt x="406904" y="105725"/>
                    <a:pt x="427859" y="179068"/>
                    <a:pt x="450719" y="251458"/>
                  </a:cubicBezTo>
                  <a:cubicBezTo>
                    <a:pt x="457386" y="273366"/>
                    <a:pt x="454529" y="280986"/>
                    <a:pt x="430716" y="280033"/>
                  </a:cubicBezTo>
                  <a:cubicBezTo>
                    <a:pt x="294509" y="280033"/>
                    <a:pt x="158301" y="280033"/>
                    <a:pt x="23046" y="280986"/>
                  </a:cubicBezTo>
                  <a:cubicBezTo>
                    <a:pt x="7806" y="280986"/>
                    <a:pt x="-8386" y="281938"/>
                    <a:pt x="4949" y="259078"/>
                  </a:cubicBezTo>
                  <a:cubicBezTo>
                    <a:pt x="14474" y="261936"/>
                    <a:pt x="24951" y="265746"/>
                    <a:pt x="33524" y="273366"/>
                  </a:cubicBezTo>
                  <a:close/>
                </a:path>
              </a:pathLst>
            </a:custGeom>
            <a:solidFill>
              <a:srgbClr val="7C4622"/>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0" name="Freeform: Shape 19"/>
            <p:cNvSpPr/>
            <p:nvPr/>
          </p:nvSpPr>
          <p:spPr>
            <a:xfrm>
              <a:off x="2293533" y="-6506968"/>
              <a:ext cx="88926" cy="406205"/>
            </a:xfrm>
            <a:custGeom>
              <a:avLst/>
              <a:gdLst>
                <a:gd name="connsiteX0" fmla="*/ 74639 w 88926"/>
                <a:gd name="connsiteY0" fmla="*/ 333815 h 406205"/>
                <a:gd name="connsiteX1" fmla="*/ 88926 w 88926"/>
                <a:gd name="connsiteY1" fmla="*/ 406206 h 406205"/>
                <a:gd name="connsiteX2" fmla="*/ 4154 w 88926"/>
                <a:gd name="connsiteY2" fmla="*/ 189988 h 406205"/>
                <a:gd name="connsiteX3" fmla="*/ 344 w 88926"/>
                <a:gd name="connsiteY3" fmla="*/ 21396 h 406205"/>
                <a:gd name="connsiteX4" fmla="*/ 38444 w 88926"/>
                <a:gd name="connsiteY4" fmla="*/ 9965 h 406205"/>
                <a:gd name="connsiteX5" fmla="*/ 48921 w 88926"/>
                <a:gd name="connsiteY5" fmla="*/ 67115 h 406205"/>
                <a:gd name="connsiteX6" fmla="*/ 74639 w 88926"/>
                <a:gd name="connsiteY6" fmla="*/ 333815 h 40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26" h="406205">
                  <a:moveTo>
                    <a:pt x="74639" y="333815"/>
                  </a:moveTo>
                  <a:cubicBezTo>
                    <a:pt x="79401" y="354771"/>
                    <a:pt x="83211" y="376678"/>
                    <a:pt x="88926" y="406206"/>
                  </a:cubicBezTo>
                  <a:cubicBezTo>
                    <a:pt x="30823" y="339531"/>
                    <a:pt x="9869" y="267140"/>
                    <a:pt x="4154" y="189988"/>
                  </a:cubicBezTo>
                  <a:cubicBezTo>
                    <a:pt x="344" y="133790"/>
                    <a:pt x="-609" y="77593"/>
                    <a:pt x="344" y="21396"/>
                  </a:cubicBezTo>
                  <a:cubicBezTo>
                    <a:pt x="344" y="-16704"/>
                    <a:pt x="24156" y="7108"/>
                    <a:pt x="38444" y="9965"/>
                  </a:cubicBezTo>
                  <a:cubicBezTo>
                    <a:pt x="53684" y="27111"/>
                    <a:pt x="49873" y="47113"/>
                    <a:pt x="48921" y="67115"/>
                  </a:cubicBezTo>
                  <a:cubicBezTo>
                    <a:pt x="47016" y="156651"/>
                    <a:pt x="49873" y="246186"/>
                    <a:pt x="74639" y="333815"/>
                  </a:cubicBezTo>
                  <a:close/>
                </a:path>
              </a:pathLst>
            </a:custGeom>
            <a:solidFill>
              <a:srgbClr val="73463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1" name="Freeform: Shape 20"/>
            <p:cNvSpPr/>
            <p:nvPr/>
          </p:nvSpPr>
          <p:spPr>
            <a:xfrm>
              <a:off x="3996374" y="-6505074"/>
              <a:ext cx="81070" cy="391929"/>
            </a:xfrm>
            <a:custGeom>
              <a:avLst/>
              <a:gdLst>
                <a:gd name="connsiteX0" fmla="*/ 41531 w 81070"/>
                <a:gd name="connsiteY0" fmla="*/ 8072 h 391929"/>
                <a:gd name="connsiteX1" fmla="*/ 80583 w 81070"/>
                <a:gd name="connsiteY1" fmla="*/ 36647 h 391929"/>
                <a:gd name="connsiteX2" fmla="*/ 75821 w 81070"/>
                <a:gd name="connsiteY2" fmla="*/ 188094 h 391929"/>
                <a:gd name="connsiteX3" fmla="*/ 2479 w 81070"/>
                <a:gd name="connsiteY3" fmla="*/ 391929 h 391929"/>
                <a:gd name="connsiteX4" fmla="*/ 7241 w 81070"/>
                <a:gd name="connsiteY4" fmla="*/ 324302 h 391929"/>
                <a:gd name="connsiteX5" fmla="*/ 31054 w 81070"/>
                <a:gd name="connsiteY5" fmla="*/ 61412 h 391929"/>
                <a:gd name="connsiteX6" fmla="*/ 41531 w 81070"/>
                <a:gd name="connsiteY6" fmla="*/ 8072 h 39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70" h="391929">
                  <a:moveTo>
                    <a:pt x="41531" y="8072"/>
                  </a:moveTo>
                  <a:cubicBezTo>
                    <a:pt x="80583" y="-6216"/>
                    <a:pt x="82488" y="-4311"/>
                    <a:pt x="80583" y="36647"/>
                  </a:cubicBezTo>
                  <a:cubicBezTo>
                    <a:pt x="77726" y="87129"/>
                    <a:pt x="79631" y="137612"/>
                    <a:pt x="75821" y="188094"/>
                  </a:cubicBezTo>
                  <a:cubicBezTo>
                    <a:pt x="71058" y="261437"/>
                    <a:pt x="51056" y="330017"/>
                    <a:pt x="2479" y="391929"/>
                  </a:cubicBezTo>
                  <a:cubicBezTo>
                    <a:pt x="-5142" y="366212"/>
                    <a:pt x="7241" y="346209"/>
                    <a:pt x="7241" y="324302"/>
                  </a:cubicBezTo>
                  <a:cubicBezTo>
                    <a:pt x="31054" y="237624"/>
                    <a:pt x="32958" y="149994"/>
                    <a:pt x="31054" y="61412"/>
                  </a:cubicBezTo>
                  <a:cubicBezTo>
                    <a:pt x="30101" y="43314"/>
                    <a:pt x="27243" y="24264"/>
                    <a:pt x="41531" y="8072"/>
                  </a:cubicBezTo>
                  <a:close/>
                </a:path>
              </a:pathLst>
            </a:custGeom>
            <a:solidFill>
              <a:srgbClr val="7346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2" name="Freeform: Shape 21"/>
            <p:cNvSpPr/>
            <p:nvPr/>
          </p:nvSpPr>
          <p:spPr>
            <a:xfrm>
              <a:off x="4007620" y="-7059436"/>
              <a:ext cx="340799" cy="216676"/>
            </a:xfrm>
            <a:custGeom>
              <a:avLst/>
              <a:gdLst>
                <a:gd name="connsiteX0" fmla="*/ 340800 w 340799"/>
                <a:gd name="connsiteY0" fmla="*/ 195721 h 216676"/>
                <a:gd name="connsiteX1" fmla="*/ 339847 w 340799"/>
                <a:gd name="connsiteY1" fmla="*/ 216677 h 216676"/>
                <a:gd name="connsiteX2" fmla="*/ 31237 w 340799"/>
                <a:gd name="connsiteY2" fmla="*/ 39512 h 216676"/>
                <a:gd name="connsiteX3" fmla="*/ 2662 w 340799"/>
                <a:gd name="connsiteY3" fmla="*/ 26177 h 216676"/>
                <a:gd name="connsiteX4" fmla="*/ 23617 w 340799"/>
                <a:gd name="connsiteY4" fmla="*/ 3316 h 216676"/>
                <a:gd name="connsiteX5" fmla="*/ 265552 w 340799"/>
                <a:gd name="connsiteY5" fmla="*/ 113807 h 216676"/>
                <a:gd name="connsiteX6" fmla="*/ 340800 w 340799"/>
                <a:gd name="connsiteY6" fmla="*/ 195721 h 21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99" h="216676">
                  <a:moveTo>
                    <a:pt x="340800" y="195721"/>
                  </a:moveTo>
                  <a:cubicBezTo>
                    <a:pt x="340800" y="202389"/>
                    <a:pt x="340800" y="210009"/>
                    <a:pt x="339847" y="216677"/>
                  </a:cubicBezTo>
                  <a:cubicBezTo>
                    <a:pt x="258885" y="120474"/>
                    <a:pt x="147442" y="75707"/>
                    <a:pt x="31237" y="39512"/>
                  </a:cubicBezTo>
                  <a:cubicBezTo>
                    <a:pt x="21712" y="36654"/>
                    <a:pt x="12187" y="30939"/>
                    <a:pt x="2662" y="26177"/>
                  </a:cubicBezTo>
                  <a:cubicBezTo>
                    <a:pt x="-195" y="9032"/>
                    <a:pt x="-6863" y="-7161"/>
                    <a:pt x="23617" y="3316"/>
                  </a:cubicBezTo>
                  <a:cubicBezTo>
                    <a:pt x="108390" y="30939"/>
                    <a:pt x="192210" y="61419"/>
                    <a:pt x="265552" y="113807"/>
                  </a:cubicBezTo>
                  <a:cubicBezTo>
                    <a:pt x="296985" y="135714"/>
                    <a:pt x="324607" y="160479"/>
                    <a:pt x="340800" y="195721"/>
                  </a:cubicBezTo>
                  <a:close/>
                </a:path>
              </a:pathLst>
            </a:custGeom>
            <a:solidFill>
              <a:srgbClr val="BE97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3" name="Freeform: Shape 22"/>
            <p:cNvSpPr/>
            <p:nvPr/>
          </p:nvSpPr>
          <p:spPr>
            <a:xfrm>
              <a:off x="2021462" y="-7059056"/>
              <a:ext cx="340266" cy="216296"/>
            </a:xfrm>
            <a:custGeom>
              <a:avLst/>
              <a:gdLst>
                <a:gd name="connsiteX0" fmla="*/ 952 w 340266"/>
                <a:gd name="connsiteY0" fmla="*/ 216297 h 216296"/>
                <a:gd name="connsiteX1" fmla="*/ 0 w 340266"/>
                <a:gd name="connsiteY1" fmla="*/ 195342 h 216296"/>
                <a:gd name="connsiteX2" fmla="*/ 98108 w 340266"/>
                <a:gd name="connsiteY2" fmla="*/ 97234 h 216296"/>
                <a:gd name="connsiteX3" fmla="*/ 316230 w 340266"/>
                <a:gd name="connsiteY3" fmla="*/ 2937 h 216296"/>
                <a:gd name="connsiteX4" fmla="*/ 337185 w 340266"/>
                <a:gd name="connsiteY4" fmla="*/ 25797 h 216296"/>
                <a:gd name="connsiteX5" fmla="*/ 164783 w 340266"/>
                <a:gd name="connsiteY5" fmla="*/ 94377 h 216296"/>
                <a:gd name="connsiteX6" fmla="*/ 952 w 340266"/>
                <a:gd name="connsiteY6" fmla="*/ 216297 h 21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266" h="216296">
                  <a:moveTo>
                    <a:pt x="952" y="216297"/>
                  </a:moveTo>
                  <a:cubicBezTo>
                    <a:pt x="952" y="209629"/>
                    <a:pt x="952" y="202009"/>
                    <a:pt x="0" y="195342"/>
                  </a:cubicBezTo>
                  <a:cubicBezTo>
                    <a:pt x="20955" y="150574"/>
                    <a:pt x="58102" y="122952"/>
                    <a:pt x="98108" y="97234"/>
                  </a:cubicBezTo>
                  <a:cubicBezTo>
                    <a:pt x="165735" y="54372"/>
                    <a:pt x="240982" y="27702"/>
                    <a:pt x="316230" y="2937"/>
                  </a:cubicBezTo>
                  <a:cubicBezTo>
                    <a:pt x="346710" y="-6588"/>
                    <a:pt x="340995" y="8652"/>
                    <a:pt x="337185" y="25797"/>
                  </a:cubicBezTo>
                  <a:cubicBezTo>
                    <a:pt x="280988" y="52467"/>
                    <a:pt x="220980" y="66754"/>
                    <a:pt x="164783" y="94377"/>
                  </a:cubicBezTo>
                  <a:cubicBezTo>
                    <a:pt x="101918" y="124857"/>
                    <a:pt x="45720" y="162957"/>
                    <a:pt x="952" y="216297"/>
                  </a:cubicBezTo>
                  <a:close/>
                </a:path>
              </a:pathLst>
            </a:custGeom>
            <a:solidFill>
              <a:srgbClr val="BD967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4" name="Freeform: Shape 23"/>
            <p:cNvSpPr/>
            <p:nvPr/>
          </p:nvSpPr>
          <p:spPr>
            <a:xfrm>
              <a:off x="2832039" y="-5571172"/>
              <a:ext cx="128587" cy="372314"/>
            </a:xfrm>
            <a:custGeom>
              <a:avLst/>
              <a:gdLst>
                <a:gd name="connsiteX0" fmla="*/ 128588 w 128587"/>
                <a:gd name="connsiteY0" fmla="*/ 30480 h 372314"/>
                <a:gd name="connsiteX1" fmla="*/ 45720 w 128587"/>
                <a:gd name="connsiteY1" fmla="*/ 307657 h 372314"/>
                <a:gd name="connsiteX2" fmla="*/ 77153 w 128587"/>
                <a:gd name="connsiteY2" fmla="*/ 369570 h 372314"/>
                <a:gd name="connsiteX3" fmla="*/ 0 w 128587"/>
                <a:gd name="connsiteY3" fmla="*/ 356235 h 372314"/>
                <a:gd name="connsiteX4" fmla="*/ 35242 w 128587"/>
                <a:gd name="connsiteY4" fmla="*/ 282892 h 372314"/>
                <a:gd name="connsiteX5" fmla="*/ 50483 w 128587"/>
                <a:gd name="connsiteY5" fmla="*/ 187642 h 372314"/>
                <a:gd name="connsiteX6" fmla="*/ 107633 w 128587"/>
                <a:gd name="connsiteY6" fmla="*/ 0 h 372314"/>
                <a:gd name="connsiteX7" fmla="*/ 128588 w 128587"/>
                <a:gd name="connsiteY7" fmla="*/ 30480 h 37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7" h="372314">
                  <a:moveTo>
                    <a:pt x="128588" y="30480"/>
                  </a:moveTo>
                  <a:cubicBezTo>
                    <a:pt x="100965" y="122872"/>
                    <a:pt x="74295" y="215265"/>
                    <a:pt x="45720" y="307657"/>
                  </a:cubicBezTo>
                  <a:cubicBezTo>
                    <a:pt x="30480" y="358140"/>
                    <a:pt x="29528" y="358140"/>
                    <a:pt x="77153" y="369570"/>
                  </a:cubicBezTo>
                  <a:cubicBezTo>
                    <a:pt x="51435" y="361950"/>
                    <a:pt x="20955" y="387667"/>
                    <a:pt x="0" y="356235"/>
                  </a:cubicBezTo>
                  <a:cubicBezTo>
                    <a:pt x="7620" y="329565"/>
                    <a:pt x="41910" y="314325"/>
                    <a:pt x="35242" y="282892"/>
                  </a:cubicBezTo>
                  <a:cubicBezTo>
                    <a:pt x="27623" y="248603"/>
                    <a:pt x="40958" y="219075"/>
                    <a:pt x="50483" y="187642"/>
                  </a:cubicBezTo>
                  <a:cubicBezTo>
                    <a:pt x="68580" y="125730"/>
                    <a:pt x="88583" y="63817"/>
                    <a:pt x="107633" y="0"/>
                  </a:cubicBezTo>
                  <a:cubicBezTo>
                    <a:pt x="120015" y="8572"/>
                    <a:pt x="123825" y="20003"/>
                    <a:pt x="128588" y="3048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5" name="Freeform: Shape 24"/>
            <p:cNvSpPr/>
            <p:nvPr/>
          </p:nvSpPr>
          <p:spPr>
            <a:xfrm>
              <a:off x="2485330" y="-5835015"/>
              <a:ext cx="299698" cy="312551"/>
            </a:xfrm>
            <a:custGeom>
              <a:avLst/>
              <a:gdLst>
                <a:gd name="connsiteX0" fmla="*/ 199072 w 299698"/>
                <a:gd name="connsiteY0" fmla="*/ 0 h 312551"/>
                <a:gd name="connsiteX1" fmla="*/ 299085 w 299698"/>
                <a:gd name="connsiteY1" fmla="*/ 167640 h 312551"/>
                <a:gd name="connsiteX2" fmla="*/ 178117 w 299698"/>
                <a:gd name="connsiteY2" fmla="*/ 307658 h 312551"/>
                <a:gd name="connsiteX3" fmla="*/ 0 w 299698"/>
                <a:gd name="connsiteY3" fmla="*/ 232410 h 312551"/>
                <a:gd name="connsiteX4" fmla="*/ 22860 w 299698"/>
                <a:gd name="connsiteY4" fmla="*/ 229553 h 312551"/>
                <a:gd name="connsiteX5" fmla="*/ 85725 w 299698"/>
                <a:gd name="connsiteY5" fmla="*/ 274320 h 312551"/>
                <a:gd name="connsiteX6" fmla="*/ 258127 w 299698"/>
                <a:gd name="connsiteY6" fmla="*/ 209550 h 312551"/>
                <a:gd name="connsiteX7" fmla="*/ 200025 w 299698"/>
                <a:gd name="connsiteY7" fmla="*/ 31433 h 312551"/>
                <a:gd name="connsiteX8" fmla="*/ 169545 w 299698"/>
                <a:gd name="connsiteY8" fmla="*/ 6668 h 312551"/>
                <a:gd name="connsiteX9" fmla="*/ 199072 w 299698"/>
                <a:gd name="connsiteY9" fmla="*/ 0 h 3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698" h="312551">
                  <a:moveTo>
                    <a:pt x="199072" y="0"/>
                  </a:moveTo>
                  <a:cubicBezTo>
                    <a:pt x="270510" y="30480"/>
                    <a:pt x="304800" y="88583"/>
                    <a:pt x="299085" y="167640"/>
                  </a:cubicBezTo>
                  <a:cubicBezTo>
                    <a:pt x="294322" y="232410"/>
                    <a:pt x="241935" y="292418"/>
                    <a:pt x="178117" y="307658"/>
                  </a:cubicBezTo>
                  <a:cubicBezTo>
                    <a:pt x="107633" y="324803"/>
                    <a:pt x="39052" y="296228"/>
                    <a:pt x="0" y="232410"/>
                  </a:cubicBezTo>
                  <a:cubicBezTo>
                    <a:pt x="7620" y="226695"/>
                    <a:pt x="15240" y="229553"/>
                    <a:pt x="22860" y="229553"/>
                  </a:cubicBezTo>
                  <a:cubicBezTo>
                    <a:pt x="46672" y="240030"/>
                    <a:pt x="60960" y="263843"/>
                    <a:pt x="85725" y="274320"/>
                  </a:cubicBezTo>
                  <a:cubicBezTo>
                    <a:pt x="152400" y="300990"/>
                    <a:pt x="226695" y="274320"/>
                    <a:pt x="258127" y="209550"/>
                  </a:cubicBezTo>
                  <a:cubicBezTo>
                    <a:pt x="290513" y="142875"/>
                    <a:pt x="265747" y="68580"/>
                    <a:pt x="200025" y="31433"/>
                  </a:cubicBezTo>
                  <a:cubicBezTo>
                    <a:pt x="188595" y="24765"/>
                    <a:pt x="171450" y="24765"/>
                    <a:pt x="169545" y="6668"/>
                  </a:cubicBezTo>
                  <a:cubicBezTo>
                    <a:pt x="178117" y="-3810"/>
                    <a:pt x="190500" y="7620"/>
                    <a:pt x="199072" y="0"/>
                  </a:cubicBezTo>
                  <a:close/>
                </a:path>
              </a:pathLst>
            </a:custGeom>
            <a:solidFill>
              <a:srgbClr val="88888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6" name="Freeform: Shape 25"/>
            <p:cNvSpPr/>
            <p:nvPr/>
          </p:nvSpPr>
          <p:spPr>
            <a:xfrm>
              <a:off x="2332307" y="-6497002"/>
              <a:ext cx="36817" cy="323850"/>
            </a:xfrm>
            <a:custGeom>
              <a:avLst/>
              <a:gdLst>
                <a:gd name="connsiteX0" fmla="*/ 35865 w 36817"/>
                <a:gd name="connsiteY0" fmla="*/ 323850 h 323850"/>
                <a:gd name="connsiteX1" fmla="*/ 1574 w 36817"/>
                <a:gd name="connsiteY1" fmla="*/ 182880 h 323850"/>
                <a:gd name="connsiteX2" fmla="*/ 622 w 36817"/>
                <a:gd name="connsiteY2" fmla="*/ 0 h 323850"/>
                <a:gd name="connsiteX3" fmla="*/ 36817 w 36817"/>
                <a:gd name="connsiteY3" fmla="*/ 39053 h 323850"/>
                <a:gd name="connsiteX4" fmla="*/ 35865 w 36817"/>
                <a:gd name="connsiteY4" fmla="*/ 32385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7" h="323850">
                  <a:moveTo>
                    <a:pt x="35865" y="323850"/>
                  </a:moveTo>
                  <a:cubicBezTo>
                    <a:pt x="10147" y="280988"/>
                    <a:pt x="3480" y="231458"/>
                    <a:pt x="1574" y="182880"/>
                  </a:cubicBezTo>
                  <a:cubicBezTo>
                    <a:pt x="-1283" y="121920"/>
                    <a:pt x="622" y="60960"/>
                    <a:pt x="622" y="0"/>
                  </a:cubicBezTo>
                  <a:cubicBezTo>
                    <a:pt x="26340" y="953"/>
                    <a:pt x="36817" y="11430"/>
                    <a:pt x="36817" y="39053"/>
                  </a:cubicBezTo>
                  <a:cubicBezTo>
                    <a:pt x="33960" y="134303"/>
                    <a:pt x="34912" y="228600"/>
                    <a:pt x="35865" y="32385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7" name="Freeform: Shape 26"/>
            <p:cNvSpPr/>
            <p:nvPr/>
          </p:nvSpPr>
          <p:spPr>
            <a:xfrm>
              <a:off x="4002624" y="-6497002"/>
              <a:ext cx="35280" cy="316230"/>
            </a:xfrm>
            <a:custGeom>
              <a:avLst/>
              <a:gdLst>
                <a:gd name="connsiteX0" fmla="*/ 35280 w 35280"/>
                <a:gd name="connsiteY0" fmla="*/ 0 h 316230"/>
                <a:gd name="connsiteX1" fmla="*/ 28613 w 35280"/>
                <a:gd name="connsiteY1" fmla="*/ 234315 h 316230"/>
                <a:gd name="connsiteX2" fmla="*/ 990 w 35280"/>
                <a:gd name="connsiteY2" fmla="*/ 316230 h 316230"/>
                <a:gd name="connsiteX3" fmla="*/ 38 w 35280"/>
                <a:gd name="connsiteY3" fmla="*/ 32385 h 316230"/>
                <a:gd name="connsiteX4" fmla="*/ 35280 w 35280"/>
                <a:gd name="connsiteY4" fmla="*/ 0 h 31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 h="316230">
                  <a:moveTo>
                    <a:pt x="35280" y="0"/>
                  </a:moveTo>
                  <a:cubicBezTo>
                    <a:pt x="31470" y="78105"/>
                    <a:pt x="40995" y="156210"/>
                    <a:pt x="28613" y="234315"/>
                  </a:cubicBezTo>
                  <a:cubicBezTo>
                    <a:pt x="23850" y="262890"/>
                    <a:pt x="17183" y="291465"/>
                    <a:pt x="990" y="316230"/>
                  </a:cubicBezTo>
                  <a:cubicBezTo>
                    <a:pt x="990" y="220980"/>
                    <a:pt x="990" y="126683"/>
                    <a:pt x="38" y="32385"/>
                  </a:cubicBezTo>
                  <a:cubicBezTo>
                    <a:pt x="-915" y="4763"/>
                    <a:pt x="16230" y="2858"/>
                    <a:pt x="35280" y="0"/>
                  </a:cubicBezTo>
                  <a:close/>
                </a:path>
              </a:pathLst>
            </a:custGeom>
            <a:solidFill>
              <a:srgbClr val="5F2E18"/>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8" name="Freeform: Shape 27"/>
            <p:cNvSpPr/>
            <p:nvPr/>
          </p:nvSpPr>
          <p:spPr>
            <a:xfrm>
              <a:off x="3085405" y="-5415352"/>
              <a:ext cx="84772" cy="214702"/>
            </a:xfrm>
            <a:custGeom>
              <a:avLst/>
              <a:gdLst>
                <a:gd name="connsiteX0" fmla="*/ 29527 w 84772"/>
                <a:gd name="connsiteY0" fmla="*/ 213750 h 214702"/>
                <a:gd name="connsiteX1" fmla="*/ 0 w 84772"/>
                <a:gd name="connsiteY1" fmla="*/ 199463 h 214702"/>
                <a:gd name="connsiteX2" fmla="*/ 43815 w 84772"/>
                <a:gd name="connsiteY2" fmla="*/ 26108 h 214702"/>
                <a:gd name="connsiteX3" fmla="*/ 84772 w 84772"/>
                <a:gd name="connsiteY3" fmla="*/ 5153 h 214702"/>
                <a:gd name="connsiteX4" fmla="*/ 78105 w 84772"/>
                <a:gd name="connsiteY4" fmla="*/ 45158 h 214702"/>
                <a:gd name="connsiteX5" fmla="*/ 71438 w 84772"/>
                <a:gd name="connsiteY5" fmla="*/ 67065 h 214702"/>
                <a:gd name="connsiteX6" fmla="*/ 29527 w 84772"/>
                <a:gd name="connsiteY6" fmla="*/ 213750 h 2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214702">
                  <a:moveTo>
                    <a:pt x="29527" y="213750"/>
                  </a:moveTo>
                  <a:cubicBezTo>
                    <a:pt x="17145" y="214703"/>
                    <a:pt x="2858" y="218513"/>
                    <a:pt x="0" y="199463"/>
                  </a:cubicBezTo>
                  <a:cubicBezTo>
                    <a:pt x="14288" y="141360"/>
                    <a:pt x="31433" y="84210"/>
                    <a:pt x="43815" y="26108"/>
                  </a:cubicBezTo>
                  <a:cubicBezTo>
                    <a:pt x="49530" y="-2467"/>
                    <a:pt x="62865" y="-4372"/>
                    <a:pt x="84772" y="5153"/>
                  </a:cubicBezTo>
                  <a:cubicBezTo>
                    <a:pt x="77152" y="17535"/>
                    <a:pt x="78105" y="30870"/>
                    <a:pt x="78105" y="45158"/>
                  </a:cubicBezTo>
                  <a:cubicBezTo>
                    <a:pt x="84772" y="54683"/>
                    <a:pt x="79058" y="61350"/>
                    <a:pt x="71438" y="67065"/>
                  </a:cubicBezTo>
                  <a:cubicBezTo>
                    <a:pt x="57150" y="115643"/>
                    <a:pt x="42863" y="164220"/>
                    <a:pt x="29527" y="213750"/>
                  </a:cubicBezTo>
                  <a:close/>
                </a:path>
              </a:pathLst>
            </a:custGeom>
            <a:solidFill>
              <a:srgbClr val="BB8B6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29" name="Freeform: Shape 28"/>
            <p:cNvSpPr/>
            <p:nvPr/>
          </p:nvSpPr>
          <p:spPr>
            <a:xfrm>
              <a:off x="2998727" y="-5598794"/>
              <a:ext cx="151447" cy="112394"/>
            </a:xfrm>
            <a:custGeom>
              <a:avLst/>
              <a:gdLst>
                <a:gd name="connsiteX0" fmla="*/ 151448 w 151447"/>
                <a:gd name="connsiteY0" fmla="*/ 40005 h 112394"/>
                <a:gd name="connsiteX1" fmla="*/ 68580 w 151447"/>
                <a:gd name="connsiteY1" fmla="*/ 112395 h 112394"/>
                <a:gd name="connsiteX2" fmla="*/ 0 w 151447"/>
                <a:gd name="connsiteY2" fmla="*/ 0 h 112394"/>
                <a:gd name="connsiteX3" fmla="*/ 151448 w 151447"/>
                <a:gd name="connsiteY3" fmla="*/ 40005 h 112394"/>
              </a:gdLst>
              <a:ahLst/>
              <a:cxnLst>
                <a:cxn ang="0">
                  <a:pos x="connsiteX0" y="connsiteY0"/>
                </a:cxn>
                <a:cxn ang="0">
                  <a:pos x="connsiteX1" y="connsiteY1"/>
                </a:cxn>
                <a:cxn ang="0">
                  <a:pos x="connsiteX2" y="connsiteY2"/>
                </a:cxn>
                <a:cxn ang="0">
                  <a:pos x="connsiteX3" y="connsiteY3"/>
                </a:cxn>
              </a:cxnLst>
              <a:rect l="l" t="t" r="r" b="b"/>
              <a:pathLst>
                <a:path w="151447" h="112394">
                  <a:moveTo>
                    <a:pt x="151448" y="40005"/>
                  </a:moveTo>
                  <a:cubicBezTo>
                    <a:pt x="113348" y="60007"/>
                    <a:pt x="83820" y="74295"/>
                    <a:pt x="68580" y="112395"/>
                  </a:cubicBezTo>
                  <a:cubicBezTo>
                    <a:pt x="44767" y="73342"/>
                    <a:pt x="23813" y="39052"/>
                    <a:pt x="0" y="0"/>
                  </a:cubicBezTo>
                  <a:cubicBezTo>
                    <a:pt x="53340" y="5715"/>
                    <a:pt x="96203" y="24765"/>
                    <a:pt x="151448" y="40005"/>
                  </a:cubicBezTo>
                  <a:close/>
                </a:path>
              </a:pathLst>
            </a:custGeom>
            <a:solidFill>
              <a:srgbClr val="7A45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0" name="Freeform: Shape 29"/>
            <p:cNvSpPr/>
            <p:nvPr/>
          </p:nvSpPr>
          <p:spPr>
            <a:xfrm>
              <a:off x="2973962" y="-5428237"/>
              <a:ext cx="102505" cy="234507"/>
            </a:xfrm>
            <a:custGeom>
              <a:avLst/>
              <a:gdLst>
                <a:gd name="connsiteX0" fmla="*/ 0 w 102505"/>
                <a:gd name="connsiteY0" fmla="*/ 232350 h 234507"/>
                <a:gd name="connsiteX1" fmla="*/ 22860 w 102505"/>
                <a:gd name="connsiteY1" fmla="*/ 209490 h 234507"/>
                <a:gd name="connsiteX2" fmla="*/ 77152 w 102505"/>
                <a:gd name="connsiteY2" fmla="*/ 893 h 234507"/>
                <a:gd name="connsiteX3" fmla="*/ 100013 w 102505"/>
                <a:gd name="connsiteY3" fmla="*/ 26610 h 234507"/>
                <a:gd name="connsiteX4" fmla="*/ 57150 w 102505"/>
                <a:gd name="connsiteY4" fmla="*/ 192345 h 234507"/>
                <a:gd name="connsiteX5" fmla="*/ 0 w 102505"/>
                <a:gd name="connsiteY5" fmla="*/ 232350 h 23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505" h="234507">
                  <a:moveTo>
                    <a:pt x="0" y="232350"/>
                  </a:moveTo>
                  <a:cubicBezTo>
                    <a:pt x="7620" y="224730"/>
                    <a:pt x="20002" y="223778"/>
                    <a:pt x="22860" y="209490"/>
                  </a:cubicBezTo>
                  <a:cubicBezTo>
                    <a:pt x="39052" y="139005"/>
                    <a:pt x="64770" y="72330"/>
                    <a:pt x="77152" y="893"/>
                  </a:cubicBezTo>
                  <a:cubicBezTo>
                    <a:pt x="97155" y="-1965"/>
                    <a:pt x="107632" y="893"/>
                    <a:pt x="100013" y="26610"/>
                  </a:cubicBezTo>
                  <a:cubicBezTo>
                    <a:pt x="83820" y="80903"/>
                    <a:pt x="68580" y="136148"/>
                    <a:pt x="57150" y="192345"/>
                  </a:cubicBezTo>
                  <a:cubicBezTo>
                    <a:pt x="50482" y="227588"/>
                    <a:pt x="33338" y="239970"/>
                    <a:pt x="0" y="232350"/>
                  </a:cubicBezTo>
                  <a:close/>
                </a:path>
              </a:pathLst>
            </a:custGeom>
            <a:solidFill>
              <a:srgbClr val="7E4823"/>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1" name="Freeform: Shape 30"/>
            <p:cNvSpPr/>
            <p:nvPr/>
          </p:nvSpPr>
          <p:spPr>
            <a:xfrm>
              <a:off x="2459155" y="-5846043"/>
              <a:ext cx="225246" cy="246660"/>
            </a:xfrm>
            <a:custGeom>
              <a:avLst/>
              <a:gdLst>
                <a:gd name="connsiteX0" fmla="*/ 43319 w 225246"/>
                <a:gd name="connsiteY0" fmla="*/ 241534 h 246660"/>
                <a:gd name="connsiteX1" fmla="*/ 26174 w 225246"/>
                <a:gd name="connsiteY1" fmla="*/ 244391 h 246660"/>
                <a:gd name="connsiteX2" fmla="*/ 44272 w 225246"/>
                <a:gd name="connsiteY2" fmla="*/ 51986 h 246660"/>
                <a:gd name="connsiteX3" fmla="*/ 225247 w 225246"/>
                <a:gd name="connsiteY3" fmla="*/ 11029 h 246660"/>
                <a:gd name="connsiteX4" fmla="*/ 194767 w 225246"/>
                <a:gd name="connsiteY4" fmla="*/ 19601 h 246660"/>
                <a:gd name="connsiteX5" fmla="*/ 161429 w 225246"/>
                <a:gd name="connsiteY5" fmla="*/ 27221 h 246660"/>
                <a:gd name="connsiteX6" fmla="*/ 37604 w 225246"/>
                <a:gd name="connsiteY6" fmla="*/ 214864 h 246660"/>
                <a:gd name="connsiteX7" fmla="*/ 43319 w 225246"/>
                <a:gd name="connsiteY7" fmla="*/ 241534 h 24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46" h="246660">
                  <a:moveTo>
                    <a:pt x="43319" y="241534"/>
                  </a:moveTo>
                  <a:cubicBezTo>
                    <a:pt x="38557" y="251059"/>
                    <a:pt x="31889" y="244391"/>
                    <a:pt x="26174" y="244391"/>
                  </a:cubicBezTo>
                  <a:cubicBezTo>
                    <a:pt x="-13831" y="175811"/>
                    <a:pt x="-8116" y="116756"/>
                    <a:pt x="44272" y="51986"/>
                  </a:cubicBezTo>
                  <a:cubicBezTo>
                    <a:pt x="84276" y="2456"/>
                    <a:pt x="152857" y="-12784"/>
                    <a:pt x="225247" y="11029"/>
                  </a:cubicBezTo>
                  <a:cubicBezTo>
                    <a:pt x="217626" y="21506"/>
                    <a:pt x="205244" y="15791"/>
                    <a:pt x="194767" y="19601"/>
                  </a:cubicBezTo>
                  <a:cubicBezTo>
                    <a:pt x="185242" y="28174"/>
                    <a:pt x="172859" y="26269"/>
                    <a:pt x="161429" y="27221"/>
                  </a:cubicBezTo>
                  <a:cubicBezTo>
                    <a:pt x="57607" y="32936"/>
                    <a:pt x="3314" y="115804"/>
                    <a:pt x="37604" y="214864"/>
                  </a:cubicBezTo>
                  <a:cubicBezTo>
                    <a:pt x="40462" y="222484"/>
                    <a:pt x="46176" y="231056"/>
                    <a:pt x="43319" y="241534"/>
                  </a:cubicBezTo>
                  <a:close/>
                </a:path>
              </a:pathLst>
            </a:custGeom>
            <a:solidFill>
              <a:srgbClr val="98989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2" name="Freeform: Shape 31"/>
            <p:cNvSpPr/>
            <p:nvPr/>
          </p:nvSpPr>
          <p:spPr>
            <a:xfrm>
              <a:off x="2680563" y="-5397872"/>
              <a:ext cx="79411" cy="95453"/>
            </a:xfrm>
            <a:custGeom>
              <a:avLst/>
              <a:gdLst>
                <a:gd name="connsiteX0" fmla="*/ 29 w 79411"/>
                <a:gd name="connsiteY0" fmla="*/ 34345 h 95453"/>
                <a:gd name="connsiteX1" fmla="*/ 39081 w 79411"/>
                <a:gd name="connsiteY1" fmla="*/ 55 h 95453"/>
                <a:gd name="connsiteX2" fmla="*/ 79086 w 79411"/>
                <a:gd name="connsiteY2" fmla="*/ 41965 h 95453"/>
                <a:gd name="connsiteX3" fmla="*/ 37176 w 79411"/>
                <a:gd name="connsiteY3" fmla="*/ 95305 h 95453"/>
                <a:gd name="connsiteX4" fmla="*/ 29 w 79411"/>
                <a:gd name="connsiteY4" fmla="*/ 34345 h 9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11" h="95453">
                  <a:moveTo>
                    <a:pt x="29" y="34345"/>
                  </a:moveTo>
                  <a:cubicBezTo>
                    <a:pt x="1934" y="10532"/>
                    <a:pt x="15269" y="-897"/>
                    <a:pt x="39081" y="55"/>
                  </a:cubicBezTo>
                  <a:cubicBezTo>
                    <a:pt x="65751" y="1007"/>
                    <a:pt x="81944" y="15295"/>
                    <a:pt x="79086" y="41965"/>
                  </a:cubicBezTo>
                  <a:cubicBezTo>
                    <a:pt x="77181" y="67682"/>
                    <a:pt x="65751" y="90542"/>
                    <a:pt x="37176" y="95305"/>
                  </a:cubicBezTo>
                  <a:cubicBezTo>
                    <a:pt x="21936" y="98163"/>
                    <a:pt x="-924" y="59110"/>
                    <a:pt x="29" y="34345"/>
                  </a:cubicBezTo>
                  <a:close/>
                </a:path>
              </a:pathLst>
            </a:custGeom>
            <a:solidFill>
              <a:srgbClr val="F0D4C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3" name="Freeform: Shape 32"/>
            <p:cNvSpPr/>
            <p:nvPr/>
          </p:nvSpPr>
          <p:spPr>
            <a:xfrm>
              <a:off x="3487128" y="-5603557"/>
              <a:ext cx="82493" cy="130393"/>
            </a:xfrm>
            <a:custGeom>
              <a:avLst/>
              <a:gdLst>
                <a:gd name="connsiteX0" fmla="*/ 13567 w 82493"/>
                <a:gd name="connsiteY0" fmla="*/ 0 h 130393"/>
                <a:gd name="connsiteX1" fmla="*/ 27854 w 82493"/>
                <a:gd name="connsiteY1" fmla="*/ 16192 h 130393"/>
                <a:gd name="connsiteX2" fmla="*/ 69764 w 82493"/>
                <a:gd name="connsiteY2" fmla="*/ 76200 h 130393"/>
                <a:gd name="connsiteX3" fmla="*/ 79289 w 82493"/>
                <a:gd name="connsiteY3" fmla="*/ 102870 h 130393"/>
                <a:gd name="connsiteX4" fmla="*/ 39284 w 82493"/>
                <a:gd name="connsiteY4" fmla="*/ 129540 h 130393"/>
                <a:gd name="connsiteX5" fmla="*/ 29759 w 82493"/>
                <a:gd name="connsiteY5" fmla="*/ 121920 h 130393"/>
                <a:gd name="connsiteX6" fmla="*/ 1184 w 82493"/>
                <a:gd name="connsiteY6" fmla="*/ 20955 h 130393"/>
                <a:gd name="connsiteX7" fmla="*/ 13567 w 82493"/>
                <a:gd name="connsiteY7" fmla="*/ 0 h 13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93" h="130393">
                  <a:moveTo>
                    <a:pt x="13567" y="0"/>
                  </a:moveTo>
                  <a:cubicBezTo>
                    <a:pt x="19282" y="6667"/>
                    <a:pt x="24044" y="10477"/>
                    <a:pt x="27854" y="16192"/>
                  </a:cubicBezTo>
                  <a:cubicBezTo>
                    <a:pt x="42142" y="36195"/>
                    <a:pt x="56429" y="56197"/>
                    <a:pt x="69764" y="76200"/>
                  </a:cubicBezTo>
                  <a:cubicBezTo>
                    <a:pt x="74527" y="83820"/>
                    <a:pt x="88814" y="93345"/>
                    <a:pt x="79289" y="102870"/>
                  </a:cubicBezTo>
                  <a:cubicBezTo>
                    <a:pt x="67859" y="114300"/>
                    <a:pt x="52619" y="121920"/>
                    <a:pt x="39284" y="129540"/>
                  </a:cubicBezTo>
                  <a:cubicBezTo>
                    <a:pt x="34522" y="132397"/>
                    <a:pt x="31664" y="127635"/>
                    <a:pt x="29759" y="121920"/>
                  </a:cubicBezTo>
                  <a:cubicBezTo>
                    <a:pt x="20234" y="88582"/>
                    <a:pt x="9757" y="55245"/>
                    <a:pt x="1184" y="20955"/>
                  </a:cubicBezTo>
                  <a:cubicBezTo>
                    <a:pt x="-2626" y="12382"/>
                    <a:pt x="3089" y="5715"/>
                    <a:pt x="13567" y="0"/>
                  </a:cubicBezTo>
                  <a:close/>
                </a:path>
              </a:pathLst>
            </a:custGeom>
            <a:solidFill>
              <a:srgbClr val="8E5A3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4" name="Freeform: Shape 33"/>
            <p:cNvSpPr/>
            <p:nvPr/>
          </p:nvSpPr>
          <p:spPr>
            <a:xfrm>
              <a:off x="2810426" y="-5601950"/>
              <a:ext cx="69139" cy="131742"/>
            </a:xfrm>
            <a:custGeom>
              <a:avLst/>
              <a:gdLst>
                <a:gd name="connsiteX0" fmla="*/ 30186 w 69139"/>
                <a:gd name="connsiteY0" fmla="*/ 27920 h 131742"/>
                <a:gd name="connsiteX1" fmla="*/ 43521 w 69139"/>
                <a:gd name="connsiteY1" fmla="*/ 7918 h 131742"/>
                <a:gd name="connsiteX2" fmla="*/ 60666 w 69139"/>
                <a:gd name="connsiteY2" fmla="*/ 2203 h 131742"/>
                <a:gd name="connsiteX3" fmla="*/ 68286 w 69139"/>
                <a:gd name="connsiteY3" fmla="*/ 20300 h 131742"/>
                <a:gd name="connsiteX4" fmla="*/ 35901 w 69139"/>
                <a:gd name="connsiteY4" fmla="*/ 123170 h 131742"/>
                <a:gd name="connsiteX5" fmla="*/ 13041 w 69139"/>
                <a:gd name="connsiteY5" fmla="*/ 120313 h 131742"/>
                <a:gd name="connsiteX6" fmla="*/ 12088 w 69139"/>
                <a:gd name="connsiteY6" fmla="*/ 60305 h 131742"/>
                <a:gd name="connsiteX7" fmla="*/ 30186 w 69139"/>
                <a:gd name="connsiteY7" fmla="*/ 27920 h 13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9" h="131742">
                  <a:moveTo>
                    <a:pt x="30186" y="27920"/>
                  </a:moveTo>
                  <a:cubicBezTo>
                    <a:pt x="34948" y="21253"/>
                    <a:pt x="38758" y="14585"/>
                    <a:pt x="43521" y="7918"/>
                  </a:cubicBezTo>
                  <a:cubicBezTo>
                    <a:pt x="47331" y="3155"/>
                    <a:pt x="53046" y="-3512"/>
                    <a:pt x="60666" y="2203"/>
                  </a:cubicBezTo>
                  <a:cubicBezTo>
                    <a:pt x="66381" y="6013"/>
                    <a:pt x="71143" y="12680"/>
                    <a:pt x="68286" y="20300"/>
                  </a:cubicBezTo>
                  <a:cubicBezTo>
                    <a:pt x="57808" y="54590"/>
                    <a:pt x="48283" y="89833"/>
                    <a:pt x="35901" y="123170"/>
                  </a:cubicBezTo>
                  <a:cubicBezTo>
                    <a:pt x="28281" y="142220"/>
                    <a:pt x="20661" y="124123"/>
                    <a:pt x="13041" y="120313"/>
                  </a:cubicBezTo>
                  <a:cubicBezTo>
                    <a:pt x="-6962" y="100310"/>
                    <a:pt x="-1247" y="81260"/>
                    <a:pt x="12088" y="60305"/>
                  </a:cubicBezTo>
                  <a:cubicBezTo>
                    <a:pt x="20661" y="49828"/>
                    <a:pt x="31138" y="41255"/>
                    <a:pt x="30186" y="27920"/>
                  </a:cubicBezTo>
                  <a:close/>
                </a:path>
              </a:pathLst>
            </a:custGeom>
            <a:solidFill>
              <a:srgbClr val="925E3A"/>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5" name="Freeform: Shape 34"/>
            <p:cNvSpPr/>
            <p:nvPr/>
          </p:nvSpPr>
          <p:spPr>
            <a:xfrm>
              <a:off x="3374012" y="-5137558"/>
              <a:ext cx="86480" cy="57214"/>
            </a:xfrm>
            <a:custGeom>
              <a:avLst/>
              <a:gdLst>
                <a:gd name="connsiteX0" fmla="*/ 0 w 86480"/>
                <a:gd name="connsiteY0" fmla="*/ 726 h 57214"/>
                <a:gd name="connsiteX1" fmla="*/ 54292 w 86480"/>
                <a:gd name="connsiteY1" fmla="*/ 726 h 57214"/>
                <a:gd name="connsiteX2" fmla="*/ 84772 w 86480"/>
                <a:gd name="connsiteY2" fmla="*/ 13108 h 57214"/>
                <a:gd name="connsiteX3" fmla="*/ 77153 w 86480"/>
                <a:gd name="connsiteY3" fmla="*/ 52161 h 57214"/>
                <a:gd name="connsiteX4" fmla="*/ 39053 w 86480"/>
                <a:gd name="connsiteY4" fmla="*/ 45493 h 57214"/>
                <a:gd name="connsiteX5" fmla="*/ 0 w 86480"/>
                <a:gd name="connsiteY5" fmla="*/ 726 h 5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80" h="57214">
                  <a:moveTo>
                    <a:pt x="0" y="726"/>
                  </a:moveTo>
                  <a:cubicBezTo>
                    <a:pt x="22860" y="726"/>
                    <a:pt x="39053" y="-227"/>
                    <a:pt x="54292" y="726"/>
                  </a:cubicBezTo>
                  <a:cubicBezTo>
                    <a:pt x="65722" y="1678"/>
                    <a:pt x="82867" y="-5942"/>
                    <a:pt x="84772" y="13108"/>
                  </a:cubicBezTo>
                  <a:cubicBezTo>
                    <a:pt x="86678" y="26443"/>
                    <a:pt x="89535" y="42636"/>
                    <a:pt x="77153" y="52161"/>
                  </a:cubicBezTo>
                  <a:cubicBezTo>
                    <a:pt x="63817" y="63590"/>
                    <a:pt x="50482" y="53113"/>
                    <a:pt x="39053" y="45493"/>
                  </a:cubicBezTo>
                  <a:cubicBezTo>
                    <a:pt x="25717" y="35968"/>
                    <a:pt x="11430" y="23586"/>
                    <a:pt x="0" y="726"/>
                  </a:cubicBezTo>
                  <a:close/>
                </a:path>
              </a:pathLst>
            </a:custGeom>
            <a:solidFill>
              <a:srgbClr val="8C593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6" name="Freeform: Shape 35"/>
            <p:cNvSpPr/>
            <p:nvPr/>
          </p:nvSpPr>
          <p:spPr>
            <a:xfrm>
              <a:off x="3556892" y="-5393248"/>
              <a:ext cx="72896" cy="58413"/>
            </a:xfrm>
            <a:custGeom>
              <a:avLst/>
              <a:gdLst>
                <a:gd name="connsiteX0" fmla="*/ 0 w 72896"/>
                <a:gd name="connsiteY0" fmla="*/ 39246 h 58413"/>
                <a:gd name="connsiteX1" fmla="*/ 37148 w 72896"/>
                <a:gd name="connsiteY1" fmla="*/ 13529 h 58413"/>
                <a:gd name="connsiteX2" fmla="*/ 66675 w 72896"/>
                <a:gd name="connsiteY2" fmla="*/ 4004 h 58413"/>
                <a:gd name="connsiteX3" fmla="*/ 70485 w 72896"/>
                <a:gd name="connsiteY3" fmla="*/ 41151 h 58413"/>
                <a:gd name="connsiteX4" fmla="*/ 42863 w 72896"/>
                <a:gd name="connsiteY4" fmla="*/ 58296 h 58413"/>
                <a:gd name="connsiteX5" fmla="*/ 0 w 72896"/>
                <a:gd name="connsiteY5" fmla="*/ 39246 h 5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96" h="58413">
                  <a:moveTo>
                    <a:pt x="0" y="39246"/>
                  </a:moveTo>
                  <a:cubicBezTo>
                    <a:pt x="9525" y="24959"/>
                    <a:pt x="24765" y="20196"/>
                    <a:pt x="37148" y="13529"/>
                  </a:cubicBezTo>
                  <a:cubicBezTo>
                    <a:pt x="46673" y="8766"/>
                    <a:pt x="56198" y="-7426"/>
                    <a:pt x="66675" y="4004"/>
                  </a:cubicBezTo>
                  <a:cubicBezTo>
                    <a:pt x="75248" y="12576"/>
                    <a:pt x="73343" y="28768"/>
                    <a:pt x="70485" y="41151"/>
                  </a:cubicBezTo>
                  <a:cubicBezTo>
                    <a:pt x="66675" y="54486"/>
                    <a:pt x="56198" y="59249"/>
                    <a:pt x="42863" y="58296"/>
                  </a:cubicBezTo>
                  <a:cubicBezTo>
                    <a:pt x="26670" y="58296"/>
                    <a:pt x="12383" y="52581"/>
                    <a:pt x="0" y="39246"/>
                  </a:cubicBezTo>
                  <a:close/>
                </a:path>
              </a:pathLst>
            </a:custGeom>
            <a:solidFill>
              <a:srgbClr val="EDD1B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7" name="Freeform: Shape 36"/>
            <p:cNvSpPr/>
            <p:nvPr/>
          </p:nvSpPr>
          <p:spPr>
            <a:xfrm>
              <a:off x="2914594" y="-5137293"/>
              <a:ext cx="70797" cy="49361"/>
            </a:xfrm>
            <a:custGeom>
              <a:avLst/>
              <a:gdLst>
                <a:gd name="connsiteX0" fmla="*/ 70798 w 70797"/>
                <a:gd name="connsiteY0" fmla="*/ 461 h 49361"/>
                <a:gd name="connsiteX1" fmla="*/ 37460 w 70797"/>
                <a:gd name="connsiteY1" fmla="*/ 38561 h 49361"/>
                <a:gd name="connsiteX2" fmla="*/ 6980 w 70797"/>
                <a:gd name="connsiteY2" fmla="*/ 44276 h 49361"/>
                <a:gd name="connsiteX3" fmla="*/ 313 w 70797"/>
                <a:gd name="connsiteY3" fmla="*/ 10938 h 49361"/>
                <a:gd name="connsiteX4" fmla="*/ 26030 w 70797"/>
                <a:gd name="connsiteY4" fmla="*/ 461 h 49361"/>
                <a:gd name="connsiteX5" fmla="*/ 70798 w 70797"/>
                <a:gd name="connsiteY5" fmla="*/ 461 h 4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97" h="49361">
                  <a:moveTo>
                    <a:pt x="70798" y="461"/>
                  </a:moveTo>
                  <a:cubicBezTo>
                    <a:pt x="62225" y="20463"/>
                    <a:pt x="49843" y="29988"/>
                    <a:pt x="37460" y="38561"/>
                  </a:cubicBezTo>
                  <a:cubicBezTo>
                    <a:pt x="28888" y="45228"/>
                    <a:pt x="16505" y="55706"/>
                    <a:pt x="6980" y="44276"/>
                  </a:cubicBezTo>
                  <a:cubicBezTo>
                    <a:pt x="313" y="36656"/>
                    <a:pt x="-640" y="22368"/>
                    <a:pt x="313" y="10938"/>
                  </a:cubicBezTo>
                  <a:cubicBezTo>
                    <a:pt x="2218" y="-3349"/>
                    <a:pt x="15553" y="461"/>
                    <a:pt x="26030" y="461"/>
                  </a:cubicBezTo>
                  <a:cubicBezTo>
                    <a:pt x="39365" y="-492"/>
                    <a:pt x="52700" y="461"/>
                    <a:pt x="70798" y="461"/>
                  </a:cubicBezTo>
                  <a:close/>
                </a:path>
              </a:pathLst>
            </a:custGeom>
            <a:solidFill>
              <a:srgbClr val="84553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8" name="Freeform: Shape 37"/>
            <p:cNvSpPr/>
            <p:nvPr/>
          </p:nvSpPr>
          <p:spPr>
            <a:xfrm>
              <a:off x="3536543" y="-5460120"/>
              <a:ext cx="76035" cy="55635"/>
            </a:xfrm>
            <a:custGeom>
              <a:avLst/>
              <a:gdLst>
                <a:gd name="connsiteX0" fmla="*/ 12729 w 76035"/>
                <a:gd name="connsiteY0" fmla="*/ 55635 h 55635"/>
                <a:gd name="connsiteX1" fmla="*/ 4156 w 76035"/>
                <a:gd name="connsiteY1" fmla="*/ 36585 h 55635"/>
                <a:gd name="connsiteX2" fmla="*/ 60354 w 76035"/>
                <a:gd name="connsiteY2" fmla="*/ 1343 h 55635"/>
                <a:gd name="connsiteX3" fmla="*/ 72736 w 76035"/>
                <a:gd name="connsiteY3" fmla="*/ 5152 h 55635"/>
                <a:gd name="connsiteX4" fmla="*/ 72736 w 76035"/>
                <a:gd name="connsiteY4" fmla="*/ 17535 h 55635"/>
                <a:gd name="connsiteX5" fmla="*/ 12729 w 76035"/>
                <a:gd name="connsiteY5" fmla="*/ 55635 h 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35" h="55635">
                  <a:moveTo>
                    <a:pt x="12729" y="55635"/>
                  </a:moveTo>
                  <a:cubicBezTo>
                    <a:pt x="-606" y="51825"/>
                    <a:pt x="-3464" y="42300"/>
                    <a:pt x="4156" y="36585"/>
                  </a:cubicBezTo>
                  <a:cubicBezTo>
                    <a:pt x="22254" y="23250"/>
                    <a:pt x="41304" y="12773"/>
                    <a:pt x="60354" y="1343"/>
                  </a:cubicBezTo>
                  <a:cubicBezTo>
                    <a:pt x="65116" y="-1515"/>
                    <a:pt x="69879" y="390"/>
                    <a:pt x="72736" y="5152"/>
                  </a:cubicBezTo>
                  <a:cubicBezTo>
                    <a:pt x="75594" y="8963"/>
                    <a:pt x="78451" y="14677"/>
                    <a:pt x="72736" y="17535"/>
                  </a:cubicBezTo>
                  <a:cubicBezTo>
                    <a:pt x="52734" y="30870"/>
                    <a:pt x="31779" y="43252"/>
                    <a:pt x="12729" y="55635"/>
                  </a:cubicBezTo>
                  <a:close/>
                </a:path>
              </a:pathLst>
            </a:custGeom>
            <a:solidFill>
              <a:srgbClr val="865431"/>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39" name="Freeform: Shape 38"/>
            <p:cNvSpPr/>
            <p:nvPr/>
          </p:nvSpPr>
          <p:spPr>
            <a:xfrm>
              <a:off x="2798290" y="-5574030"/>
              <a:ext cx="46370" cy="92392"/>
            </a:xfrm>
            <a:custGeom>
              <a:avLst/>
              <a:gdLst>
                <a:gd name="connsiteX0" fmla="*/ 42322 w 46370"/>
                <a:gd name="connsiteY0" fmla="*/ 0 h 92392"/>
                <a:gd name="connsiteX1" fmla="*/ 43274 w 46370"/>
                <a:gd name="connsiteY1" fmla="*/ 15240 h 92392"/>
                <a:gd name="connsiteX2" fmla="*/ 26129 w 46370"/>
                <a:gd name="connsiteY2" fmla="*/ 92393 h 92392"/>
                <a:gd name="connsiteX3" fmla="*/ 11842 w 46370"/>
                <a:gd name="connsiteY3" fmla="*/ 41910 h 92392"/>
                <a:gd name="connsiteX4" fmla="*/ 42322 w 46370"/>
                <a:gd name="connsiteY4" fmla="*/ 0 h 92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0" h="92392">
                  <a:moveTo>
                    <a:pt x="42322" y="0"/>
                  </a:moveTo>
                  <a:cubicBezTo>
                    <a:pt x="48037" y="4763"/>
                    <a:pt x="47084" y="9525"/>
                    <a:pt x="43274" y="15240"/>
                  </a:cubicBezTo>
                  <a:cubicBezTo>
                    <a:pt x="25177" y="38100"/>
                    <a:pt x="13747" y="62865"/>
                    <a:pt x="26129" y="92393"/>
                  </a:cubicBezTo>
                  <a:cubicBezTo>
                    <a:pt x="-2446" y="81915"/>
                    <a:pt x="-8161" y="66675"/>
                    <a:pt x="11842" y="41910"/>
                  </a:cubicBezTo>
                  <a:cubicBezTo>
                    <a:pt x="23272" y="28575"/>
                    <a:pt x="32797" y="13335"/>
                    <a:pt x="42322" y="0"/>
                  </a:cubicBezTo>
                  <a:close/>
                </a:path>
              </a:pathLst>
            </a:custGeom>
            <a:solidFill>
              <a:srgbClr val="AF8366"/>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0" name="Freeform: Shape 39"/>
            <p:cNvSpPr/>
            <p:nvPr/>
          </p:nvSpPr>
          <p:spPr>
            <a:xfrm>
              <a:off x="2765364" y="-5311140"/>
              <a:ext cx="45989" cy="45720"/>
            </a:xfrm>
            <a:custGeom>
              <a:avLst/>
              <a:gdLst>
                <a:gd name="connsiteX0" fmla="*/ 0 w 45989"/>
                <a:gd name="connsiteY0" fmla="*/ 45720 h 45720"/>
                <a:gd name="connsiteX1" fmla="*/ 34290 w 45989"/>
                <a:gd name="connsiteY1" fmla="*/ 0 h 45720"/>
                <a:gd name="connsiteX2" fmla="*/ 0 w 45989"/>
                <a:gd name="connsiteY2" fmla="*/ 45720 h 45720"/>
              </a:gdLst>
              <a:ahLst/>
              <a:cxnLst>
                <a:cxn ang="0">
                  <a:pos x="connsiteX0" y="connsiteY0"/>
                </a:cxn>
                <a:cxn ang="0">
                  <a:pos x="connsiteX1" y="connsiteY1"/>
                </a:cxn>
                <a:cxn ang="0">
                  <a:pos x="connsiteX2" y="connsiteY2"/>
                </a:cxn>
              </a:cxnLst>
              <a:rect l="l" t="t" r="r" b="b"/>
              <a:pathLst>
                <a:path w="45989" h="45720">
                  <a:moveTo>
                    <a:pt x="0" y="45720"/>
                  </a:moveTo>
                  <a:cubicBezTo>
                    <a:pt x="13335" y="27622"/>
                    <a:pt x="23813" y="14288"/>
                    <a:pt x="34290" y="0"/>
                  </a:cubicBezTo>
                  <a:cubicBezTo>
                    <a:pt x="55245" y="27622"/>
                    <a:pt x="50483" y="34290"/>
                    <a:pt x="0" y="45720"/>
                  </a:cubicBezTo>
                  <a:close/>
                </a:path>
              </a:pathLst>
            </a:custGeom>
            <a:solidFill>
              <a:srgbClr val="BC733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1" name="Freeform: Shape 40"/>
            <p:cNvSpPr/>
            <p:nvPr/>
          </p:nvSpPr>
          <p:spPr>
            <a:xfrm>
              <a:off x="3176844" y="-5615940"/>
              <a:ext cx="68580" cy="14595"/>
            </a:xfrm>
            <a:custGeom>
              <a:avLst/>
              <a:gdLst>
                <a:gd name="connsiteX0" fmla="*/ 68580 w 68580"/>
                <a:gd name="connsiteY0" fmla="*/ 0 h 14595"/>
                <a:gd name="connsiteX1" fmla="*/ 0 w 68580"/>
                <a:gd name="connsiteY1" fmla="*/ 0 h 14595"/>
                <a:gd name="connsiteX2" fmla="*/ 68580 w 68580"/>
                <a:gd name="connsiteY2" fmla="*/ 0 h 14595"/>
              </a:gdLst>
              <a:ahLst/>
              <a:cxnLst>
                <a:cxn ang="0">
                  <a:pos x="connsiteX0" y="connsiteY0"/>
                </a:cxn>
                <a:cxn ang="0">
                  <a:pos x="connsiteX1" y="connsiteY1"/>
                </a:cxn>
                <a:cxn ang="0">
                  <a:pos x="connsiteX2" y="connsiteY2"/>
                </a:cxn>
              </a:cxnLst>
              <a:rect l="l" t="t" r="r" b="b"/>
              <a:pathLst>
                <a:path w="68580" h="14595">
                  <a:moveTo>
                    <a:pt x="68580" y="0"/>
                  </a:moveTo>
                  <a:cubicBezTo>
                    <a:pt x="45720" y="24765"/>
                    <a:pt x="26670" y="13335"/>
                    <a:pt x="0" y="0"/>
                  </a:cubicBezTo>
                  <a:cubicBezTo>
                    <a:pt x="26670" y="0"/>
                    <a:pt x="45720" y="0"/>
                    <a:pt x="68580" y="0"/>
                  </a:cubicBezTo>
                  <a:close/>
                </a:path>
              </a:pathLst>
            </a:custGeom>
            <a:solidFill>
              <a:srgbClr val="99705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2" name="Freeform: Shape 41"/>
            <p:cNvSpPr/>
            <p:nvPr/>
          </p:nvSpPr>
          <p:spPr>
            <a:xfrm>
              <a:off x="2697592" y="-5482859"/>
              <a:ext cx="24909" cy="27059"/>
            </a:xfrm>
            <a:custGeom>
              <a:avLst/>
              <a:gdLst>
                <a:gd name="connsiteX0" fmla="*/ 24910 w 24909"/>
                <a:gd name="connsiteY0" fmla="*/ 14557 h 27059"/>
                <a:gd name="connsiteX1" fmla="*/ 11575 w 24909"/>
                <a:gd name="connsiteY1" fmla="*/ 26939 h 27059"/>
                <a:gd name="connsiteX2" fmla="*/ 145 w 24909"/>
                <a:gd name="connsiteY2" fmla="*/ 11699 h 27059"/>
                <a:gd name="connsiteX3" fmla="*/ 9670 w 24909"/>
                <a:gd name="connsiteY3" fmla="*/ 269 h 27059"/>
                <a:gd name="connsiteX4" fmla="*/ 24910 w 24909"/>
                <a:gd name="connsiteY4" fmla="*/ 14557 h 27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09" h="27059">
                  <a:moveTo>
                    <a:pt x="24910" y="14557"/>
                  </a:moveTo>
                  <a:cubicBezTo>
                    <a:pt x="23957" y="23129"/>
                    <a:pt x="19195" y="27891"/>
                    <a:pt x="11575" y="26939"/>
                  </a:cubicBezTo>
                  <a:cubicBezTo>
                    <a:pt x="3955" y="25987"/>
                    <a:pt x="2050" y="18366"/>
                    <a:pt x="145" y="11699"/>
                  </a:cubicBezTo>
                  <a:cubicBezTo>
                    <a:pt x="-808" y="5032"/>
                    <a:pt x="3002" y="1222"/>
                    <a:pt x="9670" y="269"/>
                  </a:cubicBezTo>
                  <a:cubicBezTo>
                    <a:pt x="20147" y="-1636"/>
                    <a:pt x="22052" y="6937"/>
                    <a:pt x="24910" y="14557"/>
                  </a:cubicBezTo>
                  <a:close/>
                </a:path>
              </a:pathLst>
            </a:custGeom>
            <a:solidFill>
              <a:srgbClr val="868687"/>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3" name="Freeform: Shape 42"/>
            <p:cNvSpPr/>
            <p:nvPr/>
          </p:nvSpPr>
          <p:spPr>
            <a:xfrm>
              <a:off x="2814682" y="-6025785"/>
              <a:ext cx="740845" cy="229121"/>
            </a:xfrm>
            <a:custGeom>
              <a:avLst/>
              <a:gdLst>
                <a:gd name="connsiteX0" fmla="*/ 17358 w 740845"/>
                <a:gd name="connsiteY0" fmla="*/ 162195 h 229121"/>
                <a:gd name="connsiteX1" fmla="*/ 4023 w 740845"/>
                <a:gd name="connsiteY1" fmla="*/ 70755 h 229121"/>
                <a:gd name="connsiteX2" fmla="*/ 64983 w 740845"/>
                <a:gd name="connsiteY2" fmla="*/ 28845 h 229121"/>
                <a:gd name="connsiteX3" fmla="*/ 44981 w 740845"/>
                <a:gd name="connsiteY3" fmla="*/ 52658 h 229121"/>
                <a:gd name="connsiteX4" fmla="*/ 50695 w 740845"/>
                <a:gd name="connsiteY4" fmla="*/ 104093 h 229121"/>
                <a:gd name="connsiteX5" fmla="*/ 94511 w 740845"/>
                <a:gd name="connsiteY5" fmla="*/ 98378 h 229121"/>
                <a:gd name="connsiteX6" fmla="*/ 149756 w 740845"/>
                <a:gd name="connsiteY6" fmla="*/ 49800 h 229121"/>
                <a:gd name="connsiteX7" fmla="*/ 337398 w 740845"/>
                <a:gd name="connsiteY7" fmla="*/ 7890 h 229121"/>
                <a:gd name="connsiteX8" fmla="*/ 403120 w 740845"/>
                <a:gd name="connsiteY8" fmla="*/ 7890 h 229121"/>
                <a:gd name="connsiteX9" fmla="*/ 605050 w 740845"/>
                <a:gd name="connsiteY9" fmla="*/ 60278 h 229121"/>
                <a:gd name="connsiteX10" fmla="*/ 646960 w 740845"/>
                <a:gd name="connsiteY10" fmla="*/ 98378 h 229121"/>
                <a:gd name="connsiteX11" fmla="*/ 692681 w 740845"/>
                <a:gd name="connsiteY11" fmla="*/ 103140 h 229121"/>
                <a:gd name="connsiteX12" fmla="*/ 695538 w 740845"/>
                <a:gd name="connsiteY12" fmla="*/ 51705 h 229121"/>
                <a:gd name="connsiteX13" fmla="*/ 676488 w 740845"/>
                <a:gd name="connsiteY13" fmla="*/ 30750 h 229121"/>
                <a:gd name="connsiteX14" fmla="*/ 738400 w 740845"/>
                <a:gd name="connsiteY14" fmla="*/ 75518 h 229121"/>
                <a:gd name="connsiteX15" fmla="*/ 728875 w 740845"/>
                <a:gd name="connsiteY15" fmla="*/ 154575 h 229121"/>
                <a:gd name="connsiteX16" fmla="*/ 618385 w 740845"/>
                <a:gd name="connsiteY16" fmla="*/ 226965 h 229121"/>
                <a:gd name="connsiteX17" fmla="*/ 414550 w 740845"/>
                <a:gd name="connsiteY17" fmla="*/ 177435 h 229121"/>
                <a:gd name="connsiteX18" fmla="*/ 327873 w 740845"/>
                <a:gd name="connsiteY18" fmla="*/ 178388 h 229121"/>
                <a:gd name="connsiteX19" fmla="*/ 134515 w 740845"/>
                <a:gd name="connsiteY19" fmla="*/ 226965 h 229121"/>
                <a:gd name="connsiteX20" fmla="*/ 17358 w 740845"/>
                <a:gd name="connsiteY20" fmla="*/ 162195 h 22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0845" h="229121">
                  <a:moveTo>
                    <a:pt x="17358" y="162195"/>
                  </a:moveTo>
                  <a:cubicBezTo>
                    <a:pt x="3070" y="132668"/>
                    <a:pt x="-5502" y="103140"/>
                    <a:pt x="4023" y="70755"/>
                  </a:cubicBezTo>
                  <a:cubicBezTo>
                    <a:pt x="12595" y="41228"/>
                    <a:pt x="28788" y="24083"/>
                    <a:pt x="64983" y="28845"/>
                  </a:cubicBezTo>
                  <a:cubicBezTo>
                    <a:pt x="57363" y="37418"/>
                    <a:pt x="49743" y="44085"/>
                    <a:pt x="44981" y="52658"/>
                  </a:cubicBezTo>
                  <a:cubicBezTo>
                    <a:pt x="34503" y="70755"/>
                    <a:pt x="35456" y="88853"/>
                    <a:pt x="50695" y="104093"/>
                  </a:cubicBezTo>
                  <a:cubicBezTo>
                    <a:pt x="66888" y="119333"/>
                    <a:pt x="81175" y="108855"/>
                    <a:pt x="94511" y="98378"/>
                  </a:cubicBezTo>
                  <a:cubicBezTo>
                    <a:pt x="113561" y="82185"/>
                    <a:pt x="130706" y="65040"/>
                    <a:pt x="149756" y="49800"/>
                  </a:cubicBezTo>
                  <a:cubicBezTo>
                    <a:pt x="205000" y="5033"/>
                    <a:pt x="267865" y="-11160"/>
                    <a:pt x="337398" y="7890"/>
                  </a:cubicBezTo>
                  <a:cubicBezTo>
                    <a:pt x="359306" y="13605"/>
                    <a:pt x="380261" y="14558"/>
                    <a:pt x="403120" y="7890"/>
                  </a:cubicBezTo>
                  <a:cubicBezTo>
                    <a:pt x="479320" y="-13065"/>
                    <a:pt x="545995" y="8843"/>
                    <a:pt x="605050" y="60278"/>
                  </a:cubicBezTo>
                  <a:cubicBezTo>
                    <a:pt x="619338" y="72660"/>
                    <a:pt x="632673" y="85995"/>
                    <a:pt x="646960" y="98378"/>
                  </a:cubicBezTo>
                  <a:cubicBezTo>
                    <a:pt x="661248" y="110760"/>
                    <a:pt x="676488" y="121238"/>
                    <a:pt x="692681" y="103140"/>
                  </a:cubicBezTo>
                  <a:cubicBezTo>
                    <a:pt x="706968" y="87900"/>
                    <a:pt x="706968" y="68850"/>
                    <a:pt x="695538" y="51705"/>
                  </a:cubicBezTo>
                  <a:cubicBezTo>
                    <a:pt x="690775" y="44085"/>
                    <a:pt x="683156" y="38370"/>
                    <a:pt x="676488" y="30750"/>
                  </a:cubicBezTo>
                  <a:cubicBezTo>
                    <a:pt x="714588" y="27893"/>
                    <a:pt x="730781" y="40275"/>
                    <a:pt x="738400" y="75518"/>
                  </a:cubicBezTo>
                  <a:cubicBezTo>
                    <a:pt x="744116" y="103140"/>
                    <a:pt x="739353" y="128858"/>
                    <a:pt x="728875" y="154575"/>
                  </a:cubicBezTo>
                  <a:cubicBezTo>
                    <a:pt x="708873" y="205058"/>
                    <a:pt x="666963" y="222203"/>
                    <a:pt x="618385" y="226965"/>
                  </a:cubicBezTo>
                  <a:cubicBezTo>
                    <a:pt x="545043" y="234585"/>
                    <a:pt x="474558" y="220298"/>
                    <a:pt x="414550" y="177435"/>
                  </a:cubicBezTo>
                  <a:cubicBezTo>
                    <a:pt x="382165" y="154575"/>
                    <a:pt x="358353" y="156480"/>
                    <a:pt x="327873" y="178388"/>
                  </a:cubicBezTo>
                  <a:cubicBezTo>
                    <a:pt x="270723" y="218393"/>
                    <a:pt x="205000" y="235538"/>
                    <a:pt x="134515" y="226965"/>
                  </a:cubicBezTo>
                  <a:cubicBezTo>
                    <a:pt x="86890" y="221250"/>
                    <a:pt x="39265" y="214583"/>
                    <a:pt x="17358" y="162195"/>
                  </a:cubicBezTo>
                  <a:close/>
                </a:path>
              </a:pathLst>
            </a:custGeom>
            <a:solidFill>
              <a:srgbClr val="000000"/>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4" name="Freeform: Shape 43"/>
            <p:cNvSpPr/>
            <p:nvPr/>
          </p:nvSpPr>
          <p:spPr>
            <a:xfrm>
              <a:off x="2572960" y="-6321742"/>
              <a:ext cx="295275" cy="294322"/>
            </a:xfrm>
            <a:custGeom>
              <a:avLst/>
              <a:gdLst>
                <a:gd name="connsiteX0" fmla="*/ 148590 w 295275"/>
                <a:gd name="connsiteY0" fmla="*/ 0 h 294322"/>
                <a:gd name="connsiteX1" fmla="*/ 295275 w 295275"/>
                <a:gd name="connsiteY1" fmla="*/ 148590 h 294322"/>
                <a:gd name="connsiteX2" fmla="*/ 145733 w 295275"/>
                <a:gd name="connsiteY2" fmla="*/ 294323 h 294322"/>
                <a:gd name="connsiteX3" fmla="*/ 0 w 295275"/>
                <a:gd name="connsiteY3" fmla="*/ 146685 h 294322"/>
                <a:gd name="connsiteX4" fmla="*/ 148590 w 295275"/>
                <a:gd name="connsiteY4" fmla="*/ 0 h 29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5" h="294322">
                  <a:moveTo>
                    <a:pt x="148590" y="0"/>
                  </a:moveTo>
                  <a:cubicBezTo>
                    <a:pt x="230505" y="0"/>
                    <a:pt x="295275" y="65722"/>
                    <a:pt x="295275" y="148590"/>
                  </a:cubicBezTo>
                  <a:cubicBezTo>
                    <a:pt x="294322" y="229552"/>
                    <a:pt x="227647" y="294323"/>
                    <a:pt x="145733" y="294323"/>
                  </a:cubicBezTo>
                  <a:cubicBezTo>
                    <a:pt x="66675" y="292417"/>
                    <a:pt x="0" y="225742"/>
                    <a:pt x="0" y="146685"/>
                  </a:cubicBezTo>
                  <a:cubicBezTo>
                    <a:pt x="0" y="64770"/>
                    <a:pt x="65722" y="0"/>
                    <a:pt x="148590" y="0"/>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5" name="Freeform: Shape 44"/>
            <p:cNvSpPr/>
            <p:nvPr/>
          </p:nvSpPr>
          <p:spPr>
            <a:xfrm>
              <a:off x="3502590" y="-6321752"/>
              <a:ext cx="294332" cy="293390"/>
            </a:xfrm>
            <a:custGeom>
              <a:avLst/>
              <a:gdLst>
                <a:gd name="connsiteX0" fmla="*/ 148600 w 294332"/>
                <a:gd name="connsiteY0" fmla="*/ 11 h 293390"/>
                <a:gd name="connsiteX1" fmla="*/ 294332 w 294332"/>
                <a:gd name="connsiteY1" fmla="*/ 145743 h 293390"/>
                <a:gd name="connsiteX2" fmla="*/ 146695 w 294332"/>
                <a:gd name="connsiteY2" fmla="*/ 293381 h 293390"/>
                <a:gd name="connsiteX3" fmla="*/ 10 w 294332"/>
                <a:gd name="connsiteY3" fmla="*/ 144791 h 293390"/>
                <a:gd name="connsiteX4" fmla="*/ 148600 w 294332"/>
                <a:gd name="connsiteY4" fmla="*/ 11 h 29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32" h="293390">
                  <a:moveTo>
                    <a:pt x="148600" y="11"/>
                  </a:moveTo>
                  <a:cubicBezTo>
                    <a:pt x="228610" y="11"/>
                    <a:pt x="294332" y="65733"/>
                    <a:pt x="294332" y="145743"/>
                  </a:cubicBezTo>
                  <a:cubicBezTo>
                    <a:pt x="294332" y="226706"/>
                    <a:pt x="228610" y="293381"/>
                    <a:pt x="146695" y="293381"/>
                  </a:cubicBezTo>
                  <a:cubicBezTo>
                    <a:pt x="66685" y="294333"/>
                    <a:pt x="-943" y="226706"/>
                    <a:pt x="10" y="144791"/>
                  </a:cubicBezTo>
                  <a:cubicBezTo>
                    <a:pt x="10" y="62875"/>
                    <a:pt x="65732" y="-942"/>
                    <a:pt x="148600" y="11"/>
                  </a:cubicBezTo>
                  <a:close/>
                </a:path>
              </a:pathLst>
            </a:custGeom>
            <a:solidFill>
              <a:srgbClr val="0101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6" name="Freeform: Shape 45"/>
            <p:cNvSpPr/>
            <p:nvPr/>
          </p:nvSpPr>
          <p:spPr>
            <a:xfrm>
              <a:off x="2828386" y="-5881697"/>
              <a:ext cx="721199" cy="105719"/>
            </a:xfrm>
            <a:custGeom>
              <a:avLst/>
              <a:gdLst>
                <a:gd name="connsiteX0" fmla="*/ 3653 w 721199"/>
                <a:gd name="connsiteY0" fmla="*/ 18107 h 105719"/>
                <a:gd name="connsiteX1" fmla="*/ 228443 w 721199"/>
                <a:gd name="connsiteY1" fmla="*/ 63828 h 105719"/>
                <a:gd name="connsiteX2" fmla="*/ 327503 w 721199"/>
                <a:gd name="connsiteY2" fmla="*/ 13345 h 105719"/>
                <a:gd name="connsiteX3" fmla="*/ 383701 w 721199"/>
                <a:gd name="connsiteY3" fmla="*/ 12392 h 105719"/>
                <a:gd name="connsiteX4" fmla="*/ 573248 w 721199"/>
                <a:gd name="connsiteY4" fmla="*/ 76210 h 105719"/>
                <a:gd name="connsiteX5" fmla="*/ 713266 w 721199"/>
                <a:gd name="connsiteY5" fmla="*/ 10487 h 105719"/>
                <a:gd name="connsiteX6" fmla="*/ 709456 w 721199"/>
                <a:gd name="connsiteY6" fmla="*/ 46682 h 105719"/>
                <a:gd name="connsiteX7" fmla="*/ 612301 w 721199"/>
                <a:gd name="connsiteY7" fmla="*/ 103832 h 105719"/>
                <a:gd name="connsiteX8" fmla="*/ 377986 w 721199"/>
                <a:gd name="connsiteY8" fmla="*/ 40015 h 105719"/>
                <a:gd name="connsiteX9" fmla="*/ 324646 w 721199"/>
                <a:gd name="connsiteY9" fmla="*/ 44778 h 105719"/>
                <a:gd name="connsiteX10" fmla="*/ 27466 w 721199"/>
                <a:gd name="connsiteY10" fmla="*/ 69542 h 105719"/>
                <a:gd name="connsiteX11" fmla="*/ 3653 w 721199"/>
                <a:gd name="connsiteY11" fmla="*/ 18107 h 10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199" h="105719">
                  <a:moveTo>
                    <a:pt x="3653" y="18107"/>
                  </a:moveTo>
                  <a:cubicBezTo>
                    <a:pt x="67471" y="87640"/>
                    <a:pt x="146528" y="82878"/>
                    <a:pt x="228443" y="63828"/>
                  </a:cubicBezTo>
                  <a:cubicBezTo>
                    <a:pt x="265591" y="55255"/>
                    <a:pt x="298928" y="37157"/>
                    <a:pt x="327503" y="13345"/>
                  </a:cubicBezTo>
                  <a:cubicBezTo>
                    <a:pt x="347506" y="-3800"/>
                    <a:pt x="360841" y="-4753"/>
                    <a:pt x="383701" y="12392"/>
                  </a:cubicBezTo>
                  <a:cubicBezTo>
                    <a:pt x="438946" y="55255"/>
                    <a:pt x="502764" y="75257"/>
                    <a:pt x="573248" y="76210"/>
                  </a:cubicBezTo>
                  <a:cubicBezTo>
                    <a:pt x="631351" y="77162"/>
                    <a:pt x="678976" y="58112"/>
                    <a:pt x="713266" y="10487"/>
                  </a:cubicBezTo>
                  <a:cubicBezTo>
                    <a:pt x="729458" y="23822"/>
                    <a:pt x="717076" y="40015"/>
                    <a:pt x="709456" y="46682"/>
                  </a:cubicBezTo>
                  <a:cubicBezTo>
                    <a:pt x="681833" y="71447"/>
                    <a:pt x="655164" y="100975"/>
                    <a:pt x="612301" y="103832"/>
                  </a:cubicBezTo>
                  <a:cubicBezTo>
                    <a:pt x="526576" y="108595"/>
                    <a:pt x="446566" y="95260"/>
                    <a:pt x="377986" y="40015"/>
                  </a:cubicBezTo>
                  <a:cubicBezTo>
                    <a:pt x="357031" y="23822"/>
                    <a:pt x="344648" y="27632"/>
                    <a:pt x="324646" y="44778"/>
                  </a:cubicBezTo>
                  <a:cubicBezTo>
                    <a:pt x="247493" y="110500"/>
                    <a:pt x="102713" y="129550"/>
                    <a:pt x="27466" y="69542"/>
                  </a:cubicBezTo>
                  <a:cubicBezTo>
                    <a:pt x="13178" y="56207"/>
                    <a:pt x="-8729" y="45730"/>
                    <a:pt x="3653" y="18107"/>
                  </a:cubicBezTo>
                  <a:close/>
                </a:path>
              </a:pathLst>
            </a:custGeom>
            <a:solidFill>
              <a:srgbClr val="EEBFA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7" name="Freeform: Shape 46"/>
            <p:cNvSpPr/>
            <p:nvPr/>
          </p:nvSpPr>
          <p:spPr>
            <a:xfrm>
              <a:off x="3631458" y="-6012180"/>
              <a:ext cx="151503" cy="84518"/>
            </a:xfrm>
            <a:custGeom>
              <a:avLst/>
              <a:gdLst>
                <a:gd name="connsiteX0" fmla="*/ 46402 w 151503"/>
                <a:gd name="connsiteY0" fmla="*/ 0 h 84518"/>
                <a:gd name="connsiteX1" fmla="*/ 137842 w 151503"/>
                <a:gd name="connsiteY1" fmla="*/ 39053 h 84518"/>
                <a:gd name="connsiteX2" fmla="*/ 150224 w 151503"/>
                <a:gd name="connsiteY2" fmla="*/ 65723 h 84518"/>
                <a:gd name="connsiteX3" fmla="*/ 121649 w 151503"/>
                <a:gd name="connsiteY3" fmla="*/ 83820 h 84518"/>
                <a:gd name="connsiteX4" fmla="*/ 4492 w 151503"/>
                <a:gd name="connsiteY4" fmla="*/ 32385 h 84518"/>
                <a:gd name="connsiteX5" fmla="*/ 15922 w 151503"/>
                <a:gd name="connsiteY5" fmla="*/ 2858 h 84518"/>
                <a:gd name="connsiteX6" fmla="*/ 46402 w 151503"/>
                <a:gd name="connsiteY6" fmla="*/ 0 h 8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503" h="84518">
                  <a:moveTo>
                    <a:pt x="46402" y="0"/>
                  </a:moveTo>
                  <a:cubicBezTo>
                    <a:pt x="81645" y="2858"/>
                    <a:pt x="113077" y="14288"/>
                    <a:pt x="137842" y="39053"/>
                  </a:cubicBezTo>
                  <a:cubicBezTo>
                    <a:pt x="145462" y="46673"/>
                    <a:pt x="154987" y="54293"/>
                    <a:pt x="150224" y="65723"/>
                  </a:cubicBezTo>
                  <a:cubicBezTo>
                    <a:pt x="145462" y="78105"/>
                    <a:pt x="134032" y="81915"/>
                    <a:pt x="121649" y="83820"/>
                  </a:cubicBezTo>
                  <a:cubicBezTo>
                    <a:pt x="90217" y="89535"/>
                    <a:pt x="21637" y="59055"/>
                    <a:pt x="4492" y="32385"/>
                  </a:cubicBezTo>
                  <a:cubicBezTo>
                    <a:pt x="-5986" y="16193"/>
                    <a:pt x="3539" y="7620"/>
                    <a:pt x="15922" y="2858"/>
                  </a:cubicBezTo>
                  <a:cubicBezTo>
                    <a:pt x="24495" y="-952"/>
                    <a:pt x="35924" y="953"/>
                    <a:pt x="4640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8" name="Freeform: Shape 47"/>
            <p:cNvSpPr/>
            <p:nvPr/>
          </p:nvSpPr>
          <p:spPr>
            <a:xfrm>
              <a:off x="2587855" y="-6012180"/>
              <a:ext cx="146910" cy="84280"/>
            </a:xfrm>
            <a:custGeom>
              <a:avLst/>
              <a:gdLst>
                <a:gd name="connsiteX0" fmla="*/ 106072 w 146910"/>
                <a:gd name="connsiteY0" fmla="*/ 0 h 84280"/>
                <a:gd name="connsiteX1" fmla="*/ 145125 w 146910"/>
                <a:gd name="connsiteY1" fmla="*/ 13335 h 84280"/>
                <a:gd name="connsiteX2" fmla="*/ 127027 w 146910"/>
                <a:gd name="connsiteY2" fmla="*/ 51435 h 84280"/>
                <a:gd name="connsiteX3" fmla="*/ 39397 w 146910"/>
                <a:gd name="connsiteY3" fmla="*/ 83820 h 84280"/>
                <a:gd name="connsiteX4" fmla="*/ 2250 w 146910"/>
                <a:gd name="connsiteY4" fmla="*/ 68580 h 84280"/>
                <a:gd name="connsiteX5" fmla="*/ 18442 w 146910"/>
                <a:gd name="connsiteY5" fmla="*/ 33338 h 84280"/>
                <a:gd name="connsiteX6" fmla="*/ 106072 w 146910"/>
                <a:gd name="connsiteY6" fmla="*/ 0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10" h="84280">
                  <a:moveTo>
                    <a:pt x="106072" y="0"/>
                  </a:moveTo>
                  <a:cubicBezTo>
                    <a:pt x="122265" y="953"/>
                    <a:pt x="138457" y="-3810"/>
                    <a:pt x="145125" y="13335"/>
                  </a:cubicBezTo>
                  <a:cubicBezTo>
                    <a:pt x="151792" y="31433"/>
                    <a:pt x="138457" y="41910"/>
                    <a:pt x="127027" y="51435"/>
                  </a:cubicBezTo>
                  <a:cubicBezTo>
                    <a:pt x="101310" y="72390"/>
                    <a:pt x="70830" y="80010"/>
                    <a:pt x="39397" y="83820"/>
                  </a:cubicBezTo>
                  <a:cubicBezTo>
                    <a:pt x="25110" y="85725"/>
                    <a:pt x="8917" y="81915"/>
                    <a:pt x="2250" y="68580"/>
                  </a:cubicBezTo>
                  <a:cubicBezTo>
                    <a:pt x="-5370" y="53340"/>
                    <a:pt x="7965" y="41910"/>
                    <a:pt x="18442" y="33338"/>
                  </a:cubicBezTo>
                  <a:cubicBezTo>
                    <a:pt x="44160" y="11430"/>
                    <a:pt x="74640" y="953"/>
                    <a:pt x="106072" y="0"/>
                  </a:cubicBezTo>
                  <a:close/>
                </a:path>
              </a:pathLst>
            </a:custGeom>
            <a:solidFill>
              <a:srgbClr val="DA8A9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49" name="Freeform: Shape 48"/>
            <p:cNvSpPr/>
            <p:nvPr/>
          </p:nvSpPr>
          <p:spPr>
            <a:xfrm>
              <a:off x="2466280" y="-7486625"/>
              <a:ext cx="1436370" cy="461000"/>
            </a:xfrm>
            <a:custGeom>
              <a:avLst/>
              <a:gdLst>
                <a:gd name="connsiteX0" fmla="*/ 0 w 1436370"/>
                <a:gd name="connsiteY0" fmla="*/ 340018 h 461000"/>
                <a:gd name="connsiteX1" fmla="*/ 33338 w 1436370"/>
                <a:gd name="connsiteY1" fmla="*/ 272391 h 461000"/>
                <a:gd name="connsiteX2" fmla="*/ 196215 w 1436370"/>
                <a:gd name="connsiteY2" fmla="*/ 47601 h 461000"/>
                <a:gd name="connsiteX3" fmla="*/ 426720 w 1436370"/>
                <a:gd name="connsiteY3" fmla="*/ 37123 h 461000"/>
                <a:gd name="connsiteX4" fmla="*/ 606743 w 1436370"/>
                <a:gd name="connsiteY4" fmla="*/ 131421 h 461000"/>
                <a:gd name="connsiteX5" fmla="*/ 922972 w 1436370"/>
                <a:gd name="connsiteY5" fmla="*/ 88558 h 461000"/>
                <a:gd name="connsiteX6" fmla="*/ 1010602 w 1436370"/>
                <a:gd name="connsiteY6" fmla="*/ 36171 h 461000"/>
                <a:gd name="connsiteX7" fmla="*/ 1273493 w 1436370"/>
                <a:gd name="connsiteY7" fmla="*/ 76176 h 461000"/>
                <a:gd name="connsiteX8" fmla="*/ 1414462 w 1436370"/>
                <a:gd name="connsiteY8" fmla="*/ 307633 h 461000"/>
                <a:gd name="connsiteX9" fmla="*/ 1436370 w 1436370"/>
                <a:gd name="connsiteY9" fmla="*/ 339066 h 461000"/>
                <a:gd name="connsiteX10" fmla="*/ 1261110 w 1436370"/>
                <a:gd name="connsiteY10" fmla="*/ 395263 h 461000"/>
                <a:gd name="connsiteX11" fmla="*/ 941070 w 1436370"/>
                <a:gd name="connsiteY11" fmla="*/ 450508 h 461000"/>
                <a:gd name="connsiteX12" fmla="*/ 552450 w 1436370"/>
                <a:gd name="connsiteY12" fmla="*/ 454318 h 461000"/>
                <a:gd name="connsiteX13" fmla="*/ 186690 w 1436370"/>
                <a:gd name="connsiteY13" fmla="*/ 396216 h 461000"/>
                <a:gd name="connsiteX14" fmla="*/ 0 w 1436370"/>
                <a:gd name="connsiteY14" fmla="*/ 340018 h 4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6370" h="461000">
                  <a:moveTo>
                    <a:pt x="0" y="340018"/>
                  </a:moveTo>
                  <a:cubicBezTo>
                    <a:pt x="21908" y="322873"/>
                    <a:pt x="23813" y="296203"/>
                    <a:pt x="33338" y="272391"/>
                  </a:cubicBezTo>
                  <a:cubicBezTo>
                    <a:pt x="68580" y="183808"/>
                    <a:pt x="118110" y="105703"/>
                    <a:pt x="196215" y="47601"/>
                  </a:cubicBezTo>
                  <a:cubicBezTo>
                    <a:pt x="277177" y="-11454"/>
                    <a:pt x="341947" y="-14312"/>
                    <a:pt x="426720" y="37123"/>
                  </a:cubicBezTo>
                  <a:cubicBezTo>
                    <a:pt x="484822" y="72366"/>
                    <a:pt x="541020" y="108561"/>
                    <a:pt x="606743" y="131421"/>
                  </a:cubicBezTo>
                  <a:cubicBezTo>
                    <a:pt x="720090" y="170473"/>
                    <a:pt x="822960" y="145708"/>
                    <a:pt x="922972" y="88558"/>
                  </a:cubicBezTo>
                  <a:cubicBezTo>
                    <a:pt x="952500" y="71413"/>
                    <a:pt x="981075" y="53316"/>
                    <a:pt x="1010602" y="36171"/>
                  </a:cubicBezTo>
                  <a:cubicBezTo>
                    <a:pt x="1119187" y="-28599"/>
                    <a:pt x="1184910" y="-977"/>
                    <a:pt x="1273493" y="76176"/>
                  </a:cubicBezTo>
                  <a:cubicBezTo>
                    <a:pt x="1343977" y="138088"/>
                    <a:pt x="1383030" y="220956"/>
                    <a:pt x="1414462" y="307633"/>
                  </a:cubicBezTo>
                  <a:cubicBezTo>
                    <a:pt x="1419225" y="320016"/>
                    <a:pt x="1417320" y="337161"/>
                    <a:pt x="1436370" y="339066"/>
                  </a:cubicBezTo>
                  <a:cubicBezTo>
                    <a:pt x="1381125" y="368593"/>
                    <a:pt x="1320165" y="379071"/>
                    <a:pt x="1261110" y="395263"/>
                  </a:cubicBezTo>
                  <a:cubicBezTo>
                    <a:pt x="1156335" y="424791"/>
                    <a:pt x="1048702" y="438126"/>
                    <a:pt x="941070" y="450508"/>
                  </a:cubicBezTo>
                  <a:cubicBezTo>
                    <a:pt x="811530" y="464796"/>
                    <a:pt x="681990" y="462891"/>
                    <a:pt x="552450" y="454318"/>
                  </a:cubicBezTo>
                  <a:cubicBezTo>
                    <a:pt x="428625" y="445746"/>
                    <a:pt x="306705" y="426696"/>
                    <a:pt x="186690" y="396216"/>
                  </a:cubicBezTo>
                  <a:cubicBezTo>
                    <a:pt x="123825" y="380976"/>
                    <a:pt x="60008" y="366688"/>
                    <a:pt x="0" y="340018"/>
                  </a:cubicBezTo>
                  <a:close/>
                </a:path>
              </a:pathLst>
            </a:custGeom>
            <a:solidFill>
              <a:srgbClr val="945F3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0" name="Freeform: Shape 49"/>
            <p:cNvSpPr/>
            <p:nvPr/>
          </p:nvSpPr>
          <p:spPr>
            <a:xfrm>
              <a:off x="3271094" y="-5384530"/>
              <a:ext cx="74342" cy="70532"/>
            </a:xfrm>
            <a:custGeom>
              <a:avLst/>
              <a:gdLst>
                <a:gd name="connsiteX0" fmla="*/ 74343 w 74342"/>
                <a:gd name="connsiteY0" fmla="*/ 35290 h 70532"/>
                <a:gd name="connsiteX1" fmla="*/ 37195 w 74342"/>
                <a:gd name="connsiteY1" fmla="*/ 70533 h 70532"/>
                <a:gd name="connsiteX2" fmla="*/ 48 w 74342"/>
                <a:gd name="connsiteY2" fmla="*/ 33385 h 70532"/>
                <a:gd name="connsiteX3" fmla="*/ 37195 w 74342"/>
                <a:gd name="connsiteY3" fmla="*/ 48 h 70532"/>
                <a:gd name="connsiteX4" fmla="*/ 74343 w 74342"/>
                <a:gd name="connsiteY4" fmla="*/ 35290 h 70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42" h="70532">
                  <a:moveTo>
                    <a:pt x="74343" y="35290"/>
                  </a:moveTo>
                  <a:cubicBezTo>
                    <a:pt x="69580" y="55293"/>
                    <a:pt x="60055" y="70533"/>
                    <a:pt x="37195" y="70533"/>
                  </a:cubicBezTo>
                  <a:cubicBezTo>
                    <a:pt x="12430" y="70533"/>
                    <a:pt x="-905" y="55293"/>
                    <a:pt x="48" y="33385"/>
                  </a:cubicBezTo>
                  <a:cubicBezTo>
                    <a:pt x="1000" y="12430"/>
                    <a:pt x="15288" y="-905"/>
                    <a:pt x="37195" y="48"/>
                  </a:cubicBezTo>
                  <a:cubicBezTo>
                    <a:pt x="60055" y="48"/>
                    <a:pt x="69580" y="15288"/>
                    <a:pt x="74343" y="35290"/>
                  </a:cubicBezTo>
                  <a:close/>
                </a:path>
              </a:pathLst>
            </a:custGeom>
            <a:solidFill>
              <a:srgbClr val="0B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1" name="Freeform: Shape 50"/>
            <p:cNvSpPr/>
            <p:nvPr/>
          </p:nvSpPr>
          <p:spPr>
            <a:xfrm>
              <a:off x="3156842" y="-5385368"/>
              <a:ext cx="76186" cy="72856"/>
            </a:xfrm>
            <a:custGeom>
              <a:avLst/>
              <a:gdLst>
                <a:gd name="connsiteX0" fmla="*/ 0 w 76186"/>
                <a:gd name="connsiteY0" fmla="*/ 36129 h 72856"/>
                <a:gd name="connsiteX1" fmla="*/ 6667 w 76186"/>
                <a:gd name="connsiteY1" fmla="*/ 14221 h 72856"/>
                <a:gd name="connsiteX2" fmla="*/ 31433 w 76186"/>
                <a:gd name="connsiteY2" fmla="*/ 886 h 72856"/>
                <a:gd name="connsiteX3" fmla="*/ 73342 w 76186"/>
                <a:gd name="connsiteY3" fmla="*/ 24699 h 72856"/>
                <a:gd name="connsiteX4" fmla="*/ 58102 w 76186"/>
                <a:gd name="connsiteY4" fmla="*/ 66609 h 72856"/>
                <a:gd name="connsiteX5" fmla="*/ 13335 w 76186"/>
                <a:gd name="connsiteY5" fmla="*/ 60894 h 72856"/>
                <a:gd name="connsiteX6" fmla="*/ 0 w 76186"/>
                <a:gd name="connsiteY6" fmla="*/ 36129 h 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6" h="72856">
                  <a:moveTo>
                    <a:pt x="0" y="36129"/>
                  </a:moveTo>
                  <a:cubicBezTo>
                    <a:pt x="1905" y="28509"/>
                    <a:pt x="4763" y="21841"/>
                    <a:pt x="6667" y="14221"/>
                  </a:cubicBezTo>
                  <a:cubicBezTo>
                    <a:pt x="15240" y="9459"/>
                    <a:pt x="22860" y="2791"/>
                    <a:pt x="31433" y="886"/>
                  </a:cubicBezTo>
                  <a:cubicBezTo>
                    <a:pt x="51435" y="-2924"/>
                    <a:pt x="65722" y="5649"/>
                    <a:pt x="73342" y="24699"/>
                  </a:cubicBezTo>
                  <a:cubicBezTo>
                    <a:pt x="80963" y="43749"/>
                    <a:pt x="72390" y="57084"/>
                    <a:pt x="58102" y="66609"/>
                  </a:cubicBezTo>
                  <a:cubicBezTo>
                    <a:pt x="42863" y="76134"/>
                    <a:pt x="25717" y="75181"/>
                    <a:pt x="13335" y="60894"/>
                  </a:cubicBezTo>
                  <a:cubicBezTo>
                    <a:pt x="6667" y="53274"/>
                    <a:pt x="3810" y="44701"/>
                    <a:pt x="0" y="36129"/>
                  </a:cubicBezTo>
                  <a:close/>
                </a:path>
              </a:pathLst>
            </a:custGeom>
            <a:solidFill>
              <a:srgbClr val="0A06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2" name="Freeform: Shape 51"/>
            <p:cNvSpPr/>
            <p:nvPr/>
          </p:nvSpPr>
          <p:spPr>
            <a:xfrm>
              <a:off x="3158747" y="-5292132"/>
              <a:ext cx="73342" cy="70527"/>
            </a:xfrm>
            <a:custGeom>
              <a:avLst/>
              <a:gdLst>
                <a:gd name="connsiteX0" fmla="*/ 73342 w 73342"/>
                <a:gd name="connsiteY0" fmla="*/ 35285 h 70527"/>
                <a:gd name="connsiteX1" fmla="*/ 36195 w 73342"/>
                <a:gd name="connsiteY1" fmla="*/ 70527 h 70527"/>
                <a:gd name="connsiteX2" fmla="*/ 0 w 73342"/>
                <a:gd name="connsiteY2" fmla="*/ 36237 h 70527"/>
                <a:gd name="connsiteX3" fmla="*/ 38100 w 73342"/>
                <a:gd name="connsiteY3" fmla="*/ 42 h 70527"/>
                <a:gd name="connsiteX4" fmla="*/ 73342 w 73342"/>
                <a:gd name="connsiteY4" fmla="*/ 35285 h 70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 h="70527">
                  <a:moveTo>
                    <a:pt x="73342" y="35285"/>
                  </a:moveTo>
                  <a:cubicBezTo>
                    <a:pt x="68580" y="56240"/>
                    <a:pt x="59055" y="70527"/>
                    <a:pt x="36195" y="70527"/>
                  </a:cubicBezTo>
                  <a:cubicBezTo>
                    <a:pt x="14288" y="69575"/>
                    <a:pt x="0" y="56240"/>
                    <a:pt x="0" y="36237"/>
                  </a:cubicBezTo>
                  <a:cubicBezTo>
                    <a:pt x="0" y="14330"/>
                    <a:pt x="13335" y="-910"/>
                    <a:pt x="38100" y="42"/>
                  </a:cubicBezTo>
                  <a:cubicBezTo>
                    <a:pt x="60960" y="995"/>
                    <a:pt x="69533" y="16235"/>
                    <a:pt x="73342" y="35285"/>
                  </a:cubicBezTo>
                  <a:close/>
                </a:path>
              </a:pathLst>
            </a:custGeom>
            <a:solidFill>
              <a:srgbClr val="0A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3" name="Freeform: Shape 52"/>
            <p:cNvSpPr/>
            <p:nvPr/>
          </p:nvSpPr>
          <p:spPr>
            <a:xfrm>
              <a:off x="3270962" y="-5293082"/>
              <a:ext cx="73522" cy="71528"/>
            </a:xfrm>
            <a:custGeom>
              <a:avLst/>
              <a:gdLst>
                <a:gd name="connsiteX0" fmla="*/ 73522 w 73522"/>
                <a:gd name="connsiteY0" fmla="*/ 34330 h 71528"/>
                <a:gd name="connsiteX1" fmla="*/ 38280 w 73522"/>
                <a:gd name="connsiteY1" fmla="*/ 71477 h 71528"/>
                <a:gd name="connsiteX2" fmla="*/ 180 w 73522"/>
                <a:gd name="connsiteY2" fmla="*/ 39093 h 71528"/>
                <a:gd name="connsiteX3" fmla="*/ 35422 w 73522"/>
                <a:gd name="connsiteY3" fmla="*/ 40 h 71528"/>
                <a:gd name="connsiteX4" fmla="*/ 73522 w 73522"/>
                <a:gd name="connsiteY4" fmla="*/ 34330 h 7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22" h="71528">
                  <a:moveTo>
                    <a:pt x="73522" y="34330"/>
                  </a:moveTo>
                  <a:cubicBezTo>
                    <a:pt x="69712" y="54333"/>
                    <a:pt x="62092" y="70525"/>
                    <a:pt x="38280" y="71477"/>
                  </a:cubicBezTo>
                  <a:cubicBezTo>
                    <a:pt x="16372" y="72430"/>
                    <a:pt x="1132" y="60048"/>
                    <a:pt x="180" y="39093"/>
                  </a:cubicBezTo>
                  <a:cubicBezTo>
                    <a:pt x="-1725" y="17185"/>
                    <a:pt x="11610" y="993"/>
                    <a:pt x="35422" y="40"/>
                  </a:cubicBezTo>
                  <a:cubicBezTo>
                    <a:pt x="58282" y="-912"/>
                    <a:pt x="67807" y="15280"/>
                    <a:pt x="73522" y="34330"/>
                  </a:cubicBezTo>
                  <a:close/>
                </a:path>
              </a:pathLst>
            </a:custGeom>
            <a:solidFill>
              <a:srgbClr val="090505"/>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4" name="Freeform: Shape 53"/>
            <p:cNvSpPr/>
            <p:nvPr/>
          </p:nvSpPr>
          <p:spPr>
            <a:xfrm>
              <a:off x="2476421" y="-5828733"/>
              <a:ext cx="291076" cy="288406"/>
            </a:xfrm>
            <a:custGeom>
              <a:avLst/>
              <a:gdLst>
                <a:gd name="connsiteX0" fmla="*/ 26054 w 291076"/>
                <a:gd name="connsiteY0" fmla="*/ 224223 h 288406"/>
                <a:gd name="connsiteX1" fmla="*/ 177501 w 291076"/>
                <a:gd name="connsiteY1" fmla="*/ 2291 h 288406"/>
                <a:gd name="connsiteX2" fmla="*/ 229889 w 291076"/>
                <a:gd name="connsiteY2" fmla="*/ 28961 h 288406"/>
                <a:gd name="connsiteX3" fmla="*/ 288944 w 291076"/>
                <a:gd name="connsiteY3" fmla="*/ 166121 h 288406"/>
                <a:gd name="connsiteX4" fmla="*/ 189884 w 291076"/>
                <a:gd name="connsiteY4" fmla="*/ 281373 h 288406"/>
                <a:gd name="connsiteX5" fmla="*/ 40341 w 291076"/>
                <a:gd name="connsiteY5" fmla="*/ 239463 h 288406"/>
                <a:gd name="connsiteX6" fmla="*/ 26054 w 291076"/>
                <a:gd name="connsiteY6" fmla="*/ 224223 h 28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076" h="288406">
                  <a:moveTo>
                    <a:pt x="26054" y="224223"/>
                  </a:moveTo>
                  <a:cubicBezTo>
                    <a:pt x="-48241" y="108018"/>
                    <a:pt x="47009" y="-18664"/>
                    <a:pt x="177501" y="2291"/>
                  </a:cubicBezTo>
                  <a:cubicBezTo>
                    <a:pt x="194646" y="10863"/>
                    <a:pt x="214649" y="17531"/>
                    <a:pt x="229889" y="28961"/>
                  </a:cubicBezTo>
                  <a:cubicBezTo>
                    <a:pt x="275609" y="63251"/>
                    <a:pt x="298469" y="108971"/>
                    <a:pt x="288944" y="166121"/>
                  </a:cubicBezTo>
                  <a:cubicBezTo>
                    <a:pt x="279419" y="223271"/>
                    <a:pt x="246081" y="265181"/>
                    <a:pt x="189884" y="281373"/>
                  </a:cubicBezTo>
                  <a:cubicBezTo>
                    <a:pt x="132734" y="298518"/>
                    <a:pt x="81299" y="284231"/>
                    <a:pt x="40341" y="239463"/>
                  </a:cubicBezTo>
                  <a:cubicBezTo>
                    <a:pt x="35579" y="233748"/>
                    <a:pt x="30816" y="228986"/>
                    <a:pt x="26054" y="224223"/>
                  </a:cubicBezTo>
                  <a:close/>
                </a:path>
              </a:pathLst>
            </a:custGeom>
            <a:solidFill>
              <a:srgbClr val="040304"/>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5" name="Freeform: Shape 54"/>
            <p:cNvSpPr/>
            <p:nvPr/>
          </p:nvSpPr>
          <p:spPr>
            <a:xfrm>
              <a:off x="2706310" y="-6250330"/>
              <a:ext cx="114327" cy="113400"/>
            </a:xfrm>
            <a:custGeom>
              <a:avLst/>
              <a:gdLst>
                <a:gd name="connsiteX0" fmla="*/ 114300 w 114327"/>
                <a:gd name="connsiteY0" fmla="*/ 57176 h 113400"/>
                <a:gd name="connsiteX1" fmla="*/ 55245 w 114327"/>
                <a:gd name="connsiteY1" fmla="*/ 113373 h 113400"/>
                <a:gd name="connsiteX2" fmla="*/ 0 w 114327"/>
                <a:gd name="connsiteY2" fmla="*/ 56223 h 113400"/>
                <a:gd name="connsiteX3" fmla="*/ 59055 w 114327"/>
                <a:gd name="connsiteY3" fmla="*/ 26 h 113400"/>
                <a:gd name="connsiteX4" fmla="*/ 114300 w 114327"/>
                <a:gd name="connsiteY4" fmla="*/ 57176 h 11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27" h="113400">
                  <a:moveTo>
                    <a:pt x="114300" y="57176"/>
                  </a:moveTo>
                  <a:cubicBezTo>
                    <a:pt x="114300" y="90513"/>
                    <a:pt x="88583" y="114326"/>
                    <a:pt x="55245" y="113373"/>
                  </a:cubicBezTo>
                  <a:cubicBezTo>
                    <a:pt x="24765" y="112421"/>
                    <a:pt x="0" y="86703"/>
                    <a:pt x="0" y="56223"/>
                  </a:cubicBezTo>
                  <a:cubicBezTo>
                    <a:pt x="0" y="24791"/>
                    <a:pt x="27622" y="-927"/>
                    <a:pt x="59055" y="26"/>
                  </a:cubicBezTo>
                  <a:cubicBezTo>
                    <a:pt x="91440" y="978"/>
                    <a:pt x="115253" y="25743"/>
                    <a:pt x="114300" y="57176"/>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6" name="Freeform: Shape 55"/>
            <p:cNvSpPr/>
            <p:nvPr/>
          </p:nvSpPr>
          <p:spPr>
            <a:xfrm>
              <a:off x="2632967" y="-6147434"/>
              <a:ext cx="43814" cy="42934"/>
            </a:xfrm>
            <a:custGeom>
              <a:avLst/>
              <a:gdLst>
                <a:gd name="connsiteX0" fmla="*/ 43815 w 43814"/>
                <a:gd name="connsiteY0" fmla="*/ 20955 h 42934"/>
                <a:gd name="connsiteX1" fmla="*/ 21908 w 43814"/>
                <a:gd name="connsiteY1" fmla="*/ 42863 h 42934"/>
                <a:gd name="connsiteX2" fmla="*/ 0 w 43814"/>
                <a:gd name="connsiteY2" fmla="*/ 21907 h 42934"/>
                <a:gd name="connsiteX3" fmla="*/ 20002 w 43814"/>
                <a:gd name="connsiteY3" fmla="*/ 0 h 42934"/>
                <a:gd name="connsiteX4" fmla="*/ 43815 w 43814"/>
                <a:gd name="connsiteY4" fmla="*/ 20955 h 42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4" h="42934">
                  <a:moveTo>
                    <a:pt x="43815" y="20955"/>
                  </a:moveTo>
                  <a:cubicBezTo>
                    <a:pt x="42863" y="34290"/>
                    <a:pt x="35242" y="42863"/>
                    <a:pt x="21908" y="42863"/>
                  </a:cubicBezTo>
                  <a:cubicBezTo>
                    <a:pt x="8572" y="43815"/>
                    <a:pt x="0" y="35242"/>
                    <a:pt x="0" y="21907"/>
                  </a:cubicBezTo>
                  <a:cubicBezTo>
                    <a:pt x="0" y="8572"/>
                    <a:pt x="6667" y="0"/>
                    <a:pt x="20002" y="0"/>
                  </a:cubicBezTo>
                  <a:cubicBezTo>
                    <a:pt x="34290" y="0"/>
                    <a:pt x="41910" y="8572"/>
                    <a:pt x="43815" y="20955"/>
                  </a:cubicBezTo>
                  <a:close/>
                </a:path>
              </a:pathLst>
            </a:custGeom>
            <a:solidFill>
              <a:srgbClr val="EDEDE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7" name="Freeform: Shape 56"/>
            <p:cNvSpPr/>
            <p:nvPr/>
          </p:nvSpPr>
          <p:spPr>
            <a:xfrm>
              <a:off x="3635950" y="-6251257"/>
              <a:ext cx="113347" cy="113374"/>
            </a:xfrm>
            <a:custGeom>
              <a:avLst/>
              <a:gdLst>
                <a:gd name="connsiteX0" fmla="*/ 113347 w 113347"/>
                <a:gd name="connsiteY0" fmla="*/ 56198 h 113374"/>
                <a:gd name="connsiteX1" fmla="*/ 59055 w 113347"/>
                <a:gd name="connsiteY1" fmla="*/ 113348 h 113374"/>
                <a:gd name="connsiteX2" fmla="*/ 0 w 113347"/>
                <a:gd name="connsiteY2" fmla="*/ 58103 h 113374"/>
                <a:gd name="connsiteX3" fmla="*/ 58103 w 113347"/>
                <a:gd name="connsiteY3" fmla="*/ 0 h 113374"/>
                <a:gd name="connsiteX4" fmla="*/ 113347 w 113347"/>
                <a:gd name="connsiteY4" fmla="*/ 56198 h 113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7" h="113374">
                  <a:moveTo>
                    <a:pt x="113347" y="56198"/>
                  </a:moveTo>
                  <a:cubicBezTo>
                    <a:pt x="113347" y="87630"/>
                    <a:pt x="90488" y="112395"/>
                    <a:pt x="59055" y="113348"/>
                  </a:cubicBezTo>
                  <a:cubicBezTo>
                    <a:pt x="26670" y="114300"/>
                    <a:pt x="0" y="89535"/>
                    <a:pt x="0" y="58103"/>
                  </a:cubicBezTo>
                  <a:cubicBezTo>
                    <a:pt x="0" y="26670"/>
                    <a:pt x="25717" y="0"/>
                    <a:pt x="58103" y="0"/>
                  </a:cubicBezTo>
                  <a:cubicBezTo>
                    <a:pt x="88582" y="953"/>
                    <a:pt x="113347" y="25717"/>
                    <a:pt x="113347" y="56198"/>
                  </a:cubicBezTo>
                  <a:close/>
                </a:path>
              </a:pathLst>
            </a:custGeom>
            <a:solidFill>
              <a:srgbClr val="FBFBFB"/>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8" name="Freeform: Shape 57"/>
            <p:cNvSpPr/>
            <p:nvPr/>
          </p:nvSpPr>
          <p:spPr>
            <a:xfrm>
              <a:off x="3561654" y="-6147434"/>
              <a:ext cx="43815" cy="43814"/>
            </a:xfrm>
            <a:custGeom>
              <a:avLst/>
              <a:gdLst>
                <a:gd name="connsiteX0" fmla="*/ 21908 w 43815"/>
                <a:gd name="connsiteY0" fmla="*/ 0 h 43814"/>
                <a:gd name="connsiteX1" fmla="*/ 43815 w 43815"/>
                <a:gd name="connsiteY1" fmla="*/ 21907 h 43814"/>
                <a:gd name="connsiteX2" fmla="*/ 21908 w 43815"/>
                <a:gd name="connsiteY2" fmla="*/ 43815 h 43814"/>
                <a:gd name="connsiteX3" fmla="*/ 0 w 43815"/>
                <a:gd name="connsiteY3" fmla="*/ 21907 h 43814"/>
                <a:gd name="connsiteX4" fmla="*/ 21908 w 43815"/>
                <a:gd name="connsiteY4" fmla="*/ 0 h 4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43814">
                  <a:moveTo>
                    <a:pt x="21908" y="0"/>
                  </a:moveTo>
                  <a:cubicBezTo>
                    <a:pt x="35243" y="952"/>
                    <a:pt x="43815" y="8572"/>
                    <a:pt x="43815" y="21907"/>
                  </a:cubicBezTo>
                  <a:cubicBezTo>
                    <a:pt x="43815" y="34290"/>
                    <a:pt x="35243" y="43815"/>
                    <a:pt x="21908" y="43815"/>
                  </a:cubicBezTo>
                  <a:cubicBezTo>
                    <a:pt x="7620" y="43815"/>
                    <a:pt x="0" y="34290"/>
                    <a:pt x="0" y="21907"/>
                  </a:cubicBezTo>
                  <a:cubicBezTo>
                    <a:pt x="0" y="8572"/>
                    <a:pt x="7620" y="952"/>
                    <a:pt x="21908" y="0"/>
                  </a:cubicBezTo>
                  <a:close/>
                </a:path>
              </a:pathLst>
            </a:custGeom>
            <a:solidFill>
              <a:srgbClr val="EBEBE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59" name="Freeform: Shape 58"/>
            <p:cNvSpPr/>
            <p:nvPr/>
          </p:nvSpPr>
          <p:spPr>
            <a:xfrm>
              <a:off x="3549693" y="-7450490"/>
              <a:ext cx="212500" cy="178190"/>
            </a:xfrm>
            <a:custGeom>
              <a:avLst/>
              <a:gdLst>
                <a:gd name="connsiteX0" fmla="*/ 171029 w 212500"/>
                <a:gd name="connsiteY0" fmla="*/ 178153 h 178190"/>
                <a:gd name="connsiteX1" fmla="*/ 2437 w 212500"/>
                <a:gd name="connsiteY1" fmla="*/ 48613 h 178190"/>
                <a:gd name="connsiteX2" fmla="*/ 41489 w 212500"/>
                <a:gd name="connsiteY2" fmla="*/ 36 h 178190"/>
                <a:gd name="connsiteX3" fmla="*/ 209129 w 212500"/>
                <a:gd name="connsiteY3" fmla="*/ 129576 h 178190"/>
                <a:gd name="connsiteX4" fmla="*/ 171029 w 212500"/>
                <a:gd name="connsiteY4" fmla="*/ 178153 h 17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00" h="178190">
                  <a:moveTo>
                    <a:pt x="171029" y="178153"/>
                  </a:moveTo>
                  <a:cubicBezTo>
                    <a:pt x="112927" y="177201"/>
                    <a:pt x="18629" y="104811"/>
                    <a:pt x="2437" y="48613"/>
                  </a:cubicBezTo>
                  <a:cubicBezTo>
                    <a:pt x="-6136" y="17181"/>
                    <a:pt x="8152" y="-917"/>
                    <a:pt x="41489" y="36"/>
                  </a:cubicBezTo>
                  <a:cubicBezTo>
                    <a:pt x="100544" y="988"/>
                    <a:pt x="192937" y="72426"/>
                    <a:pt x="209129" y="129576"/>
                  </a:cubicBezTo>
                  <a:cubicBezTo>
                    <a:pt x="219607" y="161961"/>
                    <a:pt x="205319" y="179106"/>
                    <a:pt x="171029" y="178153"/>
                  </a:cubicBezTo>
                  <a:close/>
                </a:path>
              </a:pathLst>
            </a:custGeom>
            <a:solidFill>
              <a:srgbClr val="FDFDFD"/>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0" name="Freeform: Shape 59"/>
            <p:cNvSpPr/>
            <p:nvPr/>
          </p:nvSpPr>
          <p:spPr>
            <a:xfrm>
              <a:off x="3765424" y="-7264778"/>
              <a:ext cx="45785" cy="45780"/>
            </a:xfrm>
            <a:custGeom>
              <a:avLst/>
              <a:gdLst>
                <a:gd name="connsiteX0" fmla="*/ 45785 w 45785"/>
                <a:gd name="connsiteY0" fmla="*/ 18158 h 45780"/>
                <a:gd name="connsiteX1" fmla="*/ 22925 w 45785"/>
                <a:gd name="connsiteY1" fmla="*/ 45781 h 45780"/>
                <a:gd name="connsiteX2" fmla="*/ 65 w 45785"/>
                <a:gd name="connsiteY2" fmla="*/ 24825 h 45780"/>
                <a:gd name="connsiteX3" fmla="*/ 22925 w 45785"/>
                <a:gd name="connsiteY3" fmla="*/ 61 h 45780"/>
                <a:gd name="connsiteX4" fmla="*/ 45785 w 45785"/>
                <a:gd name="connsiteY4" fmla="*/ 18158 h 4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85" h="45780">
                  <a:moveTo>
                    <a:pt x="45785" y="18158"/>
                  </a:moveTo>
                  <a:cubicBezTo>
                    <a:pt x="44833" y="35303"/>
                    <a:pt x="37213" y="44828"/>
                    <a:pt x="22925" y="45781"/>
                  </a:cubicBezTo>
                  <a:cubicBezTo>
                    <a:pt x="10543" y="45781"/>
                    <a:pt x="1018" y="37208"/>
                    <a:pt x="65" y="24825"/>
                  </a:cubicBezTo>
                  <a:cubicBezTo>
                    <a:pt x="-887" y="9586"/>
                    <a:pt x="8638" y="1013"/>
                    <a:pt x="22925" y="61"/>
                  </a:cubicBezTo>
                  <a:cubicBezTo>
                    <a:pt x="36260" y="-892"/>
                    <a:pt x="41975" y="9586"/>
                    <a:pt x="45785" y="18158"/>
                  </a:cubicBezTo>
                  <a:close/>
                </a:path>
              </a:pathLst>
            </a:custGeom>
            <a:solidFill>
              <a:srgbClr val="F5EFE9"/>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1" name="Freeform: Shape 60"/>
            <p:cNvSpPr/>
            <p:nvPr/>
          </p:nvSpPr>
          <p:spPr>
            <a:xfrm>
              <a:off x="2508176" y="-5800738"/>
              <a:ext cx="232436" cy="232435"/>
            </a:xfrm>
            <a:custGeom>
              <a:avLst/>
              <a:gdLst>
                <a:gd name="connsiteX0" fmla="*/ 13 w 232436"/>
                <a:gd name="connsiteY0" fmla="*/ 114313 h 232435"/>
                <a:gd name="connsiteX1" fmla="*/ 118123 w 232436"/>
                <a:gd name="connsiteY1" fmla="*/ 13 h 232435"/>
                <a:gd name="connsiteX2" fmla="*/ 232423 w 232436"/>
                <a:gd name="connsiteY2" fmla="*/ 118123 h 232435"/>
                <a:gd name="connsiteX3" fmla="*/ 114313 w 232436"/>
                <a:gd name="connsiteY3" fmla="*/ 232423 h 232435"/>
                <a:gd name="connsiteX4" fmla="*/ 13 w 232436"/>
                <a:gd name="connsiteY4" fmla="*/ 114313 h 23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36" h="232435">
                  <a:moveTo>
                    <a:pt x="13" y="114313"/>
                  </a:moveTo>
                  <a:cubicBezTo>
                    <a:pt x="966" y="50495"/>
                    <a:pt x="53353" y="-940"/>
                    <a:pt x="118123" y="13"/>
                  </a:cubicBezTo>
                  <a:cubicBezTo>
                    <a:pt x="181941" y="966"/>
                    <a:pt x="233376" y="53353"/>
                    <a:pt x="232423" y="118123"/>
                  </a:cubicBezTo>
                  <a:cubicBezTo>
                    <a:pt x="231471" y="181941"/>
                    <a:pt x="179083" y="233376"/>
                    <a:pt x="114313" y="232423"/>
                  </a:cubicBezTo>
                  <a:cubicBezTo>
                    <a:pt x="50496" y="231470"/>
                    <a:pt x="-939" y="179083"/>
                    <a:pt x="13" y="114313"/>
                  </a:cubicBezTo>
                  <a:close/>
                </a:path>
              </a:pathLst>
            </a:custGeom>
            <a:solidFill>
              <a:srgbClr val="CCE4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sp>
          <p:nvSpPr>
            <p:cNvPr id="62" name="Freeform: Shape 61"/>
            <p:cNvSpPr/>
            <p:nvPr/>
          </p:nvSpPr>
          <p:spPr>
            <a:xfrm>
              <a:off x="2587205" y="-5780031"/>
              <a:ext cx="86753" cy="86020"/>
            </a:xfrm>
            <a:custGeom>
              <a:avLst/>
              <a:gdLst>
                <a:gd name="connsiteX0" fmla="*/ 52429 w 86753"/>
                <a:gd name="connsiteY0" fmla="*/ 262 h 86020"/>
                <a:gd name="connsiteX1" fmla="*/ 86719 w 86753"/>
                <a:gd name="connsiteY1" fmla="*/ 43124 h 86020"/>
                <a:gd name="connsiteX2" fmla="*/ 41952 w 86753"/>
                <a:gd name="connsiteY2" fmla="*/ 85987 h 86020"/>
                <a:gd name="connsiteX3" fmla="*/ 42 w 86753"/>
                <a:gd name="connsiteY3" fmla="*/ 45029 h 86020"/>
                <a:gd name="connsiteX4" fmla="*/ 52429 w 86753"/>
                <a:gd name="connsiteY4" fmla="*/ 262 h 86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53" h="86020">
                  <a:moveTo>
                    <a:pt x="52429" y="262"/>
                  </a:moveTo>
                  <a:cubicBezTo>
                    <a:pt x="74337" y="-2596"/>
                    <a:pt x="86719" y="18359"/>
                    <a:pt x="86719" y="43124"/>
                  </a:cubicBezTo>
                  <a:cubicBezTo>
                    <a:pt x="87672" y="69794"/>
                    <a:pt x="68622" y="85034"/>
                    <a:pt x="41952" y="85987"/>
                  </a:cubicBezTo>
                  <a:cubicBezTo>
                    <a:pt x="13377" y="86939"/>
                    <a:pt x="42" y="67889"/>
                    <a:pt x="42" y="45029"/>
                  </a:cubicBezTo>
                  <a:cubicBezTo>
                    <a:pt x="-911" y="18359"/>
                    <a:pt x="14329" y="262"/>
                    <a:pt x="52429" y="262"/>
                  </a:cubicBezTo>
                  <a:close/>
                </a:path>
              </a:pathLst>
            </a:custGeom>
            <a:solidFill>
              <a:srgbClr val="FBFCFC"/>
            </a:solidFill>
            <a:ln w="9525" cap="flat">
              <a:noFill/>
              <a:prstDash val="solid"/>
              <a:miter/>
            </a:ln>
          </p:spPr>
          <p:txBody>
            <a:bodyPr rtlCol="0" anchor="ctr"/>
            <a:lstStyle/>
            <a:p>
              <a:endParaRPr lang="en-US" sz="1600">
                <a:latin typeface="Times New Roman" panose="02020603050405020304" pitchFamily="18" charset="0"/>
                <a:cs typeface="Times New Roman" panose="02020603050405020304" pitchFamily="18" charset="0"/>
              </a:endParaRPr>
            </a:p>
          </p:txBody>
        </p:sp>
      </p:grpSp>
      <p:sp>
        <p:nvSpPr>
          <p:cNvPr id="63" name="TextBox 62"/>
          <p:cNvSpPr txBox="1"/>
          <p:nvPr/>
        </p:nvSpPr>
        <p:spPr>
          <a:xfrm>
            <a:off x="3488883" y="1830741"/>
            <a:ext cx="3999608" cy="1754326"/>
          </a:xfrm>
          <a:prstGeom prst="rect">
            <a:avLst/>
          </a:prstGeom>
          <a:noFill/>
        </p:spPr>
        <p:txBody>
          <a:bodyPr wrap="square" rtlCol="0">
            <a:spAutoFit/>
          </a:bodyPr>
          <a:lstStyle/>
          <a:p>
            <a:pPr algn="ctr"/>
            <a:r>
              <a:rPr lang="en-US" sz="3600" dirty="0">
                <a:solidFill>
                  <a:srgbClr val="00B0F0"/>
                </a:solidFill>
                <a:latin typeface="Times New Roman" panose="02020603050405020304" pitchFamily="18" charset="0"/>
                <a:cs typeface="Times New Roman" panose="02020603050405020304" pitchFamily="18" charset="0"/>
              </a:rPr>
              <a:t>Các loại thực phẩm nào chứa hàm </a:t>
            </a:r>
            <a:r>
              <a:rPr lang="en-US" sz="3600" dirty="0" err="1">
                <a:solidFill>
                  <a:srgbClr val="00B0F0"/>
                </a:solidFill>
                <a:latin typeface="Times New Roman" panose="02020603050405020304" pitchFamily="18" charset="0"/>
                <a:cs typeface="Times New Roman" panose="02020603050405020304" pitchFamily="18" charset="0"/>
              </a:rPr>
              <a:t>lượng</a:t>
            </a:r>
            <a:r>
              <a:rPr lang="en-US" sz="3600" dirty="0">
                <a:solidFill>
                  <a:srgbClr val="00B0F0"/>
                </a:solidFill>
                <a:latin typeface="Times New Roman" panose="02020603050405020304" pitchFamily="18" charset="0"/>
                <a:cs typeface="Times New Roman" panose="02020603050405020304" pitchFamily="18" charset="0"/>
              </a:rPr>
              <a:t> base </a:t>
            </a:r>
            <a:r>
              <a:rPr lang="en-US" sz="3600" dirty="0" err="1">
                <a:solidFill>
                  <a:srgbClr val="00B0F0"/>
                </a:solidFill>
                <a:latin typeface="Times New Roman" panose="02020603050405020304" pitchFamily="18" charset="0"/>
                <a:cs typeface="Times New Roman" panose="02020603050405020304" pitchFamily="18" charset="0"/>
              </a:rPr>
              <a:t>cao</a:t>
            </a:r>
            <a:r>
              <a:rPr lang="en-US" sz="3600" dirty="0">
                <a:solidFill>
                  <a:srgbClr val="00B0F0"/>
                </a:solidFill>
                <a:latin typeface="Times New Roman" panose="02020603050405020304" pitchFamily="18" charset="0"/>
                <a:cs typeface="Times New Roman" panose="02020603050405020304" pitchFamily="18" charset="0"/>
              </a:rPr>
              <a:t>?</a:t>
            </a:r>
            <a:endParaRPr lang="en-US" sz="3600" dirty="0">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1" presetClass="entr" presetSubtype="0" fill="hold"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par>
                                <p:cTn id="13" presetID="10" presetClass="entr" presetSubtype="0" fill="hold" grpId="0" nodeType="withEffect">
                                  <p:stCondLst>
                                    <p:cond delay="100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975456" y="671172"/>
            <a:ext cx="6718678" cy="646331"/>
          </a:xfrm>
          <a:prstGeom prst="rect">
            <a:avLst/>
          </a:prstGeom>
          <a:noFill/>
        </p:spPr>
        <p:txBody>
          <a:bodyPr wrap="square" rtlCol="0">
            <a:spAutoFit/>
          </a:bodyPr>
          <a:lstStyle/>
          <a:p>
            <a:r>
              <a:rPr lang="en-US" sz="3600" b="1" i="1" dirty="0">
                <a:solidFill>
                  <a:srgbClr val="0070C0"/>
                </a:solidFill>
                <a:latin typeface="Times New Roman" panose="02020603050405020304" pitchFamily="18" charset="0"/>
                <a:cs typeface="Times New Roman" panose="02020603050405020304" pitchFamily="18" charset="0"/>
              </a:rPr>
              <a:t>Các loại thực phẩm </a:t>
            </a:r>
            <a:r>
              <a:rPr lang="en-US" sz="3600" b="1" i="1" dirty="0" err="1">
                <a:solidFill>
                  <a:srgbClr val="0070C0"/>
                </a:solidFill>
                <a:latin typeface="Times New Roman" panose="02020603050405020304" pitchFamily="18" charset="0"/>
                <a:cs typeface="Times New Roman" panose="02020603050405020304" pitchFamily="18" charset="0"/>
              </a:rPr>
              <a:t>giàu</a:t>
            </a:r>
            <a:r>
              <a:rPr lang="en-US" sz="3600" b="1" i="1" dirty="0">
                <a:solidFill>
                  <a:srgbClr val="0070C0"/>
                </a:solidFill>
                <a:latin typeface="Times New Roman" panose="02020603050405020304" pitchFamily="18" charset="0"/>
                <a:cs typeface="Times New Roman" panose="02020603050405020304" pitchFamily="18" charset="0"/>
              </a:rPr>
              <a:t> base</a:t>
            </a:r>
            <a:endParaRPr lang="en-US" sz="3600" b="1" i="1" dirty="0">
              <a:solidFill>
                <a:srgbClr val="0070C0"/>
              </a:solidFill>
              <a:latin typeface="Times New Roman" panose="02020603050405020304" pitchFamily="18" charset="0"/>
              <a:cs typeface="Times New Roman" panose="02020603050405020304" pitchFamily="18" charset="0"/>
            </a:endParaRPr>
          </a:p>
        </p:txBody>
      </p:sp>
      <p:pic>
        <p:nvPicPr>
          <p:cNvPr id="65"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80810" y="3300538"/>
            <a:ext cx="2271618" cy="156895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Không có mô tả ản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8866" y="1489818"/>
            <a:ext cx="2585409" cy="1620293"/>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Sữa đậu nành có tốt không, có tác dụng gì? Uống nhiều có tốt khô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4539" y="1507930"/>
            <a:ext cx="2927755" cy="1620293"/>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2" descr="Dầu ô liu: Công dụng, Tác dụng phụ, Tương tác, Liều lượng và Cảnh báo |  Vinme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6242" y="3300538"/>
            <a:ext cx="2147588" cy="1568957"/>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Uống trà xanh mỗi ngày có tốt không và có bầu có uống được khô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14842" y="3300538"/>
            <a:ext cx="2378301" cy="1568957"/>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 descr="Đo lượng calo trong trái cây tươi bạn ăn hàng ngày"/>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99" y="2049223"/>
            <a:ext cx="1251315" cy="125131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23"/>
          <p:cNvSpPr txBox="1">
            <a:spLocks noGrp="1"/>
          </p:cNvSpPr>
          <p:nvPr>
            <p:ph type="title"/>
          </p:nvPr>
        </p:nvSpPr>
        <p:spPr>
          <a:xfrm>
            <a:off x="720000" y="338699"/>
            <a:ext cx="54762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GB" dirty="0">
                <a:solidFill>
                  <a:srgbClr val="FF0000"/>
                </a:solidFill>
                <a:latin typeface="Times New Roman" panose="02020603050405020304" pitchFamily="18" charset="0"/>
                <a:cs typeface="Times New Roman" panose="02020603050405020304" pitchFamily="18" charset="0"/>
              </a:rPr>
              <a:t>MỤC TIÊU BÀI HỌC</a:t>
            </a:r>
            <a:endParaRPr dirty="0">
              <a:solidFill>
                <a:srgbClr val="9F4C89"/>
              </a:solidFill>
            </a:endParaRPr>
          </a:p>
        </p:txBody>
      </p:sp>
      <p:sp>
        <p:nvSpPr>
          <p:cNvPr id="5" name="TextBox 4"/>
          <p:cNvSpPr txBox="1"/>
          <p:nvPr/>
        </p:nvSpPr>
        <p:spPr>
          <a:xfrm>
            <a:off x="690604" y="1124013"/>
            <a:ext cx="7762792" cy="3456139"/>
          </a:xfrm>
          <a:prstGeom prst="rect">
            <a:avLst/>
          </a:prstGeom>
          <a:solidFill>
            <a:schemeClr val="accent2"/>
          </a:solidFill>
        </p:spPr>
        <p:txBody>
          <a:bodyPr wrap="square">
            <a:spAutoFit/>
          </a:bodyPr>
          <a:lstStyle/>
          <a:p>
            <a:pPr marL="342900" marR="0" lvl="0" indent="-342900" algn="just">
              <a:lnSpc>
                <a:spcPct val="115000"/>
              </a:lnSpc>
              <a:spcBef>
                <a:spcPts val="0"/>
              </a:spcBef>
              <a:spcAft>
                <a:spcPts val="0"/>
              </a:spcAft>
              <a:buClr>
                <a:srgbClr val="311E28"/>
              </a:buClr>
              <a:buSzPts val="1200"/>
              <a:buFont typeface="Arial" panose="020B0604020202020204" pitchFamily="34" charset="0"/>
              <a:buChar char="■"/>
              <a:tabLst>
                <a:tab pos="1372235" algn="l"/>
              </a:tabLst>
            </a:pP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Nêu được khái niệm base (tạo ra ion OH</a:t>
            </a:r>
            <a:r>
              <a:rPr lang="en-US" sz="2400" u="none" strike="noStrike" spc="0" baseline="30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15000"/>
              </a:lnSpc>
              <a:spcBef>
                <a:spcPts val="0"/>
              </a:spcBef>
              <a:spcAft>
                <a:spcPts val="0"/>
              </a:spcAft>
              <a:buClr>
                <a:srgbClr val="311E28"/>
              </a:buClr>
              <a:buSzPts val="1200"/>
              <a:buFont typeface="Arial" panose="020B0604020202020204" pitchFamily="34" charset="0"/>
              <a:buChar char="■"/>
              <a:tabLst>
                <a:tab pos="1372235" algn="l"/>
              </a:tabLst>
            </a:pP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ki</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ề</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 là các hydroxide tan tốt trong nước.</a:t>
            </a:r>
            <a:endParaRPr lang="en-US" sz="28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15000"/>
              </a:lnSpc>
              <a:spcBef>
                <a:spcPts val="0"/>
              </a:spcBef>
              <a:spcAft>
                <a:spcPts val="0"/>
              </a:spcAft>
              <a:buClr>
                <a:srgbClr val="311E28"/>
              </a:buClr>
              <a:buSzPts val="1200"/>
              <a:buFont typeface="Arial" panose="020B0604020202020204" pitchFamily="34" charset="0"/>
              <a:buChar char="■"/>
              <a:tabLst>
                <a:tab pos="1372235" algn="l"/>
              </a:tabLst>
            </a:pP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Tiến hành được các</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thí nghiệm của base làm đổi màu chất chỉ thị, ph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ả</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 ứng với acid tạo</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mu</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ố</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i</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nêu và giải thích được hiện tượng x</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ả</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y ra trong thí nghiệm (viết phương trình hoá học) và rút ra nhận xét v</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ề</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tính chất của base.</a:t>
            </a:r>
            <a:endParaRPr lang="en-US" sz="28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15000"/>
              </a:lnSpc>
              <a:spcBef>
                <a:spcPts val="0"/>
              </a:spcBef>
              <a:spcAft>
                <a:spcPts val="0"/>
              </a:spcAft>
              <a:buClr>
                <a:srgbClr val="311E28"/>
              </a:buClr>
              <a:buSzPts val="1200"/>
              <a:buFont typeface="Arial" panose="020B0604020202020204" pitchFamily="34" charset="0"/>
              <a:buChar char="■"/>
              <a:tabLst>
                <a:tab pos="1372235" algn="l"/>
              </a:tabLst>
            </a:pP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 được bảng tính tan để biết một hydroxide cụ thể thuộc loại ki</a:t>
            </a:r>
            <a:r>
              <a:rPr lang="en-US"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ề</a:t>
            </a:r>
            <a:r>
              <a:rPr lang="vi-VN" sz="24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 hoặc base không tan.</a:t>
            </a:r>
            <a:endParaRPr lang="en-US" sz="2800" u="none" strike="noStrike" spc="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
          <a:stretch>
            <a:fillRect/>
          </a:stretch>
        </p:blipFill>
        <p:spPr>
          <a:xfrm flipH="1">
            <a:off x="-2" y="643467"/>
            <a:ext cx="4010585" cy="4120444"/>
          </a:xfrm>
          <a:prstGeom prst="rect">
            <a:avLst/>
          </a:prstGeom>
        </p:spPr>
      </p:pic>
      <p:sp>
        <p:nvSpPr>
          <p:cNvPr id="4" name="TextBox 3"/>
          <p:cNvSpPr txBox="1"/>
          <p:nvPr/>
        </p:nvSpPr>
        <p:spPr>
          <a:xfrm>
            <a:off x="4154311" y="1029383"/>
            <a:ext cx="4732029" cy="4031873"/>
          </a:xfrm>
          <a:prstGeom prst="rect">
            <a:avLst/>
          </a:prstGeom>
          <a:noFill/>
        </p:spPr>
        <p:txBody>
          <a:bodyPr wrap="square" rtlCol="0">
            <a:spAutoFit/>
          </a:bodyPr>
          <a:lstStyle/>
          <a:p>
            <a:pPr algn="just"/>
            <a:r>
              <a:rPr lang="en-US" sz="3200" i="1" dirty="0" err="1">
                <a:solidFill>
                  <a:schemeClr val="accent3">
                    <a:lumMod val="10000"/>
                  </a:schemeClr>
                </a:solidFill>
                <a:latin typeface="Times New Roman" panose="02020603050405020304" pitchFamily="18" charset="0"/>
                <a:cs typeface="Times New Roman" panose="02020603050405020304" pitchFamily="18" charset="0"/>
              </a:rPr>
              <a:t>Hơn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80%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phẩm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hàng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ngày</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thường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có</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tính</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nên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cơ</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thể</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luôn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có</a:t>
            </a:r>
            <a:r>
              <a:rPr lang="en-US" sz="3200" i="1" dirty="0">
                <a:solidFill>
                  <a:schemeClr val="accent3">
                    <a:lumMod val="10000"/>
                  </a:schemeClr>
                </a:solidFill>
                <a:latin typeface="Times New Roman" panose="02020603050405020304" pitchFamily="18" charset="0"/>
                <a:cs typeface="Times New Roman" panose="02020603050405020304" pitchFamily="18" charset="0"/>
              </a:rPr>
              <a:t> xu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hướng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gây</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nên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áp</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lớn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cho</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hệ</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tiêu</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và</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các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cơ</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quan</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Thực</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phẩm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kiềm</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sẽ</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giúp</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trung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hóa</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t>
            </a:r>
            <a:r>
              <a:rPr lang="en-US" sz="3200" i="1" dirty="0" err="1">
                <a:solidFill>
                  <a:schemeClr val="accent3">
                    <a:lumMod val="10000"/>
                  </a:schemeClr>
                </a:solidFill>
                <a:latin typeface="Times New Roman" panose="02020603050405020304" pitchFamily="18" charset="0"/>
                <a:cs typeface="Times New Roman" panose="02020603050405020304" pitchFamily="18" charset="0"/>
              </a:rPr>
              <a:t>lượng</a:t>
            </a:r>
            <a:r>
              <a:rPr lang="en-US" sz="3200" i="1" dirty="0">
                <a:solidFill>
                  <a:schemeClr val="accent3">
                    <a:lumMod val="10000"/>
                  </a:schemeClr>
                </a:solidFill>
                <a:latin typeface="Times New Roman" panose="02020603050405020304" pitchFamily="18" charset="0"/>
                <a:cs typeface="Times New Roman" panose="02020603050405020304" pitchFamily="18" charset="0"/>
              </a:rPr>
              <a:t> acid.</a:t>
            </a:r>
            <a:endParaRPr lang="en-US" sz="3200" i="1" dirty="0">
              <a:solidFill>
                <a:schemeClr val="accent3">
                  <a:lumMod val="10000"/>
                </a:schemeClr>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 name="Picture 2" descr="Thực phẩm có tính axit - tính kiềm"/>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21529" y="1063182"/>
            <a:ext cx="7250152" cy="39755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74"/>
          <p:cNvGraphicFramePr>
            <a:graphicFrameLocks noGrp="1"/>
          </p:cNvGraphicFramePr>
          <p:nvPr/>
        </p:nvGraphicFramePr>
        <p:xfrm>
          <a:off x="845303" y="1780451"/>
          <a:ext cx="6877602" cy="2377440"/>
        </p:xfrm>
        <a:graphic>
          <a:graphicData uri="http://schemas.openxmlformats.org/drawingml/2006/table">
            <a:tbl>
              <a:tblPr firstRow="1" bandRow="1">
                <a:tableStyleId>{5DA37D80-6434-44D0-A028-1B22A696006F}</a:tableStyleId>
              </a:tblPr>
              <a:tblGrid>
                <a:gridCol w="2292534"/>
                <a:gridCol w="2292534"/>
                <a:gridCol w="2292534"/>
              </a:tblGrid>
              <a:tr h="370840">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a:t>
                      </a:r>
                      <a:r>
                        <a:rPr lang="en-US" sz="2000" b="0" cap="none" spc="0" dirty="0" err="1">
                          <a:ln w="0"/>
                          <a:solidFill>
                            <a:srgbClr val="7030A0"/>
                          </a:solidFill>
                          <a:effectLst/>
                          <a:latin typeface="Times New Roman" panose="02020603050405020304" pitchFamily="18" charset="0"/>
                          <a:cs typeface="Times New Roman" panose="02020603050405020304" pitchFamily="18" charset="0"/>
                        </a:rPr>
                        <a:t>tử</a:t>
                      </a:r>
                      <a:r>
                        <a:rPr lang="en-US" sz="2000" b="0" cap="none" spc="0" dirty="0">
                          <a:ln w="0"/>
                          <a:solidFill>
                            <a:srgbClr val="7030A0"/>
                          </a:solidFill>
                          <a:effectLst/>
                          <a:latin typeface="Times New Roman" panose="02020603050405020304" pitchFamily="18" charset="0"/>
                          <a:cs typeface="Times New Roman" panose="02020603050405020304" pitchFamily="18" charset="0"/>
                        </a:rPr>
                        <a:t> base</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Tên gọi</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a:txBody>
                    <a:bodyPr/>
                    <a:lstStyle/>
                    <a:p>
                      <a:pPr algn="ctr"/>
                      <a:r>
                        <a:rPr lang="en-US" sz="2000" b="0" cap="none" spc="0" dirty="0">
                          <a:ln w="0"/>
                          <a:solidFill>
                            <a:srgbClr val="7030A0"/>
                          </a:solidFill>
                          <a:effectLst/>
                          <a:latin typeface="Times New Roman" panose="02020603050405020304" pitchFamily="18" charset="0"/>
                          <a:cs typeface="Times New Roman" panose="02020603050405020304" pitchFamily="18" charset="0"/>
                        </a:rPr>
                        <a:t>Phân loại</a:t>
                      </a:r>
                      <a:endParaRPr lang="en-US" sz="2000" b="0" cap="none" spc="0" dirty="0">
                        <a:ln w="0"/>
                        <a:solidFill>
                          <a:srgbClr val="7030A0"/>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20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r h="370840">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c>
                  <a:txBody>
                    <a:bodyPr/>
                    <a:lstStyle/>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p>
                      <a:pPr algn="ctr"/>
                      <a:endParaRPr lang="en-US" sz="1800" b="0" cap="none" spc="0" dirty="0">
                        <a:ln w="0"/>
                        <a:solidFill>
                          <a:schemeClr val="tx1"/>
                        </a:solidFill>
                        <a:effectLst/>
                        <a:latin typeface="Times New Roman" panose="02020603050405020304" pitchFamily="18" charset="0"/>
                        <a:cs typeface="Times New Roman" panose="02020603050405020304" pitchFamily="18" charset="0"/>
                      </a:endParaRPr>
                    </a:p>
                  </a:txBody>
                  <a:tcPr>
                    <a:solidFill>
                      <a:schemeClr val="tx2"/>
                    </a:solidFill>
                  </a:tcPr>
                </a:tc>
              </a:tr>
            </a:tbl>
          </a:graphicData>
        </a:graphic>
      </p:graphicFrame>
      <p:sp>
        <p:nvSpPr>
          <p:cNvPr id="54" name="TextBox 53"/>
          <p:cNvSpPr txBox="1"/>
          <p:nvPr/>
        </p:nvSpPr>
        <p:spPr>
          <a:xfrm>
            <a:off x="3306132" y="2298217"/>
            <a:ext cx="2191636" cy="400110"/>
          </a:xfrm>
          <a:prstGeom prst="rect">
            <a:avLst/>
          </a:prstGeom>
          <a:noFill/>
        </p:spPr>
        <p:txBody>
          <a:bodyPr wrap="square" rtlCol="0">
            <a:spAutoFit/>
          </a:bodyPr>
          <a:lstStyle/>
          <a:p>
            <a:pPr algn="ctr"/>
            <a:r>
              <a:rPr lang="en-US" sz="2000" i="1" dirty="0">
                <a:ln w="0"/>
                <a:latin typeface="Times New Roman" panose="02020603050405020304" pitchFamily="18" charset="0"/>
                <a:cs typeface="Times New Roman" panose="02020603050405020304" pitchFamily="18" charset="0"/>
              </a:rPr>
              <a:t>Calcium</a:t>
            </a:r>
            <a:r>
              <a:rPr lang="en-US" sz="2000" b="0" i="1" cap="none" spc="0" dirty="0">
                <a:ln w="0"/>
                <a:latin typeface="Times New Roman" panose="02020603050405020304" pitchFamily="18" charset="0"/>
                <a:cs typeface="Times New Roman" panose="02020603050405020304" pitchFamily="18" charset="0"/>
              </a:rPr>
              <a:t> hydroxide</a:t>
            </a:r>
            <a:endParaRPr lang="en-US" sz="2000" b="0" i="1" cap="none" spc="0" dirty="0">
              <a:ln w="0"/>
              <a:latin typeface="Times New Roman" panose="02020603050405020304" pitchFamily="18" charset="0"/>
              <a:cs typeface="Times New Roman" panose="02020603050405020304" pitchFamily="18" charset="0"/>
            </a:endParaRPr>
          </a:p>
        </p:txBody>
      </p:sp>
      <p:sp>
        <p:nvSpPr>
          <p:cNvPr id="55" name="TextBox 54"/>
          <p:cNvSpPr txBox="1"/>
          <p:nvPr/>
        </p:nvSpPr>
        <p:spPr>
          <a:xfrm>
            <a:off x="1250228" y="2347063"/>
            <a:ext cx="1451610" cy="400110"/>
          </a:xfrm>
          <a:prstGeom prst="rect">
            <a:avLst/>
          </a:prstGeom>
          <a:noFill/>
        </p:spPr>
        <p:txBody>
          <a:bodyPr wrap="square" rtlCol="0">
            <a:spAutoFit/>
          </a:bodyPr>
          <a:lstStyle/>
          <a:p>
            <a:pPr algn="ctr"/>
            <a:r>
              <a:rPr lang="en-US" sz="2000" dirty="0">
                <a:ln w="0"/>
                <a:latin typeface="Times New Roman" panose="02020603050405020304" pitchFamily="18" charset="0"/>
                <a:cs typeface="Times New Roman" panose="02020603050405020304" pitchFamily="18" charset="0"/>
              </a:rPr>
              <a:t>Ca</a:t>
            </a:r>
            <a:r>
              <a:rPr lang="en-US" sz="2000" b="0" cap="none" spc="0" dirty="0">
                <a:ln w="0"/>
                <a:latin typeface="Times New Roman" panose="02020603050405020304" pitchFamily="18" charset="0"/>
                <a:cs typeface="Times New Roman" panose="02020603050405020304" pitchFamily="18" charset="0"/>
              </a:rPr>
              <a:t>(OH)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sp>
        <p:nvSpPr>
          <p:cNvPr id="56" name="TextBox 55"/>
          <p:cNvSpPr txBox="1"/>
          <p:nvPr/>
        </p:nvSpPr>
        <p:spPr>
          <a:xfrm>
            <a:off x="5595717" y="2298217"/>
            <a:ext cx="2291715" cy="400110"/>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tan trong nước</a:t>
            </a:r>
            <a:endParaRPr lang="en-US" sz="2000" b="0" i="1" cap="none" spc="0" dirty="0">
              <a:ln w="0"/>
              <a:latin typeface="Times New Roman" panose="02020603050405020304" pitchFamily="18" charset="0"/>
              <a:cs typeface="Times New Roman" panose="02020603050405020304" pitchFamily="18" charset="0"/>
            </a:endParaRPr>
          </a:p>
        </p:txBody>
      </p:sp>
      <p:sp>
        <p:nvSpPr>
          <p:cNvPr id="57" name="TextBox 56"/>
          <p:cNvSpPr txBox="1"/>
          <p:nvPr/>
        </p:nvSpPr>
        <p:spPr>
          <a:xfrm>
            <a:off x="3306132" y="2990504"/>
            <a:ext cx="2041560" cy="400110"/>
          </a:xfrm>
          <a:prstGeom prst="rect">
            <a:avLst/>
          </a:prstGeom>
          <a:noFill/>
        </p:spPr>
        <p:txBody>
          <a:bodyPr wrap="square">
            <a:spAutoFit/>
          </a:bodyPr>
          <a:lstStyle/>
          <a:p>
            <a:pPr algn="ctr"/>
            <a:r>
              <a:rPr lang="en-US" sz="2000" b="0" i="1" cap="none" spc="0" dirty="0">
                <a:ln w="0"/>
                <a:latin typeface="Times New Roman" panose="02020603050405020304" pitchFamily="18" charset="0"/>
                <a:cs typeface="Times New Roman" panose="02020603050405020304" pitchFamily="18" charset="0"/>
              </a:rPr>
              <a:t>Sodium </a:t>
            </a:r>
            <a:r>
              <a:rPr lang="en-US" sz="2000" i="1" dirty="0">
                <a:ln w="0"/>
                <a:latin typeface="Times New Roman" panose="02020603050405020304" pitchFamily="18" charset="0"/>
                <a:cs typeface="Times New Roman" panose="02020603050405020304" pitchFamily="18" charset="0"/>
              </a:rPr>
              <a:t>hydroxide </a:t>
            </a:r>
            <a:endParaRPr lang="en-US" sz="2000" b="0" i="1" cap="none" spc="0" dirty="0">
              <a:ln w="0"/>
              <a:latin typeface="Times New Roman" panose="02020603050405020304" pitchFamily="18" charset="0"/>
              <a:cs typeface="Times New Roman" panose="02020603050405020304" pitchFamily="18" charset="0"/>
            </a:endParaRPr>
          </a:p>
        </p:txBody>
      </p:sp>
      <p:sp>
        <p:nvSpPr>
          <p:cNvPr id="58" name="TextBox 57"/>
          <p:cNvSpPr txBox="1"/>
          <p:nvPr/>
        </p:nvSpPr>
        <p:spPr>
          <a:xfrm>
            <a:off x="5497768" y="2990504"/>
            <a:ext cx="2449610" cy="400110"/>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tan trong nước</a:t>
            </a:r>
            <a:endParaRPr lang="en-US" sz="2000" b="0" i="1" cap="none" spc="0" dirty="0">
              <a:ln w="0"/>
              <a:latin typeface="Times New Roman" panose="02020603050405020304" pitchFamily="18" charset="0"/>
              <a:cs typeface="Times New Roman" panose="02020603050405020304" pitchFamily="18" charset="0"/>
            </a:endParaRPr>
          </a:p>
        </p:txBody>
      </p:sp>
      <p:sp>
        <p:nvSpPr>
          <p:cNvPr id="59" name="TextBox 58"/>
          <p:cNvSpPr txBox="1"/>
          <p:nvPr/>
        </p:nvSpPr>
        <p:spPr>
          <a:xfrm>
            <a:off x="3149835" y="3588348"/>
            <a:ext cx="2268538" cy="400110"/>
          </a:xfrm>
          <a:prstGeom prst="rect">
            <a:avLst/>
          </a:prstGeom>
          <a:noFill/>
        </p:spPr>
        <p:txBody>
          <a:bodyPr wrap="square">
            <a:spAutoFit/>
          </a:bodyPr>
          <a:lstStyle/>
          <a:p>
            <a:pPr algn="ctr"/>
            <a:r>
              <a:rPr lang="en-US" sz="2000" i="1" dirty="0">
                <a:ln w="0"/>
                <a:latin typeface="Times New Roman" panose="02020603050405020304" pitchFamily="18" charset="0"/>
                <a:cs typeface="Times New Roman" panose="02020603050405020304" pitchFamily="18" charset="0"/>
              </a:rPr>
              <a:t>Iron</a:t>
            </a:r>
            <a:r>
              <a:rPr lang="en-US" sz="2000" b="0" i="1" cap="none" spc="0" dirty="0">
                <a:ln w="0"/>
                <a:latin typeface="Times New Roman" panose="02020603050405020304" pitchFamily="18" charset="0"/>
                <a:cs typeface="Times New Roman" panose="02020603050405020304" pitchFamily="18" charset="0"/>
              </a:rPr>
              <a:t> (II) </a:t>
            </a:r>
            <a:r>
              <a:rPr lang="en-US" sz="2000" i="1" dirty="0">
                <a:ln w="0"/>
                <a:latin typeface="Times New Roman" panose="02020603050405020304" pitchFamily="18" charset="0"/>
                <a:cs typeface="Times New Roman" panose="02020603050405020304" pitchFamily="18" charset="0"/>
              </a:rPr>
              <a:t>hydroxide</a:t>
            </a:r>
            <a:endParaRPr lang="en-US" sz="2000" b="0" i="1" cap="none" spc="0" dirty="0">
              <a:ln w="0"/>
              <a:latin typeface="Times New Roman" panose="02020603050405020304" pitchFamily="18" charset="0"/>
              <a:cs typeface="Times New Roman" panose="02020603050405020304" pitchFamily="18" charset="0"/>
            </a:endParaRPr>
          </a:p>
        </p:txBody>
      </p:sp>
      <p:sp>
        <p:nvSpPr>
          <p:cNvPr id="60" name="TextBox 59"/>
          <p:cNvSpPr txBox="1"/>
          <p:nvPr/>
        </p:nvSpPr>
        <p:spPr>
          <a:xfrm>
            <a:off x="5454027" y="3450005"/>
            <a:ext cx="2351142" cy="707886"/>
          </a:xfrm>
          <a:prstGeom prst="rect">
            <a:avLst/>
          </a:prstGeom>
          <a:noFill/>
        </p:spPr>
        <p:txBody>
          <a:bodyPr wrap="square">
            <a:spAutoFit/>
          </a:bodyPr>
          <a:lstStyle/>
          <a:p>
            <a:pPr algn="ctr"/>
            <a:r>
              <a:rPr lang="vi-VN" sz="2000" b="0" i="1" cap="none" spc="0" dirty="0">
                <a:ln w="0"/>
                <a:latin typeface="Times New Roman" panose="02020603050405020304" pitchFamily="18" charset="0"/>
                <a:cs typeface="Times New Roman" panose="02020603050405020304" pitchFamily="18" charset="0"/>
              </a:rPr>
              <a:t>Ba</a:t>
            </a:r>
            <a:r>
              <a:rPr lang="en-US" sz="2000" b="0" i="1" cap="none" spc="0" dirty="0">
                <a:ln w="0"/>
                <a:latin typeface="Times New Roman" panose="02020603050405020304" pitchFamily="18" charset="0"/>
                <a:cs typeface="Times New Roman" panose="02020603050405020304" pitchFamily="18" charset="0"/>
              </a:rPr>
              <a:t>se không tan trong nước</a:t>
            </a:r>
            <a:endParaRPr lang="en-US" sz="2000" b="0" i="1" cap="none" spc="0" dirty="0">
              <a:ln w="0"/>
              <a:latin typeface="Times New Roman" panose="02020603050405020304" pitchFamily="18" charset="0"/>
              <a:cs typeface="Times New Roman" panose="02020603050405020304" pitchFamily="18" charset="0"/>
            </a:endParaRPr>
          </a:p>
        </p:txBody>
      </p:sp>
      <p:sp>
        <p:nvSpPr>
          <p:cNvPr id="61" name="TextBox 60"/>
          <p:cNvSpPr txBox="1"/>
          <p:nvPr/>
        </p:nvSpPr>
        <p:spPr>
          <a:xfrm>
            <a:off x="1443502" y="2945428"/>
            <a:ext cx="1112898" cy="461665"/>
          </a:xfrm>
          <a:prstGeom prst="rect">
            <a:avLst/>
          </a:prstGeom>
          <a:noFill/>
        </p:spPr>
        <p:txBody>
          <a:bodyPr wrap="square">
            <a:spAutoFit/>
          </a:bodyPr>
          <a:lstStyle/>
          <a:p>
            <a:pPr algn="ctr"/>
            <a:r>
              <a:rPr lang="en-US" sz="2400" b="0" cap="none" spc="0" dirty="0">
                <a:ln w="0"/>
                <a:latin typeface="Times New Roman" panose="02020603050405020304" pitchFamily="18" charset="0"/>
                <a:cs typeface="Times New Roman" panose="02020603050405020304" pitchFamily="18" charset="0"/>
              </a:rPr>
              <a:t>KOH</a:t>
            </a:r>
            <a:endParaRPr lang="en-US" sz="2400" b="0" cap="none" spc="0" dirty="0">
              <a:ln w="0"/>
              <a:latin typeface="Times New Roman" panose="02020603050405020304" pitchFamily="18" charset="0"/>
              <a:cs typeface="Times New Roman" panose="02020603050405020304" pitchFamily="18" charset="0"/>
            </a:endParaRPr>
          </a:p>
        </p:txBody>
      </p:sp>
      <p:sp>
        <p:nvSpPr>
          <p:cNvPr id="62" name="TextBox 61"/>
          <p:cNvSpPr txBox="1"/>
          <p:nvPr/>
        </p:nvSpPr>
        <p:spPr>
          <a:xfrm>
            <a:off x="1421095" y="3642728"/>
            <a:ext cx="1383907" cy="400110"/>
          </a:xfrm>
          <a:prstGeom prst="rect">
            <a:avLst/>
          </a:prstGeom>
          <a:noFill/>
        </p:spPr>
        <p:txBody>
          <a:bodyPr wrap="square">
            <a:spAutoFit/>
          </a:bodyPr>
          <a:lstStyle/>
          <a:p>
            <a:pPr algn="ctr"/>
            <a:r>
              <a:rPr lang="en-US" sz="2000" b="0" cap="none" spc="0" dirty="0">
                <a:ln w="0"/>
                <a:latin typeface="Times New Roman" panose="02020603050405020304" pitchFamily="18" charset="0"/>
                <a:cs typeface="Times New Roman" panose="02020603050405020304" pitchFamily="18" charset="0"/>
              </a:rPr>
              <a:t>Fe(OH)</a:t>
            </a:r>
            <a:r>
              <a:rPr lang="en-US" sz="2000" b="0" cap="none" spc="0" baseline="-25000" dirty="0">
                <a:ln w="0"/>
                <a:latin typeface="Times New Roman" panose="02020603050405020304" pitchFamily="18" charset="0"/>
                <a:cs typeface="Times New Roman" panose="02020603050405020304" pitchFamily="18" charset="0"/>
              </a:rPr>
              <a:t>2</a:t>
            </a:r>
            <a:endParaRPr lang="en-US" sz="2000" b="0" cap="none" spc="0" dirty="0">
              <a:ln w="0"/>
              <a:latin typeface="Times New Roman" panose="02020603050405020304" pitchFamily="18" charset="0"/>
              <a:cs typeface="Times New Roman" panose="02020603050405020304" pitchFamily="18" charset="0"/>
            </a:endParaRPr>
          </a:p>
        </p:txBody>
      </p:sp>
      <p:grpSp>
        <p:nvGrpSpPr>
          <p:cNvPr id="63" name="Group 62"/>
          <p:cNvGrpSpPr/>
          <p:nvPr/>
        </p:nvGrpSpPr>
        <p:grpSpPr>
          <a:xfrm>
            <a:off x="-296398" y="111634"/>
            <a:ext cx="4580502" cy="1739900"/>
            <a:chOff x="951255" y="1383168"/>
            <a:chExt cx="4580502" cy="1739900"/>
          </a:xfrm>
        </p:grpSpPr>
        <p:sp>
          <p:nvSpPr>
            <p:cNvPr id="64" name="Google Shape;1381;p53"/>
            <p:cNvSpPr/>
            <p:nvPr/>
          </p:nvSpPr>
          <p:spPr>
            <a:xfrm>
              <a:off x="1908159" y="1992388"/>
              <a:ext cx="3623598" cy="579362"/>
            </a:xfrm>
            <a:custGeom>
              <a:avLst/>
              <a:gdLst/>
              <a:ahLst/>
              <a:cxnLst/>
              <a:rect l="l" t="t" r="r" b="b"/>
              <a:pathLst>
                <a:path w="275471" h="203163" extrusionOk="0">
                  <a:moveTo>
                    <a:pt x="71694" y="1"/>
                  </a:moveTo>
                  <a:cubicBezTo>
                    <a:pt x="45546" y="1"/>
                    <a:pt x="8051" y="1070"/>
                    <a:pt x="5199" y="3374"/>
                  </a:cubicBezTo>
                  <a:cubicBezTo>
                    <a:pt x="1903" y="6163"/>
                    <a:pt x="3931" y="76647"/>
                    <a:pt x="5199" y="95916"/>
                  </a:cubicBezTo>
                  <a:cubicBezTo>
                    <a:pt x="6593" y="115185"/>
                    <a:pt x="1" y="192261"/>
                    <a:pt x="5199" y="198726"/>
                  </a:cubicBezTo>
                  <a:cubicBezTo>
                    <a:pt x="8875" y="203163"/>
                    <a:pt x="42342" y="201895"/>
                    <a:pt x="75556" y="202529"/>
                  </a:cubicBezTo>
                  <a:cubicBezTo>
                    <a:pt x="91308" y="202828"/>
                    <a:pt x="117361" y="202958"/>
                    <a:pt x="142110" y="202958"/>
                  </a:cubicBezTo>
                  <a:cubicBezTo>
                    <a:pt x="169742" y="202958"/>
                    <a:pt x="195747" y="202796"/>
                    <a:pt x="203973" y="202529"/>
                  </a:cubicBezTo>
                  <a:cubicBezTo>
                    <a:pt x="205500" y="202479"/>
                    <a:pt x="207308" y="202459"/>
                    <a:pt x="209334" y="202459"/>
                  </a:cubicBezTo>
                  <a:cubicBezTo>
                    <a:pt x="218886" y="202459"/>
                    <a:pt x="233263" y="202914"/>
                    <a:pt x="245652" y="202914"/>
                  </a:cubicBezTo>
                  <a:cubicBezTo>
                    <a:pt x="257469" y="202914"/>
                    <a:pt x="267477" y="202500"/>
                    <a:pt x="269766" y="200881"/>
                  </a:cubicBezTo>
                  <a:cubicBezTo>
                    <a:pt x="274964" y="197078"/>
                    <a:pt x="274457" y="153469"/>
                    <a:pt x="274457" y="142694"/>
                  </a:cubicBezTo>
                  <a:cubicBezTo>
                    <a:pt x="274457" y="131918"/>
                    <a:pt x="275090" y="92620"/>
                    <a:pt x="273823" y="80957"/>
                  </a:cubicBezTo>
                  <a:cubicBezTo>
                    <a:pt x="272428" y="69294"/>
                    <a:pt x="275471" y="7684"/>
                    <a:pt x="270273" y="4388"/>
                  </a:cubicBezTo>
                  <a:cubicBezTo>
                    <a:pt x="266730" y="2141"/>
                    <a:pt x="243866" y="1721"/>
                    <a:pt x="221235" y="1721"/>
                  </a:cubicBezTo>
                  <a:cubicBezTo>
                    <a:pt x="210667" y="1721"/>
                    <a:pt x="200151" y="1812"/>
                    <a:pt x="191676" y="1853"/>
                  </a:cubicBezTo>
                  <a:cubicBezTo>
                    <a:pt x="190156" y="1858"/>
                    <a:pt x="188610" y="1861"/>
                    <a:pt x="187043" y="1861"/>
                  </a:cubicBezTo>
                  <a:cubicBezTo>
                    <a:pt x="152268" y="1861"/>
                    <a:pt x="106562" y="563"/>
                    <a:pt x="82908" y="78"/>
                  </a:cubicBezTo>
                  <a:cubicBezTo>
                    <a:pt x="79561" y="27"/>
                    <a:pt x="75765" y="1"/>
                    <a:pt x="71694" y="1"/>
                  </a:cubicBez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algn="ctr">
                <a:lnSpc>
                  <a:spcPct val="150000"/>
                </a:lnSpc>
              </a:pPr>
              <a:r>
                <a:rPr lang="en-US" sz="2800" dirty="0" err="1">
                  <a:solidFill>
                    <a:srgbClr val="FF0000"/>
                  </a:solidFill>
                  <a:latin typeface="Times New Roman" panose="02020603050405020304" pitchFamily="18" charset="0"/>
                  <a:cs typeface="Times New Roman" panose="02020603050405020304" pitchFamily="18" charset="0"/>
                </a:rPr>
                <a:t>Hoàn</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thành</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bảng</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sau</a:t>
              </a:r>
              <a:r>
                <a:rPr lang="en-US" sz="2800" dirty="0">
                  <a:solidFill>
                    <a:srgbClr val="FF0000"/>
                  </a:solidFill>
                  <a:latin typeface="Times New Roman" panose="02020603050405020304" pitchFamily="18" charset="0"/>
                  <a:cs typeface="Times New Roman" panose="02020603050405020304" pitchFamily="18" charset="0"/>
                </a:rPr>
                <a:t>:</a:t>
              </a:r>
              <a:endParaRPr lang="en-US" sz="2800" dirty="0">
                <a:solidFill>
                  <a:srgbClr val="FF0000"/>
                </a:solidFill>
                <a:latin typeface="Times New Roman" panose="02020603050405020304" pitchFamily="18" charset="0"/>
                <a:cs typeface="Times New Roman" panose="02020603050405020304" pitchFamily="18" charset="0"/>
              </a:endParaRPr>
            </a:p>
          </p:txBody>
        </p:sp>
        <p:pic>
          <p:nvPicPr>
            <p:cNvPr id="65" name="Picture 2" descr="Hình ảnh Dấu Chấm Hỏi, Câu Hỏi Clipart, Dấu Hỏi Sáng Tạo, Nghi Ngờ miễn phí  tải tập tin PNG PSDComment và Vector"/>
            <p:cNvPicPr>
              <a:picLocks noChangeAspect="1" noChangeArrowheads="1"/>
            </p:cNvPicPr>
            <p:nvPr/>
          </p:nvPicPr>
          <p:blipFill>
            <a:blip r:embed="rId1">
              <a:extLst>
                <a:ext uri="{BEBA8EAE-BF5A-486C-A8C5-ECC9F3942E4B}">
                  <a14:imgProps xmlns:a14="http://schemas.microsoft.com/office/drawing/2010/main">
                    <a14:imgLayer r:embed="rId2">
                      <a14:imgEffect>
                        <a14:backgroundRemoval t="0" b="97500" l="10000" r="90000">
                          <a14:foregroundMark x1="52500" y1="82188" x2="52500" y2="82188"/>
                          <a14:foregroundMark x1="46094" y1="70625" x2="46094" y2="70625"/>
                          <a14:foregroundMark x1="56250" y1="69688" x2="56250" y2="69688"/>
                          <a14:foregroundMark x1="56250" y1="66875" x2="56250" y2="66875"/>
                          <a14:foregroundMark x1="55000" y1="66250" x2="55000" y2="66250"/>
                          <a14:foregroundMark x1="55000" y1="66250" x2="39063" y2="68594"/>
                          <a14:foregroundMark x1="39844" y1="71875" x2="32969" y2="80469"/>
                          <a14:foregroundMark x1="36406" y1="79063" x2="40625" y2="82188"/>
                          <a14:foregroundMark x1="56250" y1="61406" x2="56250" y2="61406"/>
                          <a14:foregroundMark x1="45625" y1="61719" x2="45625" y2="61719"/>
                          <a14:foregroundMark x1="67031" y1="72813" x2="67031" y2="72813"/>
                          <a14:foregroundMark x1="65000" y1="82969" x2="65000" y2="82969"/>
                          <a14:foregroundMark x1="64063" y1="82656" x2="65781" y2="85469"/>
                        </a14:backgroundRemoval>
                      </a14:imgEffect>
                    </a14:imgLayer>
                  </a14:imgProps>
                </a:ext>
                <a:ext uri="{28A0092B-C50C-407E-A947-70E740481C1C}">
                  <a14:useLocalDpi xmlns:a14="http://schemas.microsoft.com/office/drawing/2010/main" val="0"/>
                </a:ext>
              </a:extLst>
            </a:blip>
            <a:srcRect/>
            <a:stretch>
              <a:fillRect/>
            </a:stretch>
          </p:blipFill>
          <p:spPr bwMode="auto">
            <a:xfrm>
              <a:off x="951255" y="1383168"/>
              <a:ext cx="1739900" cy="17399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62"/>
                                        </p:tgtEl>
                                        <p:attrNameLst>
                                          <p:attrName>style.visibility</p:attrName>
                                        </p:attrNameLst>
                                      </p:cBhvr>
                                      <p:to>
                                        <p:strVal val="visible"/>
                                      </p:to>
                                    </p:set>
                                    <p:animEffect transition="in" filter="fade">
                                      <p:cBhvr>
                                        <p:cTn id="45" dur="500"/>
                                        <p:tgtEl>
                                          <p:spTgt spid="62"/>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59"/>
                                        </p:tgtEl>
                                        <p:attrNameLst>
                                          <p:attrName>style.visibility</p:attrName>
                                        </p:attrNameLst>
                                      </p:cBhvr>
                                      <p:to>
                                        <p:strVal val="visible"/>
                                      </p:to>
                                    </p:set>
                                    <p:animEffect transition="in" filter="fade">
                                      <p:cBhvr>
                                        <p:cTn id="50" dur="500"/>
                                        <p:tgtEl>
                                          <p:spTgt spid="59"/>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59" grpId="0"/>
      <p:bldP spid="60" grpId="0"/>
      <p:bldP spid="61" grpId="0"/>
      <p:bldP spid="6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p:cNvSpPr/>
          <p:nvPr/>
        </p:nvSpPr>
        <p:spPr>
          <a:xfrm>
            <a:off x="3512514" y="281627"/>
            <a:ext cx="3159219"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p:cNvSpPr txBox="1"/>
          <p:nvPr/>
        </p:nvSpPr>
        <p:spPr>
          <a:xfrm>
            <a:off x="3767025" y="405139"/>
            <a:ext cx="2904708"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LUYỆN TẬP</a:t>
            </a:r>
            <a:endParaRPr lang="en-US" sz="3200" b="1" dirty="0">
              <a:solidFill>
                <a:schemeClr val="tx1">
                  <a:lumMod val="50000"/>
                  <a:lumOff val="50000"/>
                </a:schemeClr>
              </a:solidFill>
              <a:latin typeface="Times New Roman" panose="02020603050405020304" pitchFamily="18" charset="0"/>
              <a:cs typeface="Times New Roman" panose="02020603050405020304" pitchFamily="18" charset="0"/>
            </a:endParaRPr>
          </a:p>
        </p:txBody>
      </p:sp>
      <p:grpSp>
        <p:nvGrpSpPr>
          <p:cNvPr id="4" name="Google Shape;5647;p42"/>
          <p:cNvGrpSpPr/>
          <p:nvPr/>
        </p:nvGrpSpPr>
        <p:grpSpPr>
          <a:xfrm>
            <a:off x="-372533" y="711548"/>
            <a:ext cx="3098364" cy="2614191"/>
            <a:chOff x="2787246" y="1234591"/>
            <a:chExt cx="3386032" cy="3277719"/>
          </a:xfrm>
        </p:grpSpPr>
        <p:sp>
          <p:nvSpPr>
            <p:cNvPr id="5" name="Google Shape;5648;p42"/>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 name="Google Shape;5649;p42"/>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 name="Google Shape;5650;p42"/>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 name="Google Shape;5651;p42"/>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 name="Google Shape;5652;p42"/>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5653;p42"/>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5654;p42"/>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5655;p42"/>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5656;p42"/>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5657;p42"/>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5658;p42"/>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5659;p42"/>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5660;p42"/>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5661;p42"/>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5662;p42"/>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5663;p42"/>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5664;p42"/>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5665;p42"/>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5666;p42"/>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5667;p42"/>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5668;p42"/>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5669;p42"/>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5670;p42"/>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5671;p42"/>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5672;p42"/>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5673;p42"/>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5674;p42"/>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5675;p42"/>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5676;p42"/>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5677;p42"/>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5678;p42"/>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5679;p42"/>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5680;p42"/>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5681;p42"/>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5682;p42"/>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5683;p42"/>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5684;p42"/>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5685;p42"/>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5686;p42"/>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5687;p42"/>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5688;p42"/>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5689;p42"/>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5690;p42"/>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5691;p42"/>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5692;p42"/>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693;p42"/>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694;p42"/>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695;p42"/>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696;p42"/>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697;p42"/>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698;p42"/>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99;p42"/>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00;p42"/>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701;p42"/>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702;p42"/>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5703;p42"/>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5704;p42"/>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5705;p42"/>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5706;p42"/>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5707;p42"/>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5708;p42"/>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5709;p42"/>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5710;p42"/>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5711;p42"/>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5712;p42"/>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5713;p42"/>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5714;p42"/>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5715;p42"/>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5716;p42"/>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5717;p42"/>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5718;p42"/>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5719;p42"/>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5720;p42"/>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5721;p42"/>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5722;p42"/>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5723;p42"/>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5724;p42"/>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5725;p42"/>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5726;p42"/>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5727;p42"/>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5728;p42"/>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5729;p42"/>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5730;p42"/>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5731;p42"/>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5732;p42"/>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5733;p42"/>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5734;p42"/>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5735;p42"/>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5736;p42"/>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5737;p42"/>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5738;p42"/>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5739;p42"/>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5740;p42"/>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5741;p42"/>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5742;p42"/>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5743;p42"/>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5744;p42"/>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5745;p42"/>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5746;p42"/>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5747;p42"/>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5748;p42"/>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5749;p42"/>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5750;p42"/>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5751;p42"/>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5752;p42"/>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5753;p42"/>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5754;p42"/>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5755;p42"/>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5756;p42"/>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5757;p42"/>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5758;p42"/>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5759;p42"/>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5760;p42"/>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5761;p42"/>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5762;p42"/>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5763;p42"/>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5764;p42"/>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5765;p42"/>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5766;p42"/>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5767;p42"/>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5768;p42"/>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5769;p42"/>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5770;p42"/>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5771;p42"/>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5772;p42"/>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5773;p42"/>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5774;p42"/>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5775;p42"/>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5776;p42"/>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5777;p42"/>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5778;p42"/>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5779;p42"/>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5780;p42"/>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5781;p42"/>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5782;p42"/>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5783;p42"/>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5784;p42"/>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5785;p42"/>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5786;p42"/>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5787;p42"/>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5788;p42"/>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5789;p42"/>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5790;p42"/>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5791;p42"/>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5792;p42"/>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5793;p42"/>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5794;p42"/>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5795;p42"/>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5796;p42"/>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5797;p42"/>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5798;p42"/>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5799;p42"/>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5800;p42"/>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5801;p42"/>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5802;p42"/>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5803;p42"/>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5804;p42"/>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5805;p42"/>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5806;p42"/>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5807;p42"/>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5808;p42"/>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5809;p42"/>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5810;p42"/>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5811;p42"/>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5812;p42"/>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5813;p42"/>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5814;p42"/>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5815;p42"/>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5816;p42"/>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5817;p42"/>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5818;p42"/>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5819;p42"/>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5820;p42"/>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5821;p42"/>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5822;p42"/>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5823;p42"/>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5824;p42"/>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5825;p42"/>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5826;p42"/>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5827;p42"/>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5828;p42"/>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6" name="TextBox 185"/>
          <p:cNvSpPr txBox="1"/>
          <p:nvPr/>
        </p:nvSpPr>
        <p:spPr>
          <a:xfrm>
            <a:off x="2456144" y="1311275"/>
            <a:ext cx="6555279" cy="1332481"/>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pPr marL="393700" algn="just">
              <a:lnSpc>
                <a:spcPct val="115000"/>
              </a:lnSpc>
              <a:spcAft>
                <a:spcPts val="500"/>
              </a:spcAft>
            </a:pPr>
            <a:r>
              <a:rPr lang="vi-VN" sz="2400" i="1" dirty="0">
                <a:latin typeface="Times New Roman" panose="02020603050405020304" pitchFamily="18" charset="0"/>
                <a:ea typeface="Times New Roman" panose="02020603050405020304" pitchFamily="18" charset="0"/>
              </a:rPr>
              <a:t>Dựa vào bảng tính tan, cho biết những base nào dưới đ</a:t>
            </a:r>
            <a:r>
              <a:rPr lang="en-US" sz="2400" i="1" dirty="0">
                <a:latin typeface="Times New Roman" panose="02020603050405020304" pitchFamily="18" charset="0"/>
                <a:ea typeface="Times New Roman" panose="02020603050405020304" pitchFamily="18" charset="0"/>
              </a:rPr>
              <a:t>â</a:t>
            </a:r>
            <a:r>
              <a:rPr lang="vi-VN" sz="2400" i="1" dirty="0">
                <a:latin typeface="Times New Roman" panose="02020603050405020304" pitchFamily="18" charset="0"/>
                <a:ea typeface="Times New Roman" panose="02020603050405020304" pitchFamily="18" charset="0"/>
              </a:rPr>
              <a:t>y là kiềm: KOH, Fe(OH)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 Ba(OH)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 C</a:t>
            </a:r>
            <a:r>
              <a:rPr lang="en-US" sz="2400" i="1" dirty="0">
                <a:latin typeface="Times New Roman" panose="02020603050405020304" pitchFamily="18" charset="0"/>
                <a:ea typeface="Times New Roman" panose="02020603050405020304" pitchFamily="18" charset="0"/>
              </a:rPr>
              <a:t>u</a:t>
            </a:r>
            <a:r>
              <a:rPr lang="vi-VN" sz="2400" i="1" dirty="0">
                <a:latin typeface="Times New Roman" panose="02020603050405020304" pitchFamily="18" charset="0"/>
                <a:ea typeface="Times New Roman" panose="02020603050405020304" pitchFamily="18" charset="0"/>
              </a:rPr>
              <a:t>(OH)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a:t>
            </a:r>
            <a:endParaRPr lang="en-US" sz="2400" i="1" dirty="0">
              <a:effectLst/>
              <a:latin typeface="Times New Roman" panose="02020603050405020304" pitchFamily="18" charset="0"/>
              <a:ea typeface="Times New Roman" panose="02020603050405020304" pitchFamily="18" charset="0"/>
            </a:endParaRPr>
          </a:p>
        </p:txBody>
      </p:sp>
      <p:sp>
        <p:nvSpPr>
          <p:cNvPr id="187" name="Snip Diagonal Corner Rectangle 3"/>
          <p:cNvSpPr/>
          <p:nvPr/>
        </p:nvSpPr>
        <p:spPr>
          <a:xfrm>
            <a:off x="4185161" y="2891234"/>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189" name="TextBox 188"/>
          <p:cNvSpPr txBox="1"/>
          <p:nvPr/>
        </p:nvSpPr>
        <p:spPr>
          <a:xfrm>
            <a:off x="2586748" y="3697319"/>
            <a:ext cx="5688008" cy="523220"/>
          </a:xfrm>
          <a:prstGeom prst="rect">
            <a:avLst/>
          </a:prstGeom>
          <a:noFill/>
        </p:spPr>
        <p:txBody>
          <a:bodyPr wrap="square">
            <a:spAutoFit/>
          </a:bodyPr>
          <a:lstStyle/>
          <a:p>
            <a:r>
              <a:rPr lang="en-US" sz="2800" i="1" dirty="0">
                <a:latin typeface="Times New Roman" panose="02020603050405020304" pitchFamily="18" charset="0"/>
                <a:ea typeface="Times New Roman" panose="02020603050405020304" pitchFamily="18" charset="0"/>
              </a:rPr>
              <a:t>N</a:t>
            </a:r>
            <a:r>
              <a:rPr lang="vi-VN" sz="2800" i="1" dirty="0">
                <a:latin typeface="Times New Roman" panose="02020603050405020304" pitchFamily="18" charset="0"/>
                <a:ea typeface="Times New Roman" panose="02020603050405020304" pitchFamily="18" charset="0"/>
              </a:rPr>
              <a:t>hững base kiềm</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là</a:t>
            </a:r>
            <a:r>
              <a:rPr lang="vi-VN" sz="2800" i="1" dirty="0">
                <a:latin typeface="Times New Roman" panose="02020603050405020304" pitchFamily="18" charset="0"/>
                <a:ea typeface="Times New Roman" panose="02020603050405020304" pitchFamily="18" charset="0"/>
              </a:rPr>
              <a:t>: KOH, Ba(OH)</a:t>
            </a:r>
            <a:r>
              <a:rPr lang="vi-VN" sz="2800" i="1" baseline="-25000" dirty="0">
                <a:latin typeface="Times New Roman" panose="02020603050405020304" pitchFamily="18" charset="0"/>
                <a:ea typeface="Times New Roman" panose="02020603050405020304" pitchFamily="18" charset="0"/>
              </a:rPr>
              <a:t>2</a:t>
            </a:r>
            <a:endParaRPr 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87"/>
                                        </p:tgtEl>
                                        <p:attrNameLst>
                                          <p:attrName>style.visibility</p:attrName>
                                        </p:attrNameLst>
                                      </p:cBhvr>
                                      <p:to>
                                        <p:strVal val="visible"/>
                                      </p:to>
                                    </p:set>
                                    <p:animEffect transition="in" filter="fade">
                                      <p:cBhvr>
                                        <p:cTn id="14" dur="500"/>
                                        <p:tgtEl>
                                          <p:spTgt spid="187"/>
                                        </p:tgtEl>
                                      </p:cBhvr>
                                    </p:animEffect>
                                    <p:anim calcmode="lin" valueType="num">
                                      <p:cBhvr>
                                        <p:cTn id="15" dur="500" fill="hold"/>
                                        <p:tgtEl>
                                          <p:spTgt spid="187"/>
                                        </p:tgtEl>
                                        <p:attrNameLst>
                                          <p:attrName>ppt_x</p:attrName>
                                        </p:attrNameLst>
                                      </p:cBhvr>
                                      <p:tavLst>
                                        <p:tav tm="0">
                                          <p:val>
                                            <p:strVal val="#ppt_x"/>
                                          </p:val>
                                        </p:tav>
                                        <p:tav tm="100000">
                                          <p:val>
                                            <p:strVal val="#ppt_x"/>
                                          </p:val>
                                        </p:tav>
                                      </p:tavLst>
                                    </p:anim>
                                    <p:anim calcmode="lin" valueType="num">
                                      <p:cBhvr>
                                        <p:cTn id="16" dur="500" fill="hold"/>
                                        <p:tgtEl>
                                          <p:spTgt spid="18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89"/>
                                        </p:tgtEl>
                                        <p:attrNameLst>
                                          <p:attrName>style.visibility</p:attrName>
                                        </p:attrNameLst>
                                      </p:cBhvr>
                                      <p:to>
                                        <p:strVal val="visible"/>
                                      </p:to>
                                    </p:set>
                                    <p:animEffect transition="in" filter="barn(inVertical)">
                                      <p:cBhvr>
                                        <p:cTn id="21"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14778" y="444321"/>
            <a:ext cx="7540580" cy="3785652"/>
          </a:xfrm>
          <a:prstGeom prst="rect">
            <a:avLst/>
          </a:prstGeom>
          <a:noFill/>
        </p:spPr>
        <p:txBody>
          <a:bodyPr wrap="square" rtlCol="0">
            <a:spAutoFit/>
          </a:bodyPr>
          <a:lstStyle/>
          <a:p>
            <a:r>
              <a:rPr lang="en-US" sz="2400" b="1" dirty="0" err="1">
                <a:solidFill>
                  <a:srgbClr val="FF0000"/>
                </a:solidFill>
                <a:latin typeface="Times" panose="02020603050405020304" pitchFamily="18" charset="0"/>
                <a:cs typeface="Times" panose="02020603050405020304" pitchFamily="18" charset="0"/>
              </a:rPr>
              <a:t>Bài</a:t>
            </a:r>
            <a:r>
              <a:rPr lang="en-US" sz="2400" b="1" dirty="0">
                <a:solidFill>
                  <a:srgbClr val="FF0000"/>
                </a:solidFill>
                <a:latin typeface="Times" panose="02020603050405020304" pitchFamily="18" charset="0"/>
                <a:cs typeface="Times" panose="02020603050405020304" pitchFamily="18" charset="0"/>
              </a:rPr>
              <a:t> 1: </a:t>
            </a:r>
            <a:r>
              <a:rPr lang="en-US" sz="2400" b="1" dirty="0" err="1">
                <a:solidFill>
                  <a:srgbClr val="FF0000"/>
                </a:solidFill>
                <a:latin typeface="Times" panose="02020603050405020304" pitchFamily="18" charset="0"/>
                <a:cs typeface="Times" panose="02020603050405020304" pitchFamily="18" charset="0"/>
              </a:rPr>
              <a:t>Gọi</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tên</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và</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phân</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loại</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một</a:t>
            </a:r>
            <a:r>
              <a:rPr lang="en-US" sz="2400" b="1" dirty="0">
                <a:solidFill>
                  <a:srgbClr val="FF0000"/>
                </a:solidFill>
                <a:latin typeface="Times" panose="02020603050405020304" pitchFamily="18" charset="0"/>
                <a:cs typeface="Times" panose="02020603050405020304" pitchFamily="18" charset="0"/>
              </a:rPr>
              <a:t> </a:t>
            </a:r>
            <a:r>
              <a:rPr lang="en-US" sz="2400" b="1" dirty="0" err="1">
                <a:solidFill>
                  <a:srgbClr val="FF0000"/>
                </a:solidFill>
                <a:latin typeface="Times" panose="02020603050405020304" pitchFamily="18" charset="0"/>
                <a:cs typeface="Times" panose="02020603050405020304" pitchFamily="18" charset="0"/>
              </a:rPr>
              <a:t>số</a:t>
            </a:r>
            <a:r>
              <a:rPr lang="en-US" sz="2400" b="1" dirty="0">
                <a:solidFill>
                  <a:srgbClr val="FF0000"/>
                </a:solidFill>
                <a:latin typeface="Times" panose="02020603050405020304" pitchFamily="18" charset="0"/>
                <a:cs typeface="Times" panose="02020603050405020304" pitchFamily="18" charset="0"/>
              </a:rPr>
              <a:t> base </a:t>
            </a:r>
            <a:r>
              <a:rPr lang="en-US" sz="2400" b="1" dirty="0" err="1">
                <a:solidFill>
                  <a:srgbClr val="FF0000"/>
                </a:solidFill>
                <a:latin typeface="Times" panose="02020603050405020304" pitchFamily="18" charset="0"/>
                <a:cs typeface="Times" panose="02020603050405020304" pitchFamily="18" charset="0"/>
              </a:rPr>
              <a:t>sau</a:t>
            </a:r>
            <a:r>
              <a:rPr lang="en-US" sz="2400" b="1" dirty="0">
                <a:solidFill>
                  <a:srgbClr val="FF0000"/>
                </a:solidFill>
                <a:latin typeface="Times" panose="02020603050405020304" pitchFamily="18" charset="0"/>
                <a:cs typeface="Times" panose="02020603050405020304" pitchFamily="18" charset="0"/>
              </a:rPr>
              <a:t>: </a:t>
            </a:r>
            <a:endParaRPr lang="en-US" sz="2400" b="1" dirty="0">
              <a:solidFill>
                <a:srgbClr val="FF0000"/>
              </a:solidFill>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KOH</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NaOH</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Fe(OH)</a:t>
            </a:r>
            <a:r>
              <a:rPr lang="en-US" sz="2400" baseline="-25000" dirty="0">
                <a:latin typeface="Times" panose="02020603050405020304" pitchFamily="18" charset="0"/>
                <a:cs typeface="Times" panose="02020603050405020304" pitchFamily="18" charset="0"/>
              </a:rPr>
              <a:t>3</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Cu(OH)</a:t>
            </a:r>
            <a:r>
              <a:rPr lang="en-US" sz="2400" baseline="-25000" dirty="0">
                <a:latin typeface="Times" panose="02020603050405020304" pitchFamily="18" charset="0"/>
                <a:cs typeface="Times" panose="02020603050405020304" pitchFamily="18" charset="0"/>
              </a:rPr>
              <a:t>2</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Mg(OH)</a:t>
            </a:r>
            <a:r>
              <a:rPr lang="en-US" sz="2400" baseline="-25000" dirty="0">
                <a:latin typeface="Times" panose="02020603050405020304" pitchFamily="18" charset="0"/>
                <a:cs typeface="Times" panose="02020603050405020304" pitchFamily="18" charset="0"/>
              </a:rPr>
              <a:t>2</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Fe(OH)</a:t>
            </a:r>
            <a:r>
              <a:rPr lang="en-US" sz="2400" baseline="-25000" dirty="0">
                <a:latin typeface="Times" panose="02020603050405020304" pitchFamily="18" charset="0"/>
                <a:cs typeface="Times" panose="02020603050405020304" pitchFamily="18" charset="0"/>
              </a:rPr>
              <a:t>2</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Zn(OH)</a:t>
            </a:r>
            <a:r>
              <a:rPr lang="en-US" sz="2400" baseline="-25000" dirty="0">
                <a:latin typeface="Times" panose="02020603050405020304" pitchFamily="18" charset="0"/>
                <a:cs typeface="Times" panose="02020603050405020304" pitchFamily="18" charset="0"/>
              </a:rPr>
              <a:t>2</a:t>
            </a:r>
            <a:endParaRPr lang="en-US" sz="2400" dirty="0">
              <a:latin typeface="Times" panose="02020603050405020304" pitchFamily="18" charset="0"/>
              <a:cs typeface="Times" panose="02020603050405020304" pitchFamily="18" charset="0"/>
            </a:endParaRPr>
          </a:p>
          <a:p>
            <a:pPr marL="342900" indent="-342900">
              <a:buAutoNum type="arabicPeriod"/>
            </a:pPr>
            <a:r>
              <a:rPr lang="en-US" sz="2400" dirty="0">
                <a:latin typeface="Times" panose="02020603050405020304" pitchFamily="18" charset="0"/>
                <a:cs typeface="Times" panose="02020603050405020304" pitchFamily="18" charset="0"/>
              </a:rPr>
              <a:t>Ba(OH)</a:t>
            </a:r>
            <a:r>
              <a:rPr lang="en-US" sz="2400" baseline="-25000" dirty="0">
                <a:latin typeface="Times" panose="02020603050405020304" pitchFamily="18" charset="0"/>
                <a:cs typeface="Times" panose="02020603050405020304" pitchFamily="18" charset="0"/>
              </a:rPr>
              <a:t>2</a:t>
            </a:r>
            <a:endParaRPr lang="en-US" sz="2400" dirty="0">
              <a:latin typeface="Times" panose="02020603050405020304" pitchFamily="18" charset="0"/>
              <a:cs typeface="Times" panose="02020603050405020304" pitchFamily="18" charset="0"/>
            </a:endParaRPr>
          </a:p>
          <a:p>
            <a:r>
              <a:rPr lang="en-US" sz="2400" dirty="0">
                <a:latin typeface="Times" panose="02020603050405020304" pitchFamily="18" charset="0"/>
                <a:cs typeface="Times" panose="02020603050405020304" pitchFamily="18" charset="0"/>
              </a:rPr>
              <a:t>9.Al(OH)</a:t>
            </a:r>
            <a:r>
              <a:rPr lang="en-US" sz="2400" baseline="-25000" dirty="0">
                <a:latin typeface="Times" panose="02020603050405020304" pitchFamily="18" charset="0"/>
                <a:cs typeface="Times" panose="02020603050405020304" pitchFamily="18" charset="0"/>
              </a:rPr>
              <a:t>3</a:t>
            </a:r>
            <a:endParaRPr lang="vi-VN" sz="2400" dirty="0">
              <a:latin typeface="Times" panose="02020603050405020304" pitchFamily="18" charset="0"/>
              <a:cs typeface="Times" panose="02020603050405020304"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546" name="Google Shape;3546;p37"/>
          <p:cNvGrpSpPr/>
          <p:nvPr/>
        </p:nvGrpSpPr>
        <p:grpSpPr>
          <a:xfrm>
            <a:off x="-750438" y="-187487"/>
            <a:ext cx="8644855" cy="5542589"/>
            <a:chOff x="-750438" y="-187487"/>
            <a:chExt cx="8644855"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8" name="Google Shape;3548;p37"/>
            <p:cNvGrpSpPr/>
            <p:nvPr/>
          </p:nvGrpSpPr>
          <p:grpSpPr>
            <a:xfrm rot="-3083418"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57" name="Google Shape;3557;p37"/>
            <p:cNvGrpSpPr/>
            <p:nvPr/>
          </p:nvGrpSpPr>
          <p:grpSpPr>
            <a:xfrm rot="-4793547"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94" name="Google Shape;3794;p37"/>
            <p:cNvGrpSpPr/>
            <p:nvPr/>
          </p:nvGrpSpPr>
          <p:grpSpPr>
            <a:xfrm>
              <a:off x="6743611" y="414665"/>
              <a:ext cx="1150805" cy="832433"/>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39" name="Google Shape;3839;p37"/>
            <p:cNvGrpSpPr/>
            <p:nvPr/>
          </p:nvGrpSpPr>
          <p:grpSpPr>
            <a:xfrm rot="-226594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53" name="Google Shape;3853;p37"/>
            <p:cNvGrpSpPr/>
            <p:nvPr/>
          </p:nvGrpSpPr>
          <p:grpSpPr>
            <a:xfrm rot="9774109">
              <a:off x="5260820" y="1288803"/>
              <a:ext cx="851724" cy="694099"/>
              <a:chOff x="1267836" y="2894590"/>
              <a:chExt cx="1150805" cy="832433"/>
            </a:xfrm>
          </p:grpSpPr>
          <p:sp>
            <p:nvSpPr>
              <p:cNvPr id="3854" name="Google Shape;3854;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76" name="Google Shape;3876;p37"/>
            <p:cNvGrpSpPr/>
            <p:nvPr/>
          </p:nvGrpSpPr>
          <p:grpSpPr>
            <a:xfrm rot="-27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 name="Google Shape;1792;p24"/>
          <p:cNvSpPr txBox="1"/>
          <p:nvPr/>
        </p:nvSpPr>
        <p:spPr>
          <a:xfrm>
            <a:off x="2558201" y="3629333"/>
            <a:ext cx="6172734"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vi-VN" sz="8800" b="1">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Tính chất hóa học</a:t>
            </a:r>
            <a:endParaRPr lang="vi-VN" sz="88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endParaRPr>
          </a:p>
        </p:txBody>
      </p:sp>
      <p:sp>
        <p:nvSpPr>
          <p:cNvPr id="7" name="Google Shape;1796;p24"/>
          <p:cNvSpPr txBox="1"/>
          <p:nvPr/>
        </p:nvSpPr>
        <p:spPr>
          <a:xfrm>
            <a:off x="4811982" y="2253373"/>
            <a:ext cx="2254613"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rPr>
              <a:t>III.</a:t>
            </a:r>
            <a:endPar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oogle Shape;2535;p54"/>
          <p:cNvPicPr preferRelativeResize="0"/>
          <p:nvPr/>
        </p:nvPicPr>
        <p:blipFill>
          <a:blip r:embed="rId1">
            <a:alphaModFix amt="76000"/>
          </a:blip>
          <a:stretch>
            <a:fillRect/>
          </a:stretch>
        </p:blipFill>
        <p:spPr>
          <a:xfrm rot="11013068">
            <a:off x="-278857" y="-21777"/>
            <a:ext cx="9743062" cy="1223832"/>
          </a:xfrm>
          <a:prstGeom prst="rect">
            <a:avLst/>
          </a:prstGeom>
          <a:noFill/>
          <a:ln>
            <a:noFill/>
          </a:ln>
        </p:spPr>
      </p:pic>
      <p:sp>
        <p:nvSpPr>
          <p:cNvPr id="2" name="文本框 4"/>
          <p:cNvSpPr txBox="1"/>
          <p:nvPr/>
        </p:nvSpPr>
        <p:spPr>
          <a:xfrm>
            <a:off x="-683061" y="176216"/>
            <a:ext cx="7769669" cy="553870"/>
          </a:xfrm>
          <a:prstGeom prst="rect">
            <a:avLst/>
          </a:prstGeom>
          <a:noFill/>
          <a:ln>
            <a:noFill/>
          </a:ln>
        </p:spPr>
        <p:txBody>
          <a:bodyPr wrap="square" rtlCol="0">
            <a:spAutoFit/>
          </a:bodyPr>
          <a:lstStyle/>
          <a:p>
            <a:pPr algn="ctr" defTabSz="913765">
              <a:defRPr/>
            </a:pPr>
            <a:r>
              <a:rPr lang="en-US" sz="3000" b="1" dirty="0">
                <a:solidFill>
                  <a:srgbClr val="FF0000"/>
                </a:solidFill>
                <a:latin typeface="Times" panose="02020603050405020304" pitchFamily="18" charset="0"/>
                <a:cs typeface="Times" panose="02020603050405020304" pitchFamily="18" charset="0"/>
              </a:rPr>
              <a:t>THẢO LUẬN NHÓM( </a:t>
            </a:r>
            <a:r>
              <a:rPr lang="en-US" sz="3000" b="1" dirty="0" err="1">
                <a:solidFill>
                  <a:srgbClr val="FF0000"/>
                </a:solidFill>
                <a:latin typeface="Times" panose="02020603050405020304" pitchFamily="18" charset="0"/>
                <a:cs typeface="Times" panose="02020603050405020304" pitchFamily="18" charset="0"/>
              </a:rPr>
              <a:t>theo</a:t>
            </a:r>
            <a:r>
              <a:rPr lang="en-US" sz="3000" b="1" dirty="0">
                <a:solidFill>
                  <a:srgbClr val="FF0000"/>
                </a:solidFill>
                <a:latin typeface="Times" panose="02020603050405020304" pitchFamily="18" charset="0"/>
                <a:cs typeface="Times" panose="02020603050405020304" pitchFamily="18" charset="0"/>
              </a:rPr>
              <a:t> </a:t>
            </a:r>
            <a:r>
              <a:rPr lang="en-US" sz="3000" b="1" dirty="0" err="1">
                <a:solidFill>
                  <a:srgbClr val="FF0000"/>
                </a:solidFill>
                <a:latin typeface="Times" panose="02020603050405020304" pitchFamily="18" charset="0"/>
                <a:cs typeface="Times" panose="02020603050405020304" pitchFamily="18" charset="0"/>
              </a:rPr>
              <a:t>bàn</a:t>
            </a:r>
            <a:r>
              <a:rPr lang="en-US" sz="3000" b="1" dirty="0">
                <a:solidFill>
                  <a:srgbClr val="FF0000"/>
                </a:solidFill>
                <a:latin typeface="Times" panose="02020603050405020304" pitchFamily="18" charset="0"/>
                <a:cs typeface="Times" panose="02020603050405020304" pitchFamily="18" charset="0"/>
              </a:rPr>
              <a:t>)</a:t>
            </a:r>
            <a:endParaRPr lang="en-US" sz="4000" dirty="0">
              <a:solidFill>
                <a:srgbClr val="FF0000"/>
              </a:solidFill>
              <a:latin typeface="Times" panose="02020603050405020304" pitchFamily="18" charset="0"/>
              <a:cs typeface="Times" panose="02020603050405020304" pitchFamily="18" charset="0"/>
            </a:endParaRPr>
          </a:p>
        </p:txBody>
      </p:sp>
      <p:pic>
        <p:nvPicPr>
          <p:cNvPr id="4" name="ĐỒNG HỒ 5 PHÚT CÓ NHẠC VUI">
            <a:hlinkClick r:id="" action="ppaction://media"/>
          </p:cNvPr>
          <p:cNvPicPr>
            <a:picLocks noChangeAspect="1"/>
          </p:cNvPicPr>
          <p:nvPr>
            <a:videoFile r:link="rId2"/>
            <p:extLst>
              <p:ext uri="{DAA4B4D4-6D71-4841-9C94-3DE7FCFB9230}">
                <p14:media xmlns:p14="http://schemas.microsoft.com/office/powerpoint/2010/main" r:embed="rId3"/>
              </p:ext>
            </p:extLst>
          </p:nvPr>
        </p:nvPicPr>
        <p:blipFill>
          <a:blip r:embed="rId4"/>
          <a:stretch>
            <a:fillRect/>
          </a:stretch>
        </p:blipFill>
        <p:spPr>
          <a:xfrm>
            <a:off x="6800272" y="71472"/>
            <a:ext cx="2000522" cy="843360"/>
          </a:xfrm>
          <a:prstGeom prst="rect">
            <a:avLst/>
          </a:prstGeom>
        </p:spPr>
      </p:pic>
      <p:sp>
        <p:nvSpPr>
          <p:cNvPr id="5" name="TextBox 4"/>
          <p:cNvSpPr txBox="1"/>
          <p:nvPr/>
        </p:nvSpPr>
        <p:spPr>
          <a:xfrm>
            <a:off x="189160" y="1671185"/>
            <a:ext cx="8418701" cy="1687963"/>
          </a:xfrm>
          <a:prstGeom prst="rect">
            <a:avLst/>
          </a:prstGeom>
          <a:noFill/>
        </p:spPr>
        <p:txBody>
          <a:bodyPr wrap="square" rtlCol="0">
            <a:spAutoFit/>
          </a:bodyPr>
          <a:lstStyle/>
          <a:p>
            <a:pPr algn="just">
              <a:lnSpc>
                <a:spcPct val="150000"/>
              </a:lnSpc>
            </a:pPr>
            <a:r>
              <a:rPr lang="en-US" sz="2400" b="1" u="sng" dirty="0" err="1">
                <a:solidFill>
                  <a:srgbClr val="FF0000"/>
                </a:solidFill>
                <a:latin typeface="Times" panose="02020603050405020304" pitchFamily="18" charset="0"/>
                <a:cs typeface="Times" panose="02020603050405020304" pitchFamily="18" charset="0"/>
              </a:rPr>
              <a:t>Câu</a:t>
            </a:r>
            <a:r>
              <a:rPr lang="en-US" sz="2400" b="1" u="sng" dirty="0">
                <a:solidFill>
                  <a:srgbClr val="FF0000"/>
                </a:solidFill>
                <a:latin typeface="Times" panose="02020603050405020304" pitchFamily="18" charset="0"/>
                <a:cs typeface="Times" panose="02020603050405020304" pitchFamily="18" charset="0"/>
              </a:rPr>
              <a:t> 1:  </a:t>
            </a:r>
            <a:r>
              <a:rPr lang="en-US" sz="2400" dirty="0" err="1">
                <a:solidFill>
                  <a:schemeClr val="tx1"/>
                </a:solidFill>
                <a:latin typeface="Times" panose="02020603050405020304" pitchFamily="18" charset="0"/>
                <a:cs typeface="Times" panose="02020603050405020304" pitchFamily="18" charset="0"/>
              </a:rPr>
              <a:t>Trình</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bày</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tóm</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tắt</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cách</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tiến</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hành</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thí</a:t>
            </a:r>
            <a:r>
              <a:rPr lang="en-US" sz="2400" dirty="0">
                <a:solidFill>
                  <a:schemeClr val="tx1"/>
                </a:solidFill>
                <a:latin typeface="Times" panose="02020603050405020304" pitchFamily="18" charset="0"/>
                <a:cs typeface="Times" panose="02020603050405020304" pitchFamily="18" charset="0"/>
              </a:rPr>
              <a:t> </a:t>
            </a:r>
            <a:r>
              <a:rPr lang="en-US" sz="2400" dirty="0" err="1">
                <a:solidFill>
                  <a:schemeClr val="tx1"/>
                </a:solidFill>
                <a:latin typeface="Times" panose="02020603050405020304" pitchFamily="18" charset="0"/>
                <a:cs typeface="Times" panose="02020603050405020304" pitchFamily="18" charset="0"/>
              </a:rPr>
              <a:t>nghiệm</a:t>
            </a:r>
            <a:r>
              <a:rPr lang="en-US" sz="2400" dirty="0">
                <a:solidFill>
                  <a:schemeClr val="tx1"/>
                </a:solidFill>
                <a:latin typeface="Times" panose="02020603050405020304" pitchFamily="18" charset="0"/>
                <a:cs typeface="Times" panose="02020603050405020304" pitchFamily="18" charset="0"/>
              </a:rPr>
              <a:t> 1,2 SGK tr 52,53?</a:t>
            </a:r>
            <a:endParaRPr lang="en-US" sz="2400" strike="noStrike" spc="0" dirty="0">
              <a:solidFill>
                <a:schemeClr val="tx1"/>
              </a:solidFill>
              <a:effectLst/>
              <a:latin typeface="Times" panose="02020603050405020304" pitchFamily="18" charset="0"/>
              <a:ea typeface="Times New Roman" panose="02020603050405020304" pitchFamily="18" charset="0"/>
              <a:cs typeface="Times" panose="02020603050405020304" pitchFamily="18" charset="0"/>
            </a:endParaRPr>
          </a:p>
          <a:p>
            <a:pPr>
              <a:lnSpc>
                <a:spcPct val="150000"/>
              </a:lnSpc>
              <a:spcBef>
                <a:spcPct val="0"/>
              </a:spcBef>
            </a:pPr>
            <a:r>
              <a:rPr lang="en-US" sz="2400" b="1" u="sng" dirty="0" err="1">
                <a:solidFill>
                  <a:srgbClr val="FF0000"/>
                </a:solidFill>
                <a:latin typeface="Times" panose="02020603050405020304" pitchFamily="18" charset="0"/>
                <a:cs typeface="Times" panose="02020603050405020304" pitchFamily="18" charset="0"/>
              </a:rPr>
              <a:t>Câu</a:t>
            </a:r>
            <a:r>
              <a:rPr lang="en-US" sz="2400" b="1" u="sng" dirty="0">
                <a:solidFill>
                  <a:srgbClr val="FF0000"/>
                </a:solidFill>
                <a:latin typeface="Times" panose="02020603050405020304" pitchFamily="18" charset="0"/>
                <a:cs typeface="Times" panose="02020603050405020304" pitchFamily="18" charset="0"/>
              </a:rPr>
              <a:t> 2</a:t>
            </a:r>
            <a:r>
              <a:rPr lang="en-US" sz="2400" dirty="0">
                <a:solidFill>
                  <a:srgbClr val="FF0000"/>
                </a:solidFill>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Nêu</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tính</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chất</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hóa</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học</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của</a:t>
            </a:r>
            <a:r>
              <a:rPr lang="en-US" sz="2400" dirty="0">
                <a:latin typeface="Times" panose="02020603050405020304" pitchFamily="18" charset="0"/>
                <a:cs typeface="Times" panose="02020603050405020304" pitchFamily="18" charset="0"/>
              </a:rPr>
              <a:t> base ? Cho </a:t>
            </a:r>
            <a:r>
              <a:rPr lang="en-US" sz="2400" dirty="0" err="1">
                <a:latin typeface="Times" panose="02020603050405020304" pitchFamily="18" charset="0"/>
                <a:cs typeface="Times" panose="02020603050405020304" pitchFamily="18" charset="0"/>
              </a:rPr>
              <a:t>ví</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dụ</a:t>
            </a:r>
            <a:r>
              <a:rPr lang="en-US" sz="2400" dirty="0">
                <a:latin typeface="Times" panose="02020603050405020304" pitchFamily="18" charset="0"/>
                <a:cs typeface="Times" panose="02020603050405020304" pitchFamily="18" charset="0"/>
              </a:rPr>
              <a:t>? </a:t>
            </a:r>
            <a:endParaRPr lang="en-US" sz="2400" dirty="0">
              <a:latin typeface="Times" panose="02020603050405020304" pitchFamily="18" charset="0"/>
              <a:cs typeface="Times"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14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1"/>
          <a:stretch>
            <a:fillRect/>
          </a:stretch>
        </p:blipFill>
        <p:spPr>
          <a:xfrm>
            <a:off x="0" y="145475"/>
            <a:ext cx="5143500" cy="5143500"/>
          </a:xfrm>
          <a:prstGeom prst="rect">
            <a:avLst/>
          </a:prstGeom>
        </p:spPr>
      </p:pic>
      <p:pic>
        <p:nvPicPr>
          <p:cNvPr id="8" name="Picture 7" descr="Quỳ tìm là gì? Quỳ tím có hóa trị mấy? Một số ứng dụng của chúng"/>
          <p:cNvPicPr>
            <a:picLocks noChangeAspect="1" noChangeArrowheads="1"/>
          </p:cNvPicPr>
          <p:nvPr/>
        </p:nvPicPr>
        <p:blipFill>
          <a:blip r:embed="rId2">
            <a:extLst>
              <a:ext uri="{28A0092B-C50C-407E-A947-70E740481C1C}">
                <a14:useLocalDpi xmlns:a14="http://schemas.microsoft.com/office/drawing/2010/main" val="0"/>
              </a:ext>
            </a:extLst>
          </a:blip>
          <a:srcRect l="6318" t="6129" r="536" b="725"/>
          <a:stretch>
            <a:fillRect/>
          </a:stretch>
        </p:blipFill>
        <p:spPr bwMode="auto">
          <a:xfrm>
            <a:off x="6774823" y="2937149"/>
            <a:ext cx="1759028" cy="1759028"/>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sp>
        <p:nvSpPr>
          <p:cNvPr id="9" name="Google Shape;1135;p35"/>
          <p:cNvSpPr txBox="1"/>
          <p:nvPr/>
        </p:nvSpPr>
        <p:spPr>
          <a:xfrm>
            <a:off x="4466492" y="1625550"/>
            <a:ext cx="5118600" cy="946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24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l"/>
            <a:r>
              <a:rPr lang="en-US" sz="4800" dirty="0">
                <a:solidFill>
                  <a:srgbClr val="C00000"/>
                </a:solidFill>
                <a:latin typeface="Times New Roman" panose="02020603050405020304" pitchFamily="18" charset="0"/>
                <a:cs typeface="Times New Roman" panose="02020603050405020304" pitchFamily="18" charset="0"/>
              </a:rPr>
              <a:t>1. </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Base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làm</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đổi</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màu</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chất</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chỉ</a:t>
            </a:r>
            <a:r>
              <a:rPr lang="en-US" sz="48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4800" dirty="0" err="1">
                <a:solidFill>
                  <a:srgbClr val="C00000"/>
                </a:solidFill>
                <a:latin typeface="Times New Roman" panose="02020603050405020304" pitchFamily="18" charset="0"/>
                <a:ea typeface="Gamja Flower" pitchFamily="2" charset="-127"/>
                <a:cs typeface="Times New Roman" panose="02020603050405020304" pitchFamily="18" charset="0"/>
              </a:rPr>
              <a:t>thị</a:t>
            </a:r>
            <a:endParaRPr lang="en-US" sz="4800"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428;p36"/>
          <p:cNvSpPr txBox="1"/>
          <p:nvPr/>
        </p:nvSpPr>
        <p:spPr>
          <a:xfrm>
            <a:off x="5654858" y="243964"/>
            <a:ext cx="3164253" cy="591000"/>
          </a:xfrm>
          <a:prstGeom prst="rect">
            <a:avLst/>
          </a:prstGeom>
          <a:solidFill>
            <a:schemeClr val="accent2"/>
          </a:solidFill>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ctr"/>
            <a:r>
              <a:rPr lang="en-US" sz="3200" dirty="0" err="1">
                <a:solidFill>
                  <a:schemeClr val="bg1"/>
                </a:solidFill>
                <a:latin typeface="Times New Roman" panose="02020603050405020304" pitchFamily="18" charset="0"/>
                <a:cs typeface="Times New Roman" panose="02020603050405020304" pitchFamily="18" charset="0"/>
              </a:rPr>
              <a:t>Thí</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nghiệm</a:t>
            </a:r>
            <a:r>
              <a:rPr lang="en-US" sz="3200" dirty="0">
                <a:solidFill>
                  <a:schemeClr val="bg1"/>
                </a:solidFill>
                <a:latin typeface="Times New Roman" panose="02020603050405020304" pitchFamily="18" charset="0"/>
                <a:cs typeface="Times New Roman" panose="02020603050405020304" pitchFamily="18" charset="0"/>
              </a:rPr>
              <a:t> 1</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2878667" y="643513"/>
            <a:ext cx="6265333" cy="2015936"/>
          </a:xfrm>
          <a:prstGeom prst="rect">
            <a:avLst/>
          </a:prstGeom>
          <a:noFill/>
        </p:spPr>
        <p:txBody>
          <a:bodyPr wrap="square">
            <a:spAutoFit/>
          </a:bodyPr>
          <a:lstStyle/>
          <a:p>
            <a:pPr marL="304800" marR="0" indent="-127000">
              <a:spcBef>
                <a:spcPts val="0"/>
              </a:spcBef>
              <a:spcAft>
                <a:spcPts val="300"/>
              </a:spcAft>
            </a:pP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Chuẩn bị</a:t>
            </a: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b="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Dụng cụ: Giá để ống nghiệm, ống nghiệm, ống hút nhỏ giọt, mặt kính đ</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ồ</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ng h</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ồ</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Hoá chất: Dung dịch NaOH l</a:t>
            </a:r>
            <a:r>
              <a:rPr lang="en-US" sz="2400" u="none" strike="noStrike" spc="0" dirty="0" err="1">
                <a:effectLst/>
                <a:latin typeface="Times New Roman" panose="02020603050405020304" pitchFamily="18" charset="0"/>
                <a:ea typeface="Times New Roman" panose="02020603050405020304" pitchFamily="18" charset="0"/>
                <a:cs typeface="Times New Roman" panose="02020603050405020304" pitchFamily="18" charset="0"/>
              </a:rPr>
              <a:t>oãn</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g, giấy quỳ tím, dung dịch phenolphthalein.</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1"/>
          <a:stretch>
            <a:fillRect/>
          </a:stretch>
        </p:blipFill>
        <p:spPr>
          <a:xfrm>
            <a:off x="6261282" y="2321561"/>
            <a:ext cx="2557829" cy="2557829"/>
          </a:xfrm>
          <a:prstGeom prst="rect">
            <a:avLst/>
          </a:prstGeom>
        </p:spPr>
      </p:pic>
      <p:pic>
        <p:nvPicPr>
          <p:cNvPr id="6" name="Picture 5"/>
          <p:cNvPicPr>
            <a:picLocks noChangeAspect="1"/>
          </p:cNvPicPr>
          <p:nvPr/>
        </p:nvPicPr>
        <p:blipFill>
          <a:blip r:embed="rId2"/>
          <a:stretch>
            <a:fillRect/>
          </a:stretch>
        </p:blipFill>
        <p:spPr>
          <a:xfrm>
            <a:off x="3275021" y="2867752"/>
            <a:ext cx="1296979" cy="1722654"/>
          </a:xfrm>
          <a:prstGeom prst="rect">
            <a:avLst/>
          </a:prstGeom>
        </p:spPr>
      </p:pic>
      <p:pic>
        <p:nvPicPr>
          <p:cNvPr id="7" name="Picture 6" descr="Quỳ tìm là gì? Quỳ tím có hóa trị mấy? Một số ứng dụng của chúng"/>
          <p:cNvPicPr>
            <a:picLocks noChangeAspect="1" noChangeArrowheads="1"/>
          </p:cNvPicPr>
          <p:nvPr/>
        </p:nvPicPr>
        <p:blipFill>
          <a:blip r:embed="rId3">
            <a:extLst>
              <a:ext uri="{28A0092B-C50C-407E-A947-70E740481C1C}">
                <a14:useLocalDpi xmlns:a14="http://schemas.microsoft.com/office/drawing/2010/main" val="0"/>
              </a:ext>
            </a:extLst>
          </a:blip>
          <a:srcRect l="6318" t="6129" r="536" b="725"/>
          <a:stretch>
            <a:fillRect/>
          </a:stretch>
        </p:blipFill>
        <p:spPr bwMode="auto">
          <a:xfrm>
            <a:off x="4965723" y="2882942"/>
            <a:ext cx="1813276" cy="1813276"/>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098056">
            <a:off x="1758705" y="1619886"/>
            <a:ext cx="1659551" cy="1659551"/>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4527" y="1465077"/>
            <a:ext cx="1830133" cy="1712969"/>
          </a:xfrm>
          <a:prstGeom prst="rect">
            <a:avLst/>
          </a:prstGeom>
        </p:spPr>
      </p:pic>
      <p:pic>
        <p:nvPicPr>
          <p:cNvPr id="10" name="Picture 9"/>
          <p:cNvPicPr>
            <a:picLocks noChangeAspect="1"/>
          </p:cNvPicPr>
          <p:nvPr/>
        </p:nvPicPr>
        <p:blipFill>
          <a:blip r:embed="rId6"/>
          <a:stretch>
            <a:fillRect/>
          </a:stretch>
        </p:blipFill>
        <p:spPr>
          <a:xfrm>
            <a:off x="528993" y="3089997"/>
            <a:ext cx="2143125" cy="214312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par>
                                <p:cTn id="14" presetID="16" presetClass="entr" presetSubtype="21"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par>
                                <p:cTn id="17" presetID="16" presetClass="entr" presetSubtype="21"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arn(inVertical)">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249333" y="2748054"/>
            <a:ext cx="2091399" cy="1957509"/>
          </a:xfrm>
          <a:prstGeom prst="rect">
            <a:avLst/>
          </a:prstGeom>
        </p:spPr>
      </p:pic>
      <p:sp>
        <p:nvSpPr>
          <p:cNvPr id="2" name="TextBox 1"/>
          <p:cNvSpPr txBox="1"/>
          <p:nvPr/>
        </p:nvSpPr>
        <p:spPr>
          <a:xfrm>
            <a:off x="3834443" y="172407"/>
            <a:ext cx="5373511" cy="2058769"/>
          </a:xfrm>
          <a:prstGeom prst="rect">
            <a:avLst/>
          </a:prstGeom>
          <a:noFill/>
        </p:spPr>
        <p:txBody>
          <a:bodyPr wrap="square">
            <a:spAutoFit/>
          </a:bodyPr>
          <a:lstStyle/>
          <a:p>
            <a:pPr marL="304800" marR="0" indent="-127000" algn="just">
              <a:lnSpc>
                <a:spcPct val="134000"/>
              </a:lnSpc>
              <a:spcBef>
                <a:spcPts val="0"/>
              </a:spcBef>
              <a:spcAft>
                <a:spcPts val="300"/>
              </a:spcAft>
            </a:pP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Tiến hành</a:t>
            </a:r>
            <a:endPar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marR="0" lvl="0" algn="just">
              <a:lnSpc>
                <a:spcPct val="134000"/>
              </a:lnSpc>
              <a:spcBef>
                <a:spcPts val="0"/>
              </a:spcBef>
              <a:spcAft>
                <a:spcPts val="300"/>
              </a:spcAft>
              <a:buClr>
                <a:srgbClr val="000000"/>
              </a:buClr>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Đặt gi</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ấ</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y quỳ tím lên mặt kính đồng hồ, lấy kh</a:t>
            </a:r>
            <a:r>
              <a:rPr lang="en-US" sz="2400" u="none" strike="noStrike" spc="0" dirty="0" err="1">
                <a:effectLst/>
                <a:latin typeface="Times New Roman" panose="02020603050405020304" pitchFamily="18" charset="0"/>
                <a:ea typeface="Times New Roman" panose="02020603050405020304" pitchFamily="18" charset="0"/>
                <a:cs typeface="Times New Roman" panose="02020603050405020304" pitchFamily="18" charset="0"/>
              </a:rPr>
              <a:t>oản</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g 1 mL dung dịch NaOH cho vào ống nghiệm.</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2"/>
          <a:stretch>
            <a:fillRect/>
          </a:stretch>
        </p:blipFill>
        <p:spPr>
          <a:xfrm>
            <a:off x="757624" y="2231176"/>
            <a:ext cx="2911655" cy="2911655"/>
          </a:xfrm>
          <a:prstGeom prst="rect">
            <a:avLst/>
          </a:prstGeom>
        </p:spPr>
      </p:pic>
      <p:sp>
        <p:nvSpPr>
          <p:cNvPr id="6" name="Rectangle: Rounded Corners 5"/>
          <p:cNvSpPr/>
          <p:nvPr/>
        </p:nvSpPr>
        <p:spPr>
          <a:xfrm rot="5237123">
            <a:off x="2903574" y="2830746"/>
            <a:ext cx="393120" cy="1546148"/>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7" name="Teardrop 6"/>
          <p:cNvSpPr/>
          <p:nvPr/>
        </p:nvSpPr>
        <p:spPr>
          <a:xfrm rot="18096284">
            <a:off x="5735260" y="2838110"/>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ardrop 7"/>
          <p:cNvSpPr/>
          <p:nvPr/>
        </p:nvSpPr>
        <p:spPr>
          <a:xfrm rot="18096284">
            <a:off x="5752497" y="3224646"/>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3"/>
          <a:stretch>
            <a:fillRect/>
          </a:stretch>
        </p:blipFill>
        <p:spPr>
          <a:xfrm rot="1612907">
            <a:off x="5847545" y="1538954"/>
            <a:ext cx="1459827" cy="1459827"/>
          </a:xfrm>
          <a:prstGeom prst="rect">
            <a:avLst/>
          </a:prstGeom>
        </p:spPr>
      </p:pic>
      <p:sp>
        <p:nvSpPr>
          <p:cNvPr id="10" name="Teardrop 9"/>
          <p:cNvSpPr/>
          <p:nvPr/>
        </p:nvSpPr>
        <p:spPr>
          <a:xfrm rot="18096284">
            <a:off x="5798825" y="3677800"/>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barn(inVertical)">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Shape 3285"/>
        <p:cNvGrpSpPr/>
        <p:nvPr/>
      </p:nvGrpSpPr>
      <p:grpSpPr>
        <a:xfrm>
          <a:off x="0" y="0"/>
          <a:ext cx="0" cy="0"/>
          <a:chOff x="0" y="0"/>
          <a:chExt cx="0" cy="0"/>
        </a:xfrm>
      </p:grpSpPr>
      <p:sp>
        <p:nvSpPr>
          <p:cNvPr id="8" name="Arrow: Curved Up 7"/>
          <p:cNvSpPr/>
          <p:nvPr/>
        </p:nvSpPr>
        <p:spPr>
          <a:xfrm>
            <a:off x="2258458" y="3656423"/>
            <a:ext cx="1366094" cy="517994"/>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Rounded Corners 3"/>
          <p:cNvSpPr/>
          <p:nvPr/>
        </p:nvSpPr>
        <p:spPr>
          <a:xfrm>
            <a:off x="4473739" y="962324"/>
            <a:ext cx="1988022" cy="677519"/>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MỞ ĐẦU</a:t>
            </a:r>
            <a:endParaRPr lang="vi-VN" sz="3200" b="1" dirty="0">
              <a:solidFill>
                <a:schemeClr val="tx1"/>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5133859" y="1932837"/>
            <a:ext cx="3634823" cy="3046988"/>
          </a:xfrm>
          <a:prstGeom prst="rect">
            <a:avLst/>
          </a:prstGeom>
          <a:noFill/>
        </p:spPr>
        <p:txBody>
          <a:bodyPr wrap="square">
            <a:spAutoFit/>
          </a:bodyPr>
          <a:lstStyle/>
          <a:p>
            <a:pPr indent="215900" algn="just">
              <a:spcAft>
                <a:spcPts val="3600"/>
              </a:spcAft>
            </a:pPr>
            <a:r>
              <a:rPr lang="vi-VN" sz="2400" i="1" dirty="0">
                <a:latin typeface="Times New Roman" panose="02020603050405020304" pitchFamily="18" charset="0"/>
                <a:ea typeface="Times New Roman" panose="02020603050405020304" pitchFamily="18" charset="0"/>
              </a:rPr>
              <a:t>Đ</a:t>
            </a:r>
            <a:r>
              <a:rPr lang="en-US" sz="2400" i="1" dirty="0">
                <a:latin typeface="Times New Roman" panose="02020603050405020304" pitchFamily="18" charset="0"/>
                <a:ea typeface="Times New Roman" panose="02020603050405020304" pitchFamily="18" charset="0"/>
              </a:rPr>
              <a:t>ể</a:t>
            </a:r>
            <a:r>
              <a:rPr lang="vi-VN" sz="2400" i="1" dirty="0">
                <a:latin typeface="Times New Roman" panose="02020603050405020304" pitchFamily="18" charset="0"/>
                <a:ea typeface="Times New Roman" panose="02020603050405020304" pitchFamily="18" charset="0"/>
              </a:rPr>
              <a:t> tránh nguyên liệu bị nát vụn khi ch</a:t>
            </a:r>
            <a:r>
              <a:rPr lang="en-US" sz="2400" i="1" dirty="0">
                <a:latin typeface="Times New Roman" panose="02020603050405020304" pitchFamily="18" charset="0"/>
                <a:ea typeface="Times New Roman" panose="02020603050405020304" pitchFamily="18" charset="0"/>
              </a:rPr>
              <a:t>ế</a:t>
            </a:r>
            <a:r>
              <a:rPr lang="vi-VN" sz="2400" i="1" dirty="0">
                <a:latin typeface="Times New Roman" panose="02020603050405020304" pitchFamily="18" charset="0"/>
                <a:ea typeface="Times New Roman" panose="02020603050405020304" pitchFamily="18" charset="0"/>
              </a:rPr>
              <a:t> bi</a:t>
            </a:r>
            <a:r>
              <a:rPr lang="en-US" sz="2400" i="1" dirty="0">
                <a:latin typeface="Times New Roman" panose="02020603050405020304" pitchFamily="18" charset="0"/>
                <a:ea typeface="Times New Roman" panose="02020603050405020304" pitchFamily="18" charset="0"/>
              </a:rPr>
              <a:t>ế</a:t>
            </a:r>
            <a:r>
              <a:rPr lang="vi-VN" sz="2400" i="1" dirty="0">
                <a:latin typeface="Times New Roman" panose="02020603050405020304" pitchFamily="18" charset="0"/>
                <a:ea typeface="Times New Roman" panose="02020603050405020304" pitchFamily="18" charset="0"/>
              </a:rPr>
              <a:t>n, trong quá tr</a:t>
            </a:r>
            <a:r>
              <a:rPr lang="en-US" sz="2400" i="1" dirty="0">
                <a:latin typeface="Times New Roman" panose="02020603050405020304" pitchFamily="18" charset="0"/>
                <a:ea typeface="Times New Roman" panose="02020603050405020304" pitchFamily="18" charset="0"/>
              </a:rPr>
              <a:t>ì</a:t>
            </a:r>
            <a:r>
              <a:rPr lang="vi-VN" sz="2400" i="1" dirty="0">
                <a:latin typeface="Times New Roman" panose="02020603050405020304" pitchFamily="18" charset="0"/>
                <a:ea typeface="Times New Roman" panose="02020603050405020304" pitchFamily="18" charset="0"/>
              </a:rPr>
              <a:t>nh làm mứt người ta thường ngâm nguyên liệu vào nước vôi trong. Trong quá tr</a:t>
            </a:r>
            <a:r>
              <a:rPr lang="en-US" sz="2400" i="1" dirty="0">
                <a:latin typeface="Times New Roman" panose="02020603050405020304" pitchFamily="18" charset="0"/>
                <a:ea typeface="Times New Roman" panose="02020603050405020304" pitchFamily="18" charset="0"/>
              </a:rPr>
              <a:t>ì</a:t>
            </a:r>
            <a:r>
              <a:rPr lang="vi-VN" sz="2400" i="1" dirty="0">
                <a:latin typeface="Times New Roman" panose="02020603050405020304" pitchFamily="18" charset="0"/>
                <a:ea typeface="Times New Roman" panose="02020603050405020304" pitchFamily="18" charset="0"/>
              </a:rPr>
              <a:t>nh </a:t>
            </a:r>
            <a:r>
              <a:rPr lang="en-US" sz="2400" i="1" dirty="0" err="1">
                <a:latin typeface="Times New Roman" panose="02020603050405020304" pitchFamily="18" charset="0"/>
                <a:ea typeface="Times New Roman" panose="02020603050405020304" pitchFamily="18" charset="0"/>
              </a:rPr>
              <a:t>đó</a:t>
            </a:r>
            <a:r>
              <a:rPr lang="vi-VN" sz="2400" i="1" dirty="0">
                <a:latin typeface="Times New Roman" panose="02020603050405020304" pitchFamily="18" charset="0"/>
                <a:ea typeface="Times New Roman" panose="02020603050405020304" pitchFamily="18" charset="0"/>
              </a:rPr>
              <a:t> độ chua c</a:t>
            </a:r>
            <a:r>
              <a:rPr lang="en-US" sz="2400" i="1" dirty="0">
                <a:latin typeface="Times New Roman" panose="02020603050405020304" pitchFamily="18" charset="0"/>
                <a:ea typeface="Times New Roman" panose="02020603050405020304" pitchFamily="18" charset="0"/>
              </a:rPr>
              <a:t>ủ</a:t>
            </a:r>
            <a:r>
              <a:rPr lang="vi-VN" sz="2400" i="1" dirty="0">
                <a:latin typeface="Times New Roman" panose="02020603050405020304" pitchFamily="18" charset="0"/>
                <a:ea typeface="Times New Roman" panose="02020603050405020304" pitchFamily="18" charset="0"/>
              </a:rPr>
              <a:t>a một s</a:t>
            </a:r>
            <a:r>
              <a:rPr lang="en-US" sz="2400" i="1" dirty="0">
                <a:latin typeface="Times New Roman" panose="02020603050405020304" pitchFamily="18" charset="0"/>
                <a:ea typeface="Times New Roman" panose="02020603050405020304" pitchFamily="18" charset="0"/>
              </a:rPr>
              <a:t>ố</a:t>
            </a:r>
            <a:r>
              <a:rPr lang="vi-VN" sz="2400" i="1" dirty="0">
                <a:latin typeface="Times New Roman" panose="02020603050405020304" pitchFamily="18" charset="0"/>
                <a:ea typeface="Times New Roman" panose="02020603050405020304" pitchFamily="18" charset="0"/>
              </a:rPr>
              <a:t> loại qu</a:t>
            </a:r>
            <a:r>
              <a:rPr lang="en-US" sz="2400" i="1" dirty="0">
                <a:latin typeface="Times New Roman" panose="02020603050405020304" pitchFamily="18" charset="0"/>
                <a:ea typeface="Times New Roman" panose="02020603050405020304" pitchFamily="18" charset="0"/>
              </a:rPr>
              <a:t>ả</a:t>
            </a:r>
            <a:r>
              <a:rPr lang="vi-VN" sz="2400" i="1" dirty="0">
                <a:latin typeface="Times New Roman" panose="02020603050405020304" pitchFamily="18" charset="0"/>
                <a:ea typeface="Times New Roman" panose="02020603050405020304" pitchFamily="18" charset="0"/>
              </a:rPr>
              <a:t> sẽ gi</a:t>
            </a:r>
            <a:r>
              <a:rPr lang="en-US" sz="2400" i="1" dirty="0">
                <a:latin typeface="Times New Roman" panose="02020603050405020304" pitchFamily="18" charset="0"/>
                <a:ea typeface="Times New Roman" panose="02020603050405020304" pitchFamily="18" charset="0"/>
              </a:rPr>
              <a:t>ả</a:t>
            </a:r>
            <a:r>
              <a:rPr lang="vi-VN" sz="2400" i="1" dirty="0">
                <a:latin typeface="Times New Roman" panose="02020603050405020304" pitchFamily="18" charset="0"/>
                <a:ea typeface="Times New Roman" panose="02020603050405020304" pitchFamily="18" charset="0"/>
              </a:rPr>
              <a:t>m </a:t>
            </a:r>
            <a:r>
              <a:rPr lang="en-US" sz="2400" i="1" dirty="0">
                <a:latin typeface="Times New Roman" panose="02020603050405020304" pitchFamily="18" charset="0"/>
                <a:ea typeface="Times New Roman" panose="02020603050405020304" pitchFamily="18" charset="0"/>
              </a:rPr>
              <a:t>đ</a:t>
            </a:r>
            <a:r>
              <a:rPr lang="vi-VN" sz="2400" i="1" dirty="0">
                <a:latin typeface="Times New Roman" panose="02020603050405020304" pitchFamily="18" charset="0"/>
                <a:ea typeface="Times New Roman" panose="02020603050405020304" pitchFamily="18" charset="0"/>
              </a:rPr>
              <a:t>i. Vì sao lại như vậy?</a:t>
            </a:r>
            <a:endParaRPr lang="en-US" sz="2400" dirty="0">
              <a:effectLst/>
              <a:latin typeface="Times New Roman" panose="02020603050405020304" pitchFamily="18" charset="0"/>
              <a:ea typeface="Times New Roman" panose="02020603050405020304" pitchFamily="18" charset="0"/>
            </a:endParaRPr>
          </a:p>
        </p:txBody>
      </p:sp>
      <p:pic>
        <p:nvPicPr>
          <p:cNvPr id="3" name="Picture 2"/>
          <p:cNvPicPr>
            <a:picLocks noChangeAspect="1"/>
          </p:cNvPicPr>
          <p:nvPr/>
        </p:nvPicPr>
        <p:blipFill>
          <a:blip r:embed="rId2"/>
          <a:stretch>
            <a:fillRect/>
          </a:stretch>
        </p:blipFill>
        <p:spPr>
          <a:xfrm>
            <a:off x="2377231" y="1793161"/>
            <a:ext cx="2609850" cy="17526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7" name="Picture 6"/>
          <p:cNvPicPr>
            <a:picLocks noChangeAspect="1"/>
          </p:cNvPicPr>
          <p:nvPr/>
        </p:nvPicPr>
        <p:blipFill>
          <a:blip r:embed="rId3"/>
          <a:stretch>
            <a:fillRect/>
          </a:stretch>
        </p:blipFill>
        <p:spPr>
          <a:xfrm>
            <a:off x="0" y="2457132"/>
            <a:ext cx="2438400" cy="187642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
          <a:stretch>
            <a:fillRect/>
          </a:stretch>
        </p:blipFill>
        <p:spPr>
          <a:xfrm>
            <a:off x="721651" y="2627851"/>
            <a:ext cx="2911655" cy="2911655"/>
          </a:xfrm>
          <a:prstGeom prst="rect">
            <a:avLst/>
          </a:prstGeom>
        </p:spPr>
      </p:pic>
      <p:sp>
        <p:nvSpPr>
          <p:cNvPr id="3" name="Rectangle: Rounded Corners 2"/>
          <p:cNvSpPr/>
          <p:nvPr/>
        </p:nvSpPr>
        <p:spPr>
          <a:xfrm rot="5237123">
            <a:off x="2867601" y="3227421"/>
            <a:ext cx="393120" cy="1546148"/>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4" name="Teardrop 3"/>
          <p:cNvSpPr/>
          <p:nvPr/>
        </p:nvSpPr>
        <p:spPr>
          <a:xfrm rot="18096284">
            <a:off x="2299114" y="2981804"/>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ardrop 4"/>
          <p:cNvSpPr/>
          <p:nvPr/>
        </p:nvSpPr>
        <p:spPr>
          <a:xfrm rot="18096284">
            <a:off x="2316351" y="3368340"/>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2"/>
          <a:stretch>
            <a:fillRect/>
          </a:stretch>
        </p:blipFill>
        <p:spPr>
          <a:xfrm rot="1612907">
            <a:off x="2411399" y="1682648"/>
            <a:ext cx="1459827" cy="1459827"/>
          </a:xfrm>
          <a:prstGeom prst="rect">
            <a:avLst/>
          </a:prstGeom>
        </p:spPr>
      </p:pic>
      <p:sp>
        <p:nvSpPr>
          <p:cNvPr id="7" name="Teardrop 6"/>
          <p:cNvSpPr/>
          <p:nvPr/>
        </p:nvSpPr>
        <p:spPr>
          <a:xfrm rot="18096284">
            <a:off x="2423932" y="3821845"/>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248356" y="232803"/>
            <a:ext cx="8647288" cy="1030539"/>
          </a:xfrm>
          <a:prstGeom prst="rect">
            <a:avLst/>
          </a:prstGeom>
          <a:noFill/>
        </p:spPr>
        <p:txBody>
          <a:bodyPr wrap="square">
            <a:spAutoFit/>
          </a:bodyPr>
          <a:lstStyle/>
          <a:p>
            <a:pPr marR="0" lvl="0" algn="just">
              <a:lnSpc>
                <a:spcPct val="134000"/>
              </a:lnSpc>
              <a:spcBef>
                <a:spcPts val="0"/>
              </a:spcBef>
              <a:spcAft>
                <a:spcPts val="300"/>
              </a:spcAft>
              <a:buClr>
                <a:srgbClr val="000000"/>
              </a:buClr>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Nhỏ một giọt dung dịch NaOH l</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ê</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n m</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ẩ</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u giấy quỳ tím, nhỏ một giọt dung dịch</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phenolphthalein vào ống nghiệm có dung dịch NaOH.</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06671" y="2275940"/>
            <a:ext cx="2091399" cy="1957509"/>
          </a:xfrm>
          <a:prstGeom prst="rect">
            <a:avLst/>
          </a:prstGeom>
        </p:spPr>
      </p:pic>
      <p:sp>
        <p:nvSpPr>
          <p:cNvPr id="13" name="Teardrop 12"/>
          <p:cNvSpPr/>
          <p:nvPr/>
        </p:nvSpPr>
        <p:spPr>
          <a:xfrm rot="18096284">
            <a:off x="5892598" y="2365996"/>
            <a:ext cx="124605" cy="148782"/>
          </a:xfrm>
          <a:prstGeom prst="teardrop">
            <a:avLst/>
          </a:prstGeom>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pic>
        <p:nvPicPr>
          <p:cNvPr id="15" name="Picture 14"/>
          <p:cNvPicPr>
            <a:picLocks noChangeAspect="1"/>
          </p:cNvPicPr>
          <p:nvPr/>
        </p:nvPicPr>
        <p:blipFill>
          <a:blip r:embed="rId2"/>
          <a:stretch>
            <a:fillRect/>
          </a:stretch>
        </p:blipFill>
        <p:spPr>
          <a:xfrm rot="1612907">
            <a:off x="6004883" y="1066840"/>
            <a:ext cx="1459827" cy="145982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arn(inVertic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barn(inVertical)">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barn(inVertical)">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arn(inVertical)">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7" grpId="0" animBg="1"/>
      <p:bldP spid="1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48356" y="232803"/>
            <a:ext cx="8647288" cy="1030539"/>
          </a:xfrm>
          <a:prstGeom prst="rect">
            <a:avLst/>
          </a:prstGeom>
          <a:noFill/>
        </p:spPr>
        <p:txBody>
          <a:bodyPr wrap="square">
            <a:spAutoFit/>
          </a:bodyPr>
          <a:lstStyle/>
          <a:p>
            <a:pPr marR="0" lvl="0" algn="just">
              <a:lnSpc>
                <a:spcPct val="134000"/>
              </a:lnSpc>
              <a:spcBef>
                <a:spcPts val="0"/>
              </a:spcBef>
              <a:spcAft>
                <a:spcPts val="300"/>
              </a:spcAft>
              <a:buClr>
                <a:srgbClr val="000000"/>
              </a:buClr>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Nhỏ một giọt dung dịch NaOH l</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ê</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n m</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ẩ</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u giấy quỳ tím, nhỏ một giọt dung dịch</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phenolphthalein vào ống nghiệm có dung dịch NaOH.</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316360" y="1440563"/>
            <a:ext cx="2091399" cy="1957509"/>
          </a:xfrm>
          <a:prstGeom prst="rect">
            <a:avLst/>
          </a:prstGeom>
        </p:spPr>
      </p:pic>
      <p:pic>
        <p:nvPicPr>
          <p:cNvPr id="8" name="Picture 7"/>
          <p:cNvPicPr>
            <a:picLocks noChangeAspect="1"/>
          </p:cNvPicPr>
          <p:nvPr/>
        </p:nvPicPr>
        <p:blipFill>
          <a:blip r:embed="rId2"/>
          <a:stretch>
            <a:fillRect/>
          </a:stretch>
        </p:blipFill>
        <p:spPr>
          <a:xfrm>
            <a:off x="845828" y="1396468"/>
            <a:ext cx="2911655" cy="2911655"/>
          </a:xfrm>
          <a:prstGeom prst="rect">
            <a:avLst/>
          </a:prstGeom>
        </p:spPr>
      </p:pic>
      <p:sp>
        <p:nvSpPr>
          <p:cNvPr id="10" name="Rectangle: Rounded Corners 9"/>
          <p:cNvSpPr/>
          <p:nvPr/>
        </p:nvSpPr>
        <p:spPr>
          <a:xfrm rot="5237123">
            <a:off x="3222151" y="1846268"/>
            <a:ext cx="393120" cy="1546148"/>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11" name="Freeform: Shape 10"/>
          <p:cNvSpPr/>
          <p:nvPr/>
        </p:nvSpPr>
        <p:spPr>
          <a:xfrm rot="5232381">
            <a:off x="2630804" y="2466299"/>
            <a:ext cx="394435" cy="348930"/>
          </a:xfrm>
          <a:custGeom>
            <a:avLst/>
            <a:gdLst>
              <a:gd name="connsiteX0" fmla="*/ 0 w 736920"/>
              <a:gd name="connsiteY0" fmla="*/ 0 h 465240"/>
              <a:gd name="connsiteX1" fmla="*/ 736920 w 736920"/>
              <a:gd name="connsiteY1" fmla="*/ 0 h 465240"/>
              <a:gd name="connsiteX2" fmla="*/ 736920 w 736920"/>
              <a:gd name="connsiteY2" fmla="*/ 342418 h 465240"/>
              <a:gd name="connsiteX3" fmla="*/ 614098 w 736920"/>
              <a:gd name="connsiteY3" fmla="*/ 465240 h 465240"/>
              <a:gd name="connsiteX4" fmla="*/ 122822 w 736920"/>
              <a:gd name="connsiteY4" fmla="*/ 465240 h 465240"/>
              <a:gd name="connsiteX5" fmla="*/ 0 w 736920"/>
              <a:gd name="connsiteY5" fmla="*/ 342418 h 4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20" h="465240">
                <a:moveTo>
                  <a:pt x="0" y="0"/>
                </a:moveTo>
                <a:lnTo>
                  <a:pt x="736920" y="0"/>
                </a:lnTo>
                <a:lnTo>
                  <a:pt x="736920" y="342418"/>
                </a:lnTo>
                <a:cubicBezTo>
                  <a:pt x="736920" y="410251"/>
                  <a:pt x="681931" y="465240"/>
                  <a:pt x="614098" y="465240"/>
                </a:cubicBezTo>
                <a:lnTo>
                  <a:pt x="122822" y="465240"/>
                </a:lnTo>
                <a:cubicBezTo>
                  <a:pt x="54989" y="465240"/>
                  <a:pt x="0" y="410251"/>
                  <a:pt x="0" y="342418"/>
                </a:cubicBezTo>
                <a:close/>
              </a:path>
            </a:pathLst>
          </a:cu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sp>
        <p:nvSpPr>
          <p:cNvPr id="14" name="Rectangle: Rounded Corners 3"/>
          <p:cNvSpPr/>
          <p:nvPr/>
        </p:nvSpPr>
        <p:spPr>
          <a:xfrm rot="10800000">
            <a:off x="5759104" y="2399651"/>
            <a:ext cx="255068" cy="795106"/>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1" fmla="*/ 323593 w 647186"/>
              <a:gd name="connsiteY0-2" fmla="*/ 2922513 h 3013953"/>
              <a:gd name="connsiteX1-3" fmla="*/ 0 w 647186"/>
              <a:gd name="connsiteY1-4" fmla="*/ 2598920 h 3013953"/>
              <a:gd name="connsiteX2-5" fmla="*/ 0 w 647186"/>
              <a:gd name="connsiteY2-6" fmla="*/ 323593 h 3013953"/>
              <a:gd name="connsiteX3-7" fmla="*/ 323593 w 647186"/>
              <a:gd name="connsiteY3-8" fmla="*/ 0 h 3013953"/>
              <a:gd name="connsiteX4-9" fmla="*/ 323593 w 647186"/>
              <a:gd name="connsiteY4-10" fmla="*/ 0 h 3013953"/>
              <a:gd name="connsiteX5-11" fmla="*/ 647186 w 647186"/>
              <a:gd name="connsiteY5-12" fmla="*/ 323593 h 3013953"/>
              <a:gd name="connsiteX6-13" fmla="*/ 647186 w 647186"/>
              <a:gd name="connsiteY6-14" fmla="*/ 2598920 h 3013953"/>
              <a:gd name="connsiteX7-15" fmla="*/ 323593 w 647186"/>
              <a:gd name="connsiteY7-16" fmla="*/ 2922513 h 3013953"/>
              <a:gd name="connsiteX8-17" fmla="*/ 415033 w 647186"/>
              <a:gd name="connsiteY8-18" fmla="*/ 3013953 h 3013953"/>
              <a:gd name="connsiteX0-19" fmla="*/ 323593 w 647186"/>
              <a:gd name="connsiteY0-20" fmla="*/ 2922513 h 2922513"/>
              <a:gd name="connsiteX1-21" fmla="*/ 0 w 647186"/>
              <a:gd name="connsiteY1-22" fmla="*/ 2598920 h 2922513"/>
              <a:gd name="connsiteX2-23" fmla="*/ 0 w 647186"/>
              <a:gd name="connsiteY2-24" fmla="*/ 323593 h 2922513"/>
              <a:gd name="connsiteX3-25" fmla="*/ 323593 w 647186"/>
              <a:gd name="connsiteY3-26" fmla="*/ 0 h 2922513"/>
              <a:gd name="connsiteX4-27" fmla="*/ 323593 w 647186"/>
              <a:gd name="connsiteY4-28" fmla="*/ 0 h 2922513"/>
              <a:gd name="connsiteX5-29" fmla="*/ 647186 w 647186"/>
              <a:gd name="connsiteY5-30" fmla="*/ 323593 h 2922513"/>
              <a:gd name="connsiteX6-31" fmla="*/ 647186 w 647186"/>
              <a:gd name="connsiteY6-32" fmla="*/ 2598920 h 2922513"/>
              <a:gd name="connsiteX7-33" fmla="*/ 323593 w 647186"/>
              <a:gd name="connsiteY7-34" fmla="*/ 2922513 h 2922513"/>
              <a:gd name="connsiteX0-35" fmla="*/ 323593 w 647186"/>
              <a:gd name="connsiteY0-36" fmla="*/ 2922513 h 2922513"/>
              <a:gd name="connsiteX1-37" fmla="*/ 0 w 647186"/>
              <a:gd name="connsiteY1-38" fmla="*/ 2598920 h 2922513"/>
              <a:gd name="connsiteX2-39" fmla="*/ 0 w 647186"/>
              <a:gd name="connsiteY2-40" fmla="*/ 323593 h 2922513"/>
              <a:gd name="connsiteX3-41" fmla="*/ 323593 w 647186"/>
              <a:gd name="connsiteY3-42" fmla="*/ 0 h 2922513"/>
              <a:gd name="connsiteX4-43" fmla="*/ 323593 w 647186"/>
              <a:gd name="connsiteY4-44" fmla="*/ 0 h 2922513"/>
              <a:gd name="connsiteX5-45" fmla="*/ 647186 w 647186"/>
              <a:gd name="connsiteY5-46" fmla="*/ 323593 h 2922513"/>
              <a:gd name="connsiteX6-47" fmla="*/ 647186 w 647186"/>
              <a:gd name="connsiteY6-48" fmla="*/ 2598920 h 2922513"/>
              <a:gd name="connsiteX0-49" fmla="*/ 0 w 647186"/>
              <a:gd name="connsiteY0-50" fmla="*/ 2598920 h 2598920"/>
              <a:gd name="connsiteX1-51" fmla="*/ 0 w 647186"/>
              <a:gd name="connsiteY1-52" fmla="*/ 323593 h 2598920"/>
              <a:gd name="connsiteX2-53" fmla="*/ 323593 w 647186"/>
              <a:gd name="connsiteY2-54" fmla="*/ 0 h 2598920"/>
              <a:gd name="connsiteX3-55" fmla="*/ 323593 w 647186"/>
              <a:gd name="connsiteY3-56" fmla="*/ 0 h 2598920"/>
              <a:gd name="connsiteX4-57" fmla="*/ 647186 w 647186"/>
              <a:gd name="connsiteY4-58" fmla="*/ 323593 h 2598920"/>
              <a:gd name="connsiteX5-59" fmla="*/ 647186 w 647186"/>
              <a:gd name="connsiteY5-60" fmla="*/ 2598920 h 259892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accent6"/>
          </a:solidFill>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 name="Rectangle 1"/>
          <p:cNvSpPr/>
          <p:nvPr/>
        </p:nvSpPr>
        <p:spPr>
          <a:xfrm>
            <a:off x="477954" y="3428684"/>
            <a:ext cx="2940757" cy="523220"/>
          </a:xfrm>
          <a:prstGeom prst="rect">
            <a:avLst/>
          </a:prstGeom>
        </p:spPr>
        <p:txBody>
          <a:bodyPr wrap="square">
            <a:spAutoFit/>
          </a:bodyPr>
          <a:lstStyle/>
          <a:p>
            <a:pPr algn="just" eaLnBrk="1" hangingPunct="1">
              <a:spcBef>
                <a:spcPct val="50000"/>
              </a:spcBef>
            </a:pPr>
            <a:r>
              <a:rPr lang="en-US" altLang="en-US" sz="2800" b="1" dirty="0" err="1">
                <a:solidFill>
                  <a:srgbClr val="FF0000"/>
                </a:solidFill>
                <a:latin typeface="Times New Roman" panose="02020603050405020304" pitchFamily="18" charset="0"/>
                <a:cs typeface="Times New Roman" panose="02020603050405020304" pitchFamily="18" charset="0"/>
              </a:rPr>
              <a:t>Trả</a:t>
            </a:r>
            <a:r>
              <a:rPr lang="en-US" altLang="en-US" sz="2800" b="1" dirty="0">
                <a:solidFill>
                  <a:srgbClr val="FF0000"/>
                </a:solidFill>
                <a:latin typeface="Times New Roman" panose="02020603050405020304" pitchFamily="18" charset="0"/>
                <a:cs typeface="Times New Roman" panose="02020603050405020304" pitchFamily="18" charset="0"/>
              </a:rPr>
              <a:t> </a:t>
            </a:r>
            <a:r>
              <a:rPr lang="en-US" altLang="en-US" sz="2800" b="1" dirty="0" err="1">
                <a:solidFill>
                  <a:srgbClr val="FF0000"/>
                </a:solidFill>
                <a:latin typeface="Times New Roman" panose="02020603050405020304" pitchFamily="18" charset="0"/>
                <a:cs typeface="Times New Roman" panose="02020603050405020304" pitchFamily="18" charset="0"/>
              </a:rPr>
              <a:t>lời</a:t>
            </a:r>
            <a:r>
              <a:rPr lang="en-US" altLang="en-US" sz="2800" b="1" dirty="0">
                <a:solidFill>
                  <a:srgbClr val="FF0000"/>
                </a:solidFill>
                <a:latin typeface="Times New Roman" panose="02020603050405020304" pitchFamily="18" charset="0"/>
                <a:cs typeface="Times New Roman" panose="02020603050405020304" pitchFamily="18" charset="0"/>
              </a:rPr>
              <a:t> </a:t>
            </a:r>
            <a:r>
              <a:rPr lang="en-US" altLang="en-US" sz="2800" b="1" dirty="0" err="1">
                <a:solidFill>
                  <a:srgbClr val="FF0000"/>
                </a:solidFill>
                <a:latin typeface="Times New Roman" panose="02020603050405020304" pitchFamily="18" charset="0"/>
                <a:cs typeface="Times New Roman" panose="02020603050405020304" pitchFamily="18" charset="0"/>
              </a:rPr>
              <a:t>câu</a:t>
            </a:r>
            <a:r>
              <a:rPr lang="en-US" altLang="en-US" sz="2800" b="1" dirty="0">
                <a:solidFill>
                  <a:srgbClr val="FF0000"/>
                </a:solidFill>
                <a:latin typeface="Times New Roman" panose="02020603050405020304" pitchFamily="18" charset="0"/>
                <a:cs typeface="Times New Roman" panose="02020603050405020304" pitchFamily="18" charset="0"/>
              </a:rPr>
              <a:t> </a:t>
            </a:r>
            <a:r>
              <a:rPr lang="en-US" altLang="en-US" sz="2800" b="1" dirty="0" err="1">
                <a:solidFill>
                  <a:srgbClr val="FF0000"/>
                </a:solidFill>
                <a:latin typeface="Times New Roman" panose="02020603050405020304" pitchFamily="18" charset="0"/>
                <a:cs typeface="Times New Roman" panose="02020603050405020304" pitchFamily="18" charset="0"/>
              </a:rPr>
              <a:t>hỏi</a:t>
            </a:r>
            <a:r>
              <a:rPr lang="vi-VN" altLang="en-US" sz="2800" b="1" dirty="0">
                <a:solidFill>
                  <a:srgbClr val="FF0000"/>
                </a:solidFill>
                <a:latin typeface="Times New Roman" panose="02020603050405020304" pitchFamily="18" charset="0"/>
                <a:cs typeface="Times New Roman" panose="02020603050405020304" pitchFamily="18" charset="0"/>
              </a:rPr>
              <a:t>:</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3" name="Rectangle 2"/>
          <p:cNvSpPr/>
          <p:nvPr/>
        </p:nvSpPr>
        <p:spPr>
          <a:xfrm>
            <a:off x="2518261" y="4085866"/>
            <a:ext cx="4288939" cy="461665"/>
          </a:xfrm>
          <a:prstGeom prst="rect">
            <a:avLst/>
          </a:prstGeom>
          <a:ln w="57150"/>
        </p:spPr>
        <p:style>
          <a:lnRef idx="2">
            <a:schemeClr val="accent1"/>
          </a:lnRef>
          <a:fillRef idx="1">
            <a:schemeClr val="lt1"/>
          </a:fillRef>
          <a:effectRef idx="0">
            <a:schemeClr val="accent1"/>
          </a:effectRef>
          <a:fontRef idx="minor">
            <a:schemeClr val="dk1"/>
          </a:fontRef>
        </p:style>
        <p:txBody>
          <a:bodyPr wrap="square">
            <a:spAutoFit/>
          </a:bodyPr>
          <a:lstStyle/>
          <a:p>
            <a:pPr algn="just" eaLnBrk="1" hangingPunct="1">
              <a:spcBef>
                <a:spcPct val="50000"/>
              </a:spcBef>
            </a:pPr>
            <a:r>
              <a:rPr lang="vi-VN" altLang="en-US" sz="2400" dirty="0">
                <a:solidFill>
                  <a:srgbClr val="000000"/>
                </a:solidFill>
                <a:latin typeface="Times New Roman" panose="02020603050405020304" pitchFamily="18" charset="0"/>
                <a:cs typeface="Times New Roman" panose="02020603050405020304" pitchFamily="18" charset="0"/>
              </a:rPr>
              <a:t>•</a:t>
            </a:r>
            <a:r>
              <a:rPr lang="en-US" altLang="en-US" sz="2400" dirty="0">
                <a:solidFill>
                  <a:srgbClr val="000000"/>
                </a:solidFill>
                <a:latin typeface="Times New Roman" panose="02020603050405020304" pitchFamily="18" charset="0"/>
                <a:cs typeface="Times New Roman" panose="02020603050405020304" pitchFamily="18" charset="0"/>
              </a:rPr>
              <a:t> </a:t>
            </a:r>
            <a:r>
              <a:rPr lang="vi-VN" altLang="en-US" sz="2400" dirty="0">
                <a:solidFill>
                  <a:srgbClr val="000000"/>
                </a:solidFill>
                <a:latin typeface="Times New Roman" panose="02020603050405020304" pitchFamily="18" charset="0"/>
                <a:cs typeface="Times New Roman" panose="02020603050405020304" pitchFamily="18" charset="0"/>
              </a:rPr>
              <a:t>Mô t</a:t>
            </a:r>
            <a:r>
              <a:rPr lang="en-US" altLang="en-US" sz="2400" dirty="0">
                <a:solidFill>
                  <a:srgbClr val="000000"/>
                </a:solidFill>
                <a:latin typeface="Times New Roman" panose="02020603050405020304" pitchFamily="18" charset="0"/>
                <a:cs typeface="Times New Roman" panose="02020603050405020304" pitchFamily="18" charset="0"/>
              </a:rPr>
              <a:t>ả</a:t>
            </a:r>
            <a:r>
              <a:rPr lang="vi-VN" altLang="en-US" sz="2400" dirty="0">
                <a:solidFill>
                  <a:srgbClr val="000000"/>
                </a:solidFill>
                <a:latin typeface="Times New Roman" panose="02020603050405020304" pitchFamily="18" charset="0"/>
                <a:cs typeface="Times New Roman" panose="02020603050405020304" pitchFamily="18" charset="0"/>
              </a:rPr>
              <a:t> các hiện tượng x</a:t>
            </a:r>
            <a:r>
              <a:rPr lang="en-US" altLang="en-US" sz="2400" dirty="0">
                <a:solidFill>
                  <a:srgbClr val="000000"/>
                </a:solidFill>
                <a:latin typeface="Times New Roman" panose="02020603050405020304" pitchFamily="18" charset="0"/>
                <a:cs typeface="Times New Roman" panose="02020603050405020304" pitchFamily="18" charset="0"/>
              </a:rPr>
              <a:t>ả</a:t>
            </a:r>
            <a:r>
              <a:rPr lang="vi-VN" altLang="en-US" sz="2400" dirty="0">
                <a:solidFill>
                  <a:srgbClr val="000000"/>
                </a:solidFill>
                <a:latin typeface="Times New Roman" panose="02020603050405020304" pitchFamily="18" charset="0"/>
                <a:cs typeface="Times New Roman" panose="02020603050405020304" pitchFamily="18" charset="0"/>
              </a:rPr>
              <a:t>y ra.</a:t>
            </a:r>
            <a:endParaRPr lang="vi-VN" altLang="en-US" sz="2400" dirty="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35665" y="1880582"/>
            <a:ext cx="7570382" cy="2308324"/>
          </a:xfrm>
          <a:prstGeom prst="rect">
            <a:avLst/>
          </a:prstGeom>
          <a:noFill/>
        </p:spPr>
        <p:txBody>
          <a:bodyPr wrap="square">
            <a:spAutoFit/>
          </a:bodyPr>
          <a:lstStyle/>
          <a:p>
            <a:pPr algn="just"/>
            <a:r>
              <a:rPr lang="vi-VN" sz="2400" b="0" i="0" dirty="0">
                <a:solidFill>
                  <a:srgbClr val="000000"/>
                </a:solidFill>
                <a:effectLst/>
                <a:latin typeface="+mj-lt"/>
              </a:rPr>
              <a:t>Hiện tượng:</a:t>
            </a:r>
            <a:endParaRPr lang="vi-VN" sz="2400" b="0" i="0" dirty="0">
              <a:solidFill>
                <a:srgbClr val="000000"/>
              </a:solidFill>
              <a:effectLst/>
              <a:latin typeface="+mj-lt"/>
            </a:endParaRPr>
          </a:p>
          <a:p>
            <a:pPr algn="just"/>
            <a:r>
              <a:rPr lang="vi-VN" sz="2400" b="0" i="0" dirty="0">
                <a:solidFill>
                  <a:srgbClr val="000000"/>
                </a:solidFill>
                <a:effectLst/>
                <a:latin typeface="+mj-lt"/>
              </a:rPr>
              <a:t>- Nhỏ một giọt dung dịch NaOH lên mẩu giấy quỳ tím thấy mẩu giấy quỳ tím chuyển sang màu xanh.</a:t>
            </a:r>
            <a:endParaRPr lang="vi-VN" sz="2400" b="0" i="0" dirty="0">
              <a:solidFill>
                <a:srgbClr val="000000"/>
              </a:solidFill>
              <a:effectLst/>
              <a:latin typeface="+mj-lt"/>
            </a:endParaRPr>
          </a:p>
          <a:p>
            <a:pPr algn="just"/>
            <a:r>
              <a:rPr lang="vi-VN" sz="2400" b="0" i="0" dirty="0">
                <a:solidFill>
                  <a:srgbClr val="000000"/>
                </a:solidFill>
                <a:effectLst/>
                <a:latin typeface="+mj-lt"/>
              </a:rPr>
              <a:t>- Nhỏ một giọt dung dịch phenolphthalein vào ống nghiệm có dung dịch NaOH thấy dung dịch trong ống nghiệm chuyển sang màu hồng.</a:t>
            </a:r>
            <a:endParaRPr lang="vi-VN" sz="2400" b="0" i="0" dirty="0">
              <a:solidFill>
                <a:srgbClr val="000000"/>
              </a:solidFill>
              <a:effectLst/>
              <a:latin typeface="+mj-lt"/>
            </a:endParaRPr>
          </a:p>
        </p:txBody>
      </p:sp>
      <p:sp>
        <p:nvSpPr>
          <p:cNvPr id="4" name="TextBox 3"/>
          <p:cNvSpPr txBox="1"/>
          <p:nvPr/>
        </p:nvSpPr>
        <p:spPr>
          <a:xfrm>
            <a:off x="3668233" y="1084521"/>
            <a:ext cx="1339702" cy="523220"/>
          </a:xfrm>
          <a:prstGeom prst="rect">
            <a:avLst/>
          </a:prstGeom>
          <a:noFill/>
        </p:spPr>
        <p:txBody>
          <a:bodyPr wrap="square" rtlCol="0">
            <a:spAutoFit/>
          </a:bodyPr>
          <a:lstStyle/>
          <a:p>
            <a:r>
              <a:rPr lang="en-US" sz="2800" i="1" dirty="0" err="1">
                <a:solidFill>
                  <a:srgbClr val="FF0000"/>
                </a:solidFill>
                <a:latin typeface="Times New Roman" panose="02020603050405020304" pitchFamily="18" charset="0"/>
                <a:cs typeface="Times New Roman" panose="02020603050405020304" pitchFamily="18" charset="0"/>
              </a:rPr>
              <a:t>Lời</a:t>
            </a:r>
            <a:r>
              <a:rPr lang="en-US" sz="2800" i="1" dirty="0">
                <a:solidFill>
                  <a:srgbClr val="FF0000"/>
                </a:solidFill>
                <a:latin typeface="Times New Roman" panose="02020603050405020304" pitchFamily="18" charset="0"/>
                <a:cs typeface="Times New Roman" panose="02020603050405020304" pitchFamily="18" charset="0"/>
              </a:rPr>
              <a:t> </a:t>
            </a:r>
            <a:r>
              <a:rPr lang="en-US" sz="2800" i="1" dirty="0" err="1">
                <a:solidFill>
                  <a:srgbClr val="FF0000"/>
                </a:solidFill>
                <a:latin typeface="Times New Roman" panose="02020603050405020304" pitchFamily="18" charset="0"/>
                <a:cs typeface="Times New Roman" panose="02020603050405020304" pitchFamily="18" charset="0"/>
              </a:rPr>
              <a:t>giải</a:t>
            </a:r>
            <a:endParaRPr lang="en-US" sz="2800" i="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350008" y="539496"/>
            <a:ext cx="5815584" cy="3035808"/>
            <a:chOff x="2350008" y="539496"/>
            <a:chExt cx="5815584" cy="3035808"/>
          </a:xfrm>
        </p:grpSpPr>
        <p:sp>
          <p:nvSpPr>
            <p:cNvPr id="4" name="Cloud 3"/>
            <p:cNvSpPr/>
            <p:nvPr/>
          </p:nvSpPr>
          <p:spPr>
            <a:xfrm>
              <a:off x="2350008" y="539496"/>
              <a:ext cx="5815584" cy="3035808"/>
            </a:xfrm>
            <a:prstGeom prst="cloud">
              <a:avLst/>
            </a:prstGeom>
          </p:spPr>
          <p:style>
            <a:lnRef idx="3">
              <a:schemeClr val="lt1"/>
            </a:lnRef>
            <a:fillRef idx="1">
              <a:schemeClr val="accent2"/>
            </a:fillRef>
            <a:effectRef idx="1">
              <a:schemeClr val="accent2"/>
            </a:effectRef>
            <a:fontRef idx="minor">
              <a:schemeClr val="lt1"/>
            </a:fontRef>
          </p:style>
          <p:txBody>
            <a:bodyPr rtlCol="0" anchor="ctr"/>
            <a:lstStyle/>
            <a:p>
              <a:pPr algn="ctr">
                <a:defRPr/>
              </a:pPr>
              <a:endParaRPr lang="en-US" sz="2400" dirty="0">
                <a:solidFill>
                  <a:srgbClr val="FFFFFF"/>
                </a:solidFill>
                <a:latin typeface="#9Slide03 AmpleSoft" panose="020B0604020202020204" pitchFamily="2" charset="0"/>
              </a:endParaRPr>
            </a:p>
          </p:txBody>
        </p:sp>
        <p:sp>
          <p:nvSpPr>
            <p:cNvPr id="5" name="Rectangle 4"/>
            <p:cNvSpPr/>
            <p:nvPr/>
          </p:nvSpPr>
          <p:spPr>
            <a:xfrm>
              <a:off x="2809731" y="936904"/>
              <a:ext cx="4663514" cy="2308324"/>
            </a:xfrm>
            <a:prstGeom prst="rect">
              <a:avLst/>
            </a:prstGeom>
          </p:spPr>
          <p:txBody>
            <a:bodyPr wrap="square">
              <a:spAutoFit/>
            </a:bodyPr>
            <a:lstStyle/>
            <a:p>
              <a:pPr algn="ctr">
                <a:defRPr/>
              </a:pPr>
              <a:r>
                <a:rPr lang="en-US" sz="2400" dirty="0" err="1">
                  <a:solidFill>
                    <a:srgbClr val="FFFFFF"/>
                  </a:solidFill>
                  <a:latin typeface="Times New Roman" panose="02020603050405020304" pitchFamily="18" charset="0"/>
                  <a:cs typeface="Times New Roman" panose="02020603050405020304" pitchFamily="18" charset="0"/>
                </a:rPr>
                <a:t>Ngoài</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NaOH, </a:t>
              </a:r>
              <a:r>
                <a:rPr lang="en-US" sz="2400" dirty="0" err="1">
                  <a:solidFill>
                    <a:srgbClr val="FFFFFF"/>
                  </a:solidFill>
                  <a:latin typeface="Times New Roman" panose="02020603050405020304" pitchFamily="18" charset="0"/>
                  <a:cs typeface="Times New Roman" panose="02020603050405020304" pitchFamily="18" charset="0"/>
                </a:rPr>
                <a:t>các</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base</a:t>
              </a:r>
              <a:r>
                <a:rPr lang="vi-VN" sz="2400" dirty="0">
                  <a:solidFill>
                    <a:srgbClr val="FFFFFF"/>
                  </a:solidFill>
                  <a:latin typeface="Times New Roman" panose="02020603050405020304" pitchFamily="18" charset="0"/>
                  <a:cs typeface="Times New Roman" panose="02020603050405020304" pitchFamily="18" charset="0"/>
                </a:rPr>
                <a:t> (kiềm)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khác</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như</a:t>
              </a:r>
              <a:r>
                <a:rPr lang="en-US" sz="2400" dirty="0">
                  <a:solidFill>
                    <a:srgbClr val="FFFFFF"/>
                  </a:solidFill>
                  <a:latin typeface="Times New Roman" panose="02020603050405020304" pitchFamily="18" charset="0"/>
                  <a:cs typeface="Times New Roman" panose="02020603050405020304" pitchFamily="18" charset="0"/>
                </a:rPr>
                <a:t>: KOH, Ba(OH)</a:t>
              </a:r>
              <a:r>
                <a:rPr lang="en-US" sz="2400" baseline="-25000" dirty="0">
                  <a:solidFill>
                    <a:srgbClr val="FFFFFF"/>
                  </a:solidFill>
                  <a:latin typeface="Times New Roman" panose="02020603050405020304" pitchFamily="18" charset="0"/>
                  <a:cs typeface="Times New Roman" panose="02020603050405020304" pitchFamily="18" charset="0"/>
                </a:rPr>
                <a:t>2</a:t>
              </a:r>
              <a:r>
                <a:rPr lang="en-US" sz="2400" dirty="0">
                  <a:solidFill>
                    <a:srgbClr val="FFFFFF"/>
                  </a:solidFill>
                  <a:latin typeface="Times New Roman" panose="02020603050405020304" pitchFamily="18" charset="0"/>
                  <a:cs typeface="Times New Roman" panose="02020603050405020304" pitchFamily="18" charset="0"/>
                </a:rPr>
                <a:t>, Ca(OH)</a:t>
              </a:r>
              <a:r>
                <a:rPr lang="en-US" sz="2400" baseline="-25000" dirty="0">
                  <a:solidFill>
                    <a:srgbClr val="FFFFFF"/>
                  </a:solidFill>
                  <a:latin typeface="Times New Roman" panose="02020603050405020304" pitchFamily="18" charset="0"/>
                  <a:cs typeface="Times New Roman" panose="02020603050405020304" pitchFamily="18" charset="0"/>
                </a:rPr>
                <a:t>2</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cũng</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làm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đổi</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quỳ</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tím</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thành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xanh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và</a:t>
              </a:r>
              <a:r>
                <a:rPr lang="en-US" sz="2400" dirty="0">
                  <a:solidFill>
                    <a:srgbClr val="FFFFFF"/>
                  </a:solidFill>
                  <a:latin typeface="Times New Roman" panose="02020603050405020304" pitchFamily="18" charset="0"/>
                  <a:cs typeface="Times New Roman" panose="02020603050405020304" pitchFamily="18" charset="0"/>
                </a:rPr>
                <a:t> dung </a:t>
              </a:r>
              <a:r>
                <a:rPr lang="en-US" sz="2400" dirty="0" err="1">
                  <a:solidFill>
                    <a:srgbClr val="FFFFFF"/>
                  </a:solidFill>
                  <a:latin typeface="Times New Roman" panose="02020603050405020304" pitchFamily="18" charset="0"/>
                  <a:cs typeface="Times New Roman" panose="02020603050405020304" pitchFamily="18" charset="0"/>
                </a:rPr>
                <a:t>dịch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phenolphtalein</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không</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thành</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màu</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đỏ</a:t>
              </a:r>
              <a:r>
                <a:rPr lang="en-US" sz="2400" dirty="0">
                  <a:solidFill>
                    <a:srgbClr val="FFFFFF"/>
                  </a:solidFill>
                  <a:latin typeface="Times New Roman" panose="02020603050405020304" pitchFamily="18" charset="0"/>
                  <a:cs typeface="Times New Roman" panose="02020603050405020304" pitchFamily="18" charset="0"/>
                </a:rPr>
                <a:t>.</a:t>
              </a:r>
              <a:endParaRPr lang="en-US" sz="2400" dirty="0">
                <a:solidFill>
                  <a:srgbClr val="FFFFFF"/>
                </a:solidFill>
                <a:latin typeface="Times New Roman" panose="02020603050405020304" pitchFamily="18" charset="0"/>
                <a:cs typeface="Times New Roman" panose="02020603050405020304" pitchFamily="18" charset="0"/>
              </a:endParaRPr>
            </a:p>
          </p:txBody>
        </p:sp>
      </p:grpSp>
      <p:sp>
        <p:nvSpPr>
          <p:cNvPr id="6" name="TextBox 5"/>
          <p:cNvSpPr txBox="1">
            <a:spLocks noChangeArrowheads="1"/>
          </p:cNvSpPr>
          <p:nvPr/>
        </p:nvSpPr>
        <p:spPr bwMode="auto">
          <a:xfrm>
            <a:off x="2672255" y="4038972"/>
            <a:ext cx="5715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2100" b="1" dirty="0">
                <a:solidFill>
                  <a:srgbClr val="000000"/>
                </a:solidFill>
                <a:latin typeface="Times New Roman" panose="02020603050405020304" pitchFamily="18" charset="0"/>
                <a:cs typeface="Times New Roman" panose="02020603050405020304" pitchFamily="18" charset="0"/>
              </a:rPr>
              <a:t>Em </a:t>
            </a:r>
            <a:r>
              <a:rPr lang="en-US" altLang="en-US" sz="2100" b="1" dirty="0" err="1">
                <a:solidFill>
                  <a:srgbClr val="000000"/>
                </a:solidFill>
                <a:latin typeface="Times New Roman" panose="02020603050405020304" pitchFamily="18" charset="0"/>
                <a:cs typeface="Times New Roman" panose="02020603050405020304" pitchFamily="18" charset="0"/>
              </a:rPr>
              <a:t>kết</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luận</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gì</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về</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tác</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dụng</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của</a:t>
            </a:r>
            <a:r>
              <a:rPr lang="en-US" altLang="en-US" sz="2100" b="1" dirty="0">
                <a:solidFill>
                  <a:srgbClr val="000000"/>
                </a:solidFill>
                <a:latin typeface="Times New Roman" panose="02020603050405020304" pitchFamily="18" charset="0"/>
                <a:cs typeface="Times New Roman" panose="02020603050405020304" pitchFamily="18" charset="0"/>
              </a:rPr>
              <a:t> dung </a:t>
            </a:r>
            <a:r>
              <a:rPr lang="en-US" altLang="en-US" sz="2100" b="1" dirty="0" err="1">
                <a:solidFill>
                  <a:srgbClr val="000000"/>
                </a:solidFill>
                <a:latin typeface="Times New Roman" panose="02020603050405020304" pitchFamily="18" charset="0"/>
                <a:cs typeface="Times New Roman" panose="02020603050405020304" pitchFamily="18" charset="0"/>
              </a:rPr>
              <a:t>dịch</a:t>
            </a:r>
            <a:r>
              <a:rPr lang="en-US" altLang="en-US" sz="2100" b="1" dirty="0">
                <a:solidFill>
                  <a:srgbClr val="000000"/>
                </a:solidFill>
                <a:latin typeface="Times New Roman" panose="02020603050405020304" pitchFamily="18" charset="0"/>
                <a:cs typeface="Times New Roman" panose="02020603050405020304" pitchFamily="18" charset="0"/>
              </a:rPr>
              <a:t> base </a:t>
            </a:r>
            <a:r>
              <a:rPr lang="en-US" altLang="en-US" sz="2100" b="1" dirty="0" err="1">
                <a:solidFill>
                  <a:srgbClr val="000000"/>
                </a:solidFill>
                <a:latin typeface="Times New Roman" panose="02020603050405020304" pitchFamily="18" charset="0"/>
                <a:cs typeface="Times New Roman" panose="02020603050405020304" pitchFamily="18" charset="0"/>
              </a:rPr>
              <a:t>với</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chất</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chỉ</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thị</a:t>
            </a:r>
            <a:r>
              <a:rPr lang="en-US" altLang="en-US" sz="2100" b="1" dirty="0">
                <a:solidFill>
                  <a:srgbClr val="000000"/>
                </a:solidFill>
                <a:latin typeface="Times New Roman" panose="02020603050405020304" pitchFamily="18" charset="0"/>
                <a:cs typeface="Times New Roman" panose="02020603050405020304" pitchFamily="18" charset="0"/>
              </a:rPr>
              <a:t> </a:t>
            </a:r>
            <a:r>
              <a:rPr lang="en-US" altLang="en-US" sz="2100" b="1" dirty="0" err="1">
                <a:solidFill>
                  <a:srgbClr val="000000"/>
                </a:solidFill>
                <a:latin typeface="Times New Roman" panose="02020603050405020304" pitchFamily="18" charset="0"/>
                <a:cs typeface="Times New Roman" panose="02020603050405020304" pitchFamily="18" charset="0"/>
              </a:rPr>
              <a:t>màu</a:t>
            </a:r>
            <a:r>
              <a:rPr lang="en-US" altLang="en-US" sz="2100" b="1" dirty="0">
                <a:solidFill>
                  <a:srgbClr val="000000"/>
                </a:solidFill>
                <a:latin typeface="Times New Roman" panose="02020603050405020304" pitchFamily="18" charset="0"/>
                <a:cs typeface="Times New Roman" panose="02020603050405020304" pitchFamily="18" charset="0"/>
              </a:rPr>
              <a:t>?.</a:t>
            </a:r>
            <a:endParaRPr lang="en-US" altLang="en-US" sz="2100" b="1" dirty="0">
              <a:solidFill>
                <a:srgbClr val="000000"/>
              </a:solidFill>
              <a:latin typeface="Times New Roman" panose="02020603050405020304" pitchFamily="18" charset="0"/>
              <a:cs typeface="Times New Roman" panose="02020603050405020304" pitchFamily="18" charset="0"/>
            </a:endParaRPr>
          </a:p>
        </p:txBody>
      </p:sp>
      <p:sp>
        <p:nvSpPr>
          <p:cNvPr id="7" name="Rounded Rectangle 8"/>
          <p:cNvSpPr/>
          <p:nvPr/>
        </p:nvSpPr>
        <p:spPr>
          <a:xfrm>
            <a:off x="2809730" y="3919546"/>
            <a:ext cx="5550408" cy="977516"/>
          </a:xfrm>
          <a:prstGeom prst="roundRect">
            <a:avLst/>
          </a:prstGeom>
          <a:noFill/>
          <a:ln w="28575">
            <a:solidFill>
              <a:srgbClr val="EB9898"/>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2011680" y="3474083"/>
            <a:ext cx="980930" cy="908844"/>
          </a:xfrm>
          <a:prstGeom prst="rect">
            <a:avLst/>
          </a:prstGeom>
        </p:spPr>
      </p:pic>
      <p:pic>
        <p:nvPicPr>
          <p:cNvPr id="10" name="Picture 9"/>
          <p:cNvPicPr>
            <a:picLocks noChangeAspect="1"/>
          </p:cNvPicPr>
          <p:nvPr/>
        </p:nvPicPr>
        <p:blipFill>
          <a:blip r:embed="rId2"/>
          <a:stretch>
            <a:fillRect/>
          </a:stretch>
        </p:blipFill>
        <p:spPr>
          <a:xfrm>
            <a:off x="54862" y="1651254"/>
            <a:ext cx="2371725" cy="192405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2529;p54"/>
          <p:cNvGrpSpPr/>
          <p:nvPr/>
        </p:nvGrpSpPr>
        <p:grpSpPr>
          <a:xfrm>
            <a:off x="603955" y="1031153"/>
            <a:ext cx="7936089" cy="3081193"/>
            <a:chOff x="1835466" y="929768"/>
            <a:chExt cx="2388309" cy="3283958"/>
          </a:xfrm>
        </p:grpSpPr>
        <p:sp>
          <p:nvSpPr>
            <p:cNvPr id="3" name="Google Shape;2530;p54"/>
            <p:cNvSpPr/>
            <p:nvPr/>
          </p:nvSpPr>
          <p:spPr>
            <a:xfrm>
              <a:off x="1835466" y="929768"/>
              <a:ext cx="2388309" cy="3283958"/>
            </a:xfrm>
            <a:prstGeom prst="roundRect">
              <a:avLst>
                <a:gd name="adj" fmla="val 4846"/>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latin typeface="Times New Roman" panose="02020603050405020304" pitchFamily="18" charset="0"/>
                <a:cs typeface="Times New Roman" panose="02020603050405020304" pitchFamily="18" charset="0"/>
              </a:endParaRPr>
            </a:p>
          </p:txBody>
        </p:sp>
        <p:sp>
          <p:nvSpPr>
            <p:cNvPr id="4" name="Google Shape;2531;p54"/>
            <p:cNvSpPr/>
            <p:nvPr/>
          </p:nvSpPr>
          <p:spPr>
            <a:xfrm>
              <a:off x="2010540" y="1124747"/>
              <a:ext cx="2038200" cy="2909100"/>
            </a:xfrm>
            <a:prstGeom prst="rect">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 name="Google Shape;2532;p54"/>
            <p:cNvSpPr/>
            <p:nvPr/>
          </p:nvSpPr>
          <p:spPr>
            <a:xfrm>
              <a:off x="2947422" y="4067543"/>
              <a:ext cx="164398" cy="97411"/>
            </a:xfrm>
            <a:prstGeom prst="roundRect">
              <a:avLst>
                <a:gd name="adj" fmla="val 50000"/>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6" name="Rectangle 5"/>
          <p:cNvSpPr/>
          <p:nvPr/>
        </p:nvSpPr>
        <p:spPr>
          <a:xfrm>
            <a:off x="1484488" y="1424671"/>
            <a:ext cx="6175022" cy="2308324"/>
          </a:xfrm>
          <a:prstGeom prst="rect">
            <a:avLst/>
          </a:prstGeom>
        </p:spPr>
        <p:txBody>
          <a:bodyPr wrap="square">
            <a:spAutoFit/>
          </a:bodyPr>
          <a:lstStyle/>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Các</a:t>
            </a:r>
            <a:r>
              <a:rPr lang="en-US" altLang="en-US" sz="2400" b="1" dirty="0">
                <a:latin typeface="Times New Roman" panose="02020603050405020304" pitchFamily="18" charset="0"/>
                <a:cs typeface="Times New Roman" panose="02020603050405020304" pitchFamily="18" charset="0"/>
              </a:rPr>
              <a:t> dung </a:t>
            </a:r>
            <a:r>
              <a:rPr lang="en-US" altLang="en-US" sz="2400" b="1" dirty="0" err="1">
                <a:latin typeface="Times New Roman" panose="02020603050405020304" pitchFamily="18" charset="0"/>
                <a:cs typeface="Times New Roman" panose="02020603050405020304" pitchFamily="18" charset="0"/>
              </a:rPr>
              <a:t>dịch</a:t>
            </a:r>
            <a:r>
              <a:rPr lang="en-US" altLang="en-US" sz="2400" b="1" dirty="0">
                <a:latin typeface="Times New Roman" panose="02020603050405020304" pitchFamily="18" charset="0"/>
                <a:cs typeface="Times New Roman" panose="02020603050405020304" pitchFamily="18" charset="0"/>
              </a:rPr>
              <a:t> base </a:t>
            </a:r>
            <a:r>
              <a:rPr lang="vi-VN" altLang="en-US" sz="2400" b="1" dirty="0">
                <a:latin typeface="Times New Roman" panose="02020603050405020304" pitchFamily="18" charset="0"/>
                <a:cs typeface="Times New Roman" panose="02020603050405020304" pitchFamily="18" charset="0"/>
              </a:rPr>
              <a:t>(kiềm)</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làm</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đổi</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màu</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chất</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chỉ</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thị</a:t>
            </a:r>
            <a:r>
              <a:rPr lang="en-US" altLang="en-US" sz="2400" b="1" dirty="0">
                <a:latin typeface="Times New Roman" panose="02020603050405020304" pitchFamily="18" charset="0"/>
                <a:cs typeface="Times New Roman" panose="02020603050405020304" pitchFamily="18" charset="0"/>
              </a:rPr>
              <a:t>:</a:t>
            </a:r>
            <a:endParaRPr lang="en-US" altLang="en-US" sz="2400" b="1" dirty="0">
              <a:latin typeface="Times New Roman" panose="02020603050405020304" pitchFamily="18" charset="0"/>
              <a:cs typeface="Times New Roman" panose="02020603050405020304" pitchFamily="18" charset="0"/>
            </a:endParaRPr>
          </a:p>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 </a:t>
            </a:r>
            <a:r>
              <a:rPr lang="en-US" altLang="en-US" sz="2400" b="1" dirty="0" err="1">
                <a:latin typeface="Times New Roman" panose="02020603050405020304" pitchFamily="18" charset="0"/>
                <a:cs typeface="Times New Roman" panose="02020603050405020304" pitchFamily="18" charset="0"/>
              </a:rPr>
              <a:t>Quỳ</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tím</a:t>
            </a: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thành màu</a:t>
            </a:r>
            <a:r>
              <a:rPr lang="en-US" altLang="en-US" sz="2400" b="1" dirty="0">
                <a:latin typeface="Times New Roman" panose="02020603050405020304" pitchFamily="18" charset="0"/>
                <a:cs typeface="Times New Roman" panose="02020603050405020304" pitchFamily="18" charset="0"/>
              </a:rPr>
              <a:t> </a:t>
            </a:r>
            <a:r>
              <a:rPr lang="en-US" altLang="en-US" sz="2400" b="1" dirty="0" err="1">
                <a:solidFill>
                  <a:schemeClr val="accent2">
                    <a:lumMod val="75000"/>
                  </a:schemeClr>
                </a:solidFill>
                <a:latin typeface="Times New Roman" panose="02020603050405020304" pitchFamily="18" charset="0"/>
                <a:cs typeface="Times New Roman" panose="02020603050405020304" pitchFamily="18" charset="0"/>
              </a:rPr>
              <a:t>xanh</a:t>
            </a:r>
            <a:r>
              <a:rPr lang="vi-VN" altLang="en-US" sz="2400" b="1" dirty="0">
                <a:latin typeface="Times New Roman" panose="02020603050405020304" pitchFamily="18" charset="0"/>
                <a:cs typeface="Times New Roman" panose="02020603050405020304" pitchFamily="18" charset="0"/>
              </a:rPr>
              <a:t>.</a:t>
            </a:r>
            <a:endParaRPr lang="en-US" altLang="en-US" sz="2400" b="1" dirty="0">
              <a:latin typeface="Times New Roman" panose="02020603050405020304" pitchFamily="18" charset="0"/>
              <a:cs typeface="Times New Roman" panose="02020603050405020304" pitchFamily="18" charset="0"/>
            </a:endParaRPr>
          </a:p>
          <a:p>
            <a:pPr eaLnBrk="1" hangingPunct="1">
              <a:spcBef>
                <a:spcPct val="50000"/>
              </a:spcBef>
            </a:pPr>
            <a:r>
              <a:rPr lang="en-US" altLang="en-US" sz="2400" b="1" dirty="0">
                <a:latin typeface="Times New Roman" panose="02020603050405020304" pitchFamily="18" charset="0"/>
                <a:cs typeface="Times New Roman" panose="02020603050405020304" pitchFamily="18" charset="0"/>
              </a:rPr>
              <a:t>     + D</a:t>
            </a:r>
            <a:r>
              <a:rPr lang="vi-VN" altLang="en-US" sz="2400" b="1" dirty="0">
                <a:latin typeface="Times New Roman" panose="02020603050405020304" pitchFamily="18" charset="0"/>
                <a:cs typeface="Times New Roman" panose="02020603050405020304" pitchFamily="18" charset="0"/>
              </a:rPr>
              <a:t>ung dịch</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phenolphtalein</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không</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màu</a:t>
            </a:r>
            <a:r>
              <a:rPr lang="en-US" altLang="en-US" sz="2400" b="1" dirty="0">
                <a:latin typeface="Times New Roman" panose="02020603050405020304" pitchFamily="18" charset="0"/>
                <a:cs typeface="Times New Roman" panose="02020603050405020304" pitchFamily="18" charset="0"/>
              </a:rPr>
              <a:t> </a:t>
            </a:r>
            <a:r>
              <a:rPr lang="vi-VN" altLang="en-US" sz="2400" b="1" dirty="0">
                <a:latin typeface="Times New Roman" panose="02020603050405020304" pitchFamily="18" charset="0"/>
                <a:cs typeface="Times New Roman" panose="02020603050405020304" pitchFamily="18" charset="0"/>
              </a:rPr>
              <a:t>thành </a:t>
            </a:r>
            <a:r>
              <a:rPr lang="vi-VN" altLang="en-US" sz="2400" b="1" dirty="0">
                <a:solidFill>
                  <a:schemeClr val="accent6"/>
                </a:solidFill>
                <a:latin typeface="Times New Roman" panose="02020603050405020304" pitchFamily="18" charset="0"/>
                <a:cs typeface="Times New Roman" panose="02020603050405020304" pitchFamily="18" charset="0"/>
              </a:rPr>
              <a:t>màu</a:t>
            </a:r>
            <a:r>
              <a:rPr lang="en-US" altLang="en-US" sz="2400" b="1" dirty="0">
                <a:solidFill>
                  <a:schemeClr val="accent6"/>
                </a:solidFill>
                <a:latin typeface="Times New Roman" panose="02020603050405020304" pitchFamily="18" charset="0"/>
                <a:cs typeface="Times New Roman" panose="02020603050405020304" pitchFamily="18" charset="0"/>
              </a:rPr>
              <a:t> </a:t>
            </a:r>
            <a:r>
              <a:rPr lang="en-US" altLang="en-US" sz="2400" b="1" dirty="0" err="1">
                <a:solidFill>
                  <a:schemeClr val="accent6"/>
                </a:solidFill>
                <a:latin typeface="Times New Roman" panose="02020603050405020304" pitchFamily="18" charset="0"/>
                <a:cs typeface="Times New Roman" panose="02020603050405020304" pitchFamily="18" charset="0"/>
              </a:rPr>
              <a:t>hồng</a:t>
            </a:r>
            <a:r>
              <a:rPr lang="en-US" altLang="en-US" sz="2400" b="1" dirty="0">
                <a:latin typeface="Times New Roman" panose="02020603050405020304" pitchFamily="18" charset="0"/>
                <a:cs typeface="Times New Roman" panose="02020603050405020304" pitchFamily="18" charset="0"/>
              </a:rPr>
              <a:t>.</a:t>
            </a:r>
            <a:endParaRPr lang="en-US" altLang="en-US" sz="2400" b="1"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p:cNvSpPr/>
          <p:nvPr/>
        </p:nvSpPr>
        <p:spPr>
          <a:xfrm>
            <a:off x="2478344" y="347018"/>
            <a:ext cx="3561725"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p:cNvSpPr txBox="1"/>
          <p:nvPr/>
        </p:nvSpPr>
        <p:spPr>
          <a:xfrm>
            <a:off x="2789132" y="511861"/>
            <a:ext cx="2940148"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LUYỆN TẬP</a:t>
            </a:r>
            <a:endParaRPr lang="en-US" sz="3600" b="1" dirty="0">
              <a:solidFill>
                <a:schemeClr val="tx1">
                  <a:lumMod val="50000"/>
                  <a:lumOff val="50000"/>
                </a:schemeClr>
              </a:solidFill>
              <a:latin typeface="Times New Roman" panose="02020603050405020304" pitchFamily="18" charset="0"/>
              <a:cs typeface="Times New Roman" panose="02020603050405020304" pitchFamily="18" charset="0"/>
            </a:endParaRPr>
          </a:p>
        </p:txBody>
      </p:sp>
      <p:sp>
        <p:nvSpPr>
          <p:cNvPr id="186" name="TextBox 185"/>
          <p:cNvSpPr txBox="1"/>
          <p:nvPr/>
        </p:nvSpPr>
        <p:spPr>
          <a:xfrm>
            <a:off x="520776" y="1566190"/>
            <a:ext cx="8102447" cy="1697901"/>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pPr marL="393700" algn="just">
              <a:spcAft>
                <a:spcPts val="500"/>
              </a:spcAft>
            </a:pPr>
            <a:r>
              <a:rPr lang="vi-VN" sz="2400" i="1" dirty="0">
                <a:latin typeface="Times New Roman" panose="02020603050405020304" pitchFamily="18" charset="0"/>
                <a:ea typeface="Times New Roman" panose="02020603050405020304" pitchFamily="18" charset="0"/>
              </a:rPr>
              <a:t>Có hai dung dịch giấm ăn và nước v</a:t>
            </a:r>
            <a:r>
              <a:rPr lang="en-US" sz="2400" i="1" dirty="0">
                <a:latin typeface="Times New Roman" panose="02020603050405020304" pitchFamily="18" charset="0"/>
                <a:ea typeface="Times New Roman" panose="02020603050405020304" pitchFamily="18" charset="0"/>
              </a:rPr>
              <a:t>ô</a:t>
            </a:r>
            <a:r>
              <a:rPr lang="vi-VN" sz="2400" i="1" dirty="0">
                <a:latin typeface="Times New Roman" panose="02020603050405020304" pitchFamily="18" charset="0"/>
                <a:ea typeface="Times New Roman" panose="02020603050405020304" pitchFamily="18" charset="0"/>
              </a:rPr>
              <a:t>i trong. Nêu cách phân biệt hai dung dịch trên bằng:</a:t>
            </a:r>
            <a:endParaRPr lang="vi-VN" sz="2400" i="1" dirty="0">
              <a:latin typeface="Times New Roman" panose="02020603050405020304" pitchFamily="18" charset="0"/>
              <a:ea typeface="Times New Roman" panose="02020603050405020304" pitchFamily="18" charset="0"/>
            </a:endParaRPr>
          </a:p>
          <a:p>
            <a:pPr marL="393700" algn="just">
              <a:spcAft>
                <a:spcPts val="500"/>
              </a:spcAft>
            </a:pPr>
            <a:r>
              <a:rPr lang="vi-VN" sz="2400" i="1" dirty="0">
                <a:latin typeface="Times New Roman" panose="02020603050405020304" pitchFamily="18" charset="0"/>
                <a:ea typeface="Times New Roman" panose="02020603050405020304" pitchFamily="18" charset="0"/>
              </a:rPr>
              <a:t>a)	quỳ tím.</a:t>
            </a:r>
            <a:endParaRPr lang="vi-VN" sz="2400" i="1" dirty="0">
              <a:latin typeface="Times New Roman" panose="02020603050405020304" pitchFamily="18" charset="0"/>
              <a:ea typeface="Times New Roman" panose="02020603050405020304" pitchFamily="18" charset="0"/>
            </a:endParaRPr>
          </a:p>
          <a:p>
            <a:pPr marL="393700" algn="just">
              <a:spcAft>
                <a:spcPts val="500"/>
              </a:spcAft>
            </a:pPr>
            <a:r>
              <a:rPr lang="vi-VN" sz="2400" i="1" dirty="0">
                <a:latin typeface="Times New Roman" panose="02020603050405020304" pitchFamily="18" charset="0"/>
                <a:ea typeface="Times New Roman" panose="02020603050405020304" pitchFamily="18" charset="0"/>
              </a:rPr>
              <a:t>b)	phenolphthalein</a:t>
            </a:r>
            <a:endParaRPr lang="vi-VN" sz="2400" i="1"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428806" y="306078"/>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993422" y="1055719"/>
            <a:ext cx="7721600" cy="1569660"/>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a. </a:t>
            </a:r>
            <a:r>
              <a:rPr lang="en-US" sz="2400" i="1" dirty="0" err="1">
                <a:latin typeface="Times New Roman" panose="02020603050405020304" pitchFamily="18" charset="0"/>
                <a:ea typeface="Times New Roman" panose="02020603050405020304" pitchFamily="18" charset="0"/>
              </a:rPr>
              <a:t>Trích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mẫu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thử</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lần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lượt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tím</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sang </a:t>
            </a:r>
            <a:r>
              <a:rPr lang="en-US" sz="2400" i="1" dirty="0" err="1">
                <a:latin typeface="Times New Roman" panose="02020603050405020304" pitchFamily="18" charset="0"/>
                <a:ea typeface="Times New Roman" panose="02020603050405020304" pitchFamily="18" charset="0"/>
              </a:rPr>
              <a:t>đỏ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còn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sang </a:t>
            </a:r>
            <a:r>
              <a:rPr lang="en-US" sz="2400" i="1" dirty="0" err="1">
                <a:latin typeface="Times New Roman" panose="02020603050405020304" pitchFamily="18" charset="0"/>
                <a:ea typeface="Times New Roman" panose="02020603050405020304" pitchFamily="18" charset="0"/>
              </a:rPr>
              <a:t>màu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endParaRPr lang="en-US" sz="2400" i="1"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428806" y="306078"/>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993422" y="1055719"/>
            <a:ext cx="7721600" cy="1569660"/>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a. </a:t>
            </a:r>
            <a:r>
              <a:rPr lang="en-US" sz="2400" i="1" dirty="0" err="1">
                <a:latin typeface="Times New Roman" panose="02020603050405020304" pitchFamily="18" charset="0"/>
                <a:ea typeface="Times New Roman" panose="02020603050405020304" pitchFamily="18" charset="0"/>
              </a:rPr>
              <a:t>Trích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mẫu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thử</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lần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lượt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tím</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sang </a:t>
            </a:r>
            <a:r>
              <a:rPr lang="en-US" sz="2400" i="1" dirty="0" err="1">
                <a:latin typeface="Times New Roman" panose="02020603050405020304" pitchFamily="18" charset="0"/>
                <a:ea typeface="Times New Roman" panose="02020603050405020304" pitchFamily="18" charset="0"/>
              </a:rPr>
              <a:t>đỏ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mẩu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còn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sang </a:t>
            </a:r>
            <a:r>
              <a:rPr lang="en-US" sz="2400" i="1" dirty="0" err="1">
                <a:latin typeface="Times New Roman" panose="02020603050405020304" pitchFamily="18" charset="0"/>
                <a:ea typeface="Times New Roman" panose="02020603050405020304" pitchFamily="18" charset="0"/>
              </a:rPr>
              <a:t>màu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endParaRPr lang="en-US" sz="2400" i="1" dirty="0">
              <a:latin typeface="Times New Roman" panose="02020603050405020304" pitchFamily="18" charset="0"/>
              <a:ea typeface="Times New Roman" panose="02020603050405020304" pitchFamily="18" charset="0"/>
            </a:endParaRPr>
          </a:p>
        </p:txBody>
      </p:sp>
      <p:sp>
        <p:nvSpPr>
          <p:cNvPr id="2" name="TextBox 1"/>
          <p:cNvSpPr txBox="1"/>
          <p:nvPr/>
        </p:nvSpPr>
        <p:spPr>
          <a:xfrm>
            <a:off x="829733" y="2625379"/>
            <a:ext cx="7721600" cy="1938992"/>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b. </a:t>
            </a:r>
            <a:r>
              <a:rPr lang="en-US" sz="2400" i="1" dirty="0" err="1">
                <a:latin typeface="Times New Roman" panose="02020603050405020304" pitchFamily="18" charset="0"/>
                <a:ea typeface="Times New Roman" panose="02020603050405020304" pitchFamily="18" charset="0"/>
              </a:rPr>
              <a:t>Trích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mẫu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thử</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lần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lượt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vào</a:t>
            </a:r>
            <a:r>
              <a:rPr lang="en-US" sz="2400" i="1" dirty="0">
                <a:latin typeface="Times New Roman" panose="02020603050405020304" pitchFamily="18" charset="0"/>
                <a:ea typeface="Times New Roman" panose="02020603050405020304" pitchFamily="18" charset="0"/>
              </a:rPr>
              <a:t> 2 </a:t>
            </a:r>
            <a:r>
              <a:rPr lang="en-US" sz="2400" i="1" dirty="0" err="1">
                <a:latin typeface="Times New Roman" panose="02020603050405020304" pitchFamily="18" charset="0"/>
                <a:ea typeface="Times New Roman" panose="02020603050405020304" pitchFamily="18" charset="0"/>
              </a:rPr>
              <a:t>ống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nghiệm</a:t>
            </a:r>
            <a:r>
              <a:rPr lang="en-US" sz="2400" i="1" dirty="0">
                <a:latin typeface="Times New Roman" panose="02020603050405020304" pitchFamily="18" charset="0"/>
                <a:ea typeface="Times New Roman" panose="02020603050405020304" pitchFamily="18" charset="0"/>
              </a:rPr>
              <a:t> . Sau </a:t>
            </a:r>
            <a:r>
              <a:rPr lang="en-US" sz="2400" i="1" dirty="0" err="1">
                <a:latin typeface="Times New Roman" panose="02020603050405020304" pitchFamily="18" charset="0"/>
                <a:ea typeface="Times New Roman" panose="02020603050405020304" pitchFamily="18" charset="0"/>
              </a:rPr>
              <a:t>đó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nhỏ</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giọt</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phenolphthalein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vào</a:t>
            </a:r>
            <a:r>
              <a:rPr lang="en-US" sz="2400" i="1" dirty="0">
                <a:latin typeface="Times New Roman" panose="02020603050405020304" pitchFamily="18" charset="0"/>
                <a:ea typeface="Times New Roman" panose="02020603050405020304" pitchFamily="18" charset="0"/>
              </a:rPr>
              <a:t> 2 </a:t>
            </a:r>
            <a:r>
              <a:rPr lang="en-US" sz="2400" i="1" dirty="0" err="1">
                <a:latin typeface="Times New Roman" panose="02020603050405020304" pitchFamily="18" charset="0"/>
                <a:ea typeface="Times New Roman" panose="02020603050405020304" pitchFamily="18" charset="0"/>
              </a:rPr>
              <a:t>ống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nghiệm</a:t>
            </a:r>
            <a:r>
              <a:rPr lang="en-US" sz="2400" i="1" dirty="0">
                <a:latin typeface="Times New Roman" panose="02020603050405020304" pitchFamily="18" charset="0"/>
                <a:ea typeface="Times New Roman" panose="02020603050405020304" pitchFamily="18" charset="0"/>
              </a:rPr>
              <a:t>.</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Ống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nghiệm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sang </a:t>
            </a:r>
            <a:r>
              <a:rPr lang="en-US" sz="2400" i="1" dirty="0" err="1">
                <a:latin typeface="Times New Roman" panose="02020603050405020304" pitchFamily="18" charset="0"/>
                <a:ea typeface="Times New Roman" panose="02020603050405020304" pitchFamily="18" charset="0"/>
              </a:rPr>
              <a:t>hồng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vôi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còn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giấm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ăn</a:t>
            </a:r>
            <a:endParaRPr lang="en-US" sz="2400" i="1"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 name="Google Shape;1135;p35"/>
          <p:cNvSpPr txBox="1"/>
          <p:nvPr/>
        </p:nvSpPr>
        <p:spPr>
          <a:xfrm>
            <a:off x="0" y="898162"/>
            <a:ext cx="5505461" cy="946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24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ctr" rtl="0">
              <a:lnSpc>
                <a:spcPct val="100000"/>
              </a:lnSpc>
              <a:spcBef>
                <a:spcPts val="0"/>
              </a:spcBef>
              <a:spcAft>
                <a:spcPts val="0"/>
              </a:spcAft>
              <a:buClr>
                <a:schemeClr val="dk1"/>
              </a:buClr>
              <a:buSzPts val="2400"/>
              <a:buFont typeface="Mitr" panose="00000500000000000000"/>
              <a:buNone/>
              <a:defRPr sz="24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ctr"/>
            <a:r>
              <a:rPr lang="en-US" sz="6600" dirty="0">
                <a:solidFill>
                  <a:srgbClr val="C00000"/>
                </a:solidFill>
                <a:latin typeface="Times New Roman" panose="02020603050405020304" pitchFamily="18" charset="0"/>
                <a:cs typeface="Times New Roman" panose="02020603050405020304" pitchFamily="18" charset="0"/>
              </a:rPr>
              <a:t>2. </a:t>
            </a:r>
            <a:r>
              <a:rPr lang="en-US" sz="6600" dirty="0" err="1">
                <a:solidFill>
                  <a:srgbClr val="C00000"/>
                </a:solidFill>
                <a:latin typeface="Times New Roman" panose="02020603050405020304" pitchFamily="18" charset="0"/>
                <a:ea typeface="Gamja Flower" pitchFamily="2" charset="-127"/>
                <a:cs typeface="Times New Roman" panose="02020603050405020304" pitchFamily="18" charset="0"/>
              </a:rPr>
              <a:t>Tác</a:t>
            </a:r>
            <a:r>
              <a:rPr lang="en-US" sz="66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6600" dirty="0" err="1">
                <a:solidFill>
                  <a:srgbClr val="C00000"/>
                </a:solidFill>
                <a:latin typeface="Times New Roman" panose="02020603050405020304" pitchFamily="18" charset="0"/>
                <a:ea typeface="Gamja Flower" pitchFamily="2" charset="-127"/>
                <a:cs typeface="Times New Roman" panose="02020603050405020304" pitchFamily="18" charset="0"/>
              </a:rPr>
              <a:t>dụng</a:t>
            </a:r>
            <a:r>
              <a:rPr lang="en-US" sz="6600"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6600" dirty="0" err="1">
                <a:solidFill>
                  <a:srgbClr val="C00000"/>
                </a:solidFill>
                <a:latin typeface="Times New Roman" panose="02020603050405020304" pitchFamily="18" charset="0"/>
                <a:ea typeface="Gamja Flower" pitchFamily="2" charset="-127"/>
                <a:cs typeface="Times New Roman" panose="02020603050405020304" pitchFamily="18" charset="0"/>
              </a:rPr>
              <a:t>với</a:t>
            </a:r>
            <a:r>
              <a:rPr lang="en-US" sz="6600" dirty="0">
                <a:solidFill>
                  <a:srgbClr val="C00000"/>
                </a:solidFill>
                <a:latin typeface="Times New Roman" panose="02020603050405020304" pitchFamily="18" charset="0"/>
                <a:ea typeface="Gamja Flower" pitchFamily="2" charset="-127"/>
                <a:cs typeface="Times New Roman" panose="02020603050405020304" pitchFamily="18" charset="0"/>
              </a:rPr>
              <a:t> acid</a:t>
            </a:r>
            <a:endParaRPr lang="en-US" sz="6600" dirty="0">
              <a:solidFill>
                <a:srgbClr val="C00000"/>
              </a:solidFill>
              <a:latin typeface="Times New Roman" panose="02020603050405020304" pitchFamily="18" charset="0"/>
              <a:cs typeface="Times New Roman" panose="02020603050405020304" pitchFamily="18" charset="0"/>
            </a:endParaRPr>
          </a:p>
        </p:txBody>
      </p:sp>
      <p:pic>
        <p:nvPicPr>
          <p:cNvPr id="253" name="Picture 252"/>
          <p:cNvPicPr>
            <a:picLocks noChangeAspect="1"/>
          </p:cNvPicPr>
          <p:nvPr/>
        </p:nvPicPr>
        <p:blipFill>
          <a:blip r:embed="rId1"/>
          <a:stretch>
            <a:fillRect/>
          </a:stretch>
        </p:blipFill>
        <p:spPr>
          <a:xfrm>
            <a:off x="4522664" y="220538"/>
            <a:ext cx="4890238" cy="4890238"/>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428;p36"/>
          <p:cNvSpPr txBox="1"/>
          <p:nvPr/>
        </p:nvSpPr>
        <p:spPr>
          <a:xfrm>
            <a:off x="5654858" y="243964"/>
            <a:ext cx="3164253" cy="591000"/>
          </a:xfrm>
          <a:prstGeom prst="rect">
            <a:avLst/>
          </a:prstGeom>
          <a:solidFill>
            <a:schemeClr val="accent2"/>
          </a:solidFill>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ctr"/>
            <a:r>
              <a:rPr lang="en-US" sz="3200" dirty="0" err="1">
                <a:solidFill>
                  <a:schemeClr val="bg1"/>
                </a:solidFill>
                <a:latin typeface="Times New Roman" panose="02020603050405020304" pitchFamily="18" charset="0"/>
                <a:cs typeface="Times New Roman" panose="02020603050405020304" pitchFamily="18" charset="0"/>
              </a:rPr>
              <a:t>Thí</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nghiệm</a:t>
            </a:r>
            <a:r>
              <a:rPr lang="en-US" sz="3200" dirty="0">
                <a:solidFill>
                  <a:schemeClr val="bg1"/>
                </a:solidFill>
                <a:latin typeface="Times New Roman" panose="02020603050405020304" pitchFamily="18" charset="0"/>
                <a:cs typeface="Times New Roman" panose="02020603050405020304" pitchFamily="18" charset="0"/>
              </a:rPr>
              <a:t> 2</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2878667" y="643513"/>
            <a:ext cx="6265333" cy="2015936"/>
          </a:xfrm>
          <a:prstGeom prst="rect">
            <a:avLst/>
          </a:prstGeom>
          <a:noFill/>
        </p:spPr>
        <p:txBody>
          <a:bodyPr wrap="square">
            <a:spAutoFit/>
          </a:bodyPr>
          <a:lstStyle/>
          <a:p>
            <a:pPr marL="304800" marR="0" indent="-127000">
              <a:spcBef>
                <a:spcPts val="0"/>
              </a:spcBef>
              <a:spcAft>
                <a:spcPts val="300"/>
              </a:spcAft>
            </a:pP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Chuẩn bị</a:t>
            </a: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b="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Dụng cụ: Giá để ống nghiệm, ống nghiệm, ống hút nhỏ giọt.</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Hoá chất: Dung dịch NaOH loãng, dung dịch HC</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l</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lo</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ãn</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g, dung dịch phenolphthalein.</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1"/>
          <a:stretch>
            <a:fillRect/>
          </a:stretch>
        </p:blipFill>
        <p:spPr>
          <a:xfrm>
            <a:off x="6261282" y="2321561"/>
            <a:ext cx="2557829" cy="2557829"/>
          </a:xfrm>
          <a:prstGeom prst="rect">
            <a:avLst/>
          </a:prstGeom>
        </p:spPr>
      </p:pic>
      <p:pic>
        <p:nvPicPr>
          <p:cNvPr id="6" name="Picture 5"/>
          <p:cNvPicPr>
            <a:picLocks noChangeAspect="1"/>
          </p:cNvPicPr>
          <p:nvPr/>
        </p:nvPicPr>
        <p:blipFill>
          <a:blip r:embed="rId2"/>
          <a:stretch>
            <a:fillRect/>
          </a:stretch>
        </p:blipFill>
        <p:spPr>
          <a:xfrm>
            <a:off x="3275021" y="2867752"/>
            <a:ext cx="1296979" cy="1722654"/>
          </a:xfrm>
          <a:prstGeom prst="rect">
            <a:avLst/>
          </a:prstGeom>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9098056">
            <a:off x="1758705" y="1619886"/>
            <a:ext cx="1659551" cy="1659551"/>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4527" y="1465077"/>
            <a:ext cx="1830133" cy="1712969"/>
          </a:xfrm>
          <a:prstGeom prst="rect">
            <a:avLst/>
          </a:prstGeom>
        </p:spPr>
      </p:pic>
      <p:pic>
        <p:nvPicPr>
          <p:cNvPr id="10" name="Picture 9"/>
          <p:cNvPicPr>
            <a:picLocks noChangeAspect="1"/>
          </p:cNvPicPr>
          <p:nvPr/>
        </p:nvPicPr>
        <p:blipFill>
          <a:blip r:embed="rId5"/>
          <a:stretch>
            <a:fillRect/>
          </a:stretch>
        </p:blipFill>
        <p:spPr>
          <a:xfrm>
            <a:off x="528993" y="3089997"/>
            <a:ext cx="2143125" cy="2143125"/>
          </a:xfrm>
          <a:prstGeom prst="rect">
            <a:avLst/>
          </a:prstGeom>
        </p:spPr>
      </p:pic>
      <p:grpSp>
        <p:nvGrpSpPr>
          <p:cNvPr id="2" name="Group 1"/>
          <p:cNvGrpSpPr/>
          <p:nvPr/>
        </p:nvGrpSpPr>
        <p:grpSpPr>
          <a:xfrm>
            <a:off x="5032434" y="2571750"/>
            <a:ext cx="1200907" cy="1905375"/>
            <a:chOff x="3764497" y="533361"/>
            <a:chExt cx="1450340" cy="2345305"/>
          </a:xfrm>
        </p:grpSpPr>
        <p:pic>
          <p:nvPicPr>
            <p:cNvPr id="11" name="Picture 10"/>
            <p:cNvPicPr>
              <a:picLocks noChangeAspect="1"/>
            </p:cNvPicPr>
            <p:nvPr/>
          </p:nvPicPr>
          <p:blipFill rotWithShape="1">
            <a:blip r:embed="rId6"/>
            <a:srcRect l="11334" r="13913" b="22291"/>
            <a:stretch>
              <a:fillRect/>
            </a:stretch>
          </p:blipFill>
          <p:spPr>
            <a:xfrm>
              <a:off x="3764497" y="533361"/>
              <a:ext cx="1450340" cy="2345305"/>
            </a:xfrm>
            <a:prstGeom prst="rect">
              <a:avLst/>
            </a:prstGeom>
          </p:spPr>
        </p:pic>
        <p:sp>
          <p:nvSpPr>
            <p:cNvPr id="12" name="TextBox 11"/>
            <p:cNvSpPr txBox="1"/>
            <p:nvPr/>
          </p:nvSpPr>
          <p:spPr>
            <a:xfrm>
              <a:off x="4137008" y="1948686"/>
              <a:ext cx="587023" cy="246245"/>
            </a:xfrm>
            <a:prstGeom prst="rect">
              <a:avLst/>
            </a:prstGeom>
            <a:noFill/>
          </p:spPr>
          <p:txBody>
            <a:bodyPr wrap="square" rtlCol="0">
              <a:spAutoFit/>
            </a:bodyPr>
            <a:lstStyle/>
            <a:p>
              <a:r>
                <a:rPr lang="en-US" sz="700" b="1" dirty="0">
                  <a:latin typeface="Times New Roman" panose="02020603050405020304" pitchFamily="18" charset="0"/>
                  <a:cs typeface="Times New Roman" panose="02020603050405020304" pitchFamily="18" charset="0"/>
                </a:rPr>
                <a:t>0,1M</a:t>
              </a:r>
              <a:endParaRPr lang="en-US" sz="700" b="1" dirty="0">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par>
                                <p:cTn id="14" presetID="16" presetClass="entr" presetSubtype="21"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inVertical)">
                                      <p:cBhvr>
                                        <p:cTn id="16" dur="500"/>
                                        <p:tgtEl>
                                          <p:spTgt spid="9"/>
                                        </p:tgtEl>
                                      </p:cBhvr>
                                    </p:animEffect>
                                  </p:childTnLst>
                                </p:cTn>
                              </p:par>
                              <p:par>
                                <p:cTn id="17" presetID="16" presetClass="entr" presetSubtype="21"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inVertical)">
                                      <p:cBhvr>
                                        <p:cTn id="19" dur="500"/>
                                        <p:tgtEl>
                                          <p:spTgt spid="10"/>
                                        </p:tgtEl>
                                      </p:cBhvr>
                                    </p:animEffect>
                                  </p:childTnLst>
                                </p:cTn>
                              </p:par>
                              <p:par>
                                <p:cTn id="20" presetID="16" presetClass="entr" presetSubtype="21"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sp>
        <p:nvSpPr>
          <p:cNvPr id="1786" name="Google Shape;1786;p24"/>
          <p:cNvSpPr txBox="1">
            <a:spLocks noGrp="1"/>
          </p:cNvSpPr>
          <p:nvPr>
            <p:ph type="title"/>
          </p:nvPr>
        </p:nvSpPr>
        <p:spPr>
          <a:xfrm>
            <a:off x="696547" y="860028"/>
            <a:ext cx="41889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3200" dirty="0">
                <a:solidFill>
                  <a:srgbClr val="FF0000"/>
                </a:solidFill>
                <a:latin typeface="Times New Roman" panose="02020603050405020304" pitchFamily="18" charset="0"/>
                <a:cs typeface="Times New Roman" panose="02020603050405020304" pitchFamily="18" charset="0"/>
              </a:rPr>
              <a:t>NỘI DUNG BÀI HỌC</a:t>
            </a:r>
            <a:endParaRPr lang="en-US" sz="3200" dirty="0">
              <a:solidFill>
                <a:srgbClr val="FF0000"/>
              </a:solidFill>
            </a:endParaRPr>
          </a:p>
        </p:txBody>
      </p:sp>
      <p:sp>
        <p:nvSpPr>
          <p:cNvPr id="1788" name="Google Shape;1788;p24"/>
          <p:cNvSpPr txBox="1">
            <a:spLocks noGrp="1"/>
          </p:cNvSpPr>
          <p:nvPr>
            <p:ph type="subTitle" idx="1"/>
          </p:nvPr>
        </p:nvSpPr>
        <p:spPr>
          <a:xfrm>
            <a:off x="389230" y="2282700"/>
            <a:ext cx="3135916"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vi-VN"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Khái niệm</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base </a:t>
            </a:r>
            <a:endParaRPr lang="vi-VN" sz="3600" b="1"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790" name="Google Shape;1790;p24"/>
          <p:cNvSpPr txBox="1">
            <a:spLocks noGrp="1"/>
          </p:cNvSpPr>
          <p:nvPr>
            <p:ph type="subTitle" idx="4"/>
          </p:nvPr>
        </p:nvSpPr>
        <p:spPr>
          <a:xfrm>
            <a:off x="3658641" y="2273813"/>
            <a:ext cx="3601596"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Phân</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a:t>
            </a: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loại</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base </a:t>
            </a:r>
            <a:endParaRPr lang="vi-VN" sz="3600" b="1"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792" name="Google Shape;1792;p24"/>
          <p:cNvSpPr txBox="1">
            <a:spLocks noGrp="1"/>
          </p:cNvSpPr>
          <p:nvPr>
            <p:ph type="subTitle" idx="6"/>
          </p:nvPr>
        </p:nvSpPr>
        <p:spPr>
          <a:xfrm>
            <a:off x="719988" y="3829748"/>
            <a:ext cx="24744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Tính</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a:t>
            </a: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chất</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a:t>
            </a: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hóa</a:t>
            </a:r>
            <a:r>
              <a:rPr lang="en-US" sz="3600" b="1" dirty="0">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 </a:t>
            </a:r>
            <a:r>
              <a:rPr lang="en-US" sz="3600" b="1" dirty="0" err="1">
                <a:solidFill>
                  <a:schemeClr val="accent4">
                    <a:lumMod val="50000"/>
                  </a:schemeClr>
                </a:solidFill>
                <a:effectLst/>
                <a:latin typeface="Times New Roman" panose="02020603050405020304" pitchFamily="18" charset="0"/>
                <a:ea typeface="Courier New" panose="02070309020205020404" pitchFamily="49" charset="0"/>
                <a:cs typeface="Times New Roman" panose="02020603050405020304" pitchFamily="18" charset="0"/>
              </a:rPr>
              <a:t>học</a:t>
            </a:r>
            <a:endParaRPr lang="vi-VN" sz="3600" b="1"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794" name="Google Shape;1794;p24"/>
          <p:cNvSpPr txBox="1">
            <a:spLocks noGrp="1"/>
          </p:cNvSpPr>
          <p:nvPr>
            <p:ph type="subTitle" idx="8"/>
          </p:nvPr>
        </p:nvSpPr>
        <p:spPr>
          <a:xfrm>
            <a:off x="3971363" y="3829748"/>
            <a:ext cx="24744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600" b="1" dirty="0" err="1">
                <a:solidFill>
                  <a:schemeClr val="accent4">
                    <a:lumMod val="50000"/>
                  </a:schemeClr>
                </a:solidFill>
                <a:latin typeface="Times New Roman" panose="02020603050405020304" pitchFamily="18" charset="0"/>
                <a:cs typeface="Times New Roman" panose="02020603050405020304" pitchFamily="18" charset="0"/>
              </a:rPr>
              <a:t>Củng</a:t>
            </a:r>
            <a:r>
              <a:rPr lang="en-US" sz="3600" b="1" dirty="0">
                <a:solidFill>
                  <a:schemeClr val="accent4">
                    <a:lumMod val="50000"/>
                  </a:schemeClr>
                </a:solidFill>
                <a:latin typeface="Times New Roman" panose="02020603050405020304" pitchFamily="18" charset="0"/>
                <a:cs typeface="Times New Roman" panose="02020603050405020304" pitchFamily="18" charset="0"/>
              </a:rPr>
              <a:t> </a:t>
            </a:r>
            <a:r>
              <a:rPr lang="en-US" sz="3600" b="1" dirty="0" err="1">
                <a:solidFill>
                  <a:schemeClr val="accent4">
                    <a:lumMod val="50000"/>
                  </a:schemeClr>
                </a:solidFill>
                <a:latin typeface="Times New Roman" panose="02020603050405020304" pitchFamily="18" charset="0"/>
                <a:cs typeface="Times New Roman" panose="02020603050405020304" pitchFamily="18" charset="0"/>
              </a:rPr>
              <a:t>cố</a:t>
            </a:r>
            <a:endParaRPr lang="en-US" sz="3600" b="1" dirty="0">
              <a:solidFill>
                <a:schemeClr val="accent4">
                  <a:lumMod val="50000"/>
                </a:schemeClr>
              </a:solidFill>
              <a:latin typeface="Times New Roman" panose="02020603050405020304" pitchFamily="18" charset="0"/>
              <a:cs typeface="Times New Roman" panose="02020603050405020304" pitchFamily="18" charset="0"/>
            </a:endParaRPr>
          </a:p>
        </p:txBody>
      </p:sp>
      <p:sp>
        <p:nvSpPr>
          <p:cNvPr id="1795" name="Google Shape;1795;p24"/>
          <p:cNvSpPr txBox="1">
            <a:spLocks noGrp="1"/>
          </p:cNvSpPr>
          <p:nvPr>
            <p:ph type="title" idx="9"/>
          </p:nvPr>
        </p:nvSpPr>
        <p:spPr>
          <a:xfrm>
            <a:off x="1600338" y="179900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GB"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rPr>
              <a:t>I.</a:t>
            </a:r>
            <a:endParaRPr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endParaRPr>
          </a:p>
        </p:txBody>
      </p:sp>
      <p:sp>
        <p:nvSpPr>
          <p:cNvPr id="1796" name="Google Shape;1796;p24"/>
          <p:cNvSpPr txBox="1">
            <a:spLocks noGrp="1"/>
          </p:cNvSpPr>
          <p:nvPr>
            <p:ph type="title" idx="13"/>
          </p:nvPr>
        </p:nvSpPr>
        <p:spPr>
          <a:xfrm>
            <a:off x="1600338" y="320165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GB"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rPr>
              <a:t>III.</a:t>
            </a:r>
            <a:endParaRPr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endParaRPr>
          </a:p>
        </p:txBody>
      </p:sp>
      <p:sp>
        <p:nvSpPr>
          <p:cNvPr id="1797" name="Google Shape;1797;p24"/>
          <p:cNvSpPr txBox="1">
            <a:spLocks noGrp="1"/>
          </p:cNvSpPr>
          <p:nvPr>
            <p:ph type="title" idx="14"/>
          </p:nvPr>
        </p:nvSpPr>
        <p:spPr>
          <a:xfrm>
            <a:off x="4851713" y="179900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GB"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rPr>
              <a:t>II.</a:t>
            </a:r>
            <a:endParaRPr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endParaRPr>
          </a:p>
        </p:txBody>
      </p:sp>
      <p:sp>
        <p:nvSpPr>
          <p:cNvPr id="1798" name="Google Shape;1798;p24"/>
          <p:cNvSpPr txBox="1">
            <a:spLocks noGrp="1"/>
          </p:cNvSpPr>
          <p:nvPr>
            <p:ph type="title" idx="15"/>
          </p:nvPr>
        </p:nvSpPr>
        <p:spPr>
          <a:xfrm>
            <a:off x="4851713" y="320165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GB"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rPr>
              <a:t>IV.</a:t>
            </a:r>
            <a:endParaRPr b="1" dirty="0">
              <a:solidFill>
                <a:schemeClr val="accent4">
                  <a:lumMod val="50000"/>
                </a:schemeClr>
              </a:solidFill>
              <a:latin typeface="Times New Roman" panose="02020603050405020304" pitchFamily="18" charset="0"/>
              <a:cs typeface="Times New Roman" panose="02020603050405020304" pitchFamily="18" charset="0"/>
              <a:sym typeface="Didact Gothic" panose="00000500000000000000"/>
            </a:endParaRPr>
          </a:p>
        </p:txBody>
      </p:sp>
      <p:grpSp>
        <p:nvGrpSpPr>
          <p:cNvPr id="1799" name="Google Shape;1799;p24"/>
          <p:cNvGrpSpPr/>
          <p:nvPr/>
        </p:nvGrpSpPr>
        <p:grpSpPr>
          <a:xfrm>
            <a:off x="5032016" y="-187487"/>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5978" y="1312584"/>
            <a:ext cx="7492043" cy="3125471"/>
          </a:xfrm>
          <a:prstGeom prst="rect">
            <a:avLst/>
          </a:prstGeom>
          <a:noFill/>
        </p:spPr>
        <p:txBody>
          <a:bodyPr wrap="square">
            <a:spAutoFit/>
          </a:bodyPr>
          <a:lstStyle/>
          <a:p>
            <a:pPr marL="304800" marR="0" indent="-127000" algn="just">
              <a:lnSpc>
                <a:spcPct val="134000"/>
              </a:lnSpc>
              <a:spcBef>
                <a:spcPts val="0"/>
              </a:spcBef>
              <a:spcAft>
                <a:spcPts val="300"/>
              </a:spcAft>
            </a:pP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Tiến hành</a:t>
            </a:r>
            <a:endPar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lvl="0" algn="just">
              <a:lnSpc>
                <a:spcPct val="134000"/>
              </a:lnSpc>
              <a:spcAft>
                <a:spcPts val="300"/>
              </a:spcAft>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	Cho khoảng 1 mL dung dịch NaOH vào ống nghiệm, thêm tiếp một giọt dung dịch phenolphthalein và lắc nhẹ.</a:t>
            </a:r>
            <a:endParaRPr lang="vi-VN" sz="2400" dirty="0">
              <a:latin typeface="Times New Roman" panose="02020603050405020304" pitchFamily="18" charset="0"/>
              <a:ea typeface="Times New Roman" panose="02020603050405020304" pitchFamily="18" charset="0"/>
              <a:cs typeface="Times New Roman" panose="02020603050405020304" pitchFamily="18" charset="0"/>
            </a:endParaRPr>
          </a:p>
          <a:p>
            <a:pPr lvl="0" algn="just">
              <a:lnSpc>
                <a:spcPct val="134000"/>
              </a:lnSpc>
              <a:spcAft>
                <a:spcPts val="300"/>
              </a:spcAft>
              <a:buSzPts val="1300"/>
              <a:tabLst>
                <a:tab pos="357505"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Nhỏ 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dung dịch HC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l</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 loàng vào ống nghiệm đến khi dung dịch trong ống nghiệm mất màu thì dừng lại.</a:t>
            </a:r>
            <a:endParaRPr lang="vi-VN" sz="2400" dirty="0">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34000"/>
              </a:lnSpc>
              <a:spcBef>
                <a:spcPts val="0"/>
              </a:spcBef>
              <a:spcAft>
                <a:spcPts val="300"/>
              </a:spcAft>
              <a:buClr>
                <a:srgbClr val="000000"/>
              </a:buClr>
              <a:buSzPts val="1300"/>
              <a:tabLst>
                <a:tab pos="357505" algn="l"/>
              </a:tabLst>
            </a:pP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5164665" y="702185"/>
            <a:ext cx="2940757" cy="584775"/>
          </a:xfrm>
          <a:prstGeom prst="rect">
            <a:avLst/>
          </a:prstGeom>
        </p:spPr>
        <p:txBody>
          <a:bodyPr wrap="square">
            <a:spAutoFit/>
          </a:bodyPr>
          <a:lstStyle/>
          <a:p>
            <a:pPr algn="just" eaLnBrk="1" hangingPunct="1">
              <a:spcBef>
                <a:spcPct val="50000"/>
              </a:spcBef>
            </a:pPr>
            <a:r>
              <a:rPr lang="en-US" altLang="en-US" sz="3200" b="1" dirty="0" err="1">
                <a:solidFill>
                  <a:srgbClr val="FF0000"/>
                </a:solidFill>
                <a:latin typeface="Times New Roman" panose="02020603050405020304" pitchFamily="18" charset="0"/>
                <a:cs typeface="Times New Roman" panose="02020603050405020304" pitchFamily="18" charset="0"/>
              </a:rPr>
              <a:t>Trả</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lời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câu</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hỏi</a:t>
            </a:r>
            <a:r>
              <a:rPr lang="vi-VN" altLang="en-US" sz="3200" b="1" dirty="0">
                <a:solidFill>
                  <a:srgbClr val="FF0000"/>
                </a:solidFill>
                <a:latin typeface="Times New Roman" panose="02020603050405020304" pitchFamily="18" charset="0"/>
                <a:cs typeface="Times New Roman" panose="02020603050405020304" pitchFamily="18" charset="0"/>
              </a:rPr>
              <a:t>:</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2" name="Rectangle 1"/>
          <p:cNvSpPr/>
          <p:nvPr/>
        </p:nvSpPr>
        <p:spPr>
          <a:xfrm>
            <a:off x="1151467" y="1541269"/>
            <a:ext cx="7540978" cy="1600438"/>
          </a:xfrm>
          <a:prstGeom prst="rect">
            <a:avLst/>
          </a:prstGeom>
          <a:ln w="57150"/>
        </p:spPr>
        <p:style>
          <a:lnRef idx="2">
            <a:schemeClr val="accent1"/>
          </a:lnRef>
          <a:fillRef idx="1">
            <a:schemeClr val="lt1"/>
          </a:fillRef>
          <a:effectRef idx="0">
            <a:schemeClr val="accent1"/>
          </a:effectRef>
          <a:fontRef idx="minor">
            <a:schemeClr val="dk1"/>
          </a:fontRef>
        </p:style>
        <p:txBody>
          <a:bodyPr wrap="square">
            <a:spAutoFit/>
          </a:bodyPr>
          <a:lstStyle/>
          <a:p>
            <a:pPr algn="just" eaLnBrk="1" hangingPunct="1">
              <a:spcBef>
                <a:spcPct val="50000"/>
              </a:spcBef>
            </a:pPr>
            <a:r>
              <a:rPr lang="vi-VN" altLang="en-US" sz="2800" dirty="0">
                <a:solidFill>
                  <a:srgbClr val="000000"/>
                </a:solidFill>
                <a:latin typeface="Times New Roman" panose="02020603050405020304" pitchFamily="18" charset="0"/>
                <a:cs typeface="Times New Roman" panose="02020603050405020304" pitchFamily="18" charset="0"/>
              </a:rPr>
              <a:t>•</a:t>
            </a:r>
            <a:r>
              <a:rPr lang="en-US" altLang="en-US" sz="2800" dirty="0">
                <a:solidFill>
                  <a:srgbClr val="000000"/>
                </a:solidFill>
                <a:latin typeface="Times New Roman" panose="02020603050405020304" pitchFamily="18" charset="0"/>
                <a:cs typeface="Times New Roman" panose="02020603050405020304" pitchFamily="18" charset="0"/>
              </a:rPr>
              <a:t> </a:t>
            </a:r>
            <a:r>
              <a:rPr lang="vi-VN" altLang="en-US" sz="2800" dirty="0">
                <a:solidFill>
                  <a:srgbClr val="000000"/>
                </a:solidFill>
                <a:latin typeface="Times New Roman" panose="02020603050405020304" pitchFamily="18" charset="0"/>
                <a:cs typeface="Times New Roman" panose="02020603050405020304" pitchFamily="18" charset="0"/>
              </a:rPr>
              <a:t>Mô t</a:t>
            </a:r>
            <a:r>
              <a:rPr lang="en-US" altLang="en-US" sz="2800" dirty="0">
                <a:solidFill>
                  <a:srgbClr val="000000"/>
                </a:solidFill>
                <a:latin typeface="Times New Roman" panose="02020603050405020304" pitchFamily="18" charset="0"/>
                <a:cs typeface="Times New Roman" panose="02020603050405020304" pitchFamily="18" charset="0"/>
              </a:rPr>
              <a:t>ả</a:t>
            </a:r>
            <a:r>
              <a:rPr lang="vi-VN" altLang="en-US" sz="2800" dirty="0">
                <a:solidFill>
                  <a:srgbClr val="000000"/>
                </a:solidFill>
                <a:latin typeface="Times New Roman" panose="02020603050405020304" pitchFamily="18" charset="0"/>
                <a:cs typeface="Times New Roman" panose="02020603050405020304" pitchFamily="18" charset="0"/>
              </a:rPr>
              <a:t> các hiện tượng x</a:t>
            </a:r>
            <a:r>
              <a:rPr lang="en-US" altLang="en-US" sz="2800" dirty="0">
                <a:solidFill>
                  <a:srgbClr val="000000"/>
                </a:solidFill>
                <a:latin typeface="Times New Roman" panose="02020603050405020304" pitchFamily="18" charset="0"/>
                <a:cs typeface="Times New Roman" panose="02020603050405020304" pitchFamily="18" charset="0"/>
              </a:rPr>
              <a:t>ả</a:t>
            </a:r>
            <a:r>
              <a:rPr lang="vi-VN" altLang="en-US" sz="2800" dirty="0">
                <a:solidFill>
                  <a:srgbClr val="000000"/>
                </a:solidFill>
                <a:latin typeface="Times New Roman" panose="02020603050405020304" pitchFamily="18" charset="0"/>
                <a:cs typeface="Times New Roman" panose="02020603050405020304" pitchFamily="18" charset="0"/>
              </a:rPr>
              <a:t>y ra.</a:t>
            </a:r>
            <a:endParaRPr lang="vi-VN" altLang="en-US" sz="2800" dirty="0">
              <a:solidFill>
                <a:srgbClr val="000000"/>
              </a:solidFill>
              <a:latin typeface="Times New Roman" panose="02020603050405020304" pitchFamily="18" charset="0"/>
              <a:cs typeface="Times New Roman" panose="02020603050405020304" pitchFamily="18" charset="0"/>
            </a:endParaRPr>
          </a:p>
          <a:p>
            <a:pPr algn="just" eaLnBrk="1" hangingPunct="1">
              <a:spcBef>
                <a:spcPct val="50000"/>
              </a:spcBef>
            </a:pPr>
            <a:r>
              <a:rPr lang="vi-VN" altLang="en-US" sz="2800" dirty="0">
                <a:solidFill>
                  <a:srgbClr val="000000"/>
                </a:solidFill>
                <a:latin typeface="Times New Roman" panose="02020603050405020304" pitchFamily="18" charset="0"/>
                <a:cs typeface="Times New Roman" panose="02020603050405020304" pitchFamily="18" charset="0"/>
              </a:rPr>
              <a:t>•</a:t>
            </a:r>
            <a:r>
              <a:rPr lang="en-US" altLang="en-US" sz="2800" dirty="0">
                <a:solidFill>
                  <a:srgbClr val="000000"/>
                </a:solidFill>
                <a:latin typeface="Times New Roman" panose="02020603050405020304" pitchFamily="18" charset="0"/>
                <a:cs typeface="Times New Roman" panose="02020603050405020304" pitchFamily="18" charset="0"/>
              </a:rPr>
              <a:t> </a:t>
            </a:r>
            <a:r>
              <a:rPr lang="vi-VN" altLang="en-US" sz="2800" dirty="0">
                <a:solidFill>
                  <a:srgbClr val="000000"/>
                </a:solidFill>
                <a:latin typeface="Times New Roman" panose="02020603050405020304" pitchFamily="18" charset="0"/>
                <a:cs typeface="Times New Roman" panose="02020603050405020304" pitchFamily="18" charset="0"/>
              </a:rPr>
              <a:t>Giải thích sự thay đổi màu c</a:t>
            </a:r>
            <a:r>
              <a:rPr lang="en-US" altLang="en-US" sz="2800" dirty="0">
                <a:solidFill>
                  <a:srgbClr val="000000"/>
                </a:solidFill>
                <a:latin typeface="Times New Roman" panose="02020603050405020304" pitchFamily="18" charset="0"/>
                <a:cs typeface="Times New Roman" panose="02020603050405020304" pitchFamily="18" charset="0"/>
              </a:rPr>
              <a:t>ủ</a:t>
            </a:r>
            <a:r>
              <a:rPr lang="vi-VN" altLang="en-US" sz="2800" dirty="0">
                <a:solidFill>
                  <a:srgbClr val="000000"/>
                </a:solidFill>
                <a:latin typeface="Times New Roman" panose="02020603050405020304" pitchFamily="18" charset="0"/>
                <a:cs typeface="Times New Roman" panose="02020603050405020304" pitchFamily="18" charset="0"/>
              </a:rPr>
              <a:t>a dung dịch trong ống nghiệm trong quá trình thí nghiệm.</a:t>
            </a:r>
            <a:endParaRPr lang="vi-VN" altLang="en-US" sz="2800" dirty="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10362" y="895360"/>
            <a:ext cx="8335925" cy="4154984"/>
          </a:xfrm>
          <a:prstGeom prst="rect">
            <a:avLst/>
          </a:prstGeom>
          <a:noFill/>
        </p:spPr>
        <p:txBody>
          <a:bodyPr wrap="square">
            <a:spAutoFit/>
          </a:bodyPr>
          <a:lstStyle/>
          <a:p>
            <a:pPr algn="just"/>
            <a:r>
              <a:rPr lang="vi-VN" sz="2400" b="0" i="0" dirty="0">
                <a:solidFill>
                  <a:srgbClr val="000000"/>
                </a:solidFill>
                <a:effectLst/>
                <a:latin typeface="+mj-lt"/>
              </a:rPr>
              <a:t>- Hiện tượng:</a:t>
            </a:r>
            <a:endParaRPr lang="vi-VN" sz="2400" b="0" i="0" dirty="0">
              <a:solidFill>
                <a:srgbClr val="000000"/>
              </a:solidFill>
              <a:effectLst/>
              <a:latin typeface="+mj-lt"/>
            </a:endParaRPr>
          </a:p>
          <a:p>
            <a:pPr algn="just"/>
            <a:r>
              <a:rPr lang="vi-VN" sz="2400" b="0" i="0" dirty="0">
                <a:solidFill>
                  <a:srgbClr val="000000"/>
                </a:solidFill>
                <a:effectLst/>
                <a:latin typeface="+mj-lt"/>
              </a:rPr>
              <a:t>+ Thêm một giọt dung dịch phenolphthalein vào ống nghiệm đựng dung dịch NaOH thấy dung dịch trong ống nghiệm chuyển sang màu hồng.</a:t>
            </a:r>
            <a:endParaRPr lang="vi-VN" sz="2400" b="0" i="0" dirty="0">
              <a:solidFill>
                <a:srgbClr val="000000"/>
              </a:solidFill>
              <a:effectLst/>
              <a:latin typeface="+mj-lt"/>
            </a:endParaRPr>
          </a:p>
          <a:p>
            <a:pPr algn="just"/>
            <a:r>
              <a:rPr lang="vi-VN" sz="2400" b="0" i="0" dirty="0">
                <a:solidFill>
                  <a:srgbClr val="000000"/>
                </a:solidFill>
                <a:effectLst/>
                <a:latin typeface="+mj-lt"/>
              </a:rPr>
              <a:t>+ Nhỏ từ từ dung dịch HCl loãng vào ống nghiệm thấy màu hồng của dung dịch trong ống nghiệm nhạt dần đến mất màu.</a:t>
            </a:r>
            <a:endParaRPr lang="vi-VN" sz="2400" b="0" i="0" dirty="0">
              <a:solidFill>
                <a:srgbClr val="000000"/>
              </a:solidFill>
              <a:effectLst/>
              <a:latin typeface="+mj-lt"/>
            </a:endParaRPr>
          </a:p>
          <a:p>
            <a:pPr algn="just"/>
            <a:r>
              <a:rPr lang="vi-VN" sz="2400" b="0" i="0" dirty="0">
                <a:solidFill>
                  <a:srgbClr val="000000"/>
                </a:solidFill>
                <a:effectLst/>
                <a:latin typeface="+mj-lt"/>
              </a:rPr>
              <a:t>- Giải thích:</a:t>
            </a:r>
            <a:endParaRPr lang="vi-VN" sz="2400" b="0" i="0" dirty="0">
              <a:solidFill>
                <a:srgbClr val="000000"/>
              </a:solidFill>
              <a:effectLst/>
              <a:latin typeface="+mj-lt"/>
            </a:endParaRPr>
          </a:p>
          <a:p>
            <a:pPr algn="just"/>
            <a:r>
              <a:rPr lang="vi-VN" sz="2400" b="0" i="0" dirty="0">
                <a:solidFill>
                  <a:srgbClr val="000000"/>
                </a:solidFill>
                <a:effectLst/>
                <a:latin typeface="+mj-lt"/>
              </a:rPr>
              <a:t>NaOH tác dụng với HCl theo phương trình hoá học:</a:t>
            </a:r>
            <a:endParaRPr lang="vi-VN" sz="2400" b="0" i="0" dirty="0">
              <a:solidFill>
                <a:srgbClr val="000000"/>
              </a:solidFill>
              <a:effectLst/>
              <a:latin typeface="+mj-lt"/>
            </a:endParaRPr>
          </a:p>
          <a:p>
            <a:pPr algn="just"/>
            <a:r>
              <a:rPr lang="vi-VN" sz="2400" b="0" i="0" dirty="0">
                <a:solidFill>
                  <a:srgbClr val="000000"/>
                </a:solidFill>
                <a:effectLst/>
                <a:latin typeface="+mj-lt"/>
              </a:rPr>
              <a:t>NaOH + HCl → NaCl + H</a:t>
            </a:r>
            <a:r>
              <a:rPr lang="vi-VN" sz="2400" b="0" i="0" baseline="-25000" dirty="0">
                <a:solidFill>
                  <a:srgbClr val="000000"/>
                </a:solidFill>
                <a:effectLst/>
                <a:latin typeface="+mj-lt"/>
              </a:rPr>
              <a:t>2</a:t>
            </a:r>
            <a:r>
              <a:rPr lang="vi-VN" sz="2400" b="0" i="0" dirty="0">
                <a:solidFill>
                  <a:srgbClr val="000000"/>
                </a:solidFill>
                <a:effectLst/>
                <a:latin typeface="+mj-lt"/>
              </a:rPr>
              <a:t>O.</a:t>
            </a:r>
            <a:endParaRPr lang="vi-VN" sz="2400" b="0" i="0" dirty="0">
              <a:solidFill>
                <a:srgbClr val="000000"/>
              </a:solidFill>
              <a:effectLst/>
              <a:latin typeface="+mj-lt"/>
            </a:endParaRPr>
          </a:p>
          <a:p>
            <a:pPr algn="just"/>
            <a:r>
              <a:rPr lang="vi-VN" sz="2400" b="0" i="0" dirty="0">
                <a:solidFill>
                  <a:srgbClr val="000000"/>
                </a:solidFill>
                <a:effectLst/>
                <a:latin typeface="+mj-lt"/>
              </a:rPr>
              <a:t>Dung dịch sau phản ứng chứa NaCl và HCl dư nên không làm đổi màu phenolphthalein.</a:t>
            </a:r>
            <a:endParaRPr lang="vi-VN" sz="2400" b="0" i="0" dirty="0">
              <a:solidFill>
                <a:srgbClr val="000000"/>
              </a:solidFill>
              <a:effectLst/>
              <a:latin typeface="+mj-lt"/>
            </a:endParaRPr>
          </a:p>
        </p:txBody>
      </p:sp>
      <p:sp>
        <p:nvSpPr>
          <p:cNvPr id="4" name="TextBox 3"/>
          <p:cNvSpPr txBox="1"/>
          <p:nvPr/>
        </p:nvSpPr>
        <p:spPr>
          <a:xfrm>
            <a:off x="3636335" y="372140"/>
            <a:ext cx="1339702" cy="523220"/>
          </a:xfrm>
          <a:prstGeom prst="rect">
            <a:avLst/>
          </a:prstGeom>
          <a:noFill/>
        </p:spPr>
        <p:txBody>
          <a:bodyPr wrap="square" rtlCol="0">
            <a:spAutoFit/>
          </a:bodyPr>
          <a:lstStyle/>
          <a:p>
            <a:r>
              <a:rPr lang="en-US" sz="2800" i="1" dirty="0" err="1">
                <a:solidFill>
                  <a:srgbClr val="FF0000"/>
                </a:solidFill>
                <a:latin typeface="Times New Roman" panose="02020603050405020304" pitchFamily="18" charset="0"/>
                <a:cs typeface="Times New Roman" panose="02020603050405020304" pitchFamily="18" charset="0"/>
              </a:rPr>
              <a:t>Lời</a:t>
            </a:r>
            <a:r>
              <a:rPr lang="en-US" sz="2800" i="1" dirty="0">
                <a:solidFill>
                  <a:srgbClr val="FF0000"/>
                </a:solidFill>
                <a:latin typeface="Times New Roman" panose="02020603050405020304" pitchFamily="18" charset="0"/>
                <a:cs typeface="Times New Roman" panose="02020603050405020304" pitchFamily="18" charset="0"/>
              </a:rPr>
              <a:t> </a:t>
            </a:r>
            <a:r>
              <a:rPr lang="en-US" sz="2800" i="1" dirty="0" err="1">
                <a:solidFill>
                  <a:srgbClr val="FF0000"/>
                </a:solidFill>
                <a:latin typeface="Times New Roman" panose="02020603050405020304" pitchFamily="18" charset="0"/>
                <a:cs typeface="Times New Roman" panose="02020603050405020304" pitchFamily="18" charset="0"/>
              </a:rPr>
              <a:t>giải</a:t>
            </a:r>
            <a:endParaRPr lang="en-US" sz="2800" i="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oogle Shape;2529;p54"/>
          <p:cNvGrpSpPr/>
          <p:nvPr/>
        </p:nvGrpSpPr>
        <p:grpSpPr>
          <a:xfrm>
            <a:off x="688622" y="824763"/>
            <a:ext cx="7936089" cy="3081193"/>
            <a:chOff x="1835466" y="929768"/>
            <a:chExt cx="2388309" cy="3283958"/>
          </a:xfrm>
        </p:grpSpPr>
        <p:sp>
          <p:nvSpPr>
            <p:cNvPr id="8" name="Google Shape;2530;p54"/>
            <p:cNvSpPr/>
            <p:nvPr/>
          </p:nvSpPr>
          <p:spPr>
            <a:xfrm>
              <a:off x="1835466" y="929768"/>
              <a:ext cx="2388309" cy="3283958"/>
            </a:xfrm>
            <a:prstGeom prst="roundRect">
              <a:avLst>
                <a:gd name="adj" fmla="val 4846"/>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latin typeface="Times New Roman" panose="02020603050405020304" pitchFamily="18" charset="0"/>
                <a:cs typeface="Times New Roman" panose="02020603050405020304" pitchFamily="18" charset="0"/>
              </a:endParaRPr>
            </a:p>
          </p:txBody>
        </p:sp>
        <p:sp>
          <p:nvSpPr>
            <p:cNvPr id="9" name="Google Shape;2531;p54"/>
            <p:cNvSpPr/>
            <p:nvPr/>
          </p:nvSpPr>
          <p:spPr>
            <a:xfrm>
              <a:off x="2010540" y="1124747"/>
              <a:ext cx="2038200" cy="2909100"/>
            </a:xfrm>
            <a:prstGeom prst="rect">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 name="Google Shape;2532;p54"/>
            <p:cNvSpPr/>
            <p:nvPr/>
          </p:nvSpPr>
          <p:spPr>
            <a:xfrm>
              <a:off x="2947422" y="4067543"/>
              <a:ext cx="164398" cy="97411"/>
            </a:xfrm>
            <a:prstGeom prst="roundRect">
              <a:avLst>
                <a:gd name="adj" fmla="val 50000"/>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11" name="Rectangle 10"/>
          <p:cNvSpPr/>
          <p:nvPr/>
        </p:nvSpPr>
        <p:spPr>
          <a:xfrm>
            <a:off x="1540932" y="1165030"/>
            <a:ext cx="6175022" cy="1200329"/>
          </a:xfrm>
          <a:prstGeom prst="rect">
            <a:avLst/>
          </a:prstGeom>
        </p:spPr>
        <p:txBody>
          <a:bodyPr wrap="square">
            <a:spAutoFit/>
          </a:bodyPr>
          <a:lstStyle/>
          <a:p>
            <a:pPr algn="just" eaLnBrk="1" hangingPunct="1">
              <a:spcBef>
                <a:spcPct val="50000"/>
              </a:spcBef>
            </a:pPr>
            <a:r>
              <a:rPr lang="vi-VN" altLang="en-US" sz="2400" dirty="0">
                <a:latin typeface="Times New Roman" panose="02020603050405020304" pitchFamily="18" charset="0"/>
                <a:cs typeface="Times New Roman" panose="02020603050405020304" pitchFamily="18" charset="0"/>
              </a:rPr>
              <a:t>Sodium hydroxide tác dụng với hydrochloric acid tạo ra sodium chloride và nước theo phương trình hoá học:</a:t>
            </a:r>
            <a:endParaRPr lang="en-US" altLang="en-US" sz="2400" dirty="0">
              <a:latin typeface="Times New Roman" panose="02020603050405020304" pitchFamily="18" charset="0"/>
              <a:cs typeface="Times New Roman" panose="02020603050405020304" pitchFamily="18" charset="0"/>
            </a:endParaRPr>
          </a:p>
        </p:txBody>
      </p:sp>
      <p:sp>
        <p:nvSpPr>
          <p:cNvPr id="12" name="Rectangle 11"/>
          <p:cNvSpPr/>
          <p:nvPr/>
        </p:nvSpPr>
        <p:spPr>
          <a:xfrm>
            <a:off x="1388532" y="2365359"/>
            <a:ext cx="6479823" cy="923330"/>
          </a:xfrm>
          <a:prstGeom prst="rect">
            <a:avLst/>
          </a:prstGeom>
        </p:spPr>
        <p:txBody>
          <a:bodyPr wrap="square">
            <a:spAutoFit/>
          </a:bodyPr>
          <a:lstStyle/>
          <a:p>
            <a:pPr algn="just" eaLnBrk="1" hangingPunct="1">
              <a:spcBef>
                <a:spcPct val="50000"/>
              </a:spcBef>
            </a:pPr>
            <a:r>
              <a:rPr lang="en-US" altLang="en-US" sz="2400" dirty="0">
                <a:latin typeface="Times New Roman" panose="02020603050405020304" pitchFamily="18" charset="0"/>
                <a:cs typeface="Times New Roman" panose="02020603050405020304" pitchFamily="18" charset="0"/>
              </a:rPr>
              <a:t>	NaOH 	     + HCl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NaCl    + H</a:t>
            </a:r>
            <a:r>
              <a:rPr lang="en-US" altLang="en-US" sz="2400" baseline="-25000" dirty="0">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O</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a:p>
            <a:pPr algn="just" eaLnBrk="1" hangingPunct="1">
              <a:spcBef>
                <a:spcPct val="50000"/>
              </a:spcBef>
            </a:pPr>
            <a:r>
              <a:rPr lang="vi-VN" altLang="en-US" sz="2000" i="1" dirty="0">
                <a:solidFill>
                  <a:schemeClr val="bg2"/>
                </a:solidFill>
                <a:latin typeface="Times New Roman" panose="02020603050405020304" pitchFamily="18" charset="0"/>
                <a:cs typeface="Times New Roman" panose="02020603050405020304" pitchFamily="18" charset="0"/>
              </a:rPr>
              <a:t>Sodium hydroxide </a:t>
            </a:r>
            <a:r>
              <a:rPr lang="en-US" altLang="en-US" sz="2000" i="1" dirty="0">
                <a:solidFill>
                  <a:schemeClr val="bg2"/>
                </a:solidFill>
                <a:latin typeface="Times New Roman" panose="02020603050405020304" pitchFamily="18" charset="0"/>
                <a:cs typeface="Times New Roman" panose="02020603050405020304" pitchFamily="18" charset="0"/>
              </a:rPr>
              <a:t>		</a:t>
            </a:r>
            <a:r>
              <a:rPr lang="vi-VN" altLang="en-US" sz="2000" i="1" dirty="0">
                <a:latin typeface="Times New Roman" panose="02020603050405020304" pitchFamily="18" charset="0"/>
                <a:cs typeface="Times New Roman" panose="02020603050405020304" pitchFamily="18" charset="0"/>
              </a:rPr>
              <a:t>sodium chloride</a:t>
            </a:r>
            <a:endParaRPr lang="en-US" altLang="en-US" sz="2000" i="1"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428;p36"/>
          <p:cNvSpPr txBox="1"/>
          <p:nvPr/>
        </p:nvSpPr>
        <p:spPr>
          <a:xfrm>
            <a:off x="5654858" y="243964"/>
            <a:ext cx="3164253" cy="591000"/>
          </a:xfrm>
          <a:prstGeom prst="rect">
            <a:avLst/>
          </a:prstGeom>
          <a:solidFill>
            <a:schemeClr val="accent2"/>
          </a:solidFill>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ctr"/>
            <a:r>
              <a:rPr lang="en-US" sz="3200" dirty="0" err="1">
                <a:solidFill>
                  <a:schemeClr val="bg1"/>
                </a:solidFill>
                <a:latin typeface="Times New Roman" panose="02020603050405020304" pitchFamily="18" charset="0"/>
                <a:cs typeface="Times New Roman" panose="02020603050405020304" pitchFamily="18" charset="0"/>
              </a:rPr>
              <a:t>Thí</a:t>
            </a:r>
            <a:r>
              <a:rPr lang="en-US" sz="3200" dirty="0">
                <a:solidFill>
                  <a:schemeClr val="bg1"/>
                </a:solidFill>
                <a:latin typeface="Times New Roman" panose="02020603050405020304" pitchFamily="18" charset="0"/>
                <a:cs typeface="Times New Roman" panose="02020603050405020304" pitchFamily="18" charset="0"/>
              </a:rPr>
              <a:t> </a:t>
            </a:r>
            <a:r>
              <a:rPr lang="en-US" sz="3200" dirty="0" err="1">
                <a:solidFill>
                  <a:schemeClr val="bg1"/>
                </a:solidFill>
                <a:latin typeface="Times New Roman" panose="02020603050405020304" pitchFamily="18" charset="0"/>
                <a:cs typeface="Times New Roman" panose="02020603050405020304" pitchFamily="18" charset="0"/>
              </a:rPr>
              <a:t>nghiệm</a:t>
            </a:r>
            <a:r>
              <a:rPr lang="en-US" sz="3200" dirty="0">
                <a:solidFill>
                  <a:schemeClr val="bg1"/>
                </a:solidFill>
                <a:latin typeface="Times New Roman" panose="02020603050405020304" pitchFamily="18" charset="0"/>
                <a:cs typeface="Times New Roman" panose="02020603050405020304" pitchFamily="18" charset="0"/>
              </a:rPr>
              <a:t> 3</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2878667" y="643513"/>
            <a:ext cx="6265333" cy="2015936"/>
          </a:xfrm>
          <a:prstGeom prst="rect">
            <a:avLst/>
          </a:prstGeom>
          <a:noFill/>
        </p:spPr>
        <p:txBody>
          <a:bodyPr wrap="square">
            <a:spAutoFit/>
          </a:bodyPr>
          <a:lstStyle/>
          <a:p>
            <a:pPr marL="304800" marR="0" indent="-127000">
              <a:spcBef>
                <a:spcPts val="0"/>
              </a:spcBef>
              <a:spcAft>
                <a:spcPts val="300"/>
              </a:spcAft>
            </a:pP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Chuẩn bị</a:t>
            </a:r>
            <a:r>
              <a:rPr lang="en-US" sz="24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b="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Dụng cụ: Giá đ</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ể </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ống nghiệm, ống nghiệm, ống hút nhỏ giọt, thìa thuỷ tinh.</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spcBef>
                <a:spcPts val="0"/>
              </a:spcBef>
              <a:spcAft>
                <a:spcPts val="300"/>
              </a:spcAft>
              <a:buClr>
                <a:srgbClr val="000000"/>
              </a:buClr>
              <a:buSzPts val="1300"/>
              <a:tabLst>
                <a:tab pos="357505" algn="l"/>
              </a:tabLst>
            </a:pP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Hoá chất: Mg(OH)</a:t>
            </a:r>
            <a:r>
              <a:rPr lang="vi-VN" sz="2400" u="none" strike="noStrike" spc="0" baseline="-25000" dirty="0">
                <a:effectLst/>
                <a:latin typeface="Times New Roman" panose="02020603050405020304" pitchFamily="18" charset="0"/>
                <a:ea typeface="Times New Roman" panose="02020603050405020304" pitchFamily="18" charset="0"/>
                <a:cs typeface="Times New Roman" panose="02020603050405020304" pitchFamily="18" charset="0"/>
              </a:rPr>
              <a:t>2</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(được điều chế sẳn), dung dịch HC</a:t>
            </a:r>
            <a:r>
              <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l</a:t>
            </a:r>
            <a:r>
              <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rPr>
              <a:t>, nước cất.</a:t>
            </a:r>
            <a:endParaRPr lang="vi-VN"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rot="19098056">
            <a:off x="2641026" y="2804149"/>
            <a:ext cx="1659551" cy="1659551"/>
          </a:xfrm>
          <a:prstGeom prst="rect">
            <a:avLst/>
          </a:prstGeom>
        </p:spPr>
      </p:pic>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5198" y="1802964"/>
            <a:ext cx="1830133" cy="1712969"/>
          </a:xfrm>
          <a:prstGeom prst="rect">
            <a:avLst/>
          </a:prstGeom>
        </p:spPr>
      </p:pic>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33442" y="2623148"/>
            <a:ext cx="1987222" cy="1996094"/>
          </a:xfrm>
          <a:prstGeom prst="rect">
            <a:avLst/>
          </a:prstGeom>
        </p:spPr>
      </p:pic>
      <p:pic>
        <p:nvPicPr>
          <p:cNvPr id="11" name="Picture 10"/>
          <p:cNvPicPr>
            <a:picLocks noChangeAspect="1"/>
          </p:cNvPicPr>
          <p:nvPr/>
        </p:nvPicPr>
        <p:blipFill>
          <a:blip r:embed="rId4"/>
          <a:stretch>
            <a:fillRect/>
          </a:stretch>
        </p:blipFill>
        <p:spPr>
          <a:xfrm>
            <a:off x="904341" y="3178046"/>
            <a:ext cx="2143125" cy="2143125"/>
          </a:xfrm>
          <a:prstGeom prst="rect">
            <a:avLst/>
          </a:prstGeom>
        </p:spPr>
      </p:pic>
      <p:grpSp>
        <p:nvGrpSpPr>
          <p:cNvPr id="12" name="Group 11"/>
          <p:cNvGrpSpPr/>
          <p:nvPr/>
        </p:nvGrpSpPr>
        <p:grpSpPr>
          <a:xfrm>
            <a:off x="5709652" y="2628237"/>
            <a:ext cx="1200907" cy="1905375"/>
            <a:chOff x="3764497" y="533361"/>
            <a:chExt cx="1450340" cy="2345305"/>
          </a:xfrm>
        </p:grpSpPr>
        <p:pic>
          <p:nvPicPr>
            <p:cNvPr id="13" name="Picture 12"/>
            <p:cNvPicPr>
              <a:picLocks noChangeAspect="1"/>
            </p:cNvPicPr>
            <p:nvPr/>
          </p:nvPicPr>
          <p:blipFill rotWithShape="1">
            <a:blip r:embed="rId5"/>
            <a:srcRect l="11334" r="13913" b="22291"/>
            <a:stretch>
              <a:fillRect/>
            </a:stretch>
          </p:blipFill>
          <p:spPr>
            <a:xfrm>
              <a:off x="3764497" y="533361"/>
              <a:ext cx="1450340" cy="2345305"/>
            </a:xfrm>
            <a:prstGeom prst="rect">
              <a:avLst/>
            </a:prstGeom>
          </p:spPr>
        </p:pic>
        <p:sp>
          <p:nvSpPr>
            <p:cNvPr id="14" name="TextBox 13"/>
            <p:cNvSpPr txBox="1"/>
            <p:nvPr/>
          </p:nvSpPr>
          <p:spPr>
            <a:xfrm>
              <a:off x="4137008" y="1948686"/>
              <a:ext cx="587023" cy="246245"/>
            </a:xfrm>
            <a:prstGeom prst="rect">
              <a:avLst/>
            </a:prstGeom>
            <a:noFill/>
          </p:spPr>
          <p:txBody>
            <a:bodyPr wrap="square" rtlCol="0">
              <a:spAutoFit/>
            </a:bodyPr>
            <a:lstStyle/>
            <a:p>
              <a:r>
                <a:rPr lang="en-US" sz="700" b="1" dirty="0">
                  <a:latin typeface="Times New Roman" panose="02020603050405020304" pitchFamily="18" charset="0"/>
                  <a:cs typeface="Times New Roman" panose="02020603050405020304" pitchFamily="18" charset="0"/>
                </a:rPr>
                <a:t>0,1M</a:t>
              </a:r>
              <a:endParaRPr lang="en-US" sz="700" b="1" dirty="0">
                <a:latin typeface="Times New Roman" panose="02020603050405020304" pitchFamily="18" charset="0"/>
                <a:cs typeface="Times New Roman" panose="02020603050405020304" pitchFamily="18" charset="0"/>
              </a:endParaRPr>
            </a:p>
          </p:txBody>
        </p:sp>
      </p:grpSp>
      <p:pic>
        <p:nvPicPr>
          <p:cNvPr id="16" name="Picture 15"/>
          <p:cNvPicPr>
            <a:picLocks noChangeAspect="1"/>
          </p:cNvPicPr>
          <p:nvPr/>
        </p:nvPicPr>
        <p:blipFill>
          <a:blip r:embed="rId6"/>
          <a:stretch>
            <a:fillRect/>
          </a:stretch>
        </p:blipFill>
        <p:spPr>
          <a:xfrm>
            <a:off x="3627808" y="2623148"/>
            <a:ext cx="2143125" cy="214312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par>
                                <p:cTn id="14" presetID="16" presetClass="entr" presetSubtype="21"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arn(inVertical)">
                                      <p:cBhvr>
                                        <p:cTn id="16" dur="500"/>
                                        <p:tgtEl>
                                          <p:spTgt spid="12"/>
                                        </p:tgtEl>
                                      </p:cBhvr>
                                    </p:animEffect>
                                  </p:childTnLst>
                                </p:cTn>
                              </p:par>
                              <p:par>
                                <p:cTn id="17" presetID="16" presetClass="entr" presetSubtype="21"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par>
                                <p:cTn id="20" presetID="16" presetClass="entr" presetSubtype="21"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128889" y="2330127"/>
            <a:ext cx="2091399" cy="1957509"/>
          </a:xfrm>
          <a:prstGeom prst="rect">
            <a:avLst/>
          </a:prstGeom>
        </p:spPr>
      </p:pic>
      <p:sp>
        <p:nvSpPr>
          <p:cNvPr id="2" name="TextBox 1"/>
          <p:cNvSpPr txBox="1"/>
          <p:nvPr/>
        </p:nvSpPr>
        <p:spPr>
          <a:xfrm>
            <a:off x="3689746" y="554880"/>
            <a:ext cx="5373511" cy="2996077"/>
          </a:xfrm>
          <a:prstGeom prst="rect">
            <a:avLst/>
          </a:prstGeom>
          <a:noFill/>
        </p:spPr>
        <p:txBody>
          <a:bodyPr wrap="square">
            <a:spAutoFit/>
          </a:bodyPr>
          <a:lstStyle/>
          <a:p>
            <a:pPr marL="304800" marR="0" indent="-127000" algn="just">
              <a:lnSpc>
                <a:spcPct val="134000"/>
              </a:lnSpc>
              <a:spcBef>
                <a:spcPts val="0"/>
              </a:spcBef>
              <a:spcAft>
                <a:spcPts val="300"/>
              </a:spcAft>
            </a:pPr>
            <a:r>
              <a:rPr lang="en-US"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Tiến hành</a:t>
            </a:r>
            <a:endParaRPr lang="vi-VN"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lvl="0" algn="just">
              <a:lnSpc>
                <a:spcPct val="134000"/>
              </a:lnSpc>
              <a:spcAft>
                <a:spcPts val="300"/>
              </a:spcAft>
              <a:buSzPts val="1300"/>
              <a:tabLst>
                <a:tab pos="357505"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Lấy một lượng nhỏ Mg(OH)</a:t>
            </a:r>
            <a:r>
              <a:rPr lang="vi-VN" sz="2800" baseline="-25000" dirty="0">
                <a:latin typeface="Times New Roman" panose="02020603050405020304" pitchFamily="18" charset="0"/>
                <a:ea typeface="Times New Roman" panose="02020603050405020304" pitchFamily="18" charset="0"/>
                <a:cs typeface="Times New Roman" panose="02020603050405020304" pitchFamily="18" charset="0"/>
              </a:rPr>
              <a:t>2</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 cho vào ống nghiệm, thêm vào khoảng 1 mL nước cất, lác nhẹ.</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34000"/>
              </a:lnSpc>
              <a:spcBef>
                <a:spcPts val="0"/>
              </a:spcBef>
              <a:spcAft>
                <a:spcPts val="300"/>
              </a:spcAft>
              <a:buClr>
                <a:srgbClr val="000000"/>
              </a:buClr>
              <a:buSzPts val="1300"/>
              <a:tabLst>
                <a:tab pos="357505" algn="l"/>
              </a:tabLst>
            </a:pPr>
            <a:endParaRPr lang="vi-VN"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887695">
            <a:off x="1520550" y="1036183"/>
            <a:ext cx="1987222" cy="1996094"/>
          </a:xfrm>
          <a:prstGeom prst="rect">
            <a:avLst/>
          </a:prstGeom>
        </p:spPr>
      </p:pic>
      <p:sp>
        <p:nvSpPr>
          <p:cNvPr id="14" name="Rectangle: Rounded Corners 3"/>
          <p:cNvSpPr/>
          <p:nvPr/>
        </p:nvSpPr>
        <p:spPr>
          <a:xfrm rot="10800000">
            <a:off x="1571982" y="3289167"/>
            <a:ext cx="255068" cy="795106"/>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1" fmla="*/ 323593 w 647186"/>
              <a:gd name="connsiteY0-2" fmla="*/ 2922513 h 3013953"/>
              <a:gd name="connsiteX1-3" fmla="*/ 0 w 647186"/>
              <a:gd name="connsiteY1-4" fmla="*/ 2598920 h 3013953"/>
              <a:gd name="connsiteX2-5" fmla="*/ 0 w 647186"/>
              <a:gd name="connsiteY2-6" fmla="*/ 323593 h 3013953"/>
              <a:gd name="connsiteX3-7" fmla="*/ 323593 w 647186"/>
              <a:gd name="connsiteY3-8" fmla="*/ 0 h 3013953"/>
              <a:gd name="connsiteX4-9" fmla="*/ 323593 w 647186"/>
              <a:gd name="connsiteY4-10" fmla="*/ 0 h 3013953"/>
              <a:gd name="connsiteX5-11" fmla="*/ 647186 w 647186"/>
              <a:gd name="connsiteY5-12" fmla="*/ 323593 h 3013953"/>
              <a:gd name="connsiteX6-13" fmla="*/ 647186 w 647186"/>
              <a:gd name="connsiteY6-14" fmla="*/ 2598920 h 3013953"/>
              <a:gd name="connsiteX7-15" fmla="*/ 323593 w 647186"/>
              <a:gd name="connsiteY7-16" fmla="*/ 2922513 h 3013953"/>
              <a:gd name="connsiteX8-17" fmla="*/ 415033 w 647186"/>
              <a:gd name="connsiteY8-18" fmla="*/ 3013953 h 3013953"/>
              <a:gd name="connsiteX0-19" fmla="*/ 323593 w 647186"/>
              <a:gd name="connsiteY0-20" fmla="*/ 2922513 h 2922513"/>
              <a:gd name="connsiteX1-21" fmla="*/ 0 w 647186"/>
              <a:gd name="connsiteY1-22" fmla="*/ 2598920 h 2922513"/>
              <a:gd name="connsiteX2-23" fmla="*/ 0 w 647186"/>
              <a:gd name="connsiteY2-24" fmla="*/ 323593 h 2922513"/>
              <a:gd name="connsiteX3-25" fmla="*/ 323593 w 647186"/>
              <a:gd name="connsiteY3-26" fmla="*/ 0 h 2922513"/>
              <a:gd name="connsiteX4-27" fmla="*/ 323593 w 647186"/>
              <a:gd name="connsiteY4-28" fmla="*/ 0 h 2922513"/>
              <a:gd name="connsiteX5-29" fmla="*/ 647186 w 647186"/>
              <a:gd name="connsiteY5-30" fmla="*/ 323593 h 2922513"/>
              <a:gd name="connsiteX6-31" fmla="*/ 647186 w 647186"/>
              <a:gd name="connsiteY6-32" fmla="*/ 2598920 h 2922513"/>
              <a:gd name="connsiteX7-33" fmla="*/ 323593 w 647186"/>
              <a:gd name="connsiteY7-34" fmla="*/ 2922513 h 2922513"/>
              <a:gd name="connsiteX0-35" fmla="*/ 323593 w 647186"/>
              <a:gd name="connsiteY0-36" fmla="*/ 2922513 h 2922513"/>
              <a:gd name="connsiteX1-37" fmla="*/ 0 w 647186"/>
              <a:gd name="connsiteY1-38" fmla="*/ 2598920 h 2922513"/>
              <a:gd name="connsiteX2-39" fmla="*/ 0 w 647186"/>
              <a:gd name="connsiteY2-40" fmla="*/ 323593 h 2922513"/>
              <a:gd name="connsiteX3-41" fmla="*/ 323593 w 647186"/>
              <a:gd name="connsiteY3-42" fmla="*/ 0 h 2922513"/>
              <a:gd name="connsiteX4-43" fmla="*/ 323593 w 647186"/>
              <a:gd name="connsiteY4-44" fmla="*/ 0 h 2922513"/>
              <a:gd name="connsiteX5-45" fmla="*/ 647186 w 647186"/>
              <a:gd name="connsiteY5-46" fmla="*/ 323593 h 2922513"/>
              <a:gd name="connsiteX6-47" fmla="*/ 647186 w 647186"/>
              <a:gd name="connsiteY6-48" fmla="*/ 2598920 h 2922513"/>
              <a:gd name="connsiteX0-49" fmla="*/ 0 w 647186"/>
              <a:gd name="connsiteY0-50" fmla="*/ 2598920 h 2598920"/>
              <a:gd name="connsiteX1-51" fmla="*/ 0 w 647186"/>
              <a:gd name="connsiteY1-52" fmla="*/ 323593 h 2598920"/>
              <a:gd name="connsiteX2-53" fmla="*/ 323593 w 647186"/>
              <a:gd name="connsiteY2-54" fmla="*/ 0 h 2598920"/>
              <a:gd name="connsiteX3-55" fmla="*/ 323593 w 647186"/>
              <a:gd name="connsiteY3-56" fmla="*/ 0 h 2598920"/>
              <a:gd name="connsiteX4-57" fmla="*/ 647186 w 647186"/>
              <a:gd name="connsiteY4-58" fmla="*/ 323593 h 2598920"/>
              <a:gd name="connsiteX5-59" fmla="*/ 647186 w 647186"/>
              <a:gd name="connsiteY5-60" fmla="*/ 2598920 h 259892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tx2"/>
          </a:solidFill>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 name="Teardrop 6"/>
          <p:cNvSpPr/>
          <p:nvPr/>
        </p:nvSpPr>
        <p:spPr>
          <a:xfrm rot="18096284">
            <a:off x="1614816" y="2420183"/>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ardrop 7"/>
          <p:cNvSpPr/>
          <p:nvPr/>
        </p:nvSpPr>
        <p:spPr>
          <a:xfrm rot="18096284">
            <a:off x="1632053" y="2806719"/>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ardrop 9"/>
          <p:cNvSpPr/>
          <p:nvPr/>
        </p:nvSpPr>
        <p:spPr>
          <a:xfrm rot="18096284">
            <a:off x="1678381" y="3259873"/>
            <a:ext cx="124605" cy="148782"/>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r:id="rId3" p14:bwMode="auto">
            <p14:nvContentPartPr>
              <p14:cNvPr id="4" name="Ink 3"/>
              <p14:cNvContentPartPr/>
              <p14:nvPr/>
            </p14:nvContentPartPr>
            <p14:xfrm>
              <a:off x="1692849" y="3916796"/>
              <a:ext cx="360" cy="360"/>
            </p14:xfrm>
          </p:contentPart>
        </mc:Choice>
        <mc:Fallback xmlns="">
          <p:pic>
            <p:nvPicPr>
              <p:cNvPr id="4" name="Ink 3"/>
            </p:nvPicPr>
            <p:blipFill>
              <a:blip r:embed="rId4"/>
            </p:blipFill>
            <p:spPr>
              <a:xfrm>
                <a:off x="1692849" y="3916796"/>
                <a:ext cx="360" cy="360"/>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5" name="Ink 4"/>
              <p14:cNvContentPartPr/>
              <p14:nvPr/>
            </p14:nvContentPartPr>
            <p14:xfrm>
              <a:off x="1760889" y="3973676"/>
              <a:ext cx="360" cy="360"/>
            </p14:xfrm>
          </p:contentPart>
        </mc:Choice>
        <mc:Fallback xmlns="">
          <p:pic>
            <p:nvPicPr>
              <p:cNvPr id="5" name="Ink 4"/>
            </p:nvPicPr>
            <p:blipFill>
              <a:blip r:embed="rId4"/>
            </p:blipFill>
            <p:spPr>
              <a:xfrm>
                <a:off x="1760889" y="3973676"/>
                <a:ext cx="360" cy="360"/>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6" name="Ink 5"/>
              <p14:cNvContentPartPr/>
              <p14:nvPr/>
            </p14:nvContentPartPr>
            <p14:xfrm>
              <a:off x="1682049" y="4018316"/>
              <a:ext cx="360" cy="360"/>
            </p14:xfrm>
          </p:contentPart>
        </mc:Choice>
        <mc:Fallback xmlns="">
          <p:pic>
            <p:nvPicPr>
              <p:cNvPr id="6" name="Ink 5"/>
            </p:nvPicPr>
            <p:blipFill>
              <a:blip r:embed="rId4"/>
            </p:blipFill>
            <p:spPr>
              <a:xfrm>
                <a:off x="1682049" y="4018316"/>
                <a:ext cx="360" cy="360"/>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9" name="Ink 8"/>
              <p14:cNvContentPartPr/>
              <p14:nvPr/>
            </p14:nvContentPartPr>
            <p14:xfrm>
              <a:off x="1602489" y="3848756"/>
              <a:ext cx="360" cy="360"/>
            </p14:xfrm>
          </p:contentPart>
        </mc:Choice>
        <mc:Fallback xmlns="">
          <p:pic>
            <p:nvPicPr>
              <p:cNvPr id="9" name="Ink 8"/>
            </p:nvPicPr>
            <p:blipFill>
              <a:blip r:embed="rId4"/>
            </p:blipFill>
            <p:spPr>
              <a:xfrm>
                <a:off x="1602489" y="3848756"/>
                <a:ext cx="360" cy="360"/>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12" name="Ink 11"/>
              <p14:cNvContentPartPr/>
              <p14:nvPr/>
            </p14:nvContentPartPr>
            <p14:xfrm>
              <a:off x="1772049" y="3882956"/>
              <a:ext cx="360" cy="360"/>
            </p14:xfrm>
          </p:contentPart>
        </mc:Choice>
        <mc:Fallback xmlns="">
          <p:pic>
            <p:nvPicPr>
              <p:cNvPr id="12" name="Ink 11"/>
            </p:nvPicPr>
            <p:blipFill>
              <a:blip r:embed="rId4"/>
            </p:blipFill>
            <p:spPr>
              <a:xfrm>
                <a:off x="1772049" y="3882956"/>
                <a:ext cx="360" cy="360"/>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13" name="Ink 12"/>
              <p14:cNvContentPartPr/>
              <p14:nvPr/>
            </p14:nvContentPartPr>
            <p14:xfrm>
              <a:off x="1647849" y="3939476"/>
              <a:ext cx="360" cy="360"/>
            </p14:xfrm>
          </p:contentPart>
        </mc:Choice>
        <mc:Fallback xmlns="">
          <p:pic>
            <p:nvPicPr>
              <p:cNvPr id="13" name="Ink 12"/>
            </p:nvPicPr>
            <p:blipFill>
              <a:blip r:embed="rId4"/>
            </p:blipFill>
            <p:spPr>
              <a:xfrm>
                <a:off x="1647849" y="3939476"/>
                <a:ext cx="360" cy="360"/>
              </a:xfrm>
              <a:prstGeom prst="rect"/>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128889" y="2330127"/>
            <a:ext cx="2091399" cy="1957509"/>
          </a:xfrm>
          <a:prstGeom prst="rect">
            <a:avLst/>
          </a:prstGeom>
        </p:spPr>
      </p:pic>
      <p:sp>
        <p:nvSpPr>
          <p:cNvPr id="2" name="TextBox 1"/>
          <p:cNvSpPr txBox="1"/>
          <p:nvPr/>
        </p:nvSpPr>
        <p:spPr>
          <a:xfrm>
            <a:off x="3689746" y="554880"/>
            <a:ext cx="5373511" cy="2996077"/>
          </a:xfrm>
          <a:prstGeom prst="rect">
            <a:avLst/>
          </a:prstGeom>
          <a:noFill/>
        </p:spPr>
        <p:txBody>
          <a:bodyPr wrap="square">
            <a:spAutoFit/>
          </a:bodyPr>
          <a:lstStyle/>
          <a:p>
            <a:pPr marL="304800" marR="0" indent="-127000" algn="just">
              <a:lnSpc>
                <a:spcPct val="134000"/>
              </a:lnSpc>
              <a:spcBef>
                <a:spcPts val="0"/>
              </a:spcBef>
              <a:spcAft>
                <a:spcPts val="300"/>
              </a:spcAft>
            </a:pPr>
            <a:r>
              <a:rPr lang="en-US"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Tiến hành</a:t>
            </a:r>
            <a:endParaRPr lang="vi-VN" sz="2800" b="1" i="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endParaRPr>
          </a:p>
          <a:p>
            <a:pPr lvl="0" algn="just">
              <a:lnSpc>
                <a:spcPct val="134000"/>
              </a:lnSpc>
              <a:spcAft>
                <a:spcPts val="300"/>
              </a:spcAft>
              <a:buSzPts val="1300"/>
              <a:tabLst>
                <a:tab pos="357505"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Lấy một lượng nhỏ Mg(OH)</a:t>
            </a:r>
            <a:r>
              <a:rPr lang="vi-VN" sz="2800" baseline="-25000" dirty="0">
                <a:latin typeface="Times New Roman" panose="02020603050405020304" pitchFamily="18" charset="0"/>
                <a:ea typeface="Times New Roman" panose="02020603050405020304" pitchFamily="18" charset="0"/>
                <a:cs typeface="Times New Roman" panose="02020603050405020304" pitchFamily="18" charset="0"/>
              </a:rPr>
              <a:t>2</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 cho vào ống nghiệm, thêm vào khoảng 1 mL nước cất, lác nhẹ.</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34000"/>
              </a:lnSpc>
              <a:spcBef>
                <a:spcPts val="0"/>
              </a:spcBef>
              <a:spcAft>
                <a:spcPts val="300"/>
              </a:spcAft>
              <a:buClr>
                <a:srgbClr val="000000"/>
              </a:buClr>
              <a:buSzPts val="1300"/>
              <a:tabLst>
                <a:tab pos="357505" algn="l"/>
              </a:tabLst>
            </a:pPr>
            <a:endParaRPr lang="vi-VN"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0" name="Rectangle: Rounded Corners 3"/>
          <p:cNvSpPr/>
          <p:nvPr/>
        </p:nvSpPr>
        <p:spPr>
          <a:xfrm rot="10800000">
            <a:off x="1571982" y="3289167"/>
            <a:ext cx="255068" cy="795106"/>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1" fmla="*/ 323593 w 647186"/>
              <a:gd name="connsiteY0-2" fmla="*/ 2922513 h 3013953"/>
              <a:gd name="connsiteX1-3" fmla="*/ 0 w 647186"/>
              <a:gd name="connsiteY1-4" fmla="*/ 2598920 h 3013953"/>
              <a:gd name="connsiteX2-5" fmla="*/ 0 w 647186"/>
              <a:gd name="connsiteY2-6" fmla="*/ 323593 h 3013953"/>
              <a:gd name="connsiteX3-7" fmla="*/ 323593 w 647186"/>
              <a:gd name="connsiteY3-8" fmla="*/ 0 h 3013953"/>
              <a:gd name="connsiteX4-9" fmla="*/ 323593 w 647186"/>
              <a:gd name="connsiteY4-10" fmla="*/ 0 h 3013953"/>
              <a:gd name="connsiteX5-11" fmla="*/ 647186 w 647186"/>
              <a:gd name="connsiteY5-12" fmla="*/ 323593 h 3013953"/>
              <a:gd name="connsiteX6-13" fmla="*/ 647186 w 647186"/>
              <a:gd name="connsiteY6-14" fmla="*/ 2598920 h 3013953"/>
              <a:gd name="connsiteX7-15" fmla="*/ 323593 w 647186"/>
              <a:gd name="connsiteY7-16" fmla="*/ 2922513 h 3013953"/>
              <a:gd name="connsiteX8-17" fmla="*/ 415033 w 647186"/>
              <a:gd name="connsiteY8-18" fmla="*/ 3013953 h 3013953"/>
              <a:gd name="connsiteX0-19" fmla="*/ 323593 w 647186"/>
              <a:gd name="connsiteY0-20" fmla="*/ 2922513 h 2922513"/>
              <a:gd name="connsiteX1-21" fmla="*/ 0 w 647186"/>
              <a:gd name="connsiteY1-22" fmla="*/ 2598920 h 2922513"/>
              <a:gd name="connsiteX2-23" fmla="*/ 0 w 647186"/>
              <a:gd name="connsiteY2-24" fmla="*/ 323593 h 2922513"/>
              <a:gd name="connsiteX3-25" fmla="*/ 323593 w 647186"/>
              <a:gd name="connsiteY3-26" fmla="*/ 0 h 2922513"/>
              <a:gd name="connsiteX4-27" fmla="*/ 323593 w 647186"/>
              <a:gd name="connsiteY4-28" fmla="*/ 0 h 2922513"/>
              <a:gd name="connsiteX5-29" fmla="*/ 647186 w 647186"/>
              <a:gd name="connsiteY5-30" fmla="*/ 323593 h 2922513"/>
              <a:gd name="connsiteX6-31" fmla="*/ 647186 w 647186"/>
              <a:gd name="connsiteY6-32" fmla="*/ 2598920 h 2922513"/>
              <a:gd name="connsiteX7-33" fmla="*/ 323593 w 647186"/>
              <a:gd name="connsiteY7-34" fmla="*/ 2922513 h 2922513"/>
              <a:gd name="connsiteX0-35" fmla="*/ 323593 w 647186"/>
              <a:gd name="connsiteY0-36" fmla="*/ 2922513 h 2922513"/>
              <a:gd name="connsiteX1-37" fmla="*/ 0 w 647186"/>
              <a:gd name="connsiteY1-38" fmla="*/ 2598920 h 2922513"/>
              <a:gd name="connsiteX2-39" fmla="*/ 0 w 647186"/>
              <a:gd name="connsiteY2-40" fmla="*/ 323593 h 2922513"/>
              <a:gd name="connsiteX3-41" fmla="*/ 323593 w 647186"/>
              <a:gd name="connsiteY3-42" fmla="*/ 0 h 2922513"/>
              <a:gd name="connsiteX4-43" fmla="*/ 323593 w 647186"/>
              <a:gd name="connsiteY4-44" fmla="*/ 0 h 2922513"/>
              <a:gd name="connsiteX5-45" fmla="*/ 647186 w 647186"/>
              <a:gd name="connsiteY5-46" fmla="*/ 323593 h 2922513"/>
              <a:gd name="connsiteX6-47" fmla="*/ 647186 w 647186"/>
              <a:gd name="connsiteY6-48" fmla="*/ 2598920 h 2922513"/>
              <a:gd name="connsiteX0-49" fmla="*/ 0 w 647186"/>
              <a:gd name="connsiteY0-50" fmla="*/ 2598920 h 2598920"/>
              <a:gd name="connsiteX1-51" fmla="*/ 0 w 647186"/>
              <a:gd name="connsiteY1-52" fmla="*/ 323593 h 2598920"/>
              <a:gd name="connsiteX2-53" fmla="*/ 323593 w 647186"/>
              <a:gd name="connsiteY2-54" fmla="*/ 0 h 2598920"/>
              <a:gd name="connsiteX3-55" fmla="*/ 323593 w 647186"/>
              <a:gd name="connsiteY3-56" fmla="*/ 0 h 2598920"/>
              <a:gd name="connsiteX4-57" fmla="*/ 647186 w 647186"/>
              <a:gd name="connsiteY4-58" fmla="*/ 323593 h 2598920"/>
              <a:gd name="connsiteX5-59" fmla="*/ 647186 w 647186"/>
              <a:gd name="connsiteY5-60" fmla="*/ 2598920 h 259892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tx2"/>
          </a:solidFill>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3" name="Picture 2"/>
          <p:cNvPicPr>
            <a:picLocks noChangeAspect="1"/>
          </p:cNvPicPr>
          <p:nvPr/>
        </p:nvPicPr>
        <p:blipFill rotWithShape="1">
          <a:blip r:embed="rId2"/>
          <a:srcRect t="32339" b="37913"/>
          <a:stretch>
            <a:fillRect/>
          </a:stretch>
        </p:blipFill>
        <p:spPr>
          <a:xfrm rot="875644">
            <a:off x="-91477" y="1826330"/>
            <a:ext cx="2143125" cy="637539"/>
          </a:xfrm>
          <a:prstGeom prst="rect">
            <a:avLst/>
          </a:prstGeom>
        </p:spPr>
      </p:pic>
      <mc:AlternateContent xmlns:mc="http://schemas.openxmlformats.org/markup-compatibility/2006" xmlns:p14="http://schemas.microsoft.com/office/powerpoint/2010/main">
        <mc:Choice Requires="p14">
          <p:contentPart r:id="rId3" p14:bwMode="auto">
            <p14:nvContentPartPr>
              <p14:cNvPr id="69" name="Ink 68"/>
              <p14:cNvContentPartPr/>
              <p14:nvPr/>
            </p14:nvContentPartPr>
            <p14:xfrm>
              <a:off x="857476" y="2099431"/>
              <a:ext cx="360" cy="360"/>
            </p14:xfrm>
          </p:contentPart>
        </mc:Choice>
        <mc:Fallback xmlns="">
          <p:pic>
            <p:nvPicPr>
              <p:cNvPr id="69" name="Ink 68"/>
            </p:nvPicPr>
            <p:blipFill>
              <a:blip r:embed="rId4"/>
            </p:blipFill>
            <p:spPr>
              <a:xfrm>
                <a:off x="857476" y="2099431"/>
                <a:ext cx="360" cy="360"/>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6" name="Ink 5"/>
              <p14:cNvContentPartPr/>
              <p14:nvPr/>
            </p14:nvContentPartPr>
            <p14:xfrm>
              <a:off x="1715529" y="3668396"/>
              <a:ext cx="360" cy="360"/>
            </p14:xfrm>
          </p:contentPart>
        </mc:Choice>
        <mc:Fallback xmlns="">
          <p:pic>
            <p:nvPicPr>
              <p:cNvPr id="6" name="Ink 5"/>
            </p:nvPicPr>
            <p:blipFill>
              <a:blip r:embed="rId6"/>
            </p:blipFill>
            <p:spPr>
              <a:xfrm>
                <a:off x="1715529" y="3668396"/>
                <a:ext cx="360" cy="360"/>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7" name="Ink 6"/>
              <p14:cNvContentPartPr/>
              <p14:nvPr/>
            </p14:nvContentPartPr>
            <p14:xfrm>
              <a:off x="1772049" y="3747236"/>
              <a:ext cx="360" cy="360"/>
            </p14:xfrm>
          </p:contentPart>
        </mc:Choice>
        <mc:Fallback xmlns="">
          <p:pic>
            <p:nvPicPr>
              <p:cNvPr id="7" name="Ink 6"/>
            </p:nvPicPr>
            <p:blipFill>
              <a:blip r:embed="rId6"/>
            </p:blipFill>
            <p:spPr>
              <a:xfrm>
                <a:off x="1772049" y="3747236"/>
                <a:ext cx="360" cy="360"/>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8" name="Ink 7"/>
              <p14:cNvContentPartPr/>
              <p14:nvPr/>
            </p14:nvContentPartPr>
            <p14:xfrm>
              <a:off x="1704009" y="3397676"/>
              <a:ext cx="360" cy="360"/>
            </p14:xfrm>
          </p:contentPart>
        </mc:Choice>
        <mc:Fallback xmlns="">
          <p:pic>
            <p:nvPicPr>
              <p:cNvPr id="8" name="Ink 7"/>
            </p:nvPicPr>
            <p:blipFill>
              <a:blip r:embed="rId6"/>
            </p:blipFill>
            <p:spPr>
              <a:xfrm>
                <a:off x="1704009" y="3397676"/>
                <a:ext cx="360" cy="360"/>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9" name="Ink 8"/>
              <p14:cNvContentPartPr/>
              <p14:nvPr/>
            </p14:nvContentPartPr>
            <p14:xfrm>
              <a:off x="1715529" y="3149276"/>
              <a:ext cx="360" cy="360"/>
            </p14:xfrm>
          </p:contentPart>
        </mc:Choice>
        <mc:Fallback xmlns="">
          <p:pic>
            <p:nvPicPr>
              <p:cNvPr id="9" name="Ink 8"/>
            </p:nvPicPr>
            <p:blipFill>
              <a:blip r:embed="rId6"/>
            </p:blipFill>
            <p:spPr>
              <a:xfrm>
                <a:off x="1715529" y="3149276"/>
                <a:ext cx="360" cy="360"/>
              </a:xfrm>
              <a:prstGeom prst="rect"/>
            </p:spPr>
          </p:pic>
        </mc:Fallback>
      </mc:AlternateContent>
      <mc:AlternateContent xmlns:mc="http://schemas.openxmlformats.org/markup-compatibility/2006" xmlns:p14="http://schemas.microsoft.com/office/powerpoint/2010/main">
        <mc:Choice Requires="p14">
          <p:contentPart r:id="rId10" p14:bwMode="auto">
            <p14:nvContentPartPr>
              <p14:cNvPr id="10" name="Ink 9"/>
              <p14:cNvContentPartPr/>
              <p14:nvPr/>
            </p14:nvContentPartPr>
            <p14:xfrm>
              <a:off x="1772049" y="2900876"/>
              <a:ext cx="360" cy="360"/>
            </p14:xfrm>
          </p:contentPart>
        </mc:Choice>
        <mc:Fallback xmlns="">
          <p:pic>
            <p:nvPicPr>
              <p:cNvPr id="10" name="Ink 9"/>
            </p:nvPicPr>
            <p:blipFill>
              <a:blip r:embed="rId6"/>
            </p:blipFill>
            <p:spPr>
              <a:xfrm>
                <a:off x="1772049" y="2900876"/>
                <a:ext cx="360" cy="360"/>
              </a:xfrm>
              <a:prstGeom prst="rect"/>
            </p:spPr>
          </p:pic>
        </mc:Fallback>
      </mc:AlternateContent>
      <mc:AlternateContent xmlns:mc="http://schemas.openxmlformats.org/markup-compatibility/2006" xmlns:p14="http://schemas.microsoft.com/office/powerpoint/2010/main">
        <mc:Choice Requires="p14">
          <p:contentPart r:id="rId11" p14:bwMode="auto">
            <p14:nvContentPartPr>
              <p14:cNvPr id="71" name="Ink 70"/>
              <p14:cNvContentPartPr/>
              <p14:nvPr/>
            </p14:nvContentPartPr>
            <p14:xfrm>
              <a:off x="1692849" y="2867036"/>
              <a:ext cx="360" cy="360"/>
            </p14:xfrm>
          </p:contentPart>
        </mc:Choice>
        <mc:Fallback xmlns="">
          <p:pic>
            <p:nvPicPr>
              <p:cNvPr id="71" name="Ink 70"/>
            </p:nvPicPr>
            <p:blipFill>
              <a:blip r:embed="rId6"/>
            </p:blipFill>
            <p:spPr>
              <a:xfrm>
                <a:off x="1692849" y="2867036"/>
                <a:ext cx="360" cy="360"/>
              </a:xfrm>
              <a:prstGeom prst="rect"/>
            </p:spPr>
          </p:pic>
        </mc:Fallback>
      </mc:AlternateContent>
      <mc:AlternateContent xmlns:mc="http://schemas.openxmlformats.org/markup-compatibility/2006" xmlns:p14="http://schemas.microsoft.com/office/powerpoint/2010/main">
        <mc:Choice Requires="p14">
          <p:contentPart r:id="rId12" p14:bwMode="auto">
            <p14:nvContentPartPr>
              <p14:cNvPr id="72" name="Ink 71"/>
              <p14:cNvContentPartPr/>
              <p14:nvPr/>
            </p14:nvContentPartPr>
            <p14:xfrm>
              <a:off x="1692849" y="2584796"/>
              <a:ext cx="360" cy="360"/>
            </p14:xfrm>
          </p:contentPart>
        </mc:Choice>
        <mc:Fallback xmlns="">
          <p:pic>
            <p:nvPicPr>
              <p:cNvPr id="72" name="Ink 71"/>
            </p:nvPicPr>
            <p:blipFill>
              <a:blip r:embed="rId6"/>
            </p:blipFill>
            <p:spPr>
              <a:xfrm>
                <a:off x="1692849" y="2584796"/>
                <a:ext cx="360" cy="360"/>
              </a:xfrm>
              <a:prstGeom prst="rect"/>
            </p:spPr>
          </p:pic>
        </mc:Fallback>
      </mc:AlternateContent>
      <mc:AlternateContent xmlns:mc="http://schemas.openxmlformats.org/markup-compatibility/2006" xmlns:p14="http://schemas.microsoft.com/office/powerpoint/2010/main">
        <mc:Choice Requires="p14">
          <p:contentPart r:id="rId13" p14:bwMode="auto">
            <p14:nvContentPartPr>
              <p14:cNvPr id="73" name="Ink 72"/>
              <p14:cNvContentPartPr/>
              <p14:nvPr/>
            </p14:nvContentPartPr>
            <p14:xfrm>
              <a:off x="1715529" y="2392556"/>
              <a:ext cx="360" cy="360"/>
            </p14:xfrm>
          </p:contentPart>
        </mc:Choice>
        <mc:Fallback xmlns="">
          <p:pic>
            <p:nvPicPr>
              <p:cNvPr id="73" name="Ink 72"/>
            </p:nvPicPr>
            <p:blipFill>
              <a:blip r:embed="rId6"/>
            </p:blipFill>
            <p:spPr>
              <a:xfrm>
                <a:off x="1715529" y="2392556"/>
                <a:ext cx="360" cy="360"/>
              </a:xfrm>
              <a:prstGeom prst="rect"/>
            </p:spPr>
          </p:pic>
        </mc:Fallback>
      </mc:AlternateContent>
      <p:grpSp>
        <p:nvGrpSpPr>
          <p:cNvPr id="83" name="Group 82"/>
          <p:cNvGrpSpPr/>
          <p:nvPr/>
        </p:nvGrpSpPr>
        <p:grpSpPr>
          <a:xfrm>
            <a:off x="1614009" y="2110676"/>
            <a:ext cx="169920" cy="101880"/>
            <a:chOff x="1614009" y="2110676"/>
            <a:chExt cx="169920" cy="101880"/>
          </a:xfrm>
        </p:grpSpPr>
        <mc:AlternateContent xmlns:mc="http://schemas.openxmlformats.org/markup-compatibility/2006" xmlns:p14="http://schemas.microsoft.com/office/powerpoint/2010/main">
          <mc:Choice Requires="p14">
            <p:contentPart r:id="rId14" p14:bwMode="auto">
              <p14:nvContentPartPr>
                <p14:cNvPr id="74" name="Ink 73"/>
                <p14:cNvContentPartPr/>
                <p14:nvPr/>
              </p14:nvContentPartPr>
              <p14:xfrm>
                <a:off x="1715529" y="2144516"/>
                <a:ext cx="360" cy="360"/>
              </p14:xfrm>
            </p:contentPart>
          </mc:Choice>
          <mc:Fallback xmlns="">
            <p:pic>
              <p:nvPicPr>
                <p:cNvPr id="74" name="Ink 73"/>
              </p:nvPicPr>
              <p:blipFill>
                <a:blip r:embed="rId6"/>
              </p:blipFill>
              <p:spPr>
                <a:xfrm>
                  <a:off x="1715529" y="2144516"/>
                  <a:ext cx="360" cy="360"/>
                </a:xfrm>
                <a:prstGeom prst="rect"/>
              </p:spPr>
            </p:pic>
          </mc:Fallback>
        </mc:AlternateContent>
        <mc:AlternateContent xmlns:mc="http://schemas.openxmlformats.org/markup-compatibility/2006" xmlns:p14="http://schemas.microsoft.com/office/powerpoint/2010/main">
          <mc:Choice Requires="p14">
            <p:contentPart r:id="rId15" p14:bwMode="auto">
              <p14:nvContentPartPr>
                <p14:cNvPr id="75" name="Ink 74"/>
                <p14:cNvContentPartPr/>
                <p14:nvPr/>
              </p14:nvContentPartPr>
              <p14:xfrm>
                <a:off x="1614009" y="2144516"/>
                <a:ext cx="360" cy="6840"/>
              </p14:xfrm>
            </p:contentPart>
          </mc:Choice>
          <mc:Fallback xmlns="">
            <p:pic>
              <p:nvPicPr>
                <p:cNvPr id="75" name="Ink 74"/>
              </p:nvPicPr>
              <p:blipFill>
                <a:blip r:embed="rId16"/>
              </p:blipFill>
              <p:spPr>
                <a:xfrm>
                  <a:off x="1614009" y="2144516"/>
                  <a:ext cx="360" cy="6840"/>
                </a:xfrm>
                <a:prstGeom prst="rect"/>
              </p:spPr>
            </p:pic>
          </mc:Fallback>
        </mc:AlternateContent>
        <mc:AlternateContent xmlns:mc="http://schemas.openxmlformats.org/markup-compatibility/2006" xmlns:p14="http://schemas.microsoft.com/office/powerpoint/2010/main">
          <mc:Choice Requires="p14">
            <p:contentPart r:id="rId17" p14:bwMode="auto">
              <p14:nvContentPartPr>
                <p14:cNvPr id="76" name="Ink 75"/>
                <p14:cNvContentPartPr/>
                <p14:nvPr/>
              </p14:nvContentPartPr>
              <p14:xfrm>
                <a:off x="1682049" y="2212196"/>
                <a:ext cx="360" cy="360"/>
              </p14:xfrm>
            </p:contentPart>
          </mc:Choice>
          <mc:Fallback xmlns="">
            <p:pic>
              <p:nvPicPr>
                <p:cNvPr id="76" name="Ink 75"/>
              </p:nvPicPr>
              <p:blipFill>
                <a:blip r:embed="rId6"/>
              </p:blipFill>
              <p:spPr>
                <a:xfrm>
                  <a:off x="1682049" y="2212196"/>
                  <a:ext cx="360" cy="360"/>
                </a:xfrm>
                <a:prstGeom prst="rect"/>
              </p:spPr>
            </p:pic>
          </mc:Fallback>
        </mc:AlternateContent>
        <mc:AlternateContent xmlns:mc="http://schemas.openxmlformats.org/markup-compatibility/2006" xmlns:p14="http://schemas.microsoft.com/office/powerpoint/2010/main">
          <mc:Choice Requires="p14">
            <p:contentPart r:id="rId18" p14:bwMode="auto">
              <p14:nvContentPartPr>
                <p14:cNvPr id="77" name="Ink 76"/>
                <p14:cNvContentPartPr/>
                <p14:nvPr/>
              </p14:nvContentPartPr>
              <p14:xfrm>
                <a:off x="1783569" y="2166836"/>
                <a:ext cx="360" cy="360"/>
              </p14:xfrm>
            </p:contentPart>
          </mc:Choice>
          <mc:Fallback xmlns="">
            <p:pic>
              <p:nvPicPr>
                <p:cNvPr id="77" name="Ink 76"/>
              </p:nvPicPr>
              <p:blipFill>
                <a:blip r:embed="rId6"/>
              </p:blipFill>
              <p:spPr>
                <a:xfrm>
                  <a:off x="1783569" y="2166836"/>
                  <a:ext cx="360" cy="360"/>
                </a:xfrm>
                <a:prstGeom prst="rect"/>
              </p:spPr>
            </p:pic>
          </mc:Fallback>
        </mc:AlternateContent>
        <mc:AlternateContent xmlns:mc="http://schemas.openxmlformats.org/markup-compatibility/2006" xmlns:p14="http://schemas.microsoft.com/office/powerpoint/2010/main">
          <mc:Choice Requires="p14">
            <p:contentPart r:id="rId19" p14:bwMode="auto">
              <p14:nvContentPartPr>
                <p14:cNvPr id="78" name="Ink 77"/>
                <p14:cNvContentPartPr/>
                <p14:nvPr/>
              </p14:nvContentPartPr>
              <p14:xfrm>
                <a:off x="1636689" y="2189516"/>
                <a:ext cx="360" cy="360"/>
              </p14:xfrm>
            </p:contentPart>
          </mc:Choice>
          <mc:Fallback xmlns="">
            <p:pic>
              <p:nvPicPr>
                <p:cNvPr id="78" name="Ink 77"/>
              </p:nvPicPr>
              <p:blipFill>
                <a:blip r:embed="rId6"/>
              </p:blipFill>
              <p:spPr>
                <a:xfrm>
                  <a:off x="1636689" y="2189516"/>
                  <a:ext cx="360" cy="360"/>
                </a:xfrm>
                <a:prstGeom prst="rect"/>
              </p:spPr>
            </p:pic>
          </mc:Fallback>
        </mc:AlternateContent>
        <mc:AlternateContent xmlns:mc="http://schemas.openxmlformats.org/markup-compatibility/2006" xmlns:p14="http://schemas.microsoft.com/office/powerpoint/2010/main">
          <mc:Choice Requires="p14">
            <p:contentPart r:id="rId20" p14:bwMode="auto">
              <p14:nvContentPartPr>
                <p14:cNvPr id="79" name="Ink 78"/>
                <p14:cNvContentPartPr/>
                <p14:nvPr/>
              </p14:nvContentPartPr>
              <p14:xfrm>
                <a:off x="1738209" y="2201036"/>
                <a:ext cx="360" cy="360"/>
              </p14:xfrm>
            </p:contentPart>
          </mc:Choice>
          <mc:Fallback xmlns="">
            <p:pic>
              <p:nvPicPr>
                <p:cNvPr id="79" name="Ink 78"/>
              </p:nvPicPr>
              <p:blipFill>
                <a:blip r:embed="rId6"/>
              </p:blipFill>
              <p:spPr>
                <a:xfrm>
                  <a:off x="1738209" y="2201036"/>
                  <a:ext cx="360" cy="360"/>
                </a:xfrm>
                <a:prstGeom prst="rect"/>
              </p:spPr>
            </p:pic>
          </mc:Fallback>
        </mc:AlternateContent>
        <mc:AlternateContent xmlns:mc="http://schemas.openxmlformats.org/markup-compatibility/2006" xmlns:p14="http://schemas.microsoft.com/office/powerpoint/2010/main">
          <mc:Choice Requires="p14">
            <p:contentPart r:id="rId21" p14:bwMode="auto">
              <p14:nvContentPartPr>
                <p14:cNvPr id="81" name="Ink 80"/>
                <p14:cNvContentPartPr/>
                <p14:nvPr/>
              </p14:nvContentPartPr>
              <p14:xfrm>
                <a:off x="1692849" y="2144516"/>
                <a:ext cx="360" cy="360"/>
              </p14:xfrm>
            </p:contentPart>
          </mc:Choice>
          <mc:Fallback xmlns="">
            <p:pic>
              <p:nvPicPr>
                <p:cNvPr id="81" name="Ink 80"/>
              </p:nvPicPr>
              <p:blipFill>
                <a:blip r:embed="rId6"/>
              </p:blipFill>
              <p:spPr>
                <a:xfrm>
                  <a:off x="1692849" y="2144516"/>
                  <a:ext cx="360" cy="360"/>
                </a:xfrm>
                <a:prstGeom prst="rect"/>
              </p:spPr>
            </p:pic>
          </mc:Fallback>
        </mc:AlternateContent>
        <mc:AlternateContent xmlns:mc="http://schemas.openxmlformats.org/markup-compatibility/2006" xmlns:p14="http://schemas.microsoft.com/office/powerpoint/2010/main">
          <mc:Choice Requires="p14">
            <p:contentPart r:id="rId22" p14:bwMode="auto">
              <p14:nvContentPartPr>
                <p14:cNvPr id="82" name="Ink 81"/>
                <p14:cNvContentPartPr/>
                <p14:nvPr/>
              </p14:nvContentPartPr>
              <p14:xfrm>
                <a:off x="1659369" y="2110676"/>
                <a:ext cx="360" cy="360"/>
              </p14:xfrm>
            </p:contentPart>
          </mc:Choice>
          <mc:Fallback xmlns="">
            <p:pic>
              <p:nvPicPr>
                <p:cNvPr id="82" name="Ink 81"/>
              </p:nvPicPr>
              <p:blipFill>
                <a:blip r:embed="rId6"/>
              </p:blipFill>
              <p:spPr>
                <a:xfrm>
                  <a:off x="1659369" y="2110676"/>
                  <a:ext cx="360" cy="360"/>
                </a:xfrm>
                <a:prstGeom prst="rect"/>
              </p:spPr>
            </p:pic>
          </mc:Fallback>
        </mc:AlternateContent>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barn(inVertical)">
                                      <p:cBhvr>
                                        <p:cTn id="15" dur="500"/>
                                        <p:tgtEl>
                                          <p:spTgt spid="7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3"/>
                                        </p:tgtEl>
                                        <p:attrNameLst>
                                          <p:attrName>style.visibility</p:attrName>
                                        </p:attrNameLst>
                                      </p:cBhvr>
                                      <p:to>
                                        <p:strVal val="visible"/>
                                      </p:to>
                                    </p:set>
                                    <p:animEffect transition="in" filter="barn(inVertical)">
                                      <p:cBhvr>
                                        <p:cTn id="20" dur="500"/>
                                        <p:tgtEl>
                                          <p:spTgt spid="83"/>
                                        </p:tgtEl>
                                      </p:cBhvr>
                                    </p:animEffect>
                                  </p:childTnLst>
                                </p:cTn>
                              </p:par>
                              <p:par>
                                <p:cTn id="21" presetID="16" presetClass="entr" presetSubtype="2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par>
                                <p:cTn id="24" presetID="16" presetClass="entr" presetSubtype="21" fill="hold" nodeType="with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barn(inVertical)">
                                      <p:cBhvr>
                                        <p:cTn id="26" dur="500"/>
                                        <p:tgtEl>
                                          <p:spTgt spid="69"/>
                                        </p:tgtEl>
                                      </p:cBhvr>
                                    </p:animEffect>
                                  </p:childTnLst>
                                </p:cTn>
                              </p:par>
                              <p:par>
                                <p:cTn id="27" presetID="16" presetClass="entr" presetSubtype="21"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barn(inVertical)">
                                      <p:cBhvr>
                                        <p:cTn id="29" dur="500"/>
                                        <p:tgtEl>
                                          <p:spTgt spid="6"/>
                                        </p:tgtEl>
                                      </p:cBhvr>
                                    </p:animEffect>
                                  </p:childTnLst>
                                </p:cTn>
                              </p:par>
                              <p:par>
                                <p:cTn id="30" presetID="16" presetClass="entr" presetSubtype="21" fill="hold"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par>
                                <p:cTn id="33" presetID="16" presetClass="entr" presetSubtype="21"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arn(inVertical)">
                                      <p:cBhvr>
                                        <p:cTn id="35" dur="500"/>
                                        <p:tgtEl>
                                          <p:spTgt spid="8"/>
                                        </p:tgtEl>
                                      </p:cBhvr>
                                    </p:animEffect>
                                  </p:childTnLst>
                                </p:cTn>
                              </p:par>
                              <p:par>
                                <p:cTn id="36" presetID="16" presetClass="entr" presetSubtype="21" fill="hold"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barn(inVertical)">
                                      <p:cBhvr>
                                        <p:cTn id="38" dur="500"/>
                                        <p:tgtEl>
                                          <p:spTgt spid="9"/>
                                        </p:tgtEl>
                                      </p:cBhvr>
                                    </p:animEffect>
                                  </p:childTnLst>
                                </p:cTn>
                              </p:par>
                              <p:par>
                                <p:cTn id="39" presetID="16" presetClass="entr" presetSubtype="21"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arn(inVertical)">
                                      <p:cBhvr>
                                        <p:cTn id="41" dur="500"/>
                                        <p:tgtEl>
                                          <p:spTgt spid="10"/>
                                        </p:tgtEl>
                                      </p:cBhvr>
                                    </p:animEffect>
                                  </p:childTnLst>
                                </p:cTn>
                              </p:par>
                              <p:par>
                                <p:cTn id="42" presetID="16" presetClass="entr" presetSubtype="21" fill="hold" nodeType="withEffect">
                                  <p:stCondLst>
                                    <p:cond delay="0"/>
                                  </p:stCondLst>
                                  <p:childTnLst>
                                    <p:set>
                                      <p:cBhvr>
                                        <p:cTn id="43" dur="1" fill="hold">
                                          <p:stCondLst>
                                            <p:cond delay="0"/>
                                          </p:stCondLst>
                                        </p:cTn>
                                        <p:tgtEl>
                                          <p:spTgt spid="71"/>
                                        </p:tgtEl>
                                        <p:attrNameLst>
                                          <p:attrName>style.visibility</p:attrName>
                                        </p:attrNameLst>
                                      </p:cBhvr>
                                      <p:to>
                                        <p:strVal val="visible"/>
                                      </p:to>
                                    </p:set>
                                    <p:animEffect transition="in" filter="barn(inVertical)">
                                      <p:cBhvr>
                                        <p:cTn id="44" dur="500"/>
                                        <p:tgtEl>
                                          <p:spTgt spid="71"/>
                                        </p:tgtEl>
                                      </p:cBhvr>
                                    </p:animEffect>
                                  </p:childTnLst>
                                </p:cTn>
                              </p:par>
                              <p:par>
                                <p:cTn id="45" presetID="16" presetClass="entr" presetSubtype="21" fill="hold" nodeType="with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barn(inVertical)">
                                      <p:cBhvr>
                                        <p:cTn id="47" dur="500"/>
                                        <p:tgtEl>
                                          <p:spTgt spid="72"/>
                                        </p:tgtEl>
                                      </p:cBhvr>
                                    </p:animEffect>
                                  </p:childTnLst>
                                </p:cTn>
                              </p:par>
                              <p:par>
                                <p:cTn id="48" presetID="16" presetClass="entr" presetSubtype="21" fill="hold" nodeType="withEffect">
                                  <p:stCondLst>
                                    <p:cond delay="0"/>
                                  </p:stCondLst>
                                  <p:childTnLst>
                                    <p:set>
                                      <p:cBhvr>
                                        <p:cTn id="49" dur="1" fill="hold">
                                          <p:stCondLst>
                                            <p:cond delay="0"/>
                                          </p:stCondLst>
                                        </p:cTn>
                                        <p:tgtEl>
                                          <p:spTgt spid="73"/>
                                        </p:tgtEl>
                                        <p:attrNameLst>
                                          <p:attrName>style.visibility</p:attrName>
                                        </p:attrNameLst>
                                      </p:cBhvr>
                                      <p:to>
                                        <p:strVal val="visible"/>
                                      </p:to>
                                    </p:set>
                                    <p:animEffect transition="in" filter="barn(inVertical)">
                                      <p:cBhvr>
                                        <p:cTn id="50"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128889" y="2330127"/>
            <a:ext cx="2091399" cy="1957509"/>
          </a:xfrm>
          <a:prstGeom prst="rect">
            <a:avLst/>
          </a:prstGeom>
        </p:spPr>
      </p:pic>
      <p:sp>
        <p:nvSpPr>
          <p:cNvPr id="2" name="TextBox 1"/>
          <p:cNvSpPr txBox="1"/>
          <p:nvPr/>
        </p:nvSpPr>
        <p:spPr>
          <a:xfrm>
            <a:off x="3689746" y="1353209"/>
            <a:ext cx="5260272" cy="2957605"/>
          </a:xfrm>
          <a:prstGeom prst="rect">
            <a:avLst/>
          </a:prstGeom>
          <a:noFill/>
        </p:spPr>
        <p:txBody>
          <a:bodyPr wrap="square">
            <a:spAutoFit/>
          </a:bodyPr>
          <a:lstStyle/>
          <a:p>
            <a:pPr lvl="0" algn="just">
              <a:lnSpc>
                <a:spcPct val="134000"/>
              </a:lnSpc>
              <a:spcAft>
                <a:spcPts val="300"/>
              </a:spcAft>
              <a:buSzPts val="1300"/>
              <a:tabLst>
                <a:tab pos="357505"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Tiếp tục nhỏ từ từ dung dịch HC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l</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 vào ống nghiệm đến khi không nhìn thấy chất rắn trong ống nghiệm thì dừng lại.</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34000"/>
              </a:lnSpc>
              <a:spcBef>
                <a:spcPts val="0"/>
              </a:spcBef>
              <a:spcAft>
                <a:spcPts val="300"/>
              </a:spcAft>
              <a:buClr>
                <a:srgbClr val="000000"/>
              </a:buClr>
              <a:buSzPts val="1300"/>
              <a:tabLst>
                <a:tab pos="357505" algn="l"/>
              </a:tabLst>
            </a:pPr>
            <a:endParaRPr lang="vi-VN"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ardrop 6"/>
          <p:cNvSpPr/>
          <p:nvPr/>
        </p:nvSpPr>
        <p:spPr>
          <a:xfrm rot="18096284">
            <a:off x="1614816" y="2420183"/>
            <a:ext cx="124605" cy="148782"/>
          </a:xfrm>
          <a:prstGeom prst="teardrop">
            <a:avLst/>
          </a:prstGeom>
          <a:solidFill>
            <a:schemeClr val="tx2"/>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ardrop 7"/>
          <p:cNvSpPr/>
          <p:nvPr/>
        </p:nvSpPr>
        <p:spPr>
          <a:xfrm rot="18096284">
            <a:off x="1632053" y="2806719"/>
            <a:ext cx="124605" cy="148782"/>
          </a:xfrm>
          <a:prstGeom prst="teardrop">
            <a:avLst/>
          </a:prstGeom>
          <a:solidFill>
            <a:schemeClr val="tx2"/>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a:stretch>
            <a:fillRect/>
          </a:stretch>
        </p:blipFill>
        <p:spPr>
          <a:xfrm rot="1612907">
            <a:off x="1727101" y="1121027"/>
            <a:ext cx="1459827" cy="1459827"/>
          </a:xfrm>
          <a:prstGeom prst="rect">
            <a:avLst/>
          </a:prstGeom>
        </p:spPr>
      </p:pic>
      <p:sp>
        <p:nvSpPr>
          <p:cNvPr id="10" name="Teardrop 9"/>
          <p:cNvSpPr/>
          <p:nvPr/>
        </p:nvSpPr>
        <p:spPr>
          <a:xfrm rot="18096284">
            <a:off x="1678381" y="3259873"/>
            <a:ext cx="124605" cy="148782"/>
          </a:xfrm>
          <a:prstGeom prst="teardrop">
            <a:avLst/>
          </a:prstGeom>
          <a:solidFill>
            <a:schemeClr val="tx2"/>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r:id="rId3" p14:bwMode="auto">
            <p14:nvContentPartPr>
              <p14:cNvPr id="3" name="Ink 2"/>
              <p14:cNvContentPartPr/>
              <p14:nvPr/>
            </p14:nvContentPartPr>
            <p14:xfrm>
              <a:off x="1692849" y="3916796"/>
              <a:ext cx="360" cy="360"/>
            </p14:xfrm>
          </p:contentPart>
        </mc:Choice>
        <mc:Fallback xmlns="">
          <p:pic>
            <p:nvPicPr>
              <p:cNvPr id="3" name="Ink 2"/>
            </p:nvPicPr>
            <p:blipFill>
              <a:blip r:embed="rId4"/>
            </p:blipFill>
            <p:spPr>
              <a:xfrm>
                <a:off x="1692849" y="3916796"/>
                <a:ext cx="360" cy="360"/>
              </a:xfrm>
              <a:prstGeom prst="rect"/>
            </p:spPr>
          </p:pic>
        </mc:Fallback>
      </mc:AlternateContent>
      <mc:AlternateContent xmlns:mc="http://schemas.openxmlformats.org/markup-compatibility/2006" xmlns:p14="http://schemas.microsoft.com/office/powerpoint/2010/main">
        <mc:Choice Requires="p14">
          <p:contentPart r:id="rId5" p14:bwMode="auto">
            <p14:nvContentPartPr>
              <p14:cNvPr id="4" name="Ink 3"/>
              <p14:cNvContentPartPr/>
              <p14:nvPr/>
            </p14:nvContentPartPr>
            <p14:xfrm>
              <a:off x="1760889" y="3973676"/>
              <a:ext cx="360" cy="360"/>
            </p14:xfrm>
          </p:contentPart>
        </mc:Choice>
        <mc:Fallback xmlns="">
          <p:pic>
            <p:nvPicPr>
              <p:cNvPr id="4" name="Ink 3"/>
            </p:nvPicPr>
            <p:blipFill>
              <a:blip r:embed="rId4"/>
            </p:blipFill>
            <p:spPr>
              <a:xfrm>
                <a:off x="1760889" y="3973676"/>
                <a:ext cx="360" cy="360"/>
              </a:xfrm>
              <a:prstGeom prst="rect"/>
            </p:spPr>
          </p:pic>
        </mc:Fallback>
      </mc:AlternateContent>
      <mc:AlternateContent xmlns:mc="http://schemas.openxmlformats.org/markup-compatibility/2006" xmlns:p14="http://schemas.microsoft.com/office/powerpoint/2010/main">
        <mc:Choice Requires="p14">
          <p:contentPart r:id="rId6" p14:bwMode="auto">
            <p14:nvContentPartPr>
              <p14:cNvPr id="5" name="Ink 4"/>
              <p14:cNvContentPartPr/>
              <p14:nvPr/>
            </p14:nvContentPartPr>
            <p14:xfrm>
              <a:off x="1682049" y="4018316"/>
              <a:ext cx="360" cy="360"/>
            </p14:xfrm>
          </p:contentPart>
        </mc:Choice>
        <mc:Fallback xmlns="">
          <p:pic>
            <p:nvPicPr>
              <p:cNvPr id="5" name="Ink 4"/>
            </p:nvPicPr>
            <p:blipFill>
              <a:blip r:embed="rId4"/>
            </p:blipFill>
            <p:spPr>
              <a:xfrm>
                <a:off x="1682049" y="4018316"/>
                <a:ext cx="360" cy="360"/>
              </a:xfrm>
              <a:prstGeom prst="rect"/>
            </p:spPr>
          </p:pic>
        </mc:Fallback>
      </mc:AlternateContent>
      <mc:AlternateContent xmlns:mc="http://schemas.openxmlformats.org/markup-compatibility/2006" xmlns:p14="http://schemas.microsoft.com/office/powerpoint/2010/main">
        <mc:Choice Requires="p14">
          <p:contentPart r:id="rId7" p14:bwMode="auto">
            <p14:nvContentPartPr>
              <p14:cNvPr id="6" name="Ink 5"/>
              <p14:cNvContentPartPr/>
              <p14:nvPr/>
            </p14:nvContentPartPr>
            <p14:xfrm>
              <a:off x="1602489" y="3848756"/>
              <a:ext cx="360" cy="360"/>
            </p14:xfrm>
          </p:contentPart>
        </mc:Choice>
        <mc:Fallback xmlns="">
          <p:pic>
            <p:nvPicPr>
              <p:cNvPr id="6" name="Ink 5"/>
            </p:nvPicPr>
            <p:blipFill>
              <a:blip r:embed="rId4"/>
            </p:blipFill>
            <p:spPr>
              <a:xfrm>
                <a:off x="1602489" y="3848756"/>
                <a:ext cx="360" cy="360"/>
              </a:xfrm>
              <a:prstGeom prst="rect"/>
            </p:spPr>
          </p:pic>
        </mc:Fallback>
      </mc:AlternateContent>
      <mc:AlternateContent xmlns:mc="http://schemas.openxmlformats.org/markup-compatibility/2006" xmlns:p14="http://schemas.microsoft.com/office/powerpoint/2010/main">
        <mc:Choice Requires="p14">
          <p:contentPart r:id="rId8" p14:bwMode="auto">
            <p14:nvContentPartPr>
              <p14:cNvPr id="12" name="Ink 11"/>
              <p14:cNvContentPartPr/>
              <p14:nvPr/>
            </p14:nvContentPartPr>
            <p14:xfrm>
              <a:off x="1772049" y="3882956"/>
              <a:ext cx="360" cy="360"/>
            </p14:xfrm>
          </p:contentPart>
        </mc:Choice>
        <mc:Fallback xmlns="">
          <p:pic>
            <p:nvPicPr>
              <p:cNvPr id="12" name="Ink 11"/>
            </p:nvPicPr>
            <p:blipFill>
              <a:blip r:embed="rId4"/>
            </p:blipFill>
            <p:spPr>
              <a:xfrm>
                <a:off x="1772049" y="3882956"/>
                <a:ext cx="360" cy="360"/>
              </a:xfrm>
              <a:prstGeom prst="rect"/>
            </p:spPr>
          </p:pic>
        </mc:Fallback>
      </mc:AlternateContent>
      <mc:AlternateContent xmlns:mc="http://schemas.openxmlformats.org/markup-compatibility/2006" xmlns:p14="http://schemas.microsoft.com/office/powerpoint/2010/main">
        <mc:Choice Requires="p14">
          <p:contentPart r:id="rId9" p14:bwMode="auto">
            <p14:nvContentPartPr>
              <p14:cNvPr id="13" name="Ink 12"/>
              <p14:cNvContentPartPr/>
              <p14:nvPr/>
            </p14:nvContentPartPr>
            <p14:xfrm>
              <a:off x="1647849" y="3939476"/>
              <a:ext cx="360" cy="360"/>
            </p14:xfrm>
          </p:contentPart>
        </mc:Choice>
        <mc:Fallback xmlns="">
          <p:pic>
            <p:nvPicPr>
              <p:cNvPr id="13" name="Ink 12"/>
            </p:nvPicPr>
            <p:blipFill>
              <a:blip r:embed="rId4"/>
            </p:blipFill>
            <p:spPr>
              <a:xfrm>
                <a:off x="1647849" y="3939476"/>
                <a:ext cx="360" cy="360"/>
              </a:xfrm>
              <a:prstGeom prst="rect"/>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arn(inVertical)">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1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5164665" y="702185"/>
            <a:ext cx="2940757" cy="584775"/>
          </a:xfrm>
          <a:prstGeom prst="rect">
            <a:avLst/>
          </a:prstGeom>
        </p:spPr>
        <p:txBody>
          <a:bodyPr wrap="square">
            <a:spAutoFit/>
          </a:bodyPr>
          <a:lstStyle/>
          <a:p>
            <a:pPr algn="just" eaLnBrk="1" hangingPunct="1">
              <a:spcBef>
                <a:spcPct val="50000"/>
              </a:spcBef>
            </a:pPr>
            <a:r>
              <a:rPr lang="en-US" altLang="en-US" sz="3200" b="1" dirty="0" err="1">
                <a:solidFill>
                  <a:srgbClr val="FF0000"/>
                </a:solidFill>
                <a:latin typeface="Times New Roman" panose="02020603050405020304" pitchFamily="18" charset="0"/>
                <a:cs typeface="Times New Roman" panose="02020603050405020304" pitchFamily="18" charset="0"/>
              </a:rPr>
              <a:t>Trả</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lời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câu</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hỏi</a:t>
            </a:r>
            <a:r>
              <a:rPr lang="vi-VN" altLang="en-US" sz="3200" b="1" dirty="0">
                <a:solidFill>
                  <a:srgbClr val="FF0000"/>
                </a:solidFill>
                <a:latin typeface="Times New Roman" panose="02020603050405020304" pitchFamily="18" charset="0"/>
                <a:cs typeface="Times New Roman" panose="02020603050405020304" pitchFamily="18" charset="0"/>
              </a:rPr>
              <a:t>:</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2" name="Rectangle 1"/>
          <p:cNvSpPr/>
          <p:nvPr/>
        </p:nvSpPr>
        <p:spPr>
          <a:xfrm>
            <a:off x="1151467" y="1541269"/>
            <a:ext cx="7540978" cy="1600438"/>
          </a:xfrm>
          <a:prstGeom prst="rect">
            <a:avLst/>
          </a:prstGeom>
          <a:ln w="57150"/>
        </p:spPr>
        <p:style>
          <a:lnRef idx="2">
            <a:schemeClr val="accent1"/>
          </a:lnRef>
          <a:fillRef idx="1">
            <a:schemeClr val="lt1"/>
          </a:fillRef>
          <a:effectRef idx="0">
            <a:schemeClr val="accent1"/>
          </a:effectRef>
          <a:fontRef idx="minor">
            <a:schemeClr val="dk1"/>
          </a:fontRef>
        </p:style>
        <p:txBody>
          <a:bodyPr wrap="square">
            <a:spAutoFit/>
          </a:bodyPr>
          <a:lstStyle/>
          <a:p>
            <a:pPr algn="just" eaLnBrk="1" hangingPunct="1">
              <a:spcBef>
                <a:spcPct val="50000"/>
              </a:spcBef>
            </a:pPr>
            <a:r>
              <a:rPr lang="vi-VN" altLang="en-US" sz="2800" dirty="0">
                <a:solidFill>
                  <a:srgbClr val="000000"/>
                </a:solidFill>
                <a:latin typeface="Times New Roman" panose="02020603050405020304" pitchFamily="18" charset="0"/>
                <a:cs typeface="Times New Roman" panose="02020603050405020304" pitchFamily="18" charset="0"/>
              </a:rPr>
              <a:t>•</a:t>
            </a:r>
            <a:r>
              <a:rPr lang="en-US" altLang="en-US" sz="2800" dirty="0">
                <a:solidFill>
                  <a:srgbClr val="000000"/>
                </a:solidFill>
                <a:latin typeface="Times New Roman" panose="02020603050405020304" pitchFamily="18" charset="0"/>
                <a:cs typeface="Times New Roman" panose="02020603050405020304" pitchFamily="18" charset="0"/>
              </a:rPr>
              <a:t> </a:t>
            </a:r>
            <a:r>
              <a:rPr lang="vi-VN" altLang="en-US" sz="2800" dirty="0">
                <a:solidFill>
                  <a:srgbClr val="000000"/>
                </a:solidFill>
                <a:latin typeface="Times New Roman" panose="02020603050405020304" pitchFamily="18" charset="0"/>
                <a:cs typeface="Times New Roman" panose="02020603050405020304" pitchFamily="18" charset="0"/>
              </a:rPr>
              <a:t>Mô t</a:t>
            </a:r>
            <a:r>
              <a:rPr lang="en-US" altLang="en-US" sz="2800" dirty="0">
                <a:solidFill>
                  <a:srgbClr val="000000"/>
                </a:solidFill>
                <a:latin typeface="Times New Roman" panose="02020603050405020304" pitchFamily="18" charset="0"/>
                <a:cs typeface="Times New Roman" panose="02020603050405020304" pitchFamily="18" charset="0"/>
              </a:rPr>
              <a:t>ả</a:t>
            </a:r>
            <a:r>
              <a:rPr lang="vi-VN" altLang="en-US" sz="2800" dirty="0">
                <a:solidFill>
                  <a:srgbClr val="000000"/>
                </a:solidFill>
                <a:latin typeface="Times New Roman" panose="02020603050405020304" pitchFamily="18" charset="0"/>
                <a:cs typeface="Times New Roman" panose="02020603050405020304" pitchFamily="18" charset="0"/>
              </a:rPr>
              <a:t> các hiện tượng x</a:t>
            </a:r>
            <a:r>
              <a:rPr lang="en-US" altLang="en-US" sz="2800" dirty="0">
                <a:solidFill>
                  <a:srgbClr val="000000"/>
                </a:solidFill>
                <a:latin typeface="Times New Roman" panose="02020603050405020304" pitchFamily="18" charset="0"/>
                <a:cs typeface="Times New Roman" panose="02020603050405020304" pitchFamily="18" charset="0"/>
              </a:rPr>
              <a:t>ả</a:t>
            </a:r>
            <a:r>
              <a:rPr lang="vi-VN" altLang="en-US" sz="2800" dirty="0">
                <a:solidFill>
                  <a:srgbClr val="000000"/>
                </a:solidFill>
                <a:latin typeface="Times New Roman" panose="02020603050405020304" pitchFamily="18" charset="0"/>
                <a:cs typeface="Times New Roman" panose="02020603050405020304" pitchFamily="18" charset="0"/>
              </a:rPr>
              <a:t>y ra.</a:t>
            </a:r>
            <a:endParaRPr lang="vi-VN" altLang="en-US" sz="2800" dirty="0">
              <a:solidFill>
                <a:srgbClr val="000000"/>
              </a:solidFill>
              <a:latin typeface="Times New Roman" panose="02020603050405020304" pitchFamily="18" charset="0"/>
              <a:cs typeface="Times New Roman" panose="02020603050405020304" pitchFamily="18" charset="0"/>
            </a:endParaRPr>
          </a:p>
          <a:p>
            <a:pPr algn="just" eaLnBrk="1" hangingPunct="1">
              <a:spcBef>
                <a:spcPct val="50000"/>
              </a:spcBef>
            </a:pPr>
            <a:r>
              <a:rPr lang="vi-VN" altLang="en-US" sz="2800" dirty="0">
                <a:solidFill>
                  <a:srgbClr val="000000"/>
                </a:solidFill>
                <a:latin typeface="Times New Roman" panose="02020603050405020304" pitchFamily="18" charset="0"/>
                <a:cs typeface="Times New Roman" panose="02020603050405020304" pitchFamily="18" charset="0"/>
              </a:rPr>
              <a:t>•</a:t>
            </a:r>
            <a:r>
              <a:rPr lang="en-US" altLang="en-US" sz="2800" dirty="0">
                <a:solidFill>
                  <a:srgbClr val="000000"/>
                </a:solidFill>
                <a:latin typeface="Times New Roman" panose="02020603050405020304" pitchFamily="18" charset="0"/>
                <a:cs typeface="Times New Roman" panose="02020603050405020304" pitchFamily="18" charset="0"/>
              </a:rPr>
              <a:t> </a:t>
            </a:r>
            <a:r>
              <a:rPr lang="vi-VN" altLang="en-US" sz="2800" dirty="0">
                <a:solidFill>
                  <a:srgbClr val="000000"/>
                </a:solidFill>
                <a:latin typeface="Times New Roman" panose="02020603050405020304" pitchFamily="18" charset="0"/>
                <a:cs typeface="Times New Roman" panose="02020603050405020304" pitchFamily="18" charset="0"/>
              </a:rPr>
              <a:t>Giải thích các hiện tượng di</a:t>
            </a:r>
            <a:r>
              <a:rPr lang="en-US" altLang="en-US" sz="2800" dirty="0">
                <a:solidFill>
                  <a:srgbClr val="000000"/>
                </a:solidFill>
                <a:latin typeface="Times New Roman" panose="02020603050405020304" pitchFamily="18" charset="0"/>
                <a:cs typeface="Times New Roman" panose="02020603050405020304" pitchFamily="18" charset="0"/>
              </a:rPr>
              <a:t>ễ</a:t>
            </a:r>
            <a:r>
              <a:rPr lang="vi-VN" altLang="en-US" sz="2800" dirty="0">
                <a:solidFill>
                  <a:srgbClr val="000000"/>
                </a:solidFill>
                <a:latin typeface="Times New Roman" panose="02020603050405020304" pitchFamily="18" charset="0"/>
                <a:cs typeface="Times New Roman" panose="02020603050405020304" pitchFamily="18" charset="0"/>
              </a:rPr>
              <a:t>n ra trong quá trình thí nghiệm. </a:t>
            </a:r>
            <a:endParaRPr lang="vi-VN" altLang="en-US" sz="2800" dirty="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636335" y="372140"/>
            <a:ext cx="1339702" cy="523220"/>
          </a:xfrm>
          <a:prstGeom prst="rect">
            <a:avLst/>
          </a:prstGeom>
          <a:noFill/>
        </p:spPr>
        <p:txBody>
          <a:bodyPr wrap="square" rtlCol="0">
            <a:spAutoFit/>
          </a:bodyPr>
          <a:lstStyle/>
          <a:p>
            <a:r>
              <a:rPr lang="en-US" sz="2800" i="1" dirty="0" err="1">
                <a:solidFill>
                  <a:srgbClr val="FF0000"/>
                </a:solidFill>
                <a:latin typeface="Times New Roman" panose="02020603050405020304" pitchFamily="18" charset="0"/>
                <a:cs typeface="Times New Roman" panose="02020603050405020304" pitchFamily="18" charset="0"/>
              </a:rPr>
              <a:t>Lời</a:t>
            </a:r>
            <a:r>
              <a:rPr lang="en-US" sz="2800" i="1" dirty="0">
                <a:solidFill>
                  <a:srgbClr val="FF0000"/>
                </a:solidFill>
                <a:latin typeface="Times New Roman" panose="02020603050405020304" pitchFamily="18" charset="0"/>
                <a:cs typeface="Times New Roman" panose="02020603050405020304" pitchFamily="18" charset="0"/>
              </a:rPr>
              <a:t> </a:t>
            </a:r>
            <a:r>
              <a:rPr lang="en-US" sz="2800" i="1" dirty="0" err="1">
                <a:solidFill>
                  <a:srgbClr val="FF0000"/>
                </a:solidFill>
                <a:latin typeface="Times New Roman" panose="02020603050405020304" pitchFamily="18" charset="0"/>
                <a:cs typeface="Times New Roman" panose="02020603050405020304" pitchFamily="18" charset="0"/>
              </a:rPr>
              <a:t>giải</a:t>
            </a:r>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946298" y="1488574"/>
            <a:ext cx="7612912" cy="1938992"/>
          </a:xfrm>
          <a:prstGeom prst="rect">
            <a:avLst/>
          </a:prstGeom>
          <a:noFill/>
        </p:spPr>
        <p:txBody>
          <a:bodyPr wrap="square">
            <a:spAutoFit/>
          </a:bodyPr>
          <a:lstStyle/>
          <a:p>
            <a:pPr algn="just"/>
            <a:r>
              <a:rPr lang="vi-VN" sz="2400" b="0" i="0" dirty="0">
                <a:solidFill>
                  <a:srgbClr val="000000"/>
                </a:solidFill>
                <a:effectLst/>
                <a:latin typeface="Times New Roman" panose="02020603050405020304" pitchFamily="18" charset="0"/>
                <a:cs typeface="Times New Roman" panose="02020603050405020304" pitchFamily="18" charset="0"/>
              </a:rPr>
              <a:t>- Hiện tượng: Mg(OH)</a:t>
            </a:r>
            <a:r>
              <a:rPr lang="vi-VN" sz="2400" b="0" i="0" baseline="-25000" dirty="0">
                <a:solidFill>
                  <a:srgbClr val="000000"/>
                </a:solidFill>
                <a:effectLst/>
                <a:latin typeface="Times New Roman" panose="02020603050405020304" pitchFamily="18" charset="0"/>
                <a:cs typeface="Times New Roman" panose="02020603050405020304" pitchFamily="18" charset="0"/>
              </a:rPr>
              <a:t>2</a:t>
            </a:r>
            <a:r>
              <a:rPr lang="vi-VN" sz="2400" b="0" i="0" dirty="0">
                <a:solidFill>
                  <a:srgbClr val="000000"/>
                </a:solidFill>
                <a:effectLst/>
                <a:latin typeface="Times New Roman" panose="02020603050405020304" pitchFamily="18" charset="0"/>
                <a:cs typeface="Times New Roman" panose="02020603050405020304" pitchFamily="18" charset="0"/>
              </a:rPr>
              <a:t> không tan trong nước nhưng tan trong dung dịch HCl.</a:t>
            </a:r>
            <a:endParaRPr lang="vi-VN" sz="2400" b="0" i="0" dirty="0">
              <a:solidFill>
                <a:srgbClr val="000000"/>
              </a:solidFill>
              <a:effectLst/>
              <a:latin typeface="Times New Roman" panose="02020603050405020304" pitchFamily="18" charset="0"/>
              <a:cs typeface="Times New Roman" panose="02020603050405020304" pitchFamily="18" charset="0"/>
            </a:endParaRPr>
          </a:p>
          <a:p>
            <a:pPr algn="just"/>
            <a:r>
              <a:rPr lang="vi-VN" sz="2400" b="0" i="0" dirty="0">
                <a:solidFill>
                  <a:srgbClr val="000000"/>
                </a:solidFill>
                <a:effectLst/>
                <a:latin typeface="Times New Roman" panose="02020603050405020304" pitchFamily="18" charset="0"/>
                <a:cs typeface="Times New Roman" panose="02020603050405020304" pitchFamily="18" charset="0"/>
              </a:rPr>
              <a:t>- Giải thích: Mg(OH)</a:t>
            </a:r>
            <a:r>
              <a:rPr lang="vi-VN" sz="2400" b="0" i="0" baseline="-25000" dirty="0">
                <a:solidFill>
                  <a:srgbClr val="000000"/>
                </a:solidFill>
                <a:effectLst/>
                <a:latin typeface="Times New Roman" panose="02020603050405020304" pitchFamily="18" charset="0"/>
                <a:cs typeface="Times New Roman" panose="02020603050405020304" pitchFamily="18" charset="0"/>
              </a:rPr>
              <a:t>2</a:t>
            </a:r>
            <a:r>
              <a:rPr lang="vi-VN" sz="2400" b="0" i="0" dirty="0">
                <a:solidFill>
                  <a:srgbClr val="000000"/>
                </a:solidFill>
                <a:effectLst/>
                <a:latin typeface="Times New Roman" panose="02020603050405020304" pitchFamily="18" charset="0"/>
                <a:cs typeface="Times New Roman" panose="02020603050405020304" pitchFamily="18" charset="0"/>
              </a:rPr>
              <a:t> tác dụng với HCl để tạo thành muối tan theo phương trình hoá học:</a:t>
            </a:r>
            <a:endParaRPr lang="vi-VN" sz="2400" b="0" i="0" dirty="0">
              <a:solidFill>
                <a:srgbClr val="000000"/>
              </a:solidFill>
              <a:effectLst/>
              <a:latin typeface="Times New Roman" panose="02020603050405020304" pitchFamily="18" charset="0"/>
              <a:cs typeface="Times New Roman" panose="02020603050405020304" pitchFamily="18" charset="0"/>
            </a:endParaRPr>
          </a:p>
          <a:p>
            <a:pPr algn="just"/>
            <a:r>
              <a:rPr lang="vi-VN" sz="2400" b="0" i="0" dirty="0">
                <a:solidFill>
                  <a:srgbClr val="000000"/>
                </a:solidFill>
                <a:effectLst/>
                <a:latin typeface="Times New Roman" panose="02020603050405020304" pitchFamily="18" charset="0"/>
                <a:cs typeface="Times New Roman" panose="02020603050405020304" pitchFamily="18" charset="0"/>
              </a:rPr>
              <a:t>Mg(OH)</a:t>
            </a:r>
            <a:r>
              <a:rPr lang="vi-VN" sz="2400" b="0" i="0" baseline="-25000" dirty="0">
                <a:solidFill>
                  <a:srgbClr val="000000"/>
                </a:solidFill>
                <a:effectLst/>
                <a:latin typeface="Times New Roman" panose="02020603050405020304" pitchFamily="18" charset="0"/>
                <a:cs typeface="Times New Roman" panose="02020603050405020304" pitchFamily="18" charset="0"/>
              </a:rPr>
              <a:t>2</a:t>
            </a:r>
            <a:r>
              <a:rPr lang="vi-VN" sz="2400" b="0" i="0" dirty="0">
                <a:solidFill>
                  <a:srgbClr val="000000"/>
                </a:solidFill>
                <a:effectLst/>
                <a:latin typeface="Times New Roman" panose="02020603050405020304" pitchFamily="18" charset="0"/>
                <a:cs typeface="Times New Roman" panose="02020603050405020304" pitchFamily="18" charset="0"/>
              </a:rPr>
              <a:t> + 2HCl → MgCl</a:t>
            </a:r>
            <a:r>
              <a:rPr lang="vi-VN" sz="2400" b="0" i="0" baseline="-25000" dirty="0">
                <a:solidFill>
                  <a:srgbClr val="000000"/>
                </a:solidFill>
                <a:effectLst/>
                <a:latin typeface="Times New Roman" panose="02020603050405020304" pitchFamily="18" charset="0"/>
                <a:cs typeface="Times New Roman" panose="02020603050405020304" pitchFamily="18" charset="0"/>
              </a:rPr>
              <a:t>2</a:t>
            </a:r>
            <a:r>
              <a:rPr lang="vi-VN" sz="2400" b="0" i="0" dirty="0">
                <a:solidFill>
                  <a:srgbClr val="000000"/>
                </a:solidFill>
                <a:effectLst/>
                <a:latin typeface="Times New Roman" panose="02020603050405020304" pitchFamily="18" charset="0"/>
                <a:cs typeface="Times New Roman" panose="02020603050405020304" pitchFamily="18" charset="0"/>
              </a:rPr>
              <a:t> + 2H</a:t>
            </a:r>
            <a:r>
              <a:rPr lang="vi-VN" sz="2400" b="0" i="0" baseline="-25000" dirty="0">
                <a:solidFill>
                  <a:srgbClr val="000000"/>
                </a:solidFill>
                <a:effectLst/>
                <a:latin typeface="Times New Roman" panose="02020603050405020304" pitchFamily="18" charset="0"/>
                <a:cs typeface="Times New Roman" panose="02020603050405020304" pitchFamily="18" charset="0"/>
              </a:rPr>
              <a:t>2</a:t>
            </a:r>
            <a:r>
              <a:rPr lang="vi-VN" sz="2400" b="0" i="0" dirty="0">
                <a:solidFill>
                  <a:srgbClr val="000000"/>
                </a:solidFill>
                <a:effectLst/>
                <a:latin typeface="Times New Roman" panose="02020603050405020304" pitchFamily="18" charset="0"/>
                <a:cs typeface="Times New Roman" panose="02020603050405020304" pitchFamily="18" charset="0"/>
              </a:rPr>
              <a:t>O.</a:t>
            </a:r>
            <a:endParaRPr lang="vi-VN" sz="2400" b="0" i="0" dirty="0">
              <a:solidFill>
                <a:srgbClr val="000000"/>
              </a:solidFill>
              <a:effectLst/>
              <a:latin typeface="Times New Roman" panose="02020603050405020304" pitchFamily="18" charset="0"/>
              <a:cs typeface="Times New Roman" panose="02020603050405020304" pitchFamily="18"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54"/>
        <p:cNvGrpSpPr/>
        <p:nvPr/>
      </p:nvGrpSpPr>
      <p:grpSpPr>
        <a:xfrm>
          <a:off x="0" y="0"/>
          <a:ext cx="0" cy="0"/>
          <a:chOff x="0" y="0"/>
          <a:chExt cx="0" cy="0"/>
        </a:xfrm>
      </p:grpSpPr>
      <p:sp>
        <p:nvSpPr>
          <p:cNvPr id="2157" name="Google Shape;2157;p25"/>
          <p:cNvSpPr/>
          <p:nvPr/>
        </p:nvSpPr>
        <p:spPr>
          <a:xfrm flipH="1">
            <a:off x="5180849" y="515139"/>
            <a:ext cx="50872" cy="35442"/>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25"/>
          <p:cNvSpPr/>
          <p:nvPr/>
        </p:nvSpPr>
        <p:spPr>
          <a:xfrm flipH="1">
            <a:off x="5230767" y="513309"/>
            <a:ext cx="1869" cy="1870"/>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65" name="Google Shape;2165;p25"/>
          <p:cNvGrpSpPr/>
          <p:nvPr/>
        </p:nvGrpSpPr>
        <p:grpSpPr>
          <a:xfrm>
            <a:off x="-1079537" y="-275240"/>
            <a:ext cx="6399320" cy="5028990"/>
            <a:chOff x="-1079537" y="-275240"/>
            <a:chExt cx="6399320" cy="5028990"/>
          </a:xfrm>
        </p:grpSpPr>
        <p:sp>
          <p:nvSpPr>
            <p:cNvPr id="2166" name="Google Shape;2166;p25"/>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25"/>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25"/>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25"/>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25"/>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25"/>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25"/>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25"/>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25"/>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25"/>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25"/>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25"/>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25"/>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25"/>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25"/>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25"/>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25"/>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25"/>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25"/>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25"/>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25"/>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25"/>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25"/>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25"/>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25"/>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25"/>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25"/>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25"/>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25"/>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25"/>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25"/>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25"/>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25"/>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25"/>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25"/>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25"/>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25"/>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25"/>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25"/>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25"/>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25"/>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25"/>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25"/>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25"/>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25"/>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25"/>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25"/>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25"/>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25"/>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25"/>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25"/>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25"/>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18" name="Google Shape;2218;p25"/>
            <p:cNvGrpSpPr/>
            <p:nvPr/>
          </p:nvGrpSpPr>
          <p:grpSpPr>
            <a:xfrm>
              <a:off x="2560957" y="2874144"/>
              <a:ext cx="325081" cy="325102"/>
              <a:chOff x="2252932" y="2731382"/>
              <a:chExt cx="325081" cy="325102"/>
            </a:xfrm>
          </p:grpSpPr>
          <p:sp>
            <p:nvSpPr>
              <p:cNvPr id="2219" name="Google Shape;2219;p25"/>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25"/>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25"/>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25"/>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25"/>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25"/>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25"/>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25"/>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25"/>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25"/>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25"/>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25"/>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25"/>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25"/>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25"/>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25"/>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25"/>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36" name="Google Shape;2236;p25"/>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25"/>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25"/>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25"/>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25"/>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25"/>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25"/>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25"/>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25"/>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25"/>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25"/>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25"/>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25"/>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25"/>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25"/>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25"/>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25"/>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25"/>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25"/>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25"/>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25"/>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25"/>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25"/>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25"/>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25"/>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25"/>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25"/>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25"/>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25"/>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25"/>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25"/>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25"/>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25"/>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25"/>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25"/>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25"/>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25"/>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25"/>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25"/>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25"/>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25"/>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25"/>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25"/>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25"/>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25"/>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25"/>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25"/>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25"/>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25"/>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25"/>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25"/>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25"/>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25"/>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25"/>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25"/>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25"/>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25"/>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25"/>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25"/>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25"/>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25"/>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25"/>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25"/>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25"/>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25"/>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25"/>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25"/>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25"/>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25"/>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25"/>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25"/>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25"/>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25"/>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25"/>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25"/>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25"/>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25"/>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25"/>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25"/>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25"/>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25"/>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25"/>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25"/>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25"/>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25"/>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25"/>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25"/>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25"/>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25"/>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25"/>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25"/>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25"/>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25"/>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25"/>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25"/>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25"/>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25"/>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25"/>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25"/>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25"/>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25"/>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25"/>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25"/>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25"/>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25"/>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25"/>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25"/>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25"/>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25"/>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25"/>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25"/>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25"/>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25"/>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25"/>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25"/>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25"/>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25"/>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25"/>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25"/>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25"/>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25"/>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25"/>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25"/>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25"/>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25"/>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25"/>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25"/>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25"/>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25"/>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25"/>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25"/>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25"/>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25"/>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25"/>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25"/>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54" name="Google Shape;2454;p25"/>
            <p:cNvGrpSpPr/>
            <p:nvPr/>
          </p:nvGrpSpPr>
          <p:grpSpPr>
            <a:xfrm>
              <a:off x="2962001" y="2010494"/>
              <a:ext cx="273294" cy="323868"/>
              <a:chOff x="2962001" y="2010494"/>
              <a:chExt cx="273294" cy="323868"/>
            </a:xfrm>
          </p:grpSpPr>
          <p:sp>
            <p:nvSpPr>
              <p:cNvPr id="2455" name="Google Shape;2455;p25"/>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25"/>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25"/>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25"/>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25"/>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60" name="Google Shape;2460;p25"/>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25"/>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25"/>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25"/>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25"/>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25"/>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25"/>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67" name="Google Shape;2467;p25"/>
            <p:cNvGrpSpPr/>
            <p:nvPr/>
          </p:nvGrpSpPr>
          <p:grpSpPr>
            <a:xfrm>
              <a:off x="763207" y="-18504"/>
              <a:ext cx="3376234" cy="3419337"/>
              <a:chOff x="990957" y="-880429"/>
              <a:chExt cx="3376234" cy="3419337"/>
            </a:xfrm>
          </p:grpSpPr>
          <p:sp>
            <p:nvSpPr>
              <p:cNvPr id="2468" name="Google Shape;2468;p25"/>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25"/>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25"/>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25"/>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25"/>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25"/>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25"/>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25"/>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25"/>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77" name="Google Shape;2477;p25"/>
              <p:cNvGrpSpPr/>
              <p:nvPr/>
            </p:nvGrpSpPr>
            <p:grpSpPr>
              <a:xfrm>
                <a:off x="1570454" y="-97377"/>
                <a:ext cx="358499" cy="447941"/>
                <a:chOff x="4896454" y="199085"/>
                <a:chExt cx="358499" cy="447941"/>
              </a:xfrm>
            </p:grpSpPr>
            <p:sp>
              <p:nvSpPr>
                <p:cNvPr id="2478" name="Google Shape;2478;p25"/>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25"/>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25"/>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25"/>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25"/>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25"/>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25"/>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25"/>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25"/>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25"/>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25"/>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2489" name="Google Shape;2489;p25"/>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25"/>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25"/>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92" name="Google Shape;2492;p25"/>
            <p:cNvGrpSpPr/>
            <p:nvPr/>
          </p:nvGrpSpPr>
          <p:grpSpPr>
            <a:xfrm>
              <a:off x="2266618" y="2138670"/>
              <a:ext cx="338118" cy="385232"/>
              <a:chOff x="8822856" y="2734170"/>
              <a:chExt cx="338118" cy="385232"/>
            </a:xfrm>
          </p:grpSpPr>
          <p:sp>
            <p:nvSpPr>
              <p:cNvPr id="2493" name="Google Shape;2493;p25"/>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25"/>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25"/>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25"/>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25"/>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25"/>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25"/>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25"/>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01" name="Google Shape;2501;p25"/>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25"/>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03" name="Google Shape;2503;p25"/>
            <p:cNvGrpSpPr/>
            <p:nvPr/>
          </p:nvGrpSpPr>
          <p:grpSpPr>
            <a:xfrm>
              <a:off x="358051" y="2547968"/>
              <a:ext cx="1954862" cy="2205782"/>
              <a:chOff x="358051" y="2547968"/>
              <a:chExt cx="1954862" cy="2205782"/>
            </a:xfrm>
          </p:grpSpPr>
          <p:sp>
            <p:nvSpPr>
              <p:cNvPr id="2504" name="Google Shape;2504;p25"/>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25"/>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25"/>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25"/>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25"/>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25"/>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25"/>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25"/>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25"/>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25"/>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25"/>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25"/>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25"/>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25"/>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25"/>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25"/>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25"/>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25"/>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25"/>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25"/>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25"/>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25"/>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25"/>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25"/>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25"/>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25"/>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25"/>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25"/>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25"/>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25"/>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25"/>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25"/>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25"/>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25"/>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25"/>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25"/>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25"/>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25"/>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25"/>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25"/>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25"/>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25"/>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25"/>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25"/>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25"/>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25"/>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25"/>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25"/>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25"/>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25"/>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25"/>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25"/>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25"/>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25"/>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25"/>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25"/>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25"/>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25"/>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25"/>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25"/>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25"/>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25"/>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25"/>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25"/>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25"/>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25"/>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25"/>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25"/>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25"/>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25"/>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25"/>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25"/>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25"/>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25"/>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25"/>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25"/>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25"/>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25"/>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25"/>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25"/>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25"/>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25"/>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25"/>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25"/>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25"/>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25"/>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25"/>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25"/>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25"/>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25"/>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25"/>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25"/>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25"/>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25"/>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25"/>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25"/>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25"/>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25"/>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25"/>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25"/>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25"/>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25"/>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25"/>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25"/>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25"/>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25"/>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25"/>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25"/>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25"/>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25"/>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25"/>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25"/>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25"/>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25"/>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25"/>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25"/>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25"/>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25"/>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25"/>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25"/>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25"/>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25"/>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25"/>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25"/>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25"/>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25"/>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25"/>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25"/>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25"/>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25"/>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25"/>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25"/>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25"/>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25"/>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25"/>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25"/>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25"/>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25"/>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25"/>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25"/>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25"/>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25"/>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25"/>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25"/>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25"/>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25"/>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25"/>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25"/>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25"/>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25"/>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25"/>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25"/>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25"/>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25"/>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25"/>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25"/>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25"/>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25"/>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25"/>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25"/>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25"/>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25"/>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25"/>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25"/>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25"/>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25"/>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25"/>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25"/>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25"/>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25"/>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25"/>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25"/>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25"/>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6" name="Google Shape;1788;p24"/>
          <p:cNvSpPr txBox="1">
            <a:spLocks noGrp="1"/>
          </p:cNvSpPr>
          <p:nvPr>
            <p:ph type="subTitle" idx="1"/>
          </p:nvPr>
        </p:nvSpPr>
        <p:spPr>
          <a:xfrm>
            <a:off x="3535755" y="3737152"/>
            <a:ext cx="5460083"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vi-VN" sz="7200" b="1" dirty="0">
                <a:solidFill>
                  <a:srgbClr val="00B050"/>
                </a:solidFill>
                <a:effectLst/>
                <a:latin typeface="Times New Roman" panose="02020603050405020304" pitchFamily="18" charset="0"/>
                <a:ea typeface="Courier New" panose="02070309020205020404" pitchFamily="49" charset="0"/>
                <a:cs typeface="Times New Roman" panose="02020603050405020304" pitchFamily="18" charset="0"/>
              </a:rPr>
              <a:t>KHÁI NIỆM</a:t>
            </a:r>
            <a:r>
              <a:rPr lang="en-US" sz="7200" b="1" dirty="0">
                <a:solidFill>
                  <a:srgbClr val="00B050"/>
                </a:solidFill>
                <a:effectLst/>
                <a:latin typeface="Times New Roman" panose="02020603050405020304" pitchFamily="18" charset="0"/>
                <a:ea typeface="Courier New" panose="02070309020205020404" pitchFamily="49" charset="0"/>
                <a:cs typeface="Times New Roman" panose="02020603050405020304" pitchFamily="18" charset="0"/>
              </a:rPr>
              <a:t> BASE </a:t>
            </a:r>
            <a:endParaRPr lang="vi-VN" sz="7200" b="1" dirty="0">
              <a:solidFill>
                <a:srgbClr val="00B050"/>
              </a:solidFill>
              <a:latin typeface="Times New Roman" panose="02020603050405020304" pitchFamily="18" charset="0"/>
              <a:cs typeface="Times New Roman" panose="02020603050405020304" pitchFamily="18" charset="0"/>
            </a:endParaRPr>
          </a:p>
        </p:txBody>
      </p:sp>
      <p:sp>
        <p:nvSpPr>
          <p:cNvPr id="7" name="Google Shape;1795;p24"/>
          <p:cNvSpPr txBox="1"/>
          <p:nvPr/>
        </p:nvSpPr>
        <p:spPr>
          <a:xfrm>
            <a:off x="6409819" y="1742150"/>
            <a:ext cx="1116057"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rPr>
              <a:t>I.</a:t>
            </a:r>
            <a:endParaRPr lang="en-US" sz="11500" b="1" dirty="0">
              <a:solidFill>
                <a:srgbClr val="00B050"/>
              </a:solidFill>
              <a:latin typeface="Times New Roman" panose="02020603050405020304" pitchFamily="18" charset="0"/>
              <a:cs typeface="Times New Roman" panose="02020603050405020304" pitchFamily="18" charset="0"/>
              <a:sym typeface="Didact Gothic" panose="0000050000000000000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oogle Shape;2529;p54"/>
          <p:cNvGrpSpPr/>
          <p:nvPr/>
        </p:nvGrpSpPr>
        <p:grpSpPr>
          <a:xfrm>
            <a:off x="688622" y="824763"/>
            <a:ext cx="7936089" cy="3081193"/>
            <a:chOff x="1835466" y="929768"/>
            <a:chExt cx="2388309" cy="3283958"/>
          </a:xfrm>
        </p:grpSpPr>
        <p:sp>
          <p:nvSpPr>
            <p:cNvPr id="8" name="Google Shape;2530;p54"/>
            <p:cNvSpPr/>
            <p:nvPr/>
          </p:nvSpPr>
          <p:spPr>
            <a:xfrm>
              <a:off x="1835466" y="929768"/>
              <a:ext cx="2388309" cy="3283958"/>
            </a:xfrm>
            <a:prstGeom prst="roundRect">
              <a:avLst>
                <a:gd name="adj" fmla="val 4846"/>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latin typeface="Times New Roman" panose="02020603050405020304" pitchFamily="18" charset="0"/>
                <a:cs typeface="Times New Roman" panose="02020603050405020304" pitchFamily="18" charset="0"/>
              </a:endParaRPr>
            </a:p>
          </p:txBody>
        </p:sp>
        <p:sp>
          <p:nvSpPr>
            <p:cNvPr id="9" name="Google Shape;2531;p54"/>
            <p:cNvSpPr/>
            <p:nvPr/>
          </p:nvSpPr>
          <p:spPr>
            <a:xfrm>
              <a:off x="2010540" y="1124747"/>
              <a:ext cx="2038200" cy="2909100"/>
            </a:xfrm>
            <a:prstGeom prst="rect">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 name="Google Shape;2532;p54"/>
            <p:cNvSpPr/>
            <p:nvPr/>
          </p:nvSpPr>
          <p:spPr>
            <a:xfrm>
              <a:off x="2947422" y="4067543"/>
              <a:ext cx="164398" cy="97411"/>
            </a:xfrm>
            <a:prstGeom prst="roundRect">
              <a:avLst>
                <a:gd name="adj" fmla="val 50000"/>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11" name="Rectangle 10"/>
          <p:cNvSpPr/>
          <p:nvPr/>
        </p:nvSpPr>
        <p:spPr>
          <a:xfrm>
            <a:off x="1540932" y="1165030"/>
            <a:ext cx="6175022" cy="1200329"/>
          </a:xfrm>
          <a:prstGeom prst="rect">
            <a:avLst/>
          </a:prstGeom>
        </p:spPr>
        <p:txBody>
          <a:bodyPr wrap="square">
            <a:spAutoFit/>
          </a:bodyPr>
          <a:lstStyle/>
          <a:p>
            <a:pPr algn="just" eaLnBrk="1" hangingPunct="1">
              <a:spcBef>
                <a:spcPct val="50000"/>
              </a:spcBef>
            </a:pPr>
            <a:r>
              <a:rPr lang="vi-VN" altLang="en-US" sz="2400" dirty="0">
                <a:latin typeface="Times New Roman" panose="02020603050405020304" pitchFamily="18" charset="0"/>
                <a:cs typeface="Times New Roman" panose="02020603050405020304" pitchFamily="18" charset="0"/>
              </a:rPr>
              <a:t>Magnesium hydroxide tác dụng với hydrochloric acid tạo ra magnesium chloride và nước theo phương trinh hoá học:</a:t>
            </a:r>
            <a:endParaRPr lang="en-US" altLang="en-US" sz="2400" dirty="0">
              <a:latin typeface="Times New Roman" panose="02020603050405020304" pitchFamily="18" charset="0"/>
              <a:cs typeface="Times New Roman" panose="02020603050405020304" pitchFamily="18" charset="0"/>
            </a:endParaRPr>
          </a:p>
        </p:txBody>
      </p:sp>
      <p:sp>
        <p:nvSpPr>
          <p:cNvPr id="12" name="Rectangle 11"/>
          <p:cNvSpPr/>
          <p:nvPr/>
        </p:nvSpPr>
        <p:spPr>
          <a:xfrm>
            <a:off x="1388532" y="2365359"/>
            <a:ext cx="6479823" cy="877163"/>
          </a:xfrm>
          <a:prstGeom prst="rect">
            <a:avLst/>
          </a:prstGeom>
        </p:spPr>
        <p:txBody>
          <a:bodyPr wrap="square">
            <a:spAutoFit/>
          </a:bodyPr>
          <a:lstStyle/>
          <a:p>
            <a:pPr algn="just" eaLnBrk="1" hangingPunct="1">
              <a:spcBef>
                <a:spcPct val="50000"/>
              </a:spcBef>
            </a:pPr>
            <a:r>
              <a:rPr lang="en-US" altLang="en-US" sz="2400" dirty="0">
                <a:latin typeface="Times New Roman" panose="02020603050405020304" pitchFamily="18" charset="0"/>
                <a:cs typeface="Times New Roman" panose="02020603050405020304" pitchFamily="18" charset="0"/>
              </a:rPr>
              <a:t>Mg(OH)</a:t>
            </a:r>
            <a:r>
              <a:rPr lang="en-US" altLang="en-US" sz="2400" baseline="-25000" dirty="0">
                <a:latin typeface="Times New Roman" panose="02020603050405020304" pitchFamily="18" charset="0"/>
                <a:cs typeface="Times New Roman" panose="02020603050405020304" pitchFamily="18" charset="0"/>
              </a:rPr>
              <a:t>2</a:t>
            </a:r>
            <a:r>
              <a:rPr lang="en-US" altLang="en-US" sz="2400" dirty="0">
                <a:latin typeface="Times New Roman" panose="02020603050405020304" pitchFamily="18" charset="0"/>
                <a:cs typeface="Times New Roman" panose="02020603050405020304" pitchFamily="18" charset="0"/>
              </a:rPr>
              <a:t> 	     + HCl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MgCl</a:t>
            </a:r>
            <a:r>
              <a:rPr lang="en-US" altLang="en-US" sz="2400" baseline="-25000" dirty="0">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 H</a:t>
            </a:r>
            <a:r>
              <a:rPr lang="en-US" altLang="en-US" sz="2400" baseline="-25000" dirty="0">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O</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a:p>
            <a:pPr algn="just" eaLnBrk="1" hangingPunct="1">
              <a:spcBef>
                <a:spcPct val="50000"/>
              </a:spcBef>
            </a:pPr>
            <a:r>
              <a:rPr lang="vi-VN" altLang="en-US" sz="1800" i="1" dirty="0">
                <a:solidFill>
                  <a:srgbClr val="0070C0"/>
                </a:solidFill>
                <a:latin typeface="Times New Roman" panose="02020603050405020304" pitchFamily="18" charset="0"/>
                <a:cs typeface="Times New Roman" panose="02020603050405020304" pitchFamily="18" charset="0"/>
              </a:rPr>
              <a:t>Magnesium</a:t>
            </a:r>
            <a:r>
              <a:rPr lang="en-US" altLang="en-US" sz="1800" i="1" dirty="0">
                <a:solidFill>
                  <a:srgbClr val="0070C0"/>
                </a:solidFill>
                <a:latin typeface="Times New Roman" panose="02020603050405020304" pitchFamily="18" charset="0"/>
                <a:cs typeface="Times New Roman" panose="02020603050405020304" pitchFamily="18" charset="0"/>
              </a:rPr>
              <a:t> </a:t>
            </a:r>
            <a:r>
              <a:rPr lang="vi-VN" altLang="en-US" sz="1800" i="1" dirty="0">
                <a:solidFill>
                  <a:schemeClr val="bg2"/>
                </a:solidFill>
                <a:latin typeface="Times New Roman" panose="02020603050405020304" pitchFamily="18" charset="0"/>
                <a:cs typeface="Times New Roman" panose="02020603050405020304" pitchFamily="18" charset="0"/>
              </a:rPr>
              <a:t>hydroxide </a:t>
            </a:r>
            <a:r>
              <a:rPr lang="en-US" altLang="en-US" sz="1800" i="1" dirty="0">
                <a:solidFill>
                  <a:schemeClr val="bg2"/>
                </a:solidFill>
                <a:latin typeface="Times New Roman" panose="02020603050405020304" pitchFamily="18" charset="0"/>
                <a:cs typeface="Times New Roman" panose="02020603050405020304" pitchFamily="18" charset="0"/>
              </a:rPr>
              <a:t>		</a:t>
            </a:r>
            <a:r>
              <a:rPr lang="vi-VN" altLang="en-US" sz="1800" i="1" dirty="0">
                <a:latin typeface="Times New Roman" panose="02020603050405020304" pitchFamily="18" charset="0"/>
                <a:cs typeface="Times New Roman" panose="02020603050405020304" pitchFamily="18" charset="0"/>
              </a:rPr>
              <a:t>magnesium chloride</a:t>
            </a:r>
            <a:endParaRPr lang="en-US" altLang="en-US" sz="1800" i="1"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33502" y="1726263"/>
            <a:ext cx="6380009" cy="584775"/>
          </a:xfrm>
          <a:prstGeom prst="rect">
            <a:avLst/>
          </a:prstGeom>
          <a:solidFill>
            <a:schemeClr val="bg1">
              <a:lumMod val="20000"/>
              <a:lumOff val="80000"/>
            </a:schemeClr>
          </a:solidFill>
          <a:ln w="19050">
            <a:solidFill>
              <a:schemeClr val="tx1"/>
            </a:solidFill>
            <a:prstDash val="dashDot"/>
          </a:ln>
        </p:spPr>
        <p:txBody>
          <a:bodyPr wrap="square">
            <a:spAutoFit/>
          </a:bodyPr>
          <a:lstStyle/>
          <a:p>
            <a:r>
              <a:rPr lang="vi-VN" altLang="en-US" sz="3200" b="1" dirty="0">
                <a:solidFill>
                  <a:srgbClr val="FF0000"/>
                </a:solidFill>
                <a:latin typeface="Times New Roman" panose="02020603050405020304" pitchFamily="18" charset="0"/>
                <a:cs typeface="Times New Roman" panose="02020603050405020304" pitchFamily="18" charset="0"/>
              </a:rPr>
              <a:t>PTTQ: </a:t>
            </a:r>
            <a:r>
              <a:rPr lang="vi-VN" altLang="en-US" sz="3200" dirty="0">
                <a:solidFill>
                  <a:srgbClr val="FF0000"/>
                </a:solidFill>
                <a:latin typeface="Times New Roman" panose="02020603050405020304" pitchFamily="18" charset="0"/>
                <a:cs typeface="Times New Roman" panose="02020603050405020304" pitchFamily="18" charset="0"/>
              </a:rPr>
              <a:t>B</a:t>
            </a:r>
            <a:r>
              <a:rPr lang="en-US" altLang="en-US" sz="3200" dirty="0" err="1">
                <a:solidFill>
                  <a:srgbClr val="FF0000"/>
                </a:solidFill>
                <a:latin typeface="Times New Roman" panose="02020603050405020304" pitchFamily="18" charset="0"/>
                <a:cs typeface="Times New Roman" panose="02020603050405020304" pitchFamily="18" charset="0"/>
              </a:rPr>
              <a:t>ase</a:t>
            </a:r>
            <a:r>
              <a:rPr lang="vi-VN" altLang="en-US" sz="3200" dirty="0">
                <a:solidFill>
                  <a:srgbClr val="FF0000"/>
                </a:solidFill>
                <a:latin typeface="Times New Roman" panose="02020603050405020304" pitchFamily="18" charset="0"/>
                <a:cs typeface="Times New Roman" panose="02020603050405020304" pitchFamily="18" charset="0"/>
              </a:rPr>
              <a:t> </a:t>
            </a:r>
            <a:r>
              <a:rPr lang="en-US" altLang="en-US" sz="3200" dirty="0">
                <a:solidFill>
                  <a:srgbClr val="FF0000"/>
                </a:solidFill>
                <a:latin typeface="Times New Roman" panose="02020603050405020304" pitchFamily="18" charset="0"/>
                <a:cs typeface="Times New Roman" panose="02020603050405020304" pitchFamily="18" charset="0"/>
              </a:rPr>
              <a:t>+ acid </a:t>
            </a:r>
            <a:r>
              <a:rPr lang="en-US" altLang="en-US" sz="3200" dirty="0">
                <a:solidFill>
                  <a:srgbClr val="FF0000"/>
                </a:solidFill>
                <a:latin typeface="Times New Roman" panose="02020603050405020304" pitchFamily="18" charset="0"/>
                <a:cs typeface="Times New Roman" panose="02020603050405020304" pitchFamily="18" charset="0"/>
                <a:sym typeface="Wingdings 3" panose="05040102010807070707" pitchFamily="18" charset="2"/>
              </a:rPr>
              <a:t></a:t>
            </a:r>
            <a:r>
              <a:rPr lang="en-US" altLang="en-US" sz="3200" dirty="0">
                <a:solidFill>
                  <a:srgbClr val="FF0000"/>
                </a:solidFill>
                <a:latin typeface="Times New Roman" panose="02020603050405020304" pitchFamily="18" charset="0"/>
                <a:cs typeface="Times New Roman" panose="02020603050405020304" pitchFamily="18" charset="0"/>
              </a:rPr>
              <a:t> </a:t>
            </a:r>
            <a:r>
              <a:rPr lang="en-US" altLang="en-US" sz="3200" dirty="0" err="1">
                <a:solidFill>
                  <a:srgbClr val="FF0000"/>
                </a:solidFill>
                <a:latin typeface="Times New Roman" panose="02020603050405020304" pitchFamily="18" charset="0"/>
                <a:cs typeface="Times New Roman" panose="02020603050405020304" pitchFamily="18" charset="0"/>
              </a:rPr>
              <a:t>muối</a:t>
            </a:r>
            <a:r>
              <a:rPr lang="en-US" altLang="en-US" sz="3200" dirty="0">
                <a:solidFill>
                  <a:srgbClr val="FF0000"/>
                </a:solidFill>
                <a:latin typeface="Times New Roman" panose="02020603050405020304" pitchFamily="18" charset="0"/>
                <a:cs typeface="Times New Roman" panose="02020603050405020304" pitchFamily="18" charset="0"/>
              </a:rPr>
              <a:t> + </a:t>
            </a:r>
            <a:r>
              <a:rPr lang="en-US" altLang="en-US" sz="3200" dirty="0" err="1">
                <a:solidFill>
                  <a:srgbClr val="FF0000"/>
                </a:solidFill>
                <a:latin typeface="Times New Roman" panose="02020603050405020304" pitchFamily="18" charset="0"/>
                <a:cs typeface="Times New Roman" panose="02020603050405020304" pitchFamily="18" charset="0"/>
              </a:rPr>
              <a:t>nước</a:t>
            </a:r>
            <a:r>
              <a:rPr lang="en-US" altLang="en-US" sz="3200" dirty="0">
                <a:solidFill>
                  <a:srgbClr val="FF0000"/>
                </a:solidFill>
                <a:latin typeface="Times New Roman" panose="02020603050405020304" pitchFamily="18" charset="0"/>
                <a:cs typeface="Times New Roman" panose="02020603050405020304" pitchFamily="18" charset="0"/>
              </a:rPr>
              <a:t> </a:t>
            </a:r>
            <a:endParaRPr lang="en-US" altLang="en-US" sz="3200" dirty="0">
              <a:solidFill>
                <a:srgbClr val="FF000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283178" y="2423967"/>
            <a:ext cx="4577644" cy="546753"/>
          </a:xfrm>
          <a:prstGeom prst="rect">
            <a:avLst/>
          </a:prstGeom>
          <a:noFill/>
        </p:spPr>
        <p:txBody>
          <a:bodyPr wrap="square">
            <a:spAutoFit/>
          </a:bodyPr>
          <a:lstStyle/>
          <a:p>
            <a:pPr marL="0" marR="0">
              <a:lnSpc>
                <a:spcPct val="115000"/>
              </a:lnSpc>
              <a:spcBef>
                <a:spcPts val="0"/>
              </a:spcBef>
              <a:spcAft>
                <a:spcPts val="300"/>
              </a:spcAft>
            </a:pPr>
            <a:r>
              <a:rPr lang="vi-VN" sz="28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a:t>
            </a:r>
            <a:r>
              <a:rPr lang="en-US" sz="28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 </a:t>
            </a:r>
            <a:r>
              <a:rPr lang="vi-VN" sz="2800" i="1" dirty="0">
                <a:solidFill>
                  <a:srgbClr val="000000"/>
                </a:solidFill>
                <a:effectLst/>
                <a:latin typeface="Times New Roman" panose="02020603050405020304" pitchFamily="18" charset="0"/>
                <a:ea typeface="Times New Roman" panose="02020603050405020304" pitchFamily="18" charset="0"/>
              </a:rPr>
              <a:t>phản </a:t>
            </a:r>
            <a:r>
              <a:rPr lang="en-US" sz="2800" i="1" dirty="0">
                <a:latin typeface="Times New Roman" panose="02020603050405020304" pitchFamily="18" charset="0"/>
                <a:ea typeface="Times New Roman" panose="02020603050405020304" pitchFamily="18" charset="0"/>
              </a:rPr>
              <a:t>ứ</a:t>
            </a:r>
            <a:r>
              <a:rPr lang="vi-VN" sz="2800" i="1" dirty="0">
                <a:solidFill>
                  <a:srgbClr val="000000"/>
                </a:solidFill>
                <a:effectLst/>
                <a:latin typeface="Times New Roman" panose="02020603050405020304" pitchFamily="18" charset="0"/>
                <a:ea typeface="Times New Roman" panose="02020603050405020304" pitchFamily="18" charset="0"/>
              </a:rPr>
              <a:t>ng trung hoà.</a:t>
            </a:r>
            <a:endParaRPr lang="en-US" sz="2800" i="1" dirty="0">
              <a:effectLst/>
              <a:latin typeface="Times New Roman" panose="02020603050405020304" pitchFamily="18" charset="0"/>
              <a:ea typeface="Times New Roman" panose="02020603050405020304" pitchFamily="18" charset="0"/>
            </a:endParaRPr>
          </a:p>
        </p:txBody>
      </p:sp>
      <p:sp>
        <p:nvSpPr>
          <p:cNvPr id="8" name="TextBox 7"/>
          <p:cNvSpPr txBox="1"/>
          <p:nvPr/>
        </p:nvSpPr>
        <p:spPr>
          <a:xfrm>
            <a:off x="1533502" y="3203948"/>
            <a:ext cx="6380009" cy="483017"/>
          </a:xfrm>
          <a:prstGeom prst="rect">
            <a:avLst/>
          </a:prstGeom>
          <a:noFill/>
        </p:spPr>
        <p:txBody>
          <a:bodyPr wrap="square">
            <a:spAutoFit/>
          </a:bodyPr>
          <a:lstStyle/>
          <a:p>
            <a:pPr marL="0" marR="0">
              <a:lnSpc>
                <a:spcPct val="115000"/>
              </a:lnSpc>
              <a:spcBef>
                <a:spcPts val="0"/>
              </a:spcBef>
              <a:spcAft>
                <a:spcPts val="2100"/>
              </a:spcAft>
            </a:pPr>
            <a:r>
              <a:rPr lang="vi-VN" sz="2400" dirty="0">
                <a:solidFill>
                  <a:srgbClr val="000000"/>
                </a:solidFill>
                <a:effectLst/>
                <a:latin typeface="Times New Roman" panose="02020603050405020304" pitchFamily="18" charset="0"/>
                <a:ea typeface="Times New Roman" panose="02020603050405020304" pitchFamily="18" charset="0"/>
              </a:rPr>
              <a:t>Ví dụ: Ca(OH)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 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SO</a:t>
            </a:r>
            <a:r>
              <a:rPr lang="vi-VN" sz="2400" baseline="-25000" dirty="0">
                <a:solidFill>
                  <a:srgbClr val="000000"/>
                </a:solidFill>
                <a:effectLst/>
                <a:latin typeface="Times New Roman" panose="02020603050405020304" pitchFamily="18" charset="0"/>
                <a:ea typeface="Times New Roman" panose="02020603050405020304" pitchFamily="18" charset="0"/>
              </a:rPr>
              <a:t>4</a:t>
            </a:r>
            <a:r>
              <a:rPr lang="vi-VN" sz="2400" dirty="0">
                <a:solidFill>
                  <a:srgbClr val="000000"/>
                </a:solidFill>
                <a:effectLst/>
                <a:latin typeface="Times New Roman" panose="02020603050405020304" pitchFamily="18" charset="0"/>
                <a:ea typeface="Times New Roman" panose="02020603050405020304" pitchFamily="18" charset="0"/>
              </a:rPr>
              <a:t> </a:t>
            </a:r>
            <a:r>
              <a:rPr lang="vi-VN" sz="2400" i="1" dirty="0">
                <a:solidFill>
                  <a:srgbClr val="000000"/>
                </a:solidFill>
                <a:effectLst/>
                <a:latin typeface="Times New Roman" panose="02020603050405020304" pitchFamily="18" charset="0"/>
                <a:ea typeface="Times New Roman" panose="02020603050405020304" pitchFamily="18" charset="0"/>
                <a:sym typeface="Symbol" panose="05050102010706020507" pitchFamily="18" charset="2"/>
              </a:rPr>
              <a:t></a:t>
            </a:r>
            <a:r>
              <a:rPr lang="vi-VN" sz="2400" dirty="0">
                <a:solidFill>
                  <a:srgbClr val="000000"/>
                </a:solidFill>
                <a:effectLst/>
                <a:latin typeface="Times New Roman" panose="02020603050405020304" pitchFamily="18" charset="0"/>
                <a:ea typeface="Times New Roman" panose="02020603050405020304" pitchFamily="18" charset="0"/>
              </a:rPr>
              <a:t> CaSO</a:t>
            </a:r>
            <a:r>
              <a:rPr lang="vi-VN" sz="2400" baseline="-25000" dirty="0">
                <a:solidFill>
                  <a:srgbClr val="000000"/>
                </a:solidFill>
                <a:effectLst/>
                <a:latin typeface="Times New Roman" panose="02020603050405020304" pitchFamily="18" charset="0"/>
                <a:ea typeface="Times New Roman" panose="02020603050405020304" pitchFamily="18" charset="0"/>
              </a:rPr>
              <a:t>4</a:t>
            </a:r>
            <a:r>
              <a:rPr lang="vi-VN" sz="2400" dirty="0">
                <a:solidFill>
                  <a:srgbClr val="000000"/>
                </a:solidFill>
                <a:effectLst/>
                <a:latin typeface="Times New Roman" panose="02020603050405020304" pitchFamily="18" charset="0"/>
                <a:ea typeface="Times New Roman" panose="02020603050405020304" pitchFamily="18" charset="0"/>
              </a:rPr>
              <a:t> + 2H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O.</a:t>
            </a:r>
            <a:endParaRPr lang="en-US" sz="2400" dirty="0">
              <a:effectLst/>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2400" b="1" dirty="0">
                <a:solidFill>
                  <a:schemeClr val="dk1"/>
                </a:solidFill>
                <a:latin typeface="Times New Roman" panose="02020603050405020304" pitchFamily="18" charset="0"/>
                <a:cs typeface="Times New Roman" panose="02020603050405020304" pitchFamily="18" charset="0"/>
                <a:sym typeface="Didact Gothic" panose="00000500000000000000"/>
              </a:rPr>
              <a:t>B</a:t>
            </a:r>
            <a:r>
              <a:rPr lang="en-GB" sz="2400" b="1" dirty="0">
                <a:solidFill>
                  <a:schemeClr val="dk1"/>
                </a:solidFill>
                <a:latin typeface="Times New Roman" panose="02020603050405020304" pitchFamily="18" charset="0"/>
                <a:cs typeface="Times New Roman" panose="02020603050405020304" pitchFamily="18" charset="0"/>
                <a:sym typeface="Didact Gothic" panose="00000500000000000000"/>
              </a:rPr>
              <a:t>ài 9:</a:t>
            </a:r>
            <a:br>
              <a:rPr lang="en-GB" sz="3600" b="1" dirty="0">
                <a:solidFill>
                  <a:schemeClr val="dk1"/>
                </a:solidFill>
                <a:latin typeface="Times New Roman" panose="02020603050405020304" pitchFamily="18" charset="0"/>
                <a:cs typeface="Times New Roman" panose="02020603050405020304" pitchFamily="18" charset="0"/>
                <a:sym typeface="Didact Gothic" panose="00000500000000000000"/>
              </a:rPr>
            </a:br>
            <a:r>
              <a:rPr lang="en-GB" sz="5400" b="1" dirty="0">
                <a:solidFill>
                  <a:srgbClr val="9F4C89"/>
                </a:solidFill>
                <a:latin typeface="Times New Roman" panose="02020603050405020304" pitchFamily="18" charset="0"/>
                <a:cs typeface="Times New Roman" panose="02020603050405020304" pitchFamily="18" charset="0"/>
                <a:sym typeface="Didact Gothic" panose="00000500000000000000"/>
              </a:rPr>
              <a:t>BASE</a:t>
            </a:r>
            <a:br>
              <a:rPr lang="en-GB" sz="5400" b="1" dirty="0">
                <a:solidFill>
                  <a:srgbClr val="9F4C89"/>
                </a:solidFill>
                <a:latin typeface="Times New Roman" panose="02020603050405020304" pitchFamily="18" charset="0"/>
                <a:cs typeface="Times New Roman" panose="02020603050405020304" pitchFamily="18" charset="0"/>
                <a:sym typeface="Didact Gothic" panose="00000500000000000000"/>
              </a:rPr>
            </a:br>
            <a:r>
              <a:rPr lang="en-GB" sz="5400" dirty="0">
                <a:solidFill>
                  <a:srgbClr val="9F4C89"/>
                </a:solidFill>
                <a:latin typeface="Times New Roman" panose="02020603050405020304" pitchFamily="18" charset="0"/>
                <a:cs typeface="Times New Roman" panose="02020603050405020304" pitchFamily="18" charset="0"/>
              </a:rPr>
              <a:t>( tiết</a:t>
            </a:r>
            <a:r>
              <a:rPr lang="vi-VN" sz="5400" dirty="0">
                <a:solidFill>
                  <a:srgbClr val="9F4C89"/>
                </a:solidFill>
                <a:latin typeface="Times New Roman" panose="02020603050405020304" pitchFamily="18" charset="0"/>
                <a:cs typeface="Times New Roman" panose="02020603050405020304" pitchFamily="18" charset="0"/>
              </a:rPr>
              <a:t> 3</a:t>
            </a:r>
            <a:r>
              <a:rPr lang="en-GB" sz="5400" dirty="0">
                <a:solidFill>
                  <a:srgbClr val="9F4C89"/>
                </a:solidFill>
                <a:latin typeface="Times New Roman" panose="02020603050405020304" pitchFamily="18" charset="0"/>
                <a:cs typeface="Times New Roman" panose="02020603050405020304" pitchFamily="18" charset="0"/>
              </a:rPr>
              <a:t>)</a:t>
            </a:r>
            <a:endParaRPr sz="2800" b="1" dirty="0">
              <a:solidFill>
                <a:srgbClr val="9F4C89"/>
              </a:solidFill>
              <a:latin typeface="Times New Roman" panose="02020603050405020304" pitchFamily="18" charset="0"/>
              <a:cs typeface="Times New Roman" panose="02020603050405020304" pitchFamily="18" charset="0"/>
              <a:sym typeface="Didact Gothic" panose="00000500000000000000"/>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33718" y="521595"/>
            <a:ext cx="6606862" cy="584775"/>
          </a:xfrm>
          <a:prstGeom prst="rect">
            <a:avLst/>
          </a:prstGeom>
          <a:noFill/>
        </p:spPr>
        <p:txBody>
          <a:bodyPr wrap="square" rtlCol="0">
            <a:spAutoFit/>
          </a:bodyPr>
          <a:lstStyle/>
          <a:p>
            <a:r>
              <a:rPr lang="vi-VN" sz="3200" dirty="0">
                <a:solidFill>
                  <a:srgbClr val="FF0000"/>
                </a:solidFill>
                <a:latin typeface="+mj-lt"/>
              </a:rPr>
              <a:t>- Base là gì? Cho ví dụ?</a:t>
            </a:r>
            <a:endParaRPr lang="vi-VN" sz="3200" dirty="0">
              <a:solidFill>
                <a:srgbClr val="FF0000"/>
              </a:solidFill>
              <a:latin typeface="+mj-lt"/>
            </a:endParaRPr>
          </a:p>
        </p:txBody>
      </p:sp>
      <p:sp>
        <p:nvSpPr>
          <p:cNvPr id="3" name="TextBox 2"/>
          <p:cNvSpPr txBox="1"/>
          <p:nvPr/>
        </p:nvSpPr>
        <p:spPr>
          <a:xfrm>
            <a:off x="882203" y="1416677"/>
            <a:ext cx="5988676" cy="584775"/>
          </a:xfrm>
          <a:prstGeom prst="rect">
            <a:avLst/>
          </a:prstGeom>
          <a:noFill/>
        </p:spPr>
        <p:txBody>
          <a:bodyPr wrap="square" rtlCol="0">
            <a:spAutoFit/>
          </a:bodyPr>
          <a:lstStyle/>
          <a:p>
            <a:r>
              <a:rPr lang="vi-VN" sz="3200" dirty="0">
                <a:solidFill>
                  <a:srgbClr val="FF0000"/>
                </a:solidFill>
                <a:latin typeface="+mj-lt"/>
              </a:rPr>
              <a:t>- Nêu tính chất hóa học của base? </a:t>
            </a:r>
            <a:endParaRPr lang="vi-VN" sz="3200" dirty="0">
              <a:solidFill>
                <a:srgbClr val="FF0000"/>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p:cNvSpPr/>
          <p:nvPr/>
        </p:nvSpPr>
        <p:spPr>
          <a:xfrm>
            <a:off x="669700" y="428632"/>
            <a:ext cx="7650051"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p:cNvSpPr txBox="1"/>
          <p:nvPr/>
        </p:nvSpPr>
        <p:spPr>
          <a:xfrm>
            <a:off x="759854" y="511861"/>
            <a:ext cx="6636028"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Bài</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tập</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1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Luyện</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tập</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3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sgk</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tr 54  </a:t>
            </a:r>
            <a:endParaRPr lang="en-US" sz="3600" b="1" dirty="0">
              <a:solidFill>
                <a:schemeClr val="tx1">
                  <a:lumMod val="50000"/>
                  <a:lumOff val="50000"/>
                </a:schemeClr>
              </a:solidFill>
              <a:latin typeface="Times New Roman" panose="02020603050405020304" pitchFamily="18" charset="0"/>
              <a:cs typeface="Times New Roman" panose="02020603050405020304" pitchFamily="18" charset="0"/>
            </a:endParaRPr>
          </a:p>
        </p:txBody>
      </p:sp>
      <p:sp>
        <p:nvSpPr>
          <p:cNvPr id="186" name="TextBox 185"/>
          <p:cNvSpPr txBox="1"/>
          <p:nvPr/>
        </p:nvSpPr>
        <p:spPr>
          <a:xfrm>
            <a:off x="185344" y="1654751"/>
            <a:ext cx="8618761" cy="1697901"/>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pPr marL="393700" algn="just">
              <a:spcAft>
                <a:spcPts val="500"/>
              </a:spcAft>
            </a:pPr>
            <a:r>
              <a:rPr lang="vi-VN" sz="2400" dirty="0">
                <a:latin typeface="Times New Roman" panose="02020603050405020304" pitchFamily="18" charset="0"/>
                <a:ea typeface="Times New Roman" panose="02020603050405020304" pitchFamily="18" charset="0"/>
              </a:rPr>
              <a:t>Viết phương trình hoá học xảy ra khi cho các base: KOH, Cu(OH)</a:t>
            </a:r>
            <a:r>
              <a:rPr lang="vi-VN" sz="2400" baseline="-25000" dirty="0">
                <a:latin typeface="Times New Roman" panose="02020603050405020304" pitchFamily="18" charset="0"/>
                <a:ea typeface="Times New Roman" panose="02020603050405020304" pitchFamily="18" charset="0"/>
              </a:rPr>
              <a:t>2</a:t>
            </a:r>
            <a:r>
              <a:rPr lang="vi-VN" sz="2400" dirty="0">
                <a:latin typeface="Times New Roman" panose="02020603050405020304" pitchFamily="18" charset="0"/>
                <a:ea typeface="Times New Roman" panose="02020603050405020304" pitchFamily="18" charset="0"/>
              </a:rPr>
              <a:t>, Mg(OH)</a:t>
            </a:r>
            <a:r>
              <a:rPr lang="vi-VN" sz="2400" baseline="-25000" dirty="0">
                <a:latin typeface="Times New Roman" panose="02020603050405020304" pitchFamily="18" charset="0"/>
                <a:ea typeface="Times New Roman" panose="02020603050405020304" pitchFamily="18" charset="0"/>
              </a:rPr>
              <a:t>2</a:t>
            </a:r>
            <a:r>
              <a:rPr lang="vi-VN" sz="2400" dirty="0">
                <a:latin typeface="Times New Roman" panose="02020603050405020304" pitchFamily="18" charset="0"/>
                <a:ea typeface="Times New Roman" panose="02020603050405020304" pitchFamily="18" charset="0"/>
              </a:rPr>
              <a:t> lần lượt tác dụng với:</a:t>
            </a:r>
            <a:endParaRPr lang="vi-VN" sz="2400" dirty="0">
              <a:latin typeface="Times New Roman" panose="02020603050405020304" pitchFamily="18" charset="0"/>
              <a:ea typeface="Times New Roman" panose="02020603050405020304" pitchFamily="18" charset="0"/>
            </a:endParaRPr>
          </a:p>
          <a:p>
            <a:pPr marL="393700" algn="just">
              <a:spcAft>
                <a:spcPts val="500"/>
              </a:spcAft>
            </a:pPr>
            <a:r>
              <a:rPr lang="vi-VN" sz="2400" dirty="0">
                <a:latin typeface="Times New Roman" panose="02020603050405020304" pitchFamily="18" charset="0"/>
                <a:ea typeface="Times New Roman" panose="02020603050405020304" pitchFamily="18" charset="0"/>
              </a:rPr>
              <a:t>a)	dung dịch acid HC</a:t>
            </a:r>
            <a:r>
              <a:rPr lang="en-US" sz="2400" dirty="0">
                <a:latin typeface="Times New Roman" panose="02020603050405020304" pitchFamily="18" charset="0"/>
                <a:ea typeface="Times New Roman" panose="02020603050405020304" pitchFamily="18" charset="0"/>
              </a:rPr>
              <a:t>l</a:t>
            </a:r>
            <a:r>
              <a:rPr lang="vi-VN" sz="2400" dirty="0">
                <a:latin typeface="Times New Roman" panose="02020603050405020304" pitchFamily="18" charset="0"/>
                <a:ea typeface="Times New Roman" panose="02020603050405020304" pitchFamily="18" charset="0"/>
              </a:rPr>
              <a:t>.</a:t>
            </a:r>
            <a:endParaRPr lang="vi-VN" sz="2400" dirty="0">
              <a:latin typeface="Times New Roman" panose="02020603050405020304" pitchFamily="18" charset="0"/>
              <a:ea typeface="Times New Roman" panose="02020603050405020304" pitchFamily="18" charset="0"/>
            </a:endParaRPr>
          </a:p>
          <a:p>
            <a:pPr marL="393700" algn="just">
              <a:spcAft>
                <a:spcPts val="500"/>
              </a:spcAft>
            </a:pPr>
            <a:r>
              <a:rPr lang="vi-VN" sz="2400" dirty="0">
                <a:latin typeface="Times New Roman" panose="02020603050405020304" pitchFamily="18" charset="0"/>
                <a:ea typeface="Times New Roman" panose="02020603050405020304" pitchFamily="18" charset="0"/>
              </a:rPr>
              <a:t>b)	dung dịch acid H</a:t>
            </a:r>
            <a:r>
              <a:rPr lang="vi-VN" sz="2400" baseline="-25000" dirty="0">
                <a:latin typeface="Times New Roman" panose="02020603050405020304" pitchFamily="18" charset="0"/>
                <a:ea typeface="Times New Roman" panose="02020603050405020304" pitchFamily="18" charset="0"/>
              </a:rPr>
              <a:t>2</a:t>
            </a:r>
            <a:r>
              <a:rPr lang="vi-VN" sz="2400" dirty="0">
                <a:latin typeface="Times New Roman" panose="02020603050405020304" pitchFamily="18" charset="0"/>
                <a:ea typeface="Times New Roman" panose="02020603050405020304" pitchFamily="18" charset="0"/>
              </a:rPr>
              <a:t>SO</a:t>
            </a:r>
            <a:r>
              <a:rPr lang="vi-VN" sz="2400" baseline="-25000" dirty="0">
                <a:latin typeface="Times New Roman" panose="02020603050405020304" pitchFamily="18" charset="0"/>
                <a:ea typeface="Times New Roman" panose="02020603050405020304" pitchFamily="18" charset="0"/>
              </a:rPr>
              <a:t>4</a:t>
            </a:r>
            <a:r>
              <a:rPr lang="vi-VN" sz="2400" dirty="0">
                <a:latin typeface="Times New Roman" panose="02020603050405020304" pitchFamily="18" charset="0"/>
                <a:ea typeface="Times New Roman" panose="02020603050405020304" pitchFamily="18" charset="0"/>
              </a:rPr>
              <a:t>.</a:t>
            </a:r>
            <a:endParaRPr lang="vi-VN" sz="2400"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428806" y="306078"/>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1582038" y="1055719"/>
            <a:ext cx="5688008" cy="1569660"/>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a.</a:t>
            </a:r>
            <a:endParaRPr lang="en-US" sz="2400" i="1" dirty="0">
              <a:latin typeface="Times New Roman" panose="02020603050405020304" pitchFamily="18" charset="0"/>
              <a:ea typeface="Times New Roman" panose="02020603050405020304" pitchFamily="18" charset="0"/>
            </a:endParaRPr>
          </a:p>
          <a:p>
            <a:r>
              <a:rPr lang="vi-VN" sz="2400" i="1" dirty="0">
                <a:latin typeface="Times New Roman" panose="02020603050405020304" pitchFamily="18" charset="0"/>
                <a:ea typeface="Times New Roman" panose="02020603050405020304" pitchFamily="18" charset="0"/>
              </a:rPr>
              <a:t>KOH</a:t>
            </a:r>
            <a:r>
              <a:rPr lang="en-US" sz="2400" i="1" dirty="0">
                <a:latin typeface="Times New Roman" panose="02020603050405020304" pitchFamily="18" charset="0"/>
                <a:ea typeface="Times New Roman" panose="02020603050405020304" pitchFamily="18" charset="0"/>
              </a:rPr>
              <a:t> + HCl </a:t>
            </a:r>
            <a:r>
              <a:rPr lang="en-US" sz="2400" i="1" dirty="0">
                <a:latin typeface="Times New Roman" panose="02020603050405020304" pitchFamily="18" charset="0"/>
                <a:ea typeface="Times New Roman" panose="02020603050405020304" pitchFamily="18" charset="0"/>
                <a:sym typeface="Symbol" panose="05050102010706020507" pitchFamily="18" charset="2"/>
              </a:rPr>
              <a:t> </a:t>
            </a:r>
            <a:r>
              <a:rPr lang="en-US" sz="2400" i="1" dirty="0" err="1">
                <a:latin typeface="Times New Roman" panose="02020603050405020304" pitchFamily="18" charset="0"/>
                <a:ea typeface="Times New Roman" panose="02020603050405020304" pitchFamily="18" charset="0"/>
                <a:sym typeface="Symbol" panose="05050102010706020507" pitchFamily="18" charset="2"/>
              </a:rPr>
              <a:t>KCl</a:t>
            </a:r>
            <a:r>
              <a:rPr lang="en-US" sz="2400" i="1" dirty="0">
                <a:latin typeface="Times New Roman" panose="02020603050405020304" pitchFamily="18" charset="0"/>
                <a:ea typeface="Times New Roman" panose="02020603050405020304" pitchFamily="18" charset="0"/>
                <a:sym typeface="Symbol" panose="05050102010706020507" pitchFamily="18" charset="2"/>
              </a:rPr>
              <a:t> + 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i="1" dirty="0">
              <a:latin typeface="Times New Roman" panose="02020603050405020304" pitchFamily="18" charset="0"/>
              <a:ea typeface="Times New Roman" panose="02020603050405020304" pitchFamily="18" charset="0"/>
              <a:sym typeface="Symbol" panose="05050102010706020507" pitchFamily="18" charset="2"/>
            </a:endParaRPr>
          </a:p>
          <a:p>
            <a:r>
              <a:rPr lang="vi-VN" sz="2400" i="1" dirty="0">
                <a:latin typeface="Times New Roman" panose="02020603050405020304" pitchFamily="18" charset="0"/>
                <a:ea typeface="Times New Roman" panose="02020603050405020304" pitchFamily="18" charset="0"/>
              </a:rPr>
              <a:t>Cu(OH)</a:t>
            </a:r>
            <a:r>
              <a:rPr lang="vi-VN" sz="2400" i="1" baseline="-25000" dirty="0">
                <a:latin typeface="Times New Roman" panose="02020603050405020304" pitchFamily="18" charset="0"/>
                <a:ea typeface="Times New Roman" panose="02020603050405020304" pitchFamily="18" charset="0"/>
              </a:rPr>
              <a:t>2</a:t>
            </a:r>
            <a:r>
              <a:rPr lang="en-US" sz="2400" i="1" baseline="-25000"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+ 2HCl </a:t>
            </a:r>
            <a:r>
              <a:rPr lang="en-US" sz="2400" i="1" dirty="0">
                <a:latin typeface="Times New Roman" panose="02020603050405020304" pitchFamily="18" charset="0"/>
                <a:ea typeface="Times New Roman" panose="02020603050405020304" pitchFamily="18" charset="0"/>
                <a:sym typeface="Symbol" panose="05050102010706020507" pitchFamily="18" charset="2"/>
              </a:rPr>
              <a:t> CuCl</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i="1" dirty="0">
              <a:latin typeface="Times New Roman" panose="02020603050405020304" pitchFamily="18" charset="0"/>
              <a:ea typeface="Times New Roman" panose="02020603050405020304" pitchFamily="18" charset="0"/>
              <a:sym typeface="Symbol" panose="05050102010706020507" pitchFamily="18" charset="2"/>
            </a:endParaRPr>
          </a:p>
          <a:p>
            <a:r>
              <a:rPr lang="en-US" sz="2400" i="1" dirty="0">
                <a:latin typeface="Times New Roman" panose="02020603050405020304" pitchFamily="18" charset="0"/>
                <a:ea typeface="Times New Roman" panose="02020603050405020304" pitchFamily="18" charset="0"/>
              </a:rPr>
              <a:t>Mg</a:t>
            </a:r>
            <a:r>
              <a:rPr lang="vi-VN" sz="2400" i="1" dirty="0">
                <a:latin typeface="Times New Roman" panose="02020603050405020304" pitchFamily="18" charset="0"/>
                <a:ea typeface="Times New Roman" panose="02020603050405020304" pitchFamily="18" charset="0"/>
              </a:rPr>
              <a:t>(OH)</a:t>
            </a:r>
            <a:r>
              <a:rPr lang="vi-VN" sz="2400" i="1" baseline="-25000" dirty="0">
                <a:latin typeface="Times New Roman" panose="02020603050405020304" pitchFamily="18" charset="0"/>
                <a:ea typeface="Times New Roman" panose="02020603050405020304" pitchFamily="18" charset="0"/>
              </a:rPr>
              <a:t>2</a:t>
            </a:r>
            <a:r>
              <a:rPr lang="en-US" sz="2400" i="1" baseline="-25000"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+ 2HCl </a:t>
            </a:r>
            <a:r>
              <a:rPr lang="en-US" sz="2400" i="1" dirty="0">
                <a:latin typeface="Times New Roman" panose="02020603050405020304" pitchFamily="18" charset="0"/>
                <a:ea typeface="Times New Roman" panose="02020603050405020304" pitchFamily="18" charset="0"/>
                <a:sym typeface="Symbol" panose="05050102010706020507" pitchFamily="18" charset="2"/>
              </a:rPr>
              <a:t> MgCl</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dirty="0"/>
          </a:p>
        </p:txBody>
      </p:sp>
      <p:sp>
        <p:nvSpPr>
          <p:cNvPr id="6" name="TextBox 5"/>
          <p:cNvSpPr txBox="1"/>
          <p:nvPr/>
        </p:nvSpPr>
        <p:spPr>
          <a:xfrm>
            <a:off x="1582038" y="2720831"/>
            <a:ext cx="5688008" cy="1569660"/>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b.</a:t>
            </a:r>
            <a:endParaRPr lang="en-US" sz="2400" i="1" dirty="0">
              <a:latin typeface="Times New Roman" panose="02020603050405020304" pitchFamily="18" charset="0"/>
              <a:ea typeface="Times New Roman" panose="02020603050405020304" pitchFamily="18" charset="0"/>
            </a:endParaRPr>
          </a:p>
          <a:p>
            <a:r>
              <a:rPr lang="en-US" sz="2400" i="1"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KOH</a:t>
            </a:r>
            <a:r>
              <a:rPr lang="en-US" sz="2400" i="1" dirty="0">
                <a:latin typeface="Times New Roman" panose="02020603050405020304" pitchFamily="18" charset="0"/>
                <a:ea typeface="Times New Roman" panose="02020603050405020304" pitchFamily="18" charset="0"/>
              </a:rPr>
              <a:t> + H</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K</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i="1" dirty="0">
              <a:latin typeface="Times New Roman" panose="02020603050405020304" pitchFamily="18" charset="0"/>
              <a:ea typeface="Times New Roman" panose="02020603050405020304" pitchFamily="18" charset="0"/>
              <a:sym typeface="Symbol" panose="05050102010706020507" pitchFamily="18" charset="2"/>
            </a:endParaRPr>
          </a:p>
          <a:p>
            <a:r>
              <a:rPr lang="vi-VN" sz="2400" i="1" dirty="0">
                <a:latin typeface="Times New Roman" panose="02020603050405020304" pitchFamily="18" charset="0"/>
                <a:ea typeface="Times New Roman" panose="02020603050405020304" pitchFamily="18" charset="0"/>
              </a:rPr>
              <a:t>Cu(OH)</a:t>
            </a:r>
            <a:r>
              <a:rPr lang="vi-VN" sz="2400" i="1" baseline="-25000" dirty="0">
                <a:latin typeface="Times New Roman" panose="02020603050405020304" pitchFamily="18" charset="0"/>
                <a:ea typeface="Times New Roman" panose="02020603050405020304" pitchFamily="18" charset="0"/>
              </a:rPr>
              <a:t>2</a:t>
            </a:r>
            <a:r>
              <a:rPr lang="en-US" sz="2400" i="1" baseline="-25000"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 H</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Cu</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i="1" dirty="0">
              <a:latin typeface="Times New Roman" panose="02020603050405020304" pitchFamily="18" charset="0"/>
              <a:ea typeface="Times New Roman" panose="02020603050405020304" pitchFamily="18" charset="0"/>
              <a:sym typeface="Symbol" panose="05050102010706020507" pitchFamily="18" charset="2"/>
            </a:endParaRPr>
          </a:p>
          <a:p>
            <a:r>
              <a:rPr lang="en-US" sz="2400" i="1" dirty="0">
                <a:latin typeface="Times New Roman" panose="02020603050405020304" pitchFamily="18" charset="0"/>
                <a:ea typeface="Times New Roman" panose="02020603050405020304" pitchFamily="18" charset="0"/>
              </a:rPr>
              <a:t>Mg</a:t>
            </a:r>
            <a:r>
              <a:rPr lang="vi-VN" sz="2400" i="1" dirty="0">
                <a:latin typeface="Times New Roman" panose="02020603050405020304" pitchFamily="18" charset="0"/>
                <a:ea typeface="Times New Roman" panose="02020603050405020304" pitchFamily="18" charset="0"/>
              </a:rPr>
              <a:t>(OH)</a:t>
            </a:r>
            <a:r>
              <a:rPr lang="vi-VN" sz="2400" i="1" baseline="-25000" dirty="0">
                <a:latin typeface="Times New Roman" panose="02020603050405020304" pitchFamily="18" charset="0"/>
                <a:ea typeface="Times New Roman" panose="02020603050405020304" pitchFamily="18" charset="0"/>
              </a:rPr>
              <a:t>2</a:t>
            </a:r>
            <a:r>
              <a:rPr lang="en-US" sz="2400" i="1" baseline="-25000"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 H</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Mg</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dirty="0">
                <a:latin typeface="Times New Roman" panose="02020603050405020304" pitchFamily="18" charset="0"/>
                <a:ea typeface="Times New Roman" panose="02020603050405020304" pitchFamily="18" charset="0"/>
                <a:sym typeface="Symbol" panose="05050102010706020507" pitchFamily="18" charset="2"/>
              </a:rPr>
              <a:t>2</a:t>
            </a:r>
            <a:r>
              <a:rPr lang="en-US" sz="2400" i="1" dirty="0">
                <a:latin typeface="Times New Roman" panose="02020603050405020304" pitchFamily="18" charset="0"/>
                <a:ea typeface="Times New Roman" panose="02020603050405020304" pitchFamily="18" charset="0"/>
                <a:sym typeface="Symbol" panose="05050102010706020507" pitchFamily="18" charset="2"/>
              </a:rPr>
              <a:t>O</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p:cNvSpPr/>
          <p:nvPr/>
        </p:nvSpPr>
        <p:spPr>
          <a:xfrm>
            <a:off x="669701" y="347018"/>
            <a:ext cx="7463307"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p:cNvSpPr txBox="1"/>
          <p:nvPr/>
        </p:nvSpPr>
        <p:spPr>
          <a:xfrm>
            <a:off x="1204175" y="511861"/>
            <a:ext cx="7186411"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Bài</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tập</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2(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Luyện</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tập</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4 </a:t>
            </a:r>
            <a:r>
              <a:rPr lang="en-US" sz="3600" b="1" dirty="0" err="1">
                <a:solidFill>
                  <a:schemeClr val="tx1">
                    <a:lumMod val="50000"/>
                    <a:lumOff val="50000"/>
                  </a:schemeClr>
                </a:solidFill>
                <a:latin typeface="Times New Roman" panose="02020603050405020304" pitchFamily="18" charset="0"/>
                <a:cs typeface="Times New Roman" panose="02020603050405020304" pitchFamily="18" charset="0"/>
              </a:rPr>
              <a:t>sgk</a:t>
            </a:r>
            <a:r>
              <a:rPr lang="en-US" sz="3600" b="1" dirty="0">
                <a:solidFill>
                  <a:schemeClr val="tx1">
                    <a:lumMod val="50000"/>
                    <a:lumOff val="50000"/>
                  </a:schemeClr>
                </a:solidFill>
                <a:latin typeface="Times New Roman" panose="02020603050405020304" pitchFamily="18" charset="0"/>
                <a:cs typeface="Times New Roman" panose="02020603050405020304" pitchFamily="18" charset="0"/>
              </a:rPr>
              <a:t> tr 54)</a:t>
            </a:r>
            <a:endParaRPr lang="en-US" sz="3600" b="1" dirty="0">
              <a:solidFill>
                <a:schemeClr val="tx1">
                  <a:lumMod val="50000"/>
                  <a:lumOff val="50000"/>
                </a:schemeClr>
              </a:solidFill>
              <a:latin typeface="Times New Roman" panose="02020603050405020304" pitchFamily="18" charset="0"/>
              <a:cs typeface="Times New Roman" panose="02020603050405020304" pitchFamily="18" charset="0"/>
            </a:endParaRPr>
          </a:p>
        </p:txBody>
      </p:sp>
      <p:sp>
        <p:nvSpPr>
          <p:cNvPr id="186" name="TextBox 185"/>
          <p:cNvSpPr txBox="1"/>
          <p:nvPr/>
        </p:nvSpPr>
        <p:spPr>
          <a:xfrm>
            <a:off x="954280" y="1414248"/>
            <a:ext cx="7533227" cy="1762021"/>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pPr marL="393700" algn="just">
              <a:spcAft>
                <a:spcPts val="500"/>
              </a:spcAft>
            </a:pPr>
            <a:r>
              <a:rPr lang="vi-VN" sz="2400" i="1" dirty="0">
                <a:latin typeface="Times New Roman" panose="02020603050405020304" pitchFamily="18" charset="0"/>
                <a:ea typeface="Times New Roman" panose="02020603050405020304" pitchFamily="18" charset="0"/>
              </a:rPr>
              <a:t>Hoàn thành các phương trình hoá học theo sơ đ</a:t>
            </a:r>
            <a:r>
              <a:rPr lang="en-US" sz="2400" i="1" dirty="0">
                <a:latin typeface="Times New Roman" panose="02020603050405020304" pitchFamily="18" charset="0"/>
                <a:ea typeface="Times New Roman" panose="02020603050405020304" pitchFamily="18" charset="0"/>
              </a:rPr>
              <a:t>ồ</a:t>
            </a:r>
            <a:r>
              <a:rPr lang="vi-VN" sz="2400" i="1" dirty="0">
                <a:latin typeface="Times New Roman" panose="02020603050405020304" pitchFamily="18" charset="0"/>
                <a:ea typeface="Times New Roman" panose="02020603050405020304" pitchFamily="18" charset="0"/>
              </a:rPr>
              <a:t> sau:</a:t>
            </a:r>
            <a:endParaRPr lang="vi-VN" sz="2400" i="1" dirty="0">
              <a:latin typeface="Times New Roman" panose="02020603050405020304" pitchFamily="18" charset="0"/>
              <a:ea typeface="Times New Roman" panose="02020603050405020304" pitchFamily="18" charset="0"/>
            </a:endParaRPr>
          </a:p>
          <a:p>
            <a:pPr marL="393700" algn="just">
              <a:spcAft>
                <a:spcPts val="500"/>
              </a:spcAft>
            </a:pPr>
            <a:r>
              <a:rPr lang="vi-VN" sz="2400" i="1" dirty="0">
                <a:latin typeface="Times New Roman" panose="02020603050405020304" pitchFamily="18" charset="0"/>
                <a:ea typeface="Times New Roman" panose="02020603050405020304" pitchFamily="18" charset="0"/>
              </a:rPr>
              <a:t>a)	KOH + </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sym typeface="Symbol" panose="05050102010706020507" pitchFamily="18" charset="2"/>
              </a:rPr>
              <a:t></a:t>
            </a:r>
            <a:r>
              <a:rPr lang="vi-VN" sz="2400" i="1" dirty="0">
                <a:latin typeface="Times New Roman" panose="02020603050405020304" pitchFamily="18" charset="0"/>
                <a:ea typeface="Times New Roman" panose="02020603050405020304" pitchFamily="18" charset="0"/>
              </a:rPr>
              <a:t>	K</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SO</a:t>
            </a:r>
            <a:r>
              <a:rPr lang="vi-VN" sz="2400" i="1" baseline="-25000" dirty="0">
                <a:latin typeface="Times New Roman" panose="02020603050405020304" pitchFamily="18" charset="0"/>
                <a:ea typeface="Times New Roman" panose="02020603050405020304" pitchFamily="18" charset="0"/>
              </a:rPr>
              <a:t>4</a:t>
            </a:r>
            <a:r>
              <a:rPr lang="vi-VN" sz="2400" i="1" dirty="0">
                <a:latin typeface="Times New Roman" panose="02020603050405020304" pitchFamily="18" charset="0"/>
                <a:ea typeface="Times New Roman" panose="02020603050405020304" pitchFamily="18" charset="0"/>
              </a:rPr>
              <a:t>	+	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O</a:t>
            </a:r>
            <a:endParaRPr lang="vi-VN" sz="2400" i="1" dirty="0">
              <a:latin typeface="Times New Roman" panose="02020603050405020304" pitchFamily="18" charset="0"/>
              <a:ea typeface="Times New Roman" panose="02020603050405020304" pitchFamily="18" charset="0"/>
            </a:endParaRPr>
          </a:p>
          <a:p>
            <a:pPr marL="393700" algn="just">
              <a:spcAft>
                <a:spcPts val="500"/>
              </a:spcAft>
            </a:pPr>
            <a:r>
              <a:rPr lang="vi-VN" sz="2400" i="1" dirty="0">
                <a:latin typeface="Times New Roman" panose="02020603050405020304" pitchFamily="18" charset="0"/>
                <a:ea typeface="Times New Roman" panose="02020603050405020304" pitchFamily="18" charset="0"/>
              </a:rPr>
              <a:t>b)	Mg(OH)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 + </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sym typeface="Symbol" panose="05050102010706020507" pitchFamily="18" charset="2"/>
              </a:rPr>
              <a:t>  </a:t>
            </a:r>
            <a:r>
              <a:rPr lang="vi-VN" sz="2400" i="1" dirty="0">
                <a:latin typeface="Times New Roman" panose="02020603050405020304" pitchFamily="18" charset="0"/>
                <a:ea typeface="Times New Roman" panose="02020603050405020304" pitchFamily="18" charset="0"/>
              </a:rPr>
              <a:t>	MgSO</a:t>
            </a:r>
            <a:r>
              <a:rPr lang="vi-VN" sz="2400" i="1" baseline="-25000" dirty="0">
                <a:latin typeface="Times New Roman" panose="02020603050405020304" pitchFamily="18" charset="0"/>
                <a:ea typeface="Times New Roman" panose="02020603050405020304" pitchFamily="18" charset="0"/>
              </a:rPr>
              <a:t>4</a:t>
            </a:r>
            <a:r>
              <a:rPr lang="vi-VN" sz="2400" i="1" dirty="0">
                <a:latin typeface="Times New Roman" panose="02020603050405020304" pitchFamily="18" charset="0"/>
                <a:ea typeface="Times New Roman" panose="02020603050405020304" pitchFamily="18" charset="0"/>
              </a:rPr>
              <a:t>	+	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O</a:t>
            </a:r>
            <a:endParaRPr lang="vi-VN" sz="2400" i="1" dirty="0">
              <a:latin typeface="Times New Roman" panose="02020603050405020304" pitchFamily="18" charset="0"/>
              <a:ea typeface="Times New Roman" panose="02020603050405020304" pitchFamily="18" charset="0"/>
            </a:endParaRPr>
          </a:p>
          <a:p>
            <a:pPr marL="393700" algn="just">
              <a:spcAft>
                <a:spcPts val="500"/>
              </a:spcAft>
            </a:pPr>
            <a:r>
              <a:rPr lang="vi-VN" sz="2400" i="1" dirty="0">
                <a:latin typeface="Times New Roman" panose="02020603050405020304" pitchFamily="18" charset="0"/>
                <a:ea typeface="Times New Roman" panose="02020603050405020304" pitchFamily="18" charset="0"/>
              </a:rPr>
              <a:t>c)	A</a:t>
            </a:r>
            <a:r>
              <a:rPr lang="en-US" sz="2400" i="1" dirty="0">
                <a:latin typeface="Times New Roman" panose="02020603050405020304" pitchFamily="18" charset="0"/>
                <a:ea typeface="Times New Roman" panose="02020603050405020304" pitchFamily="18" charset="0"/>
              </a:rPr>
              <a:t>l</a:t>
            </a:r>
            <a:r>
              <a:rPr lang="vi-VN" sz="2400" i="1" dirty="0">
                <a:latin typeface="Times New Roman" panose="02020603050405020304" pitchFamily="18" charset="0"/>
                <a:ea typeface="Times New Roman" panose="02020603050405020304" pitchFamily="18" charset="0"/>
              </a:rPr>
              <a:t>(OH)</a:t>
            </a:r>
            <a:r>
              <a:rPr lang="vi-VN" sz="2400" i="1" baseline="-25000" dirty="0">
                <a:latin typeface="Times New Roman" panose="02020603050405020304" pitchFamily="18" charset="0"/>
                <a:ea typeface="Times New Roman" panose="02020603050405020304" pitchFamily="18" charset="0"/>
              </a:rPr>
              <a:t>3</a:t>
            </a:r>
            <a:r>
              <a:rPr lang="vi-VN" sz="2400" i="1" dirty="0">
                <a:latin typeface="Times New Roman" panose="02020603050405020304" pitchFamily="18" charset="0"/>
                <a:ea typeface="Times New Roman" panose="02020603050405020304" pitchFamily="18" charset="0"/>
              </a:rPr>
              <a:t> + 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SO</a:t>
            </a:r>
            <a:r>
              <a:rPr lang="vi-VN" sz="2400" i="1" baseline="-25000" dirty="0">
                <a:latin typeface="Times New Roman" panose="02020603050405020304" pitchFamily="18" charset="0"/>
                <a:ea typeface="Times New Roman" panose="02020603050405020304" pitchFamily="18" charset="0"/>
              </a:rPr>
              <a:t>4</a:t>
            </a:r>
            <a:r>
              <a:rPr lang="vi-VN" sz="2400" i="1" dirty="0">
                <a:latin typeface="Times New Roman" panose="02020603050405020304" pitchFamily="18" charset="0"/>
                <a:ea typeface="Times New Roman" panose="02020603050405020304" pitchFamily="18" charset="0"/>
                <a:sym typeface="Symbol" panose="05050102010706020507" pitchFamily="18" charset="2"/>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	+	?</a:t>
            </a:r>
            <a:endParaRPr lang="vi-VN" sz="2400" i="1"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428806" y="870522"/>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1582037" y="1620163"/>
            <a:ext cx="6658851" cy="461665"/>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a.</a:t>
            </a:r>
            <a:r>
              <a:rPr lang="vi-VN"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KOH </a:t>
            </a:r>
            <a:r>
              <a:rPr lang="en-US" sz="2400" i="1" dirty="0">
                <a:latin typeface="Times New Roman" panose="02020603050405020304" pitchFamily="18" charset="0"/>
                <a:ea typeface="Times New Roman" panose="02020603050405020304" pitchFamily="18" charset="0"/>
              </a:rPr>
              <a:t>+ </a:t>
            </a:r>
            <a:r>
              <a:rPr lang="en-US" sz="2400" i="1" dirty="0">
                <a:highlight>
                  <a:srgbClr val="FFFF00"/>
                </a:highlight>
                <a:latin typeface="Times New Roman" panose="02020603050405020304" pitchFamily="18" charset="0"/>
                <a:ea typeface="Times New Roman" panose="02020603050405020304" pitchFamily="18" charset="0"/>
              </a:rPr>
              <a:t>H</a:t>
            </a:r>
            <a:r>
              <a:rPr lang="en-US" sz="2400" i="1" baseline="-25000" dirty="0">
                <a:highlight>
                  <a:srgbClr val="FFFF00"/>
                </a:highlight>
                <a:latin typeface="Times New Roman" panose="02020603050405020304" pitchFamily="18" charset="0"/>
                <a:ea typeface="Times New Roman" panose="02020603050405020304" pitchFamily="18" charset="0"/>
              </a:rPr>
              <a:t>2</a:t>
            </a:r>
            <a:r>
              <a:rPr lang="en-US" sz="2400" i="1" dirty="0">
                <a:highlight>
                  <a:srgbClr val="FFFF00"/>
                </a:highlight>
                <a:latin typeface="Times New Roman" panose="02020603050405020304" pitchFamily="18" charset="0"/>
                <a:ea typeface="Times New Roman" panose="02020603050405020304" pitchFamily="18" charset="0"/>
              </a:rPr>
              <a:t>SO</a:t>
            </a:r>
            <a:r>
              <a:rPr lang="en-US" sz="2400" i="1" baseline="-25000" dirty="0">
                <a:highlight>
                  <a:srgbClr val="FFFF00"/>
                </a:highlight>
                <a:latin typeface="Times New Roman" panose="02020603050405020304" pitchFamily="18" charset="0"/>
                <a:ea typeface="Times New Roman" panose="02020603050405020304" pitchFamily="18" charset="0"/>
              </a:rPr>
              <a:t>4</a:t>
            </a:r>
            <a:r>
              <a:rPr lang="en-US" sz="2400" i="1" baseline="-25000" dirty="0">
                <a:solidFill>
                  <a:srgbClr val="FF0000"/>
                </a:solidFill>
                <a:highlight>
                  <a:srgbClr val="FFFF00"/>
                </a:highlight>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sym typeface="Symbol" panose="05050102010706020507" pitchFamily="18" charset="2"/>
              </a:rPr>
              <a:t></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K</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SO</a:t>
            </a:r>
            <a:r>
              <a:rPr lang="vi-VN"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a:t>
            </a:r>
            <a:r>
              <a:rPr lang="en-US" sz="2400" i="1" dirty="0">
                <a:latin typeface="Times New Roman" panose="02020603050405020304" pitchFamily="18" charset="0"/>
                <a:ea typeface="Times New Roman" panose="02020603050405020304" pitchFamily="18" charset="0"/>
              </a:rPr>
              <a:t> 2</a:t>
            </a:r>
            <a:r>
              <a:rPr lang="vi-VN" sz="2400" i="1" dirty="0">
                <a:latin typeface="Times New Roman" panose="02020603050405020304" pitchFamily="18" charset="0"/>
                <a:ea typeface="Times New Roman" panose="02020603050405020304" pitchFamily="18" charset="0"/>
              </a:rPr>
              <a:t>H</a:t>
            </a:r>
            <a:r>
              <a:rPr lang="vi-VN" sz="2400" i="1" baseline="-25000" dirty="0">
                <a:latin typeface="Times New Roman" panose="02020603050405020304" pitchFamily="18" charset="0"/>
                <a:ea typeface="Times New Roman" panose="02020603050405020304" pitchFamily="18" charset="0"/>
              </a:rPr>
              <a:t>2</a:t>
            </a:r>
            <a:r>
              <a:rPr lang="vi-VN" sz="2400" i="1" dirty="0">
                <a:latin typeface="Times New Roman" panose="02020603050405020304" pitchFamily="18" charset="0"/>
                <a:ea typeface="Times New Roman" panose="02020603050405020304" pitchFamily="18" charset="0"/>
              </a:rPr>
              <a:t>O</a:t>
            </a:r>
            <a:endParaRPr lang="vi-VN" sz="2400" i="1" dirty="0">
              <a:latin typeface="Times New Roman" panose="02020603050405020304" pitchFamily="18" charset="0"/>
              <a:ea typeface="Times New Roman" panose="02020603050405020304" pitchFamily="18" charset="0"/>
            </a:endParaRPr>
          </a:p>
        </p:txBody>
      </p:sp>
      <p:sp>
        <p:nvSpPr>
          <p:cNvPr id="6" name="TextBox 5"/>
          <p:cNvSpPr txBox="1"/>
          <p:nvPr/>
        </p:nvSpPr>
        <p:spPr>
          <a:xfrm>
            <a:off x="1582037" y="2438609"/>
            <a:ext cx="5688008" cy="461665"/>
          </a:xfrm>
          <a:prstGeom prst="rect">
            <a:avLst/>
          </a:prstGeom>
          <a:noFill/>
        </p:spPr>
        <p:txBody>
          <a:bodyPr wrap="square">
            <a:spAutoFit/>
          </a:bodyPr>
          <a:lstStyle/>
          <a:p>
            <a:r>
              <a:rPr lang="en-US" sz="2400" i="1">
                <a:latin typeface="Times New Roman" panose="02020603050405020304" pitchFamily="18" charset="0"/>
                <a:ea typeface="Times New Roman" panose="02020603050405020304" pitchFamily="18" charset="0"/>
              </a:rPr>
              <a:t>b.    Mg</a:t>
            </a:r>
            <a:r>
              <a:rPr lang="vi-VN" sz="2400" i="1">
                <a:latin typeface="Times New Roman" panose="02020603050405020304" pitchFamily="18" charset="0"/>
                <a:ea typeface="Times New Roman" panose="02020603050405020304" pitchFamily="18" charset="0"/>
              </a:rPr>
              <a:t>(OH)</a:t>
            </a:r>
            <a:r>
              <a:rPr lang="vi-VN" sz="2400" i="1" baseline="-25000">
                <a:latin typeface="Times New Roman" panose="02020603050405020304" pitchFamily="18" charset="0"/>
                <a:ea typeface="Times New Roman" panose="02020603050405020304" pitchFamily="18" charset="0"/>
              </a:rPr>
              <a:t>2</a:t>
            </a:r>
            <a:r>
              <a:rPr lang="en-US" sz="2400" i="1" baseline="-25000">
                <a:latin typeface="Times New Roman" panose="02020603050405020304" pitchFamily="18" charset="0"/>
                <a:ea typeface="Times New Roman" panose="02020603050405020304" pitchFamily="18" charset="0"/>
              </a:rPr>
              <a:t> </a:t>
            </a:r>
            <a:r>
              <a:rPr lang="en-US" sz="2400" i="1">
                <a:latin typeface="Times New Roman" panose="02020603050405020304" pitchFamily="18" charset="0"/>
                <a:ea typeface="Times New Roman" panose="02020603050405020304" pitchFamily="18" charset="0"/>
              </a:rPr>
              <a:t>+ </a:t>
            </a:r>
            <a:r>
              <a:rPr lang="en-US" sz="2400" i="1">
                <a:highlight>
                  <a:srgbClr val="FFFF00"/>
                </a:highlight>
                <a:latin typeface="Times New Roman" panose="02020603050405020304" pitchFamily="18" charset="0"/>
                <a:ea typeface="Times New Roman" panose="02020603050405020304" pitchFamily="18" charset="0"/>
              </a:rPr>
              <a:t>H</a:t>
            </a:r>
            <a:r>
              <a:rPr lang="en-US" sz="2400" i="1" baseline="-25000">
                <a:highlight>
                  <a:srgbClr val="FFFF00"/>
                </a:highlight>
                <a:latin typeface="Times New Roman" panose="02020603050405020304" pitchFamily="18" charset="0"/>
                <a:ea typeface="Times New Roman" panose="02020603050405020304" pitchFamily="18" charset="0"/>
              </a:rPr>
              <a:t>2</a:t>
            </a:r>
            <a:r>
              <a:rPr lang="en-US" sz="2400" i="1">
                <a:highlight>
                  <a:srgbClr val="FFFF00"/>
                </a:highlight>
                <a:latin typeface="Times New Roman" panose="02020603050405020304" pitchFamily="18" charset="0"/>
                <a:ea typeface="Times New Roman" panose="02020603050405020304" pitchFamily="18" charset="0"/>
              </a:rPr>
              <a:t>SO</a:t>
            </a:r>
            <a:r>
              <a:rPr lang="en-US" sz="2400" i="1" baseline="-25000">
                <a:highlight>
                  <a:srgbClr val="FFFF00"/>
                </a:highlight>
                <a:latin typeface="Times New Roman" panose="02020603050405020304" pitchFamily="18" charset="0"/>
                <a:ea typeface="Times New Roman" panose="02020603050405020304" pitchFamily="18" charset="0"/>
              </a:rPr>
              <a:t>4</a:t>
            </a:r>
            <a:r>
              <a:rPr lang="en-US" sz="2400" i="1">
                <a:latin typeface="Times New Roman" panose="02020603050405020304" pitchFamily="18" charset="0"/>
                <a:ea typeface="Times New Roman" panose="02020603050405020304" pitchFamily="18" charset="0"/>
              </a:rPr>
              <a:t> </a:t>
            </a:r>
            <a:r>
              <a:rPr lang="en-US" sz="2400" i="1">
                <a:latin typeface="Times New Roman" panose="02020603050405020304" pitchFamily="18" charset="0"/>
                <a:ea typeface="Times New Roman" panose="02020603050405020304" pitchFamily="18" charset="0"/>
                <a:sym typeface="Symbol" panose="05050102010706020507" pitchFamily="18" charset="2"/>
              </a:rPr>
              <a:t> Mg</a:t>
            </a:r>
            <a:r>
              <a:rPr lang="en-US" sz="2400" i="1">
                <a:latin typeface="Times New Roman" panose="02020603050405020304" pitchFamily="18" charset="0"/>
                <a:ea typeface="Times New Roman" panose="02020603050405020304" pitchFamily="18" charset="0"/>
              </a:rPr>
              <a:t>SO</a:t>
            </a:r>
            <a:r>
              <a:rPr lang="en-US" sz="2400" i="1" baseline="-25000">
                <a:latin typeface="Times New Roman" panose="02020603050405020304" pitchFamily="18" charset="0"/>
                <a:ea typeface="Times New Roman" panose="02020603050405020304" pitchFamily="18" charset="0"/>
              </a:rPr>
              <a:t>4</a:t>
            </a:r>
            <a:r>
              <a:rPr lang="en-US" sz="2400" i="1">
                <a:latin typeface="Times New Roman" panose="02020603050405020304" pitchFamily="18" charset="0"/>
                <a:ea typeface="Times New Roman" panose="02020603050405020304" pitchFamily="18" charset="0"/>
                <a:sym typeface="Symbol" panose="05050102010706020507" pitchFamily="18" charset="2"/>
              </a:rPr>
              <a:t> + 2H</a:t>
            </a:r>
            <a:r>
              <a:rPr lang="en-US" sz="2400" i="1" baseline="-25000">
                <a:latin typeface="Times New Roman" panose="02020603050405020304" pitchFamily="18" charset="0"/>
                <a:ea typeface="Times New Roman" panose="02020603050405020304" pitchFamily="18" charset="0"/>
                <a:sym typeface="Symbol" panose="05050102010706020507" pitchFamily="18" charset="2"/>
              </a:rPr>
              <a:t>2</a:t>
            </a:r>
            <a:r>
              <a:rPr lang="en-US" sz="2400" i="1">
                <a:latin typeface="Times New Roman" panose="02020603050405020304" pitchFamily="18" charset="0"/>
                <a:ea typeface="Times New Roman" panose="02020603050405020304" pitchFamily="18" charset="0"/>
                <a:sym typeface="Symbol" panose="05050102010706020507" pitchFamily="18" charset="2"/>
              </a:rPr>
              <a:t>O</a:t>
            </a:r>
            <a:endParaRPr lang="en-US" sz="2400" dirty="0"/>
          </a:p>
        </p:txBody>
      </p:sp>
      <p:sp>
        <p:nvSpPr>
          <p:cNvPr id="2" name="TextBox 1"/>
          <p:cNvSpPr txBox="1"/>
          <p:nvPr/>
        </p:nvSpPr>
        <p:spPr>
          <a:xfrm>
            <a:off x="1582036" y="3257055"/>
            <a:ext cx="6545963" cy="461665"/>
          </a:xfrm>
          <a:prstGeom prst="rect">
            <a:avLst/>
          </a:prstGeom>
          <a:noFill/>
        </p:spPr>
        <p:txBody>
          <a:bodyPr wrap="square">
            <a:spAutoFit/>
          </a:bodyPr>
          <a:lstStyle/>
          <a:p>
            <a:r>
              <a:rPr lang="en-US" sz="2400" i="1" dirty="0">
                <a:latin typeface="Times New Roman" panose="02020603050405020304" pitchFamily="18" charset="0"/>
                <a:ea typeface="Times New Roman" panose="02020603050405020304" pitchFamily="18" charset="0"/>
              </a:rPr>
              <a:t>c.    2Al</a:t>
            </a:r>
            <a:r>
              <a:rPr lang="vi-VN" sz="2400" i="1" dirty="0">
                <a:latin typeface="Times New Roman" panose="02020603050405020304" pitchFamily="18" charset="0"/>
                <a:ea typeface="Times New Roman" panose="02020603050405020304" pitchFamily="18" charset="0"/>
              </a:rPr>
              <a:t>(OH)</a:t>
            </a:r>
            <a:r>
              <a:rPr lang="en-US" sz="2400" i="1" baseline="-25000" dirty="0">
                <a:latin typeface="Times New Roman" panose="02020603050405020304" pitchFamily="18" charset="0"/>
                <a:ea typeface="Times New Roman" panose="02020603050405020304" pitchFamily="18" charset="0"/>
              </a:rPr>
              <a:t>3 </a:t>
            </a:r>
            <a:r>
              <a:rPr lang="en-US" sz="2400" i="1" dirty="0">
                <a:latin typeface="Times New Roman" panose="02020603050405020304" pitchFamily="18" charset="0"/>
                <a:ea typeface="Times New Roman" panose="02020603050405020304" pitchFamily="18" charset="0"/>
              </a:rPr>
              <a:t>+ 3H</a:t>
            </a:r>
            <a:r>
              <a:rPr lang="en-US" sz="2400" i="1" baseline="-25000" dirty="0">
                <a:latin typeface="Times New Roman" panose="02020603050405020304" pitchFamily="18" charset="0"/>
                <a:ea typeface="Times New Roman" panose="02020603050405020304" pitchFamily="18" charset="0"/>
              </a:rPr>
              <a:t>2</a:t>
            </a:r>
            <a:r>
              <a:rPr lang="en-US" sz="2400" i="1" dirty="0">
                <a:latin typeface="Times New Roman" panose="02020603050405020304" pitchFamily="18" charset="0"/>
                <a:ea typeface="Times New Roman" panose="02020603050405020304" pitchFamily="18" charset="0"/>
              </a:rPr>
              <a:t>SO</a:t>
            </a:r>
            <a:r>
              <a:rPr lang="en-US" sz="2400" i="1" baseline="-25000" dirty="0">
                <a:latin typeface="Times New Roman" panose="02020603050405020304" pitchFamily="18" charset="0"/>
                <a:ea typeface="Times New Roman" panose="02020603050405020304" pitchFamily="18" charset="0"/>
              </a:rPr>
              <a:t>4</a:t>
            </a:r>
            <a:r>
              <a:rPr lang="en-US" sz="2400" i="1"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a:t>
            </a:r>
            <a:r>
              <a:rPr lang="en-US" sz="2400" i="1"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Al</a:t>
            </a:r>
            <a:r>
              <a:rPr lang="en-US" sz="2400" i="1" baseline="-25000"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2</a:t>
            </a:r>
            <a:r>
              <a:rPr lang="en-US" sz="2400" i="1"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a:t>
            </a:r>
            <a:r>
              <a:rPr lang="en-US" sz="2400" i="1" dirty="0">
                <a:highlight>
                  <a:srgbClr val="FFFF00"/>
                </a:highlight>
                <a:latin typeface="Times New Roman" panose="02020603050405020304" pitchFamily="18" charset="0"/>
                <a:ea typeface="Times New Roman" panose="02020603050405020304" pitchFamily="18" charset="0"/>
              </a:rPr>
              <a:t>SO</a:t>
            </a:r>
            <a:r>
              <a:rPr lang="en-US" sz="2400" i="1" baseline="-25000" dirty="0">
                <a:highlight>
                  <a:srgbClr val="FFFF00"/>
                </a:highlight>
                <a:latin typeface="Times New Roman" panose="02020603050405020304" pitchFamily="18" charset="0"/>
                <a:ea typeface="Times New Roman" panose="02020603050405020304" pitchFamily="18" charset="0"/>
              </a:rPr>
              <a:t>4</a:t>
            </a:r>
            <a:r>
              <a:rPr lang="en-US" sz="2400" i="1" dirty="0">
                <a:highlight>
                  <a:srgbClr val="FFFF00"/>
                </a:highlight>
                <a:latin typeface="Times New Roman" panose="02020603050405020304" pitchFamily="18" charset="0"/>
                <a:ea typeface="Times New Roman" panose="02020603050405020304" pitchFamily="18" charset="0"/>
              </a:rPr>
              <a:t>)</a:t>
            </a:r>
            <a:r>
              <a:rPr lang="en-US" sz="2400" i="1" baseline="-25000" dirty="0">
                <a:highlight>
                  <a:srgbClr val="FFFF00"/>
                </a:highlight>
                <a:latin typeface="Times New Roman" panose="02020603050405020304" pitchFamily="18" charset="0"/>
                <a:ea typeface="Times New Roman" panose="02020603050405020304" pitchFamily="18" charset="0"/>
              </a:rPr>
              <a:t>3</a:t>
            </a:r>
            <a:r>
              <a:rPr lang="en-US" sz="2400" i="1"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 </a:t>
            </a:r>
            <a:r>
              <a:rPr lang="en-US" sz="2400" i="1" dirty="0">
                <a:latin typeface="Times New Roman" panose="02020603050405020304" pitchFamily="18" charset="0"/>
                <a:ea typeface="Times New Roman" panose="02020603050405020304" pitchFamily="18" charset="0"/>
                <a:sym typeface="Symbol" panose="05050102010706020507" pitchFamily="18" charset="2"/>
              </a:rPr>
              <a:t>+ </a:t>
            </a:r>
            <a:r>
              <a:rPr lang="en-US" sz="2400" i="1"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6H</a:t>
            </a:r>
            <a:r>
              <a:rPr lang="en-US" sz="2400" i="1" baseline="-25000"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2</a:t>
            </a:r>
            <a:r>
              <a:rPr lang="en-US" sz="2400" i="1" dirty="0">
                <a:highlight>
                  <a:srgbClr val="FFFF00"/>
                </a:highlight>
                <a:latin typeface="Times New Roman" panose="02020603050405020304" pitchFamily="18" charset="0"/>
                <a:ea typeface="Times New Roman" panose="02020603050405020304" pitchFamily="18" charset="0"/>
                <a:sym typeface="Symbol" panose="05050102010706020507" pitchFamily="18" charset="2"/>
              </a:rPr>
              <a:t>O</a:t>
            </a:r>
            <a:endParaRPr lang="en-US" sz="2400" dirty="0">
              <a:highlight>
                <a:srgbClr val="FFFF00"/>
              </a:highligh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
          <a:stretch>
            <a:fillRect/>
          </a:stretch>
        </p:blipFill>
        <p:spPr>
          <a:xfrm>
            <a:off x="-1" y="1851378"/>
            <a:ext cx="3346823" cy="3145365"/>
          </a:xfrm>
          <a:prstGeom prst="rect">
            <a:avLst/>
          </a:prstGeom>
        </p:spPr>
      </p:pic>
      <p:sp>
        <p:nvSpPr>
          <p:cNvPr id="5" name="Google Shape;883;p31"/>
          <p:cNvSpPr txBox="1"/>
          <p:nvPr/>
        </p:nvSpPr>
        <p:spPr>
          <a:xfrm>
            <a:off x="3296357" y="613496"/>
            <a:ext cx="5118600" cy="591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r>
              <a:rPr lang="en-US" dirty="0">
                <a:solidFill>
                  <a:srgbClr val="FF0000"/>
                </a:solidFill>
                <a:latin typeface="Times New Roman" panose="02020603050405020304" pitchFamily="18" charset="0"/>
                <a:cs typeface="Times New Roman" panose="02020603050405020304" pitchFamily="18" charset="0"/>
              </a:rPr>
              <a:t>VẬN DỤNG </a:t>
            </a:r>
            <a:r>
              <a:rPr lang="en-US" dirty="0" err="1">
                <a:solidFill>
                  <a:srgbClr val="FF0000"/>
                </a:solidFill>
                <a:latin typeface="Times New Roman" panose="02020603050405020304" pitchFamily="18" charset="0"/>
                <a:cs typeface="Times New Roman" panose="02020603050405020304" pitchFamily="18" charset="0"/>
              </a:rPr>
              <a:t>sgk</a:t>
            </a:r>
            <a:r>
              <a:rPr lang="en-US" dirty="0">
                <a:solidFill>
                  <a:srgbClr val="FF0000"/>
                </a:solidFill>
                <a:latin typeface="Times New Roman" panose="02020603050405020304" pitchFamily="18" charset="0"/>
                <a:cs typeface="Times New Roman" panose="02020603050405020304" pitchFamily="18" charset="0"/>
              </a:rPr>
              <a:t> tr  54</a:t>
            </a:r>
            <a:endParaRPr lang="en-US" dirty="0">
              <a:solidFill>
                <a:srgbClr val="FF0000"/>
              </a:solidFill>
            </a:endParaRPr>
          </a:p>
        </p:txBody>
      </p:sp>
      <p:sp>
        <p:nvSpPr>
          <p:cNvPr id="4" name="TextBox 3"/>
          <p:cNvSpPr txBox="1"/>
          <p:nvPr/>
        </p:nvSpPr>
        <p:spPr>
          <a:xfrm>
            <a:off x="3346822" y="1851378"/>
            <a:ext cx="5287106" cy="2246769"/>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marL="0" marR="0" indent="0" algn="just">
              <a:spcBef>
                <a:spcPts val="0"/>
              </a:spcBef>
              <a:spcAft>
                <a:spcPts val="0"/>
              </a:spcAft>
            </a:pPr>
            <a:r>
              <a:rPr lang="vi-VN"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Một loại thuốc dành cho bệnh nhân đau dạ dày có chứa A</a:t>
            </a:r>
            <a:r>
              <a:rPr lang="en-US"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l</a:t>
            </a:r>
            <a:r>
              <a:rPr lang="vi-VN"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(OH)</a:t>
            </a:r>
            <a:r>
              <a:rPr lang="en-US" sz="2800" baseline="-25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3</a:t>
            </a:r>
            <a:r>
              <a:rPr lang="vi-VN"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và Mg(OH)</a:t>
            </a:r>
            <a:r>
              <a:rPr lang="vi-VN" sz="2800" baseline="-25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2</a:t>
            </a:r>
            <a:r>
              <a:rPr lang="vi-VN"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Viết phương trình hoá học xảy ra giữa acid HC</a:t>
            </a:r>
            <a:r>
              <a:rPr lang="en-US"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l</a:t>
            </a:r>
            <a:r>
              <a:rPr lang="vi-VN"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có trong dạ dày với các chất trên.</a:t>
            </a:r>
            <a:endParaRPr lang="en-US" sz="28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365010" y="837706"/>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1818167" y="1629589"/>
            <a:ext cx="5507665" cy="1384995"/>
          </a:xfrm>
          <a:prstGeom prst="rect">
            <a:avLst/>
          </a:prstGeom>
          <a:noFill/>
        </p:spPr>
        <p:txBody>
          <a:bodyPr wrap="square">
            <a:spAutoFit/>
          </a:bodyPr>
          <a:lstStyle/>
          <a:p>
            <a:pPr algn="just"/>
            <a:r>
              <a:rPr lang="vi-VN" sz="2800" b="0" i="0" dirty="0">
                <a:solidFill>
                  <a:srgbClr val="000000"/>
                </a:solidFill>
                <a:effectLst/>
                <a:latin typeface="Times New Roman" panose="02020603050405020304" pitchFamily="18" charset="0"/>
                <a:cs typeface="Times New Roman" panose="02020603050405020304" pitchFamily="18" charset="0"/>
              </a:rPr>
              <a:t>Các phương trình hoá học xảy ra:</a:t>
            </a:r>
            <a:endParaRPr lang="vi-VN" sz="2800" b="0" i="0" dirty="0">
              <a:solidFill>
                <a:srgbClr val="000000"/>
              </a:solidFill>
              <a:effectLst/>
              <a:latin typeface="Times New Roman" panose="02020603050405020304" pitchFamily="18" charset="0"/>
              <a:cs typeface="Times New Roman" panose="02020603050405020304" pitchFamily="18" charset="0"/>
            </a:endParaRPr>
          </a:p>
          <a:p>
            <a:pPr algn="just"/>
            <a:r>
              <a:rPr lang="vi-VN" sz="2800" b="0" i="0" dirty="0">
                <a:solidFill>
                  <a:srgbClr val="000000"/>
                </a:solidFill>
                <a:effectLst/>
                <a:latin typeface="Times New Roman" panose="02020603050405020304" pitchFamily="18" charset="0"/>
                <a:cs typeface="Times New Roman" panose="02020603050405020304" pitchFamily="18" charset="0"/>
              </a:rPr>
              <a:t>Al(OH)</a:t>
            </a:r>
            <a:r>
              <a:rPr lang="vi-VN" sz="2800" b="0" i="0" baseline="-25000" dirty="0">
                <a:solidFill>
                  <a:srgbClr val="000000"/>
                </a:solidFill>
                <a:effectLst/>
                <a:latin typeface="Times New Roman" panose="02020603050405020304" pitchFamily="18" charset="0"/>
                <a:cs typeface="Times New Roman" panose="02020603050405020304" pitchFamily="18" charset="0"/>
              </a:rPr>
              <a:t>3</a:t>
            </a:r>
            <a:r>
              <a:rPr lang="vi-VN" sz="2800" b="0" i="0" dirty="0">
                <a:solidFill>
                  <a:srgbClr val="000000"/>
                </a:solidFill>
                <a:effectLst/>
                <a:latin typeface="Times New Roman" panose="02020603050405020304" pitchFamily="18" charset="0"/>
                <a:cs typeface="Times New Roman" panose="02020603050405020304" pitchFamily="18" charset="0"/>
              </a:rPr>
              <a:t> + 3HCl → AlCl</a:t>
            </a:r>
            <a:r>
              <a:rPr lang="vi-VN" sz="2800" b="0" i="0" baseline="-25000" dirty="0">
                <a:solidFill>
                  <a:srgbClr val="000000"/>
                </a:solidFill>
                <a:effectLst/>
                <a:latin typeface="Times New Roman" panose="02020603050405020304" pitchFamily="18" charset="0"/>
                <a:cs typeface="Times New Roman" panose="02020603050405020304" pitchFamily="18" charset="0"/>
              </a:rPr>
              <a:t>3</a:t>
            </a:r>
            <a:r>
              <a:rPr lang="vi-VN" sz="2800" b="0" i="0" dirty="0">
                <a:solidFill>
                  <a:srgbClr val="000000"/>
                </a:solidFill>
                <a:effectLst/>
                <a:latin typeface="Times New Roman" panose="02020603050405020304" pitchFamily="18" charset="0"/>
                <a:cs typeface="Times New Roman" panose="02020603050405020304" pitchFamily="18" charset="0"/>
              </a:rPr>
              <a:t> + 3H</a:t>
            </a:r>
            <a:r>
              <a:rPr lang="vi-VN" sz="2800" b="0" i="0" baseline="-25000" dirty="0">
                <a:solidFill>
                  <a:srgbClr val="000000"/>
                </a:solidFill>
                <a:effectLst/>
                <a:latin typeface="Times New Roman" panose="02020603050405020304" pitchFamily="18" charset="0"/>
                <a:cs typeface="Times New Roman" panose="02020603050405020304" pitchFamily="18" charset="0"/>
              </a:rPr>
              <a:t>2</a:t>
            </a:r>
            <a:r>
              <a:rPr lang="vi-VN" sz="2800" b="0" i="0" dirty="0">
                <a:solidFill>
                  <a:srgbClr val="000000"/>
                </a:solidFill>
                <a:effectLst/>
                <a:latin typeface="Times New Roman" panose="02020603050405020304" pitchFamily="18" charset="0"/>
                <a:cs typeface="Times New Roman" panose="02020603050405020304" pitchFamily="18" charset="0"/>
              </a:rPr>
              <a:t>O</a:t>
            </a:r>
            <a:endParaRPr lang="vi-VN" sz="2800" b="0" i="0" dirty="0">
              <a:solidFill>
                <a:srgbClr val="000000"/>
              </a:solidFill>
              <a:effectLst/>
              <a:latin typeface="Times New Roman" panose="02020603050405020304" pitchFamily="18" charset="0"/>
              <a:cs typeface="Times New Roman" panose="02020603050405020304" pitchFamily="18" charset="0"/>
            </a:endParaRPr>
          </a:p>
          <a:p>
            <a:pPr algn="just"/>
            <a:r>
              <a:rPr lang="vi-VN" sz="2800" b="0" i="0" dirty="0">
                <a:solidFill>
                  <a:srgbClr val="000000"/>
                </a:solidFill>
                <a:effectLst/>
                <a:latin typeface="Times New Roman" panose="02020603050405020304" pitchFamily="18" charset="0"/>
                <a:cs typeface="Times New Roman" panose="02020603050405020304" pitchFamily="18" charset="0"/>
              </a:rPr>
              <a:t>Mg(OH)</a:t>
            </a:r>
            <a:r>
              <a:rPr lang="vi-VN" sz="2800" b="0" i="0" baseline="-25000" dirty="0">
                <a:solidFill>
                  <a:srgbClr val="000000"/>
                </a:solidFill>
                <a:effectLst/>
                <a:latin typeface="Times New Roman" panose="02020603050405020304" pitchFamily="18" charset="0"/>
                <a:cs typeface="Times New Roman" panose="02020603050405020304" pitchFamily="18" charset="0"/>
              </a:rPr>
              <a:t>2</a:t>
            </a:r>
            <a:r>
              <a:rPr lang="vi-VN" sz="2800" b="0" i="0" dirty="0">
                <a:solidFill>
                  <a:srgbClr val="000000"/>
                </a:solidFill>
                <a:effectLst/>
                <a:latin typeface="Times New Roman" panose="02020603050405020304" pitchFamily="18" charset="0"/>
                <a:cs typeface="Times New Roman" panose="02020603050405020304" pitchFamily="18" charset="0"/>
              </a:rPr>
              <a:t> + 2HCl → MgCl</a:t>
            </a:r>
            <a:r>
              <a:rPr lang="vi-VN" sz="2800" b="0" i="0" baseline="-25000" dirty="0">
                <a:solidFill>
                  <a:srgbClr val="000000"/>
                </a:solidFill>
                <a:effectLst/>
                <a:latin typeface="Times New Roman" panose="02020603050405020304" pitchFamily="18" charset="0"/>
                <a:cs typeface="Times New Roman" panose="02020603050405020304" pitchFamily="18" charset="0"/>
              </a:rPr>
              <a:t>2</a:t>
            </a:r>
            <a:r>
              <a:rPr lang="vi-VN" sz="2800" b="0" i="0" dirty="0">
                <a:solidFill>
                  <a:srgbClr val="000000"/>
                </a:solidFill>
                <a:effectLst/>
                <a:latin typeface="Times New Roman" panose="02020603050405020304" pitchFamily="18" charset="0"/>
                <a:cs typeface="Times New Roman" panose="02020603050405020304" pitchFamily="18" charset="0"/>
              </a:rPr>
              <a:t> + 2H</a:t>
            </a:r>
            <a:r>
              <a:rPr lang="vi-VN" sz="2800" b="0" i="0" baseline="-25000" dirty="0">
                <a:solidFill>
                  <a:srgbClr val="000000"/>
                </a:solidFill>
                <a:effectLst/>
                <a:latin typeface="Times New Roman" panose="02020603050405020304" pitchFamily="18" charset="0"/>
                <a:cs typeface="Times New Roman" panose="02020603050405020304" pitchFamily="18" charset="0"/>
              </a:rPr>
              <a:t>2</a:t>
            </a:r>
            <a:r>
              <a:rPr lang="vi-VN" sz="2800" b="0" i="0" dirty="0">
                <a:solidFill>
                  <a:srgbClr val="000000"/>
                </a:solidFill>
                <a:effectLst/>
                <a:latin typeface="Times New Roman" panose="02020603050405020304" pitchFamily="18" charset="0"/>
                <a:cs typeface="Times New Roman" panose="02020603050405020304" pitchFamily="18" charset="0"/>
              </a:rPr>
              <a:t>O.</a:t>
            </a:r>
            <a:endParaRPr lang="vi-VN" sz="2800" b="0" i="0" dirty="0">
              <a:solidFill>
                <a:srgbClr val="000000"/>
              </a:solidFill>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oogle Shape;5851;p42"/>
          <p:cNvGrpSpPr/>
          <p:nvPr/>
        </p:nvGrpSpPr>
        <p:grpSpPr>
          <a:xfrm>
            <a:off x="3704492" y="0"/>
            <a:ext cx="5263662" cy="5143499"/>
            <a:chOff x="5208300" y="1213225"/>
            <a:chExt cx="3300000" cy="3366175"/>
          </a:xfrm>
        </p:grpSpPr>
        <p:sp>
          <p:nvSpPr>
            <p:cNvPr id="12" name="Google Shape;5852;p42"/>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5853;p42"/>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5854;p42"/>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5855;p42"/>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5856;p42"/>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5857;p42"/>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5858;p42"/>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5859;p42"/>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5860;p42"/>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5861;p42"/>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 name="Google Shape;5862;p42"/>
            <p:cNvGrpSpPr/>
            <p:nvPr/>
          </p:nvGrpSpPr>
          <p:grpSpPr>
            <a:xfrm>
              <a:off x="8152775" y="3174475"/>
              <a:ext cx="207725" cy="233775"/>
              <a:chOff x="8152775" y="3174475"/>
              <a:chExt cx="207725" cy="233775"/>
            </a:xfrm>
          </p:grpSpPr>
          <p:sp>
            <p:nvSpPr>
              <p:cNvPr id="218" name="Google Shape;5863;p42"/>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5864;p42"/>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5865;p42"/>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 name="Google Shape;5866;p42"/>
            <p:cNvGrpSpPr/>
            <p:nvPr/>
          </p:nvGrpSpPr>
          <p:grpSpPr>
            <a:xfrm>
              <a:off x="7712225" y="2833225"/>
              <a:ext cx="135275" cy="144975"/>
              <a:chOff x="7712225" y="2833225"/>
              <a:chExt cx="135275" cy="144975"/>
            </a:xfrm>
          </p:grpSpPr>
          <p:sp>
            <p:nvSpPr>
              <p:cNvPr id="216" name="Google Shape;5867;p42"/>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5868;p42"/>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 name="Google Shape;5869;p42"/>
            <p:cNvGrpSpPr/>
            <p:nvPr/>
          </p:nvGrpSpPr>
          <p:grpSpPr>
            <a:xfrm>
              <a:off x="7095325" y="2409250"/>
              <a:ext cx="84525" cy="167100"/>
              <a:chOff x="7095325" y="2409250"/>
              <a:chExt cx="84525" cy="167100"/>
            </a:xfrm>
          </p:grpSpPr>
          <p:sp>
            <p:nvSpPr>
              <p:cNvPr id="214" name="Google Shape;5870;p42"/>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5871;p42"/>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 name="Google Shape;5872;p42"/>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chemeClr val="accent1"/>
            </a:solid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 name="Google Shape;5873;p42"/>
            <p:cNvGrpSpPr/>
            <p:nvPr/>
          </p:nvGrpSpPr>
          <p:grpSpPr>
            <a:xfrm>
              <a:off x="7043450" y="3807875"/>
              <a:ext cx="754975" cy="523875"/>
              <a:chOff x="7043450" y="3807875"/>
              <a:chExt cx="754975" cy="523875"/>
            </a:xfrm>
          </p:grpSpPr>
          <p:sp>
            <p:nvSpPr>
              <p:cNvPr id="200" name="Google Shape;5874;p42"/>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5875;p42"/>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5876;p42"/>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5877;p42"/>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5878;p42"/>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5879;p42"/>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5880;p42"/>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5881;p42"/>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5882;p42"/>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5883;p42"/>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5884;p42"/>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5885;p42"/>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5886;p42"/>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5887;p42"/>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 name="Google Shape;5888;p42"/>
            <p:cNvGrpSpPr/>
            <p:nvPr/>
          </p:nvGrpSpPr>
          <p:grpSpPr>
            <a:xfrm>
              <a:off x="7810375" y="3586475"/>
              <a:ext cx="274500" cy="274500"/>
              <a:chOff x="7810375" y="3586475"/>
              <a:chExt cx="274500" cy="274500"/>
            </a:xfrm>
          </p:grpSpPr>
          <p:sp>
            <p:nvSpPr>
              <p:cNvPr id="194" name="Google Shape;5889;p42"/>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5890;p42"/>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5891;p42"/>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5892;p42"/>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5893;p42"/>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5894;p42"/>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 name="Google Shape;5895;p42"/>
            <p:cNvGrpSpPr/>
            <p:nvPr/>
          </p:nvGrpSpPr>
          <p:grpSpPr>
            <a:xfrm>
              <a:off x="6881400" y="3156950"/>
              <a:ext cx="433700" cy="355675"/>
              <a:chOff x="6881400" y="3156950"/>
              <a:chExt cx="433700" cy="355675"/>
            </a:xfrm>
          </p:grpSpPr>
          <p:sp>
            <p:nvSpPr>
              <p:cNvPr id="188" name="Google Shape;5896;p42"/>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5897;p42"/>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5898;p42"/>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5899;p42"/>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5900;p42"/>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5901;p42"/>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 name="Google Shape;5902;p42"/>
            <p:cNvGrpSpPr/>
            <p:nvPr/>
          </p:nvGrpSpPr>
          <p:grpSpPr>
            <a:xfrm>
              <a:off x="8084850" y="3970500"/>
              <a:ext cx="396050" cy="377650"/>
              <a:chOff x="8084850" y="3970500"/>
              <a:chExt cx="396050" cy="377650"/>
            </a:xfrm>
          </p:grpSpPr>
          <p:sp>
            <p:nvSpPr>
              <p:cNvPr id="175" name="Google Shape;5903;p42"/>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5904;p42"/>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5905;p42"/>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5906;p42"/>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5907;p42"/>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5908;p42"/>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5909;p42"/>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5910;p42"/>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5911;p42"/>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5912;p42"/>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5913;p42"/>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5914;p42"/>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5915;p42"/>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 name="Google Shape;5916;p42"/>
            <p:cNvGrpSpPr/>
            <p:nvPr/>
          </p:nvGrpSpPr>
          <p:grpSpPr>
            <a:xfrm>
              <a:off x="6688525" y="1589275"/>
              <a:ext cx="305300" cy="431550"/>
              <a:chOff x="6688525" y="1589275"/>
              <a:chExt cx="305300" cy="431550"/>
            </a:xfrm>
          </p:grpSpPr>
          <p:sp>
            <p:nvSpPr>
              <p:cNvPr id="171" name="Google Shape;5917;p42"/>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5918;p42"/>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5919;p42"/>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5920;p42"/>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 name="Google Shape;5921;p42"/>
            <p:cNvGrpSpPr/>
            <p:nvPr/>
          </p:nvGrpSpPr>
          <p:grpSpPr>
            <a:xfrm>
              <a:off x="7184975" y="2012100"/>
              <a:ext cx="341250" cy="336325"/>
              <a:chOff x="7184975" y="2012100"/>
              <a:chExt cx="341250" cy="336325"/>
            </a:xfrm>
          </p:grpSpPr>
          <p:sp>
            <p:nvSpPr>
              <p:cNvPr id="159" name="Google Shape;5922;p42"/>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5923;p42"/>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1" name="Google Shape;5924;p42"/>
              <p:cNvGrpSpPr/>
              <p:nvPr/>
            </p:nvGrpSpPr>
            <p:grpSpPr>
              <a:xfrm>
                <a:off x="7184975" y="2024925"/>
                <a:ext cx="332125" cy="323500"/>
                <a:chOff x="7184975" y="2024925"/>
                <a:chExt cx="332125" cy="323500"/>
              </a:xfrm>
            </p:grpSpPr>
            <p:sp>
              <p:nvSpPr>
                <p:cNvPr id="162" name="Google Shape;5925;p42"/>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5926;p42"/>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5927;p42"/>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5928;p42"/>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5929;p42"/>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5930;p42"/>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5931;p42"/>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5932;p42"/>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5933;p42"/>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2" name="Google Shape;5934;p42"/>
            <p:cNvGrpSpPr/>
            <p:nvPr/>
          </p:nvGrpSpPr>
          <p:grpSpPr>
            <a:xfrm>
              <a:off x="8269750" y="1630925"/>
              <a:ext cx="171200" cy="163225"/>
              <a:chOff x="8269750" y="1630925"/>
              <a:chExt cx="171200" cy="163225"/>
            </a:xfrm>
          </p:grpSpPr>
          <p:sp>
            <p:nvSpPr>
              <p:cNvPr id="155" name="Google Shape;5935;p42"/>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5936;p42"/>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5937;p42"/>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5938;p42"/>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 name="Google Shape;5939;p42"/>
            <p:cNvGrpSpPr/>
            <p:nvPr/>
          </p:nvGrpSpPr>
          <p:grpSpPr>
            <a:xfrm>
              <a:off x="5695050" y="1372425"/>
              <a:ext cx="483350" cy="535275"/>
              <a:chOff x="5695050" y="1372425"/>
              <a:chExt cx="483350" cy="535275"/>
            </a:xfrm>
          </p:grpSpPr>
          <p:sp>
            <p:nvSpPr>
              <p:cNvPr id="142" name="Google Shape;5940;p42"/>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5941;p42"/>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5942;p42"/>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5943;p42"/>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5944;p42"/>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5945;p42"/>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5946;p42"/>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5947;p42"/>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5948;p42"/>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5949;p42"/>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5950;p42"/>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5951;p42"/>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5952;p42"/>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 name="Google Shape;5953;p42"/>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5954;p42"/>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5955;p42"/>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 name="Google Shape;5956;p42"/>
            <p:cNvGrpSpPr/>
            <p:nvPr/>
          </p:nvGrpSpPr>
          <p:grpSpPr>
            <a:xfrm>
              <a:off x="7734325" y="2160700"/>
              <a:ext cx="773400" cy="539375"/>
              <a:chOff x="7734325" y="2160700"/>
              <a:chExt cx="773400" cy="539375"/>
            </a:xfrm>
          </p:grpSpPr>
          <p:sp>
            <p:nvSpPr>
              <p:cNvPr id="131" name="Google Shape;5957;p42"/>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5958;p42"/>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5959;p42"/>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5960;p42"/>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5961;p42"/>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5962;p42"/>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5963;p42"/>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5964;p42"/>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5965;p42"/>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5966;p42"/>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5967;p42"/>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 name="Google Shape;5968;p42"/>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5969;p42"/>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5970;p42"/>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5971;p42"/>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5972;p42"/>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5973;p42"/>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5974;p42"/>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5975;p42"/>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5976;p42"/>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5977;p42"/>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5978;p42"/>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5979;p42"/>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980;p42"/>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981;p42"/>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982;p42"/>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983;p42"/>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984;p42"/>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985;p42"/>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986;p42"/>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 name="Google Shape;5987;p42"/>
            <p:cNvGrpSpPr/>
            <p:nvPr/>
          </p:nvGrpSpPr>
          <p:grpSpPr>
            <a:xfrm>
              <a:off x="5208300" y="2031000"/>
              <a:ext cx="1903650" cy="2548400"/>
              <a:chOff x="5208300" y="2031000"/>
              <a:chExt cx="1903650" cy="2548400"/>
            </a:xfrm>
          </p:grpSpPr>
          <p:sp>
            <p:nvSpPr>
              <p:cNvPr id="58" name="Google Shape;5988;p42"/>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89;p42"/>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5990;p42"/>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5991;p42"/>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5992;p42"/>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5993;p42"/>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5994;p42"/>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5995;p42"/>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5996;p42"/>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5997;p42"/>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5998;p42"/>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5999;p42"/>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6000;p42"/>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6001;p42"/>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6002;p42"/>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6003;p42"/>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6004;p42"/>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6005;p42"/>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6006;p42"/>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6007;p42"/>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6008;p42"/>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6009;p42"/>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6010;p42"/>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6011;p42"/>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6012;p42"/>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6013;p42"/>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6014;p42"/>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6015;p42"/>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6016;p42"/>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6017;p42"/>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6018;p42"/>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6019;p42"/>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6020;p42"/>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6021;p42"/>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6022;p42"/>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6023;p42"/>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6024;p42"/>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6025;p42"/>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6026;p42"/>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6027;p42"/>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6028;p42"/>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6029;p42"/>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6030;p42"/>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6031;p42"/>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6032;p42"/>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6033;p42"/>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6034;p42"/>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6035;p42"/>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6036;p42"/>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6037;p42"/>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6038;p42"/>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6039;p42"/>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6040;p42"/>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6041;p42"/>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6042;p42"/>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6043;p42"/>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6044;p42"/>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6045;p42"/>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6046;p42"/>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6047;p42"/>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6048;p42"/>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6049;p42"/>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6050;p42"/>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6051;p42"/>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6052;p42"/>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6053;p42"/>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6054;p42"/>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6055;p42"/>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6056;p42"/>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6057;p42"/>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6058;p42"/>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6059;p42"/>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6060;p42"/>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221" name="Google Shape;1426;p36"/>
          <p:cNvSpPr txBox="1">
            <a:spLocks noGrp="1"/>
          </p:cNvSpPr>
          <p:nvPr>
            <p:ph type="subTitle" idx="1"/>
          </p:nvPr>
        </p:nvSpPr>
        <p:spPr>
          <a:xfrm flipH="1">
            <a:off x="505084" y="2480578"/>
            <a:ext cx="3164253" cy="572400"/>
          </a:xfrm>
          <a:prstGeom prst="rect">
            <a:avLst/>
          </a:prstGeom>
        </p:spPr>
        <p:txBody>
          <a:bodyPr spcFirstLastPara="1" wrap="square" lIns="91425" tIns="91425" rIns="91425" bIns="91425" anchor="ctr" anchorCtr="0">
            <a:noAutofit/>
          </a:bodyPr>
          <a:lstStyle/>
          <a:p>
            <a:pPr marL="0" marR="0" indent="190500" algn="ctr">
              <a:lnSpc>
                <a:spcPct val="112000"/>
              </a:lnSpc>
              <a:spcBef>
                <a:spcPts val="0"/>
              </a:spcBef>
              <a:spcAft>
                <a:spcPts val="0"/>
              </a:spcAft>
            </a:pPr>
            <a:r>
              <a:rPr lang="vi-VN" sz="3600" b="1" dirty="0">
                <a:solidFill>
                  <a:srgbClr val="FF0000"/>
                </a:solidFill>
                <a:effectLst/>
                <a:latin typeface="Times New Roman" panose="02020603050405020304" pitchFamily="18" charset="0"/>
                <a:ea typeface="Times New Roman" panose="02020603050405020304" pitchFamily="18" charset="0"/>
              </a:rPr>
              <a:t>Tìm hiểu khái niệm </a:t>
            </a:r>
            <a:r>
              <a:rPr lang="en-US" sz="3600" b="1" dirty="0">
                <a:solidFill>
                  <a:srgbClr val="FF0000"/>
                </a:solidFill>
                <a:effectLst/>
                <a:latin typeface="Times New Roman" panose="02020603050405020304" pitchFamily="18" charset="0"/>
                <a:ea typeface="Times New Roman" panose="02020603050405020304" pitchFamily="18" charset="0"/>
              </a:rPr>
              <a:t>base</a:t>
            </a:r>
            <a:endParaRPr lang="en-US" sz="3600" b="1" dirty="0">
              <a:solidFill>
                <a:srgbClr val="FF0000"/>
              </a:solidFill>
              <a:effectLst/>
              <a:latin typeface="Times New Roman" panose="02020603050405020304" pitchFamily="18" charset="0"/>
              <a:ea typeface="Times New Roman" panose="02020603050405020304" pitchFamily="18" charset="0"/>
            </a:endParaRPr>
          </a:p>
        </p:txBody>
      </p:sp>
      <p:sp>
        <p:nvSpPr>
          <p:cNvPr id="222" name="Google Shape;1428;p36"/>
          <p:cNvSpPr txBox="1"/>
          <p:nvPr/>
        </p:nvSpPr>
        <p:spPr>
          <a:xfrm>
            <a:off x="628814" y="1011115"/>
            <a:ext cx="3164253" cy="591000"/>
          </a:xfrm>
          <a:prstGeom prst="rect">
            <a:avLst/>
          </a:prstGeom>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Didact Gothic" panose="00000500000000000000"/>
              <a:buNone/>
              <a:defRPr sz="3600" b="1"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R="0" lvl="1"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2pPr>
            <a:lvl3pPr marR="0" lvl="2"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3pPr>
            <a:lvl4pPr marR="0" lvl="3"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4pPr>
            <a:lvl5pPr marR="0" lvl="4"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5pPr>
            <a:lvl6pPr marR="0" lvl="5"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6pPr>
            <a:lvl7pPr marR="0" lvl="6"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7pPr>
            <a:lvl8pPr marR="0" lvl="7"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8pPr>
            <a:lvl9pPr marR="0" lvl="8" algn="l" rtl="0">
              <a:lnSpc>
                <a:spcPct val="100000"/>
              </a:lnSpc>
              <a:spcBef>
                <a:spcPts val="0"/>
              </a:spcBef>
              <a:spcAft>
                <a:spcPts val="0"/>
              </a:spcAft>
              <a:buClr>
                <a:schemeClr val="dk1"/>
              </a:buClr>
              <a:buSzPts val="2800"/>
              <a:buFont typeface="Mitr" panose="00000500000000000000"/>
              <a:buNone/>
              <a:defRPr sz="2800" b="0" i="0" u="none" strike="noStrike" cap="none">
                <a:solidFill>
                  <a:schemeClr val="dk1"/>
                </a:solidFill>
                <a:latin typeface="Mitr" panose="00000500000000000000"/>
                <a:ea typeface="Mitr" panose="00000500000000000000"/>
                <a:cs typeface="Mitr" panose="00000500000000000000"/>
                <a:sym typeface="Mitr" panose="00000500000000000000"/>
              </a:defRPr>
            </a:lvl9pPr>
          </a:lstStyle>
          <a:p>
            <a:pPr algn="ctr"/>
            <a:r>
              <a:rPr lang="en-US" sz="3200">
                <a:solidFill>
                  <a:schemeClr val="bg1"/>
                </a:solidFill>
                <a:latin typeface="Times New Roman" panose="02020603050405020304" pitchFamily="18" charset="0"/>
                <a:cs typeface="Times New Roman" panose="02020603050405020304" pitchFamily="18" charset="0"/>
              </a:rPr>
              <a:t>HOẠT ĐỘNG</a:t>
            </a:r>
            <a:endParaRPr lang="en-US" sz="3200" dirty="0">
              <a:solidFill>
                <a:schemeClr val="bg1"/>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21">
                                            <p:txEl>
                                              <p:pRg st="0" end="0"/>
                                            </p:txEl>
                                          </p:spTgt>
                                        </p:tgtEl>
                                        <p:attrNameLst>
                                          <p:attrName>style.visibility</p:attrName>
                                        </p:attrNameLst>
                                      </p:cBhvr>
                                      <p:to>
                                        <p:strVal val="visible"/>
                                      </p:to>
                                    </p:set>
                                    <p:animEffect transition="in" filter="fade">
                                      <p:cBhvr>
                                        <p:cTn id="7" dur="1000"/>
                                        <p:tgtEl>
                                          <p:spTgt spid="221">
                                            <p:txEl>
                                              <p:pRg st="0" end="0"/>
                                            </p:txEl>
                                          </p:spTgt>
                                        </p:tgtEl>
                                      </p:cBhvr>
                                    </p:animEffect>
                                    <p:anim calcmode="lin" valueType="num">
                                      <p:cBhvr>
                                        <p:cTn id="8" dur="10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pic>
        <p:nvPicPr>
          <p:cNvPr id="2" name="Picture 1"/>
          <p:cNvPicPr>
            <a:picLocks noChangeAspect="1"/>
          </p:cNvPicPr>
          <p:nvPr/>
        </p:nvPicPr>
        <p:blipFill>
          <a:blip r:embed="rId1"/>
          <a:stretch>
            <a:fillRect/>
          </a:stretch>
        </p:blipFill>
        <p:spPr>
          <a:xfrm>
            <a:off x="-124178" y="-115880"/>
            <a:ext cx="3301132" cy="2095576"/>
          </a:xfrm>
          <a:prstGeom prst="rect">
            <a:avLst/>
          </a:prstGeom>
        </p:spPr>
      </p:pic>
      <p:sp>
        <p:nvSpPr>
          <p:cNvPr id="3" name="TextBox 2"/>
          <p:cNvSpPr txBox="1"/>
          <p:nvPr/>
        </p:nvSpPr>
        <p:spPr>
          <a:xfrm>
            <a:off x="132899" y="1155879"/>
            <a:ext cx="2786977" cy="707886"/>
          </a:xfrm>
          <a:prstGeom prst="rect">
            <a:avLst/>
          </a:prstGeom>
          <a:noFill/>
        </p:spPr>
        <p:txBody>
          <a:bodyPr wrap="square">
            <a:spAutoFit/>
          </a:bodyPr>
          <a:lstStyle/>
          <a:p>
            <a:r>
              <a:rPr lang="en-US" sz="4000" b="1" dirty="0" err="1">
                <a:solidFill>
                  <a:srgbClr val="FF0000"/>
                </a:solidFill>
                <a:latin typeface="Times New Roman" panose="02020603050405020304" pitchFamily="18" charset="0"/>
                <a:cs typeface="Times New Roman" panose="02020603050405020304" pitchFamily="18" charset="0"/>
              </a:rPr>
              <a:t>Em</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có</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biết</a:t>
            </a:r>
            <a:r>
              <a:rPr lang="en-US" sz="4000" b="1" dirty="0">
                <a:solidFill>
                  <a:srgbClr val="FF0000"/>
                </a:solidFill>
                <a:latin typeface="Times New Roman" panose="02020603050405020304" pitchFamily="18" charset="0"/>
                <a:cs typeface="Times New Roman" panose="02020603050405020304" pitchFamily="18" charset="0"/>
              </a:rPr>
              <a:t>!</a:t>
            </a:r>
            <a:endParaRPr lang="en-US" sz="4000" b="1" dirty="0">
              <a:solidFill>
                <a:srgbClr val="FF0000"/>
              </a:solidFill>
            </a:endParaRPr>
          </a:p>
        </p:txBody>
      </p:sp>
      <p:sp>
        <p:nvSpPr>
          <p:cNvPr id="9" name="TextBox 8"/>
          <p:cNvSpPr txBox="1"/>
          <p:nvPr/>
        </p:nvSpPr>
        <p:spPr>
          <a:xfrm>
            <a:off x="398585" y="1979696"/>
            <a:ext cx="8522677" cy="2862322"/>
          </a:xfrm>
          <a:prstGeom prst="rect">
            <a:avLst/>
          </a:prstGeom>
          <a:noFill/>
        </p:spPr>
        <p:txBody>
          <a:bodyPr wrap="square">
            <a:spAutoFit/>
          </a:bodyPr>
          <a:lstStyle/>
          <a:p>
            <a:pPr marL="469900" indent="12700">
              <a:spcAft>
                <a:spcPts val="1600"/>
              </a:spcAft>
            </a:pPr>
            <a:r>
              <a:rPr lang="vi-VN" sz="2000" i="1" dirty="0">
                <a:latin typeface="Times New Roman" panose="02020603050405020304" pitchFamily="18" charset="0"/>
                <a:ea typeface="Times New Roman" panose="02020603050405020304" pitchFamily="18" charset="0"/>
              </a:rPr>
              <a:t>Sodium hydroxide (NaOH) là một trong những hoá chất được sử dụng phổ biến nhất trong phòng thí nghiệm và trong c</a:t>
            </a:r>
            <a:r>
              <a:rPr lang="en-US" sz="2000" i="1" dirty="0">
                <a:latin typeface="Times New Roman" panose="02020603050405020304" pitchFamily="18" charset="0"/>
                <a:ea typeface="Times New Roman" panose="02020603050405020304" pitchFamily="18" charset="0"/>
              </a:rPr>
              <a:t>ô</a:t>
            </a:r>
            <a:r>
              <a:rPr lang="vi-VN" sz="2000" i="1" dirty="0">
                <a:latin typeface="Times New Roman" panose="02020603050405020304" pitchFamily="18" charset="0"/>
                <a:ea typeface="Times New Roman" panose="02020603050405020304" pitchFamily="18" charset="0"/>
              </a:rPr>
              <a:t>ng nghiệp. Ph</a:t>
            </a:r>
            <a:r>
              <a:rPr lang="en-US" sz="2000" i="1" dirty="0">
                <a:latin typeface="Times New Roman" panose="02020603050405020304" pitchFamily="18" charset="0"/>
                <a:ea typeface="Times New Roman" panose="02020603050405020304" pitchFamily="18" charset="0"/>
              </a:rPr>
              <a:t>ầ</a:t>
            </a:r>
            <a:r>
              <a:rPr lang="vi-VN" sz="2000" i="1" dirty="0">
                <a:latin typeface="Times New Roman" panose="02020603050405020304" pitchFamily="18" charset="0"/>
                <a:ea typeface="Times New Roman" panose="02020603050405020304" pitchFamily="18" charset="0"/>
              </a:rPr>
              <a:t>n lớn lượng sodium hydroxide sản xu</a:t>
            </a:r>
            <a:r>
              <a:rPr lang="en-US" sz="2000" i="1" dirty="0">
                <a:latin typeface="Times New Roman" panose="02020603050405020304" pitchFamily="18" charset="0"/>
                <a:ea typeface="Times New Roman" panose="02020603050405020304" pitchFamily="18" charset="0"/>
              </a:rPr>
              <a:t>ấ</a:t>
            </a:r>
            <a:r>
              <a:rPr lang="vi-VN" sz="2000" i="1" dirty="0">
                <a:latin typeface="Times New Roman" panose="02020603050405020304" pitchFamily="18" charset="0"/>
                <a:ea typeface="Times New Roman" panose="02020603050405020304" pitchFamily="18" charset="0"/>
              </a:rPr>
              <a:t>t ra được sử dụng trong c</a:t>
            </a:r>
            <a:r>
              <a:rPr lang="en-US" sz="2000" i="1" dirty="0">
                <a:latin typeface="Times New Roman" panose="02020603050405020304" pitchFamily="18" charset="0"/>
                <a:ea typeface="Times New Roman" panose="02020603050405020304" pitchFamily="18" charset="0"/>
              </a:rPr>
              <a:t>ô</a:t>
            </a:r>
            <a:r>
              <a:rPr lang="vi-VN" sz="2000" i="1" dirty="0">
                <a:latin typeface="Times New Roman" panose="02020603050405020304" pitchFamily="18" charset="0"/>
                <a:ea typeface="Times New Roman" panose="02020603050405020304" pitchFamily="18" charset="0"/>
              </a:rPr>
              <a:t>ng nghiệp để sản xuất giấy, nh</a:t>
            </a:r>
            <a:r>
              <a:rPr lang="en-US" sz="2000" i="1" dirty="0">
                <a:latin typeface="Times New Roman" panose="02020603050405020304" pitchFamily="18" charset="0"/>
                <a:ea typeface="Times New Roman" panose="02020603050405020304" pitchFamily="18" charset="0"/>
              </a:rPr>
              <a:t>ô</a:t>
            </a:r>
            <a:r>
              <a:rPr lang="vi-VN" sz="2000" i="1" dirty="0">
                <a:latin typeface="Times New Roman" panose="02020603050405020304" pitchFamily="18" charset="0"/>
                <a:ea typeface="Times New Roman" panose="02020603050405020304" pitchFamily="18" charset="0"/>
              </a:rPr>
              <a:t>m, chất tẩy rửa, các muối sodium,...</a:t>
            </a:r>
            <a:br>
              <a:rPr lang="en-US" sz="2000" i="1" dirty="0">
                <a:latin typeface="Times New Roman" panose="02020603050405020304" pitchFamily="18" charset="0"/>
                <a:ea typeface="Times New Roman" panose="02020603050405020304" pitchFamily="18" charset="0"/>
              </a:rPr>
            </a:br>
            <a:r>
              <a:rPr lang="vi-VN" sz="2000" i="1" dirty="0">
                <a:latin typeface="Times New Roman" panose="02020603050405020304" pitchFamily="18" charset="0"/>
                <a:ea typeface="Times New Roman" panose="02020603050405020304" pitchFamily="18" charset="0"/>
              </a:rPr>
              <a:t>Sodium hydroxide hút ẩm mạnh và khi tiếp xúc với không khí s</a:t>
            </a:r>
            <a:r>
              <a:rPr lang="en-US" sz="2000" i="1" dirty="0">
                <a:latin typeface="Times New Roman" panose="02020603050405020304" pitchFamily="18" charset="0"/>
                <a:ea typeface="Times New Roman" panose="02020603050405020304" pitchFamily="18" charset="0"/>
              </a:rPr>
              <a:t>ẽ</a:t>
            </a:r>
            <a:r>
              <a:rPr lang="vi-VN" sz="2000" i="1" dirty="0">
                <a:latin typeface="Times New Roman" panose="02020603050405020304" pitchFamily="18" charset="0"/>
                <a:ea typeface="Times New Roman" panose="02020603050405020304" pitchFamily="18" charset="0"/>
              </a:rPr>
              <a:t> phản ứng với khí carbon dioxide trong không khí tạo thành sodium carbonate. V</a:t>
            </a:r>
            <a:r>
              <a:rPr lang="en-US" sz="2000" i="1" dirty="0">
                <a:latin typeface="Times New Roman" panose="02020603050405020304" pitchFamily="18" charset="0"/>
                <a:ea typeface="Times New Roman" panose="02020603050405020304" pitchFamily="18" charset="0"/>
              </a:rPr>
              <a:t>ì</a:t>
            </a:r>
            <a:r>
              <a:rPr lang="vi-VN" sz="2000" i="1" dirty="0">
                <a:latin typeface="Times New Roman" panose="02020603050405020304" pitchFamily="18" charset="0"/>
                <a:ea typeface="Times New Roman" panose="02020603050405020304" pitchFamily="18" charset="0"/>
              </a:rPr>
              <a:t> vậy, c</a:t>
            </a:r>
            <a:r>
              <a:rPr lang="en-US" sz="2000" i="1" dirty="0">
                <a:latin typeface="Times New Roman" panose="02020603050405020304" pitchFamily="18" charset="0"/>
                <a:ea typeface="Times New Roman" panose="02020603050405020304" pitchFamily="18" charset="0"/>
              </a:rPr>
              <a:t>ầ</a:t>
            </a:r>
            <a:r>
              <a:rPr lang="vi-VN" sz="2000" i="1" dirty="0">
                <a:latin typeface="Times New Roman" panose="02020603050405020304" pitchFamily="18" charset="0"/>
                <a:ea typeface="Times New Roman" panose="02020603050405020304" pitchFamily="18" charset="0"/>
              </a:rPr>
              <a:t>n phải chú ý trong việc b</a:t>
            </a:r>
            <a:r>
              <a:rPr lang="en-US" sz="2000" i="1" dirty="0">
                <a:latin typeface="Times New Roman" panose="02020603050405020304" pitchFamily="18" charset="0"/>
                <a:ea typeface="Times New Roman" panose="02020603050405020304" pitchFamily="18" charset="0"/>
              </a:rPr>
              <a:t>ả</a:t>
            </a:r>
            <a:r>
              <a:rPr lang="vi-VN" sz="2000" i="1" dirty="0">
                <a:latin typeface="Times New Roman" panose="02020603050405020304" pitchFamily="18" charset="0"/>
                <a:ea typeface="Times New Roman" panose="02020603050405020304" pitchFamily="18" charset="0"/>
              </a:rPr>
              <a:t>o quản sodium hydroxide.</a:t>
            </a:r>
            <a:br>
              <a:rPr lang="en-US" sz="2000" i="1" dirty="0">
                <a:latin typeface="Times New Roman" panose="02020603050405020304" pitchFamily="18" charset="0"/>
                <a:ea typeface="Times New Roman" panose="02020603050405020304" pitchFamily="18" charset="0"/>
              </a:rPr>
            </a:br>
            <a:r>
              <a:rPr lang="vi-VN" sz="2000" i="1" dirty="0">
                <a:latin typeface="Times New Roman" panose="02020603050405020304" pitchFamily="18" charset="0"/>
                <a:ea typeface="Times New Roman" panose="02020603050405020304" pitchFamily="18" charset="0"/>
              </a:rPr>
              <a:t>Sodium hydroxide có thể ăn mòn da, làm rụng tóc, gây hại nghiêm trọng cho mắt và hệ hô hấp. Vì vậy, cẩn thận trọng khi tiếp xúc với sodium hydroxide.</a:t>
            </a:r>
            <a:endParaRPr lang="vi-VN" sz="2000" i="1" dirty="0">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Snip Diagonal Corner Rectangle 3"/>
          <p:cNvSpPr/>
          <p:nvPr/>
        </p:nvSpPr>
        <p:spPr>
          <a:xfrm>
            <a:off x="477370" y="467055"/>
            <a:ext cx="7981641" cy="24373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rgbClr val="FF0000"/>
                </a:solidFill>
                <a:latin typeface="Times New Roman" panose="02020603050405020304" pitchFamily="18" charset="0"/>
                <a:cs typeface="Times New Roman" panose="02020603050405020304" pitchFamily="18" charset="0"/>
              </a:rPr>
              <a:t>Bài tập 3.</a:t>
            </a:r>
            <a:r>
              <a:rPr lang="vi-VN" sz="2800" dirty="0">
                <a:solidFill>
                  <a:srgbClr val="FF0000"/>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Có 3 lọ không nhãn, mỗi lọ đựng một dung dịch không màu sau: NaCl, Ba(OH)</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 H</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SO</a:t>
            </a:r>
            <a:r>
              <a:rPr lang="vi-VN" sz="2800" baseline="-25000" dirty="0">
                <a:solidFill>
                  <a:schemeClr val="tx1"/>
                </a:solidFill>
                <a:latin typeface="Times New Roman" panose="02020603050405020304" pitchFamily="18" charset="0"/>
                <a:cs typeface="Times New Roman" panose="02020603050405020304" pitchFamily="18" charset="0"/>
              </a:rPr>
              <a:t>4</a:t>
            </a:r>
            <a:r>
              <a:rPr lang="vi-VN" sz="2800" dirty="0">
                <a:solidFill>
                  <a:schemeClr val="tx1"/>
                </a:solidFill>
                <a:latin typeface="Times New Roman" panose="02020603050405020304" pitchFamily="18" charset="0"/>
                <a:cs typeface="Times New Roman" panose="02020603050405020304" pitchFamily="18" charset="0"/>
              </a:rPr>
              <a:t>. Bằng phương pháp hóa học hãy nhận biết các dung dịch đựng trong mỗi lọ trên? </a:t>
            </a:r>
            <a:endParaRPr lang="en-US" sz="2800"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34851" y="238299"/>
            <a:ext cx="8306873" cy="4700326"/>
          </a:xfrm>
          <a:prstGeom prst="rect">
            <a:avLst/>
          </a:prstGeom>
          <a:noFill/>
        </p:spPr>
        <p:txBody>
          <a:bodyPr wrap="square">
            <a:spAutoFit/>
          </a:bodyPr>
          <a:lstStyle/>
          <a:p>
            <a:pPr>
              <a:lnSpc>
                <a:spcPct val="150000"/>
              </a:lnSpc>
              <a:spcAft>
                <a:spcPts val="0"/>
              </a:spcAft>
            </a:pPr>
            <a:r>
              <a:rPr lang="en-US" sz="2800" b="1" kern="100" dirty="0" err="1">
                <a:solidFill>
                  <a:srgbClr val="FF0000"/>
                </a:solidFill>
                <a:latin typeface="+mj-lt"/>
                <a:ea typeface="Calibri" panose="020F0502020204030204" pitchFamily="34" charset="0"/>
                <a:cs typeface="Times New Roman" panose="02020603050405020304" pitchFamily="18" charset="0"/>
              </a:rPr>
              <a:t>Bài</a:t>
            </a:r>
            <a:r>
              <a:rPr lang="en-US" sz="2800" b="1" kern="100" dirty="0">
                <a:solidFill>
                  <a:srgbClr val="FF0000"/>
                </a:solidFill>
                <a:latin typeface="+mj-lt"/>
                <a:ea typeface="Calibri" panose="020F0502020204030204" pitchFamily="34" charset="0"/>
                <a:cs typeface="Times New Roman" panose="02020603050405020304" pitchFamily="18" charset="0"/>
              </a:rPr>
              <a:t> </a:t>
            </a:r>
            <a:r>
              <a:rPr lang="en-US" sz="2800" b="1" kern="100" dirty="0" err="1">
                <a:solidFill>
                  <a:srgbClr val="FF0000"/>
                </a:solidFill>
                <a:latin typeface="+mj-lt"/>
                <a:ea typeface="Calibri" panose="020F0502020204030204" pitchFamily="34" charset="0"/>
                <a:cs typeface="Times New Roman" panose="02020603050405020304" pitchFamily="18" charset="0"/>
              </a:rPr>
              <a:t>tập</a:t>
            </a:r>
            <a:r>
              <a:rPr lang="en-US" sz="2800" b="1" kern="100" dirty="0">
                <a:solidFill>
                  <a:srgbClr val="FF0000"/>
                </a:solidFill>
                <a:latin typeface="+mj-lt"/>
                <a:ea typeface="Calibri" panose="020F0502020204030204" pitchFamily="34" charset="0"/>
                <a:cs typeface="Times New Roman" panose="02020603050405020304" pitchFamily="18" charset="0"/>
              </a:rPr>
              <a:t> </a:t>
            </a:r>
            <a:r>
              <a:rPr lang="vi-VN" sz="2800" b="1" kern="100" dirty="0">
                <a:solidFill>
                  <a:srgbClr val="FF0000"/>
                </a:solidFill>
                <a:latin typeface="+mj-lt"/>
                <a:ea typeface="Calibri" panose="020F0502020204030204" pitchFamily="34" charset="0"/>
                <a:cs typeface="Times New Roman" panose="02020603050405020304" pitchFamily="18" charset="0"/>
              </a:rPr>
              <a:t>4</a:t>
            </a:r>
            <a:r>
              <a:rPr lang="vi-VN" sz="2800" b="1" kern="100" dirty="0">
                <a:solidFill>
                  <a:srgbClr val="FF0000"/>
                </a:solidFill>
                <a:effectLst/>
                <a:latin typeface="+mj-lt"/>
                <a:ea typeface="Calibri" panose="020F0502020204030204" pitchFamily="34" charset="0"/>
                <a:cs typeface="Times New Roman" panose="02020603050405020304" pitchFamily="18" charset="0"/>
              </a:rPr>
              <a:t>:</a:t>
            </a:r>
            <a:r>
              <a:rPr lang="vi-VN" sz="2800" kern="100" dirty="0">
                <a:solidFill>
                  <a:srgbClr val="FF0000"/>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Cho</a:t>
            </a:r>
            <a:r>
              <a:rPr lang="vi-VN"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dung dịch H</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2</a:t>
            </a:r>
            <a:r>
              <a:rPr lang="vi-VN"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SO</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4</a:t>
            </a:r>
            <a:r>
              <a:rPr lang="vi-VN"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0,2 M phản ứng hết với 200 ml dung dịch NaOH 0,1 M.</a:t>
            </a:r>
            <a:endParaRPr lang="vi-VN" sz="2800" kern="100" dirty="0">
              <a:effectLst/>
              <a:latin typeface="+mj-lt"/>
              <a:ea typeface="Calibri" panose="020F0502020204030204" pitchFamily="34" charset="0"/>
              <a:cs typeface="Times New Roman" panose="02020603050405020304" pitchFamily="18" charset="0"/>
            </a:endParaRPr>
          </a:p>
          <a:p>
            <a:pPr>
              <a:lnSpc>
                <a:spcPct val="150000"/>
              </a:lnSpc>
              <a:spcAft>
                <a:spcPts val="0"/>
              </a:spcAft>
            </a:pPr>
            <a:r>
              <a:rPr lang="en-US" sz="2800" b="1" kern="100" dirty="0" err="1">
                <a:solidFill>
                  <a:srgbClr val="333333"/>
                </a:solidFill>
                <a:effectLst/>
                <a:latin typeface="+mj-lt"/>
                <a:ea typeface="Calibri" panose="020F0502020204030204" pitchFamily="34" charset="0"/>
                <a:cs typeface="Times New Roman" panose="02020603050405020304" pitchFamily="18" charset="0"/>
              </a:rPr>
              <a:t>a.</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Viết</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PTHH</a:t>
            </a:r>
            <a:endParaRPr lang="vi-VN" sz="2800" kern="100" dirty="0">
              <a:effectLst/>
              <a:latin typeface="+mj-lt"/>
              <a:ea typeface="Calibri" panose="020F0502020204030204" pitchFamily="34" charset="0"/>
              <a:cs typeface="Times New Roman" panose="02020603050405020304" pitchFamily="18" charset="0"/>
            </a:endParaRPr>
          </a:p>
          <a:p>
            <a:pPr>
              <a:lnSpc>
                <a:spcPct val="150000"/>
              </a:lnSpc>
              <a:spcAft>
                <a:spcPts val="0"/>
              </a:spcAft>
            </a:pPr>
            <a:r>
              <a:rPr lang="en-US" sz="2800" b="1" kern="100" dirty="0">
                <a:solidFill>
                  <a:srgbClr val="333333"/>
                </a:solidFill>
                <a:effectLst/>
                <a:latin typeface="+mj-lt"/>
                <a:ea typeface="Calibri" panose="020F0502020204030204" pitchFamily="34" charset="0"/>
                <a:cs typeface="Times New Roman" panose="02020603050405020304" pitchFamily="18" charset="0"/>
              </a:rPr>
              <a:t>b.</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Tính</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khối</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lượng</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Na</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2</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SO</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4</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thu</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được</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sau</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phản</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ứng</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a:t>
            </a:r>
            <a:endParaRPr lang="vi-VN" sz="2800" kern="100" dirty="0">
              <a:effectLst/>
              <a:latin typeface="+mj-lt"/>
              <a:ea typeface="Calibri" panose="020F0502020204030204" pitchFamily="34" charset="0"/>
              <a:cs typeface="Times New Roman" panose="02020603050405020304" pitchFamily="18" charset="0"/>
            </a:endParaRPr>
          </a:p>
          <a:p>
            <a:pPr>
              <a:lnSpc>
                <a:spcPct val="150000"/>
              </a:lnSpc>
              <a:spcAft>
                <a:spcPts val="0"/>
              </a:spcAft>
            </a:pPr>
            <a:r>
              <a:rPr lang="en-US" sz="2800" b="1" kern="100" dirty="0" err="1">
                <a:solidFill>
                  <a:srgbClr val="333333"/>
                </a:solidFill>
                <a:effectLst/>
                <a:latin typeface="+mj-lt"/>
                <a:ea typeface="Calibri" panose="020F0502020204030204" pitchFamily="34" charset="0"/>
                <a:cs typeface="Times New Roman" panose="02020603050405020304" pitchFamily="18" charset="0"/>
              </a:rPr>
              <a:t>c.</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Tính</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thể</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tích</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H</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2</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SO</a:t>
            </a:r>
            <a:r>
              <a:rPr lang="en-US" sz="2800" kern="100" baseline="-25000" dirty="0">
                <a:solidFill>
                  <a:srgbClr val="333333"/>
                </a:solidFill>
                <a:effectLst/>
                <a:highlight>
                  <a:srgbClr val="FFFFFF"/>
                </a:highlight>
                <a:latin typeface="+mj-lt"/>
                <a:ea typeface="Calibri" panose="020F0502020204030204" pitchFamily="34" charset="0"/>
                <a:cs typeface="Times New Roman" panose="02020603050405020304" pitchFamily="18" charset="0"/>
              </a:rPr>
              <a:t>4</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cần</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dùng</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cho</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phản</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ứng</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 </a:t>
            </a:r>
            <a:r>
              <a:rPr lang="en-US" sz="2800" kern="100" dirty="0" err="1">
                <a:solidFill>
                  <a:srgbClr val="333333"/>
                </a:solidFill>
                <a:effectLst/>
                <a:highlight>
                  <a:srgbClr val="FFFFFF"/>
                </a:highlight>
                <a:latin typeface="+mj-lt"/>
                <a:ea typeface="Calibri" panose="020F0502020204030204" pitchFamily="34" charset="0"/>
                <a:cs typeface="Times New Roman" panose="02020603050405020304" pitchFamily="18" charset="0"/>
              </a:rPr>
              <a:t>trên</a:t>
            </a:r>
            <a:r>
              <a:rPr lang="en-US" sz="2800" kern="100" dirty="0">
                <a:solidFill>
                  <a:srgbClr val="333333"/>
                </a:solidFill>
                <a:effectLst/>
                <a:highlight>
                  <a:srgbClr val="FFFFFF"/>
                </a:highlight>
                <a:latin typeface="+mj-lt"/>
                <a:ea typeface="Calibri" panose="020F0502020204030204" pitchFamily="34" charset="0"/>
                <a:cs typeface="Times New Roman" panose="02020603050405020304" pitchFamily="18" charset="0"/>
              </a:rPr>
              <a:t>?</a:t>
            </a:r>
            <a:endParaRPr lang="vi-VN" sz="2800" kern="100" dirty="0">
              <a:effectLst/>
              <a:latin typeface="+mj-lt"/>
              <a:ea typeface="Calibri" panose="020F0502020204030204" pitchFamily="34" charset="0"/>
              <a:cs typeface="Times New Roman" panose="02020603050405020304" pitchFamily="18"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02" name="Google Shape;2902;p2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2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2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27"/>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 name="TextBox 2"/>
          <p:cNvSpPr txBox="1"/>
          <p:nvPr/>
        </p:nvSpPr>
        <p:spPr>
          <a:xfrm rot="20921948">
            <a:off x="478645" y="1336838"/>
            <a:ext cx="1905206" cy="1446550"/>
          </a:xfrm>
          <a:prstGeom prst="rect">
            <a:avLst/>
          </a:prstGeom>
          <a:noFill/>
        </p:spPr>
        <p:txBody>
          <a:bodyPr wrap="square">
            <a:spAutoFit/>
          </a:bodyPr>
          <a:lstStyle/>
          <a:p>
            <a:pPr algn="ctr"/>
            <a:r>
              <a:rPr lang="en-US" sz="4400" b="1" dirty="0">
                <a:solidFill>
                  <a:srgbClr val="FF0000"/>
                </a:solidFill>
                <a:latin typeface="Times New Roman" panose="02020603050405020304" pitchFamily="18" charset="0"/>
                <a:cs typeface="Times New Roman" panose="02020603050405020304" pitchFamily="18" charset="0"/>
              </a:rPr>
              <a:t>E</a:t>
            </a:r>
            <a:r>
              <a:rPr lang="en-GB" sz="4400" b="1" dirty="0">
                <a:solidFill>
                  <a:srgbClr val="FF0000"/>
                </a:solidFill>
                <a:latin typeface="Times New Roman" panose="02020603050405020304" pitchFamily="18" charset="0"/>
                <a:cs typeface="Times New Roman" panose="02020603050405020304" pitchFamily="18" charset="0"/>
              </a:rPr>
              <a:t>m đã học</a:t>
            </a:r>
            <a:endParaRPr lang="en-US" sz="4400" b="1" dirty="0">
              <a:solidFill>
                <a:srgbClr val="FF0000"/>
              </a:solidFill>
            </a:endParaRPr>
          </a:p>
        </p:txBody>
      </p:sp>
      <p:sp>
        <p:nvSpPr>
          <p:cNvPr id="19" name="TextBox 18"/>
          <p:cNvSpPr txBox="1"/>
          <p:nvPr/>
        </p:nvSpPr>
        <p:spPr>
          <a:xfrm>
            <a:off x="2490228" y="696094"/>
            <a:ext cx="6498976" cy="1125757"/>
          </a:xfrm>
          <a:prstGeom prst="rect">
            <a:avLst/>
          </a:prstGeom>
          <a:noFill/>
        </p:spPr>
        <p:txBody>
          <a:bodyPr wrap="square">
            <a:spAutoFit/>
          </a:bodyPr>
          <a:lstStyle/>
          <a:p>
            <a:pPr marL="469900" marR="0" indent="12700" algn="just">
              <a:lnSpc>
                <a:spcPct val="115000"/>
              </a:lnSpc>
              <a:spcBef>
                <a:spcPts val="0"/>
              </a:spcBef>
              <a:spcAft>
                <a:spcPts val="500"/>
              </a:spcAft>
            </a:pPr>
            <a:r>
              <a:rPr lang="en-US" sz="2000" dirty="0">
                <a:solidFill>
                  <a:srgbClr val="000000"/>
                </a:solidFill>
                <a:effectLst/>
                <a:latin typeface="Times New Roman" panose="02020603050405020304" pitchFamily="18" charset="0"/>
                <a:ea typeface="Times New Roman" panose="02020603050405020304" pitchFamily="18" charset="0"/>
              </a:rPr>
              <a:t>- </a:t>
            </a:r>
            <a:r>
              <a:rPr lang="vi-VN" sz="2000" dirty="0">
                <a:solidFill>
                  <a:srgbClr val="000000"/>
                </a:solidFill>
                <a:effectLst/>
                <a:latin typeface="Times New Roman" panose="02020603050405020304" pitchFamily="18" charset="0"/>
                <a:ea typeface="Times New Roman" panose="02020603050405020304" pitchFamily="18" charset="0"/>
              </a:rPr>
              <a:t>Base là nh</a:t>
            </a:r>
            <a:r>
              <a:rPr lang="en-US" sz="2000" dirty="0">
                <a:latin typeface="Times New Roman" panose="02020603050405020304" pitchFamily="18" charset="0"/>
                <a:ea typeface="Times New Roman" panose="02020603050405020304" pitchFamily="18" charset="0"/>
              </a:rPr>
              <a:t>ữ</a:t>
            </a:r>
            <a:r>
              <a:rPr lang="vi-VN" sz="2000" dirty="0">
                <a:solidFill>
                  <a:srgbClr val="000000"/>
                </a:solidFill>
                <a:effectLst/>
                <a:latin typeface="Times New Roman" panose="02020603050405020304" pitchFamily="18" charset="0"/>
                <a:ea typeface="Times New Roman" panose="02020603050405020304" pitchFamily="18" charset="0"/>
              </a:rPr>
              <a:t>ng hợp chất trong phân tử có nguyên t</a:t>
            </a:r>
            <a:r>
              <a:rPr lang="en-US" sz="2000" dirty="0">
                <a:latin typeface="Times New Roman" panose="02020603050405020304" pitchFamily="18" charset="0"/>
                <a:ea typeface="Times New Roman" panose="02020603050405020304" pitchFamily="18" charset="0"/>
              </a:rPr>
              <a:t>ử </a:t>
            </a:r>
            <a:r>
              <a:rPr lang="vi-VN" sz="2000" dirty="0">
                <a:solidFill>
                  <a:srgbClr val="000000"/>
                </a:solidFill>
                <a:effectLst/>
                <a:latin typeface="Times New Roman" panose="02020603050405020304" pitchFamily="18" charset="0"/>
                <a:ea typeface="Times New Roman" panose="02020603050405020304" pitchFamily="18" charset="0"/>
              </a:rPr>
              <a:t>kim loại liên kết với nhóm hydroxide. Khi tan trong nước, base tạo ra ion OH</a:t>
            </a:r>
            <a:r>
              <a:rPr lang="en-US" sz="2000" baseline="30000" dirty="0">
                <a:solidFill>
                  <a:srgbClr val="000000"/>
                </a:solidFill>
                <a:effectLst/>
                <a:latin typeface="Times New Roman" panose="02020603050405020304" pitchFamily="18" charset="0"/>
                <a:ea typeface="Times New Roman" panose="02020603050405020304" pitchFamily="18" charset="0"/>
              </a:rPr>
              <a:t>-</a:t>
            </a:r>
            <a:r>
              <a:rPr lang="vi-VN"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
        <p:nvSpPr>
          <p:cNvPr id="21" name="TextBox 20"/>
          <p:cNvSpPr txBox="1"/>
          <p:nvPr/>
        </p:nvSpPr>
        <p:spPr>
          <a:xfrm>
            <a:off x="2788264" y="2344712"/>
            <a:ext cx="6178441" cy="1100366"/>
          </a:xfrm>
          <a:prstGeom prst="rect">
            <a:avLst/>
          </a:prstGeom>
          <a:noFill/>
        </p:spPr>
        <p:txBody>
          <a:bodyPr wrap="square">
            <a:spAutoFit/>
          </a:bodyPr>
          <a:lstStyle/>
          <a:p>
            <a:pPr marL="469900" marR="0" indent="12700" algn="just">
              <a:lnSpc>
                <a:spcPct val="112000"/>
              </a:lnSpc>
              <a:spcBef>
                <a:spcPts val="0"/>
              </a:spcBef>
              <a:spcAft>
                <a:spcPts val="500"/>
              </a:spcAft>
            </a:pPr>
            <a:r>
              <a:rPr lang="en-US" sz="2000" dirty="0">
                <a:solidFill>
                  <a:srgbClr val="000000"/>
                </a:solidFill>
                <a:effectLst/>
                <a:latin typeface="Times New Roman" panose="02020603050405020304" pitchFamily="18" charset="0"/>
                <a:ea typeface="Times New Roman" panose="02020603050405020304" pitchFamily="18" charset="0"/>
              </a:rPr>
              <a:t>- </a:t>
            </a:r>
            <a:r>
              <a:rPr lang="vi-VN" sz="2000" dirty="0">
                <a:solidFill>
                  <a:srgbClr val="000000"/>
                </a:solidFill>
                <a:effectLst/>
                <a:latin typeface="Times New Roman" panose="02020603050405020304" pitchFamily="18" charset="0"/>
                <a:ea typeface="Times New Roman" panose="02020603050405020304" pitchFamily="18" charset="0"/>
              </a:rPr>
              <a:t>Dung dịch base làm giấy quỳ tím chuyển sang màu xanh, phenolphthalein không màu chuy</a:t>
            </a:r>
            <a:r>
              <a:rPr lang="en-US" sz="2000" dirty="0">
                <a:solidFill>
                  <a:srgbClr val="000000"/>
                </a:solidFill>
                <a:effectLst/>
                <a:latin typeface="Times New Roman" panose="02020603050405020304" pitchFamily="18" charset="0"/>
                <a:ea typeface="Times New Roman" panose="02020603050405020304" pitchFamily="18" charset="0"/>
              </a:rPr>
              <a:t>ể</a:t>
            </a:r>
            <a:r>
              <a:rPr lang="vi-VN" sz="2000" dirty="0">
                <a:solidFill>
                  <a:srgbClr val="000000"/>
                </a:solidFill>
                <a:effectLst/>
                <a:latin typeface="Times New Roman" panose="02020603050405020304" pitchFamily="18" charset="0"/>
                <a:ea typeface="Times New Roman" panose="02020603050405020304" pitchFamily="18" charset="0"/>
              </a:rPr>
              <a:t>n sang màu hồng. </a:t>
            </a:r>
            <a:endParaRPr lang="en-US" sz="2000" dirty="0">
              <a:effectLst/>
              <a:latin typeface="Times New Roman" panose="02020603050405020304" pitchFamily="18" charset="0"/>
              <a:ea typeface="Times New Roman" panose="02020603050405020304" pitchFamily="18" charset="0"/>
            </a:endParaRPr>
          </a:p>
        </p:txBody>
      </p:sp>
      <p:sp>
        <p:nvSpPr>
          <p:cNvPr id="23" name="TextBox 22"/>
          <p:cNvSpPr txBox="1"/>
          <p:nvPr/>
        </p:nvSpPr>
        <p:spPr>
          <a:xfrm>
            <a:off x="3438582" y="3583357"/>
            <a:ext cx="5637640" cy="744884"/>
          </a:xfrm>
          <a:prstGeom prst="rect">
            <a:avLst/>
          </a:prstGeom>
          <a:noFill/>
        </p:spPr>
        <p:txBody>
          <a:bodyPr wrap="square">
            <a:spAutoFit/>
          </a:bodyPr>
          <a:lstStyle/>
          <a:p>
            <a:pPr marL="469900" indent="12700" algn="just">
              <a:lnSpc>
                <a:spcPct val="110000"/>
              </a:lnSpc>
              <a:spcAft>
                <a:spcPts val="2300"/>
              </a:spcAft>
            </a:pPr>
            <a:r>
              <a:rPr lang="en-US" sz="2000" dirty="0">
                <a:latin typeface="Times New Roman" panose="02020603050405020304" pitchFamily="18" charset="0"/>
                <a:ea typeface="Times New Roman" panose="02020603050405020304" pitchFamily="18" charset="0"/>
              </a:rPr>
              <a:t>- </a:t>
            </a:r>
            <a:r>
              <a:rPr lang="vi-VN" sz="2000" dirty="0">
                <a:latin typeface="Times New Roman" panose="02020603050405020304" pitchFamily="18" charset="0"/>
                <a:ea typeface="Times New Roman" panose="02020603050405020304" pitchFamily="18" charset="0"/>
              </a:rPr>
              <a:t>Base tác dụng với dung dịch acid tạo thành muối và nước.</a:t>
            </a:r>
            <a:endParaRPr lang="en-US" sz="2000" dirty="0">
              <a:effectLst/>
              <a:latin typeface="Times New Roman" panose="02020603050405020304" pitchFamily="18" charset="0"/>
              <a:ea typeface="Times New Roman" panose="02020603050405020304" pitchFamily="18" charset="0"/>
            </a:endParaRPr>
          </a:p>
        </p:txBody>
      </p:sp>
      <p:sp>
        <p:nvSpPr>
          <p:cNvPr id="2" name="TextBox 1"/>
          <p:cNvSpPr txBox="1"/>
          <p:nvPr/>
        </p:nvSpPr>
        <p:spPr>
          <a:xfrm>
            <a:off x="2816849" y="1861435"/>
            <a:ext cx="6498976" cy="417871"/>
          </a:xfrm>
          <a:prstGeom prst="rect">
            <a:avLst/>
          </a:prstGeom>
          <a:noFill/>
        </p:spPr>
        <p:txBody>
          <a:bodyPr wrap="square">
            <a:spAutoFit/>
          </a:bodyPr>
          <a:lstStyle/>
          <a:p>
            <a:pPr marL="469900" indent="12700" algn="just">
              <a:lnSpc>
                <a:spcPct val="115000"/>
              </a:lnSpc>
              <a:spcAft>
                <a:spcPts val="500"/>
              </a:spcAft>
            </a:pPr>
            <a:r>
              <a:rPr lang="en-US" sz="2000" dirty="0">
                <a:latin typeface="Times New Roman" panose="02020603050405020304" pitchFamily="18" charset="0"/>
                <a:ea typeface="Times New Roman" panose="02020603050405020304" pitchFamily="18" charset="0"/>
              </a:rPr>
              <a:t>- </a:t>
            </a:r>
            <a:r>
              <a:rPr lang="vi-VN" sz="2000" dirty="0">
                <a:latin typeface="Times New Roman" panose="02020603050405020304" pitchFamily="18" charset="0"/>
                <a:ea typeface="Times New Roman" panose="02020603050405020304" pitchFamily="18" charset="0"/>
              </a:rPr>
              <a:t>Base tan trong nước được gọi là ki</a:t>
            </a:r>
            <a:r>
              <a:rPr lang="en-US" sz="2000" dirty="0">
                <a:latin typeface="Times New Roman" panose="02020603050405020304" pitchFamily="18" charset="0"/>
                <a:ea typeface="Times New Roman" panose="02020603050405020304" pitchFamily="18" charset="0"/>
              </a:rPr>
              <a:t>ề</a:t>
            </a:r>
            <a:r>
              <a:rPr lang="vi-VN" sz="2000" dirty="0">
                <a:latin typeface="Times New Roman" panose="02020603050405020304" pitchFamily="18" charset="0"/>
                <a:ea typeface="Times New Roman" panose="02020603050405020304" pitchFamily="18" charset="0"/>
              </a:rPr>
              <a:t>m.</a:t>
            </a:r>
            <a:endParaRPr lang="en-US" sz="2000" dirty="0">
              <a:effectLst/>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anim calcmode="lin" valueType="num">
                                      <p:cBhvr>
                                        <p:cTn id="22" dur="1000" fill="hold"/>
                                        <p:tgtEl>
                                          <p:spTgt spid="21"/>
                                        </p:tgtEl>
                                        <p:attrNameLst>
                                          <p:attrName>ppt_x</p:attrName>
                                        </p:attrNameLst>
                                      </p:cBhvr>
                                      <p:tavLst>
                                        <p:tav tm="0">
                                          <p:val>
                                            <p:strVal val="#ppt_x"/>
                                          </p:val>
                                        </p:tav>
                                        <p:tav tm="100000">
                                          <p:val>
                                            <p:strVal val="#ppt_x"/>
                                          </p:val>
                                        </p:tav>
                                      </p:tavLst>
                                    </p:anim>
                                    <p:anim calcmode="lin" valueType="num">
                                      <p:cBhvr>
                                        <p:cTn id="23"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anim calcmode="lin" valueType="num">
                                      <p:cBhvr>
                                        <p:cTn id="29" dur="1000" fill="hold"/>
                                        <p:tgtEl>
                                          <p:spTgt spid="23"/>
                                        </p:tgtEl>
                                        <p:attrNameLst>
                                          <p:attrName>ppt_x</p:attrName>
                                        </p:attrNameLst>
                                      </p:cBhvr>
                                      <p:tavLst>
                                        <p:tav tm="0">
                                          <p:val>
                                            <p:strVal val="#ppt_x"/>
                                          </p:val>
                                        </p:tav>
                                        <p:tav tm="100000">
                                          <p:val>
                                            <p:strVal val="#ppt_x"/>
                                          </p:val>
                                        </p:tav>
                                      </p:tavLst>
                                    </p:anim>
                                    <p:anim calcmode="lin" valueType="num">
                                      <p:cBhvr>
                                        <p:cTn id="30"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3" grpId="0"/>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6" name="Snip Diagonal Corner Rectangle 3"/>
          <p:cNvSpPr/>
          <p:nvPr/>
        </p:nvSpPr>
        <p:spPr>
          <a:xfrm>
            <a:off x="624477" y="588078"/>
            <a:ext cx="7895046" cy="24373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chemeClr val="tx1"/>
                </a:solidFill>
                <a:latin typeface="Times New Roman" panose="02020603050405020304" pitchFamily="18" charset="0"/>
                <a:cs typeface="Times New Roman" panose="02020603050405020304" pitchFamily="18" charset="0"/>
              </a:rPr>
              <a:t>Câu </a:t>
            </a:r>
            <a:r>
              <a:rPr lang="en-US" sz="2800" b="1" dirty="0">
                <a:solidFill>
                  <a:schemeClr val="tx1"/>
                </a:solidFill>
                <a:latin typeface="Times New Roman" panose="02020603050405020304" pitchFamily="18" charset="0"/>
                <a:cs typeface="Times New Roman" panose="02020603050405020304" pitchFamily="18" charset="0"/>
              </a:rPr>
              <a:t>9</a:t>
            </a:r>
            <a:r>
              <a:rPr lang="vi-VN" sz="2800" b="1"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 Có 4 lọ không nhãn, mỗi lọ đựng một dung dịch không màu sau: NaCl, Ba(OH)</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 NaOH, Na</a:t>
            </a:r>
            <a:r>
              <a:rPr lang="vi-VN" sz="2800" baseline="-25000" dirty="0">
                <a:solidFill>
                  <a:schemeClr val="tx1"/>
                </a:solidFill>
                <a:latin typeface="Times New Roman" panose="02020603050405020304" pitchFamily="18" charset="0"/>
                <a:cs typeface="Times New Roman" panose="02020603050405020304" pitchFamily="18" charset="0"/>
              </a:rPr>
              <a:t>2</a:t>
            </a:r>
            <a:r>
              <a:rPr lang="vi-VN" sz="2800" dirty="0">
                <a:solidFill>
                  <a:schemeClr val="tx1"/>
                </a:solidFill>
                <a:latin typeface="Times New Roman" panose="02020603050405020304" pitchFamily="18" charset="0"/>
                <a:cs typeface="Times New Roman" panose="02020603050405020304" pitchFamily="18" charset="0"/>
              </a:rPr>
              <a:t>SO</a:t>
            </a:r>
            <a:r>
              <a:rPr lang="vi-VN" sz="2800" baseline="-25000" dirty="0">
                <a:solidFill>
                  <a:schemeClr val="tx1"/>
                </a:solidFill>
                <a:latin typeface="Times New Roman" panose="02020603050405020304" pitchFamily="18" charset="0"/>
                <a:cs typeface="Times New Roman" panose="02020603050405020304" pitchFamily="18" charset="0"/>
              </a:rPr>
              <a:t>4</a:t>
            </a:r>
            <a:r>
              <a:rPr lang="vi-VN" sz="2800" dirty="0">
                <a:solidFill>
                  <a:schemeClr val="tx1"/>
                </a:solidFill>
                <a:latin typeface="Times New Roman" panose="02020603050405020304" pitchFamily="18" charset="0"/>
                <a:cs typeface="Times New Roman" panose="02020603050405020304" pitchFamily="18" charset="0"/>
              </a:rPr>
              <a:t>. Chỉ được dùng quỳ tím, làm thế nào nhận biết dung dịch đựng trong mỗi lọ bằng phương pháp hóa học? Viết các phương trình hóa học.</a:t>
            </a:r>
            <a:endParaRPr lang="en-US" sz="2800"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6" name="Snip Diagonal Corner Rectangle 3"/>
          <p:cNvSpPr/>
          <p:nvPr/>
        </p:nvSpPr>
        <p:spPr>
          <a:xfrm>
            <a:off x="3378967" y="587021"/>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598311" y="1246291"/>
            <a:ext cx="7958667" cy="3014736"/>
          </a:xfrm>
          <a:prstGeom prst="rect">
            <a:avLst/>
          </a:prstGeom>
          <a:noFill/>
        </p:spPr>
        <p:txBody>
          <a:bodyPr wrap="square">
            <a:spAutoFit/>
          </a:bodyPr>
          <a:lstStyle/>
          <a:p>
            <a:pPr marL="0" marR="0" algn="just">
              <a:lnSpc>
                <a:spcPct val="120000"/>
              </a:lnSpc>
              <a:spcBef>
                <a:spcPts val="0"/>
              </a:spcBef>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Trích mẫu thử và đánh số thứ tự:</a:t>
            </a:r>
            <a:endParaRPr lang="en-US" sz="2000" dirty="0">
              <a:effectLst/>
              <a:latin typeface="Times New Roman" panose="02020603050405020304" pitchFamily="18" charset="0"/>
              <a:ea typeface="Times New Roman" panose="02020603050405020304" pitchFamily="18" charset="0"/>
            </a:endParaRPr>
          </a:p>
          <a:p>
            <a:pPr marL="0" marR="0" algn="just">
              <a:lnSpc>
                <a:spcPct val="120000"/>
              </a:lnSpc>
              <a:spcBef>
                <a:spcPts val="0"/>
              </a:spcBef>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Cho quỳ tím vào từng mẫu thử của các dung dịch trên, kết quả chia làm hai nhóm:</a:t>
            </a:r>
            <a:endParaRPr lang="en-US" sz="2000" dirty="0">
              <a:effectLst/>
              <a:latin typeface="Times New Roman" panose="02020603050405020304" pitchFamily="18" charset="0"/>
              <a:ea typeface="Times New Roman" panose="02020603050405020304" pitchFamily="18" charset="0"/>
            </a:endParaRPr>
          </a:p>
          <a:p>
            <a:pPr marL="457200" marR="0" algn="just">
              <a:lnSpc>
                <a:spcPct val="120000"/>
              </a:lnSpc>
              <a:spcBef>
                <a:spcPts val="0"/>
              </a:spcBef>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Nhóm I: Quỳ tím đổi màu thành xanh: Ba(OH)</a:t>
            </a:r>
            <a:r>
              <a:rPr lang="vi-VN" sz="2000" baseline="-25000" dirty="0">
                <a:solidFill>
                  <a:srgbClr val="000000"/>
                </a:solidFill>
                <a:effectLst/>
                <a:latin typeface="Times New Roman" panose="02020603050405020304" pitchFamily="18" charset="0"/>
                <a:ea typeface="Times New Roman" panose="02020603050405020304" pitchFamily="18" charset="0"/>
              </a:rPr>
              <a:t>2</a:t>
            </a:r>
            <a:r>
              <a:rPr lang="vi-VN" sz="2000" dirty="0">
                <a:solidFill>
                  <a:srgbClr val="000000"/>
                </a:solidFill>
                <a:effectLst/>
                <a:latin typeface="Times New Roman" panose="02020603050405020304" pitchFamily="18" charset="0"/>
                <a:ea typeface="Times New Roman" panose="02020603050405020304" pitchFamily="18" charset="0"/>
              </a:rPr>
              <a:t> và NaOH.</a:t>
            </a:r>
            <a:endParaRPr lang="en-US" sz="2000" dirty="0">
              <a:effectLst/>
              <a:latin typeface="Times New Roman" panose="02020603050405020304" pitchFamily="18" charset="0"/>
              <a:ea typeface="Times New Roman" panose="02020603050405020304" pitchFamily="18" charset="0"/>
            </a:endParaRPr>
          </a:p>
          <a:p>
            <a:pPr marL="457200" marR="0" algn="just">
              <a:lnSpc>
                <a:spcPct val="120000"/>
              </a:lnSpc>
              <a:spcBef>
                <a:spcPts val="0"/>
              </a:spcBef>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Nhóm II: Quỳ tím không đổi màu: NaCl và Na</a:t>
            </a:r>
            <a:r>
              <a:rPr lang="vi-VN" sz="2000" baseline="-25000" dirty="0">
                <a:solidFill>
                  <a:srgbClr val="000000"/>
                </a:solidFill>
                <a:effectLst/>
                <a:latin typeface="Times New Roman" panose="02020603050405020304" pitchFamily="18" charset="0"/>
                <a:ea typeface="Times New Roman" panose="02020603050405020304" pitchFamily="18" charset="0"/>
              </a:rPr>
              <a:t>2</a:t>
            </a:r>
            <a:r>
              <a:rPr lang="vi-VN" sz="2000" dirty="0">
                <a:solidFill>
                  <a:srgbClr val="000000"/>
                </a:solidFill>
                <a:effectLst/>
                <a:latin typeface="Times New Roman" panose="02020603050405020304" pitchFamily="18" charset="0"/>
                <a:ea typeface="Times New Roman" panose="02020603050405020304" pitchFamily="18" charset="0"/>
              </a:rPr>
              <a:t>SO</a:t>
            </a:r>
            <a:r>
              <a:rPr lang="vi-VN" sz="2000" baseline="-25000" dirty="0">
                <a:solidFill>
                  <a:srgbClr val="000000"/>
                </a:solidFill>
                <a:effectLst/>
                <a:latin typeface="Times New Roman" panose="02020603050405020304" pitchFamily="18" charset="0"/>
                <a:ea typeface="Times New Roman" panose="02020603050405020304" pitchFamily="18" charset="0"/>
              </a:rPr>
              <a:t>4</a:t>
            </a:r>
            <a:r>
              <a:rPr lang="vi-VN"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a:lnSpc>
                <a:spcPct val="120000"/>
              </a:lnSpc>
              <a:spcBef>
                <a:spcPts val="0"/>
              </a:spcBef>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Phân biệt các chất trong các nhóm: Lấy từng chất của nhóm I đổ vào từng chất của nhóm II, ta nhận thấy có hai chất đổ vào nhau cho kết tủa trắng là Ba(OH)</a:t>
            </a:r>
            <a:r>
              <a:rPr lang="vi-VN" sz="2000" baseline="-25000" dirty="0">
                <a:solidFill>
                  <a:srgbClr val="000000"/>
                </a:solidFill>
                <a:effectLst/>
                <a:latin typeface="Times New Roman" panose="02020603050405020304" pitchFamily="18" charset="0"/>
                <a:ea typeface="Times New Roman" panose="02020603050405020304" pitchFamily="18" charset="0"/>
              </a:rPr>
              <a:t>2</a:t>
            </a:r>
            <a:r>
              <a:rPr lang="vi-VN" sz="2000" dirty="0">
                <a:solidFill>
                  <a:srgbClr val="000000"/>
                </a:solidFill>
                <a:effectLst/>
                <a:latin typeface="Times New Roman" panose="02020603050405020304" pitchFamily="18" charset="0"/>
                <a:ea typeface="Times New Roman" panose="02020603050405020304" pitchFamily="18" charset="0"/>
              </a:rPr>
              <a:t> và Na</a:t>
            </a:r>
            <a:r>
              <a:rPr lang="vi-VN" sz="2000" baseline="-25000" dirty="0">
                <a:solidFill>
                  <a:srgbClr val="000000"/>
                </a:solidFill>
                <a:effectLst/>
                <a:latin typeface="Times New Roman" panose="02020603050405020304" pitchFamily="18" charset="0"/>
                <a:ea typeface="Times New Roman" panose="02020603050405020304" pitchFamily="18" charset="0"/>
              </a:rPr>
              <a:t>2</a:t>
            </a:r>
            <a:r>
              <a:rPr lang="vi-VN" sz="2000" dirty="0">
                <a:solidFill>
                  <a:srgbClr val="000000"/>
                </a:solidFill>
                <a:effectLst/>
                <a:latin typeface="Times New Roman" panose="02020603050405020304" pitchFamily="18" charset="0"/>
                <a:ea typeface="Times New Roman" panose="02020603050405020304" pitchFamily="18" charset="0"/>
              </a:rPr>
              <a:t>SO</a:t>
            </a:r>
            <a:r>
              <a:rPr lang="vi-VN" sz="2000" baseline="-25000" dirty="0">
                <a:solidFill>
                  <a:srgbClr val="000000"/>
                </a:solidFill>
                <a:effectLst/>
                <a:latin typeface="Times New Roman" panose="02020603050405020304" pitchFamily="18" charset="0"/>
                <a:ea typeface="Times New Roman" panose="02020603050405020304" pitchFamily="18" charset="0"/>
              </a:rPr>
              <a:t>4</a:t>
            </a:r>
            <a:r>
              <a:rPr lang="vi-VN" sz="2000" dirty="0">
                <a:solidFill>
                  <a:srgbClr val="000000"/>
                </a:solidFill>
                <a:effectLst/>
                <a:latin typeface="Times New Roman" panose="02020603050405020304" pitchFamily="18" charset="0"/>
                <a:ea typeface="Times New Roman" panose="02020603050405020304" pitchFamily="18" charset="0"/>
              </a:rPr>
              <a:t> hai chất còn lại không phản ứng là NaOH và NaCl.</a:t>
            </a:r>
            <a:endParaRPr lang="en-US" sz="2000" dirty="0">
              <a:effectLst/>
              <a:latin typeface="Times New Roman" panose="02020603050405020304" pitchFamily="18" charset="0"/>
              <a:ea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6" name="Snip Diagonal Corner Rectangle 3"/>
          <p:cNvSpPr/>
          <p:nvPr/>
        </p:nvSpPr>
        <p:spPr>
          <a:xfrm>
            <a:off x="3378967" y="587021"/>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latin typeface="Times New Roman" panose="02020603050405020304" pitchFamily="18" charset="0"/>
                <a:cs typeface="Times New Roman" panose="02020603050405020304" pitchFamily="18" charset="0"/>
              </a:rPr>
              <a:t>Lời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giải</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592666" y="3443483"/>
            <a:ext cx="7958667" cy="564257"/>
          </a:xfrm>
          <a:prstGeom prst="rect">
            <a:avLst/>
          </a:prstGeom>
          <a:noFill/>
        </p:spPr>
        <p:txBody>
          <a:bodyPr wrap="square">
            <a:spAutoFit/>
          </a:bodyPr>
          <a:lstStyle/>
          <a:p>
            <a:pPr marL="0" marR="0" algn="just">
              <a:lnSpc>
                <a:spcPct val="120000"/>
              </a:lnSpc>
              <a:spcBef>
                <a:spcPts val="0"/>
              </a:spcBef>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PTHH: Ba(OH)</a:t>
            </a:r>
            <a:r>
              <a:rPr lang="vi-VN" sz="2800" baseline="-25000" dirty="0">
                <a:solidFill>
                  <a:srgbClr val="000000"/>
                </a:solidFill>
                <a:effectLst/>
                <a:latin typeface="Times New Roman" panose="02020603050405020304" pitchFamily="18" charset="0"/>
                <a:ea typeface="Times New Roman" panose="02020603050405020304" pitchFamily="18" charset="0"/>
              </a:rPr>
              <a:t>2</a:t>
            </a:r>
            <a:r>
              <a:rPr lang="vi-VN" sz="2800" dirty="0">
                <a:solidFill>
                  <a:srgbClr val="000000"/>
                </a:solidFill>
                <a:effectLst/>
                <a:latin typeface="Times New Roman" panose="02020603050405020304" pitchFamily="18" charset="0"/>
                <a:ea typeface="Times New Roman" panose="02020603050405020304" pitchFamily="18" charset="0"/>
              </a:rPr>
              <a:t> + Na</a:t>
            </a:r>
            <a:r>
              <a:rPr lang="vi-VN" sz="2800" baseline="-25000" dirty="0">
                <a:solidFill>
                  <a:srgbClr val="000000"/>
                </a:solidFill>
                <a:effectLst/>
                <a:latin typeface="Times New Roman" panose="02020603050405020304" pitchFamily="18" charset="0"/>
                <a:ea typeface="Times New Roman" panose="02020603050405020304" pitchFamily="18" charset="0"/>
              </a:rPr>
              <a:t>2</a:t>
            </a:r>
            <a:r>
              <a:rPr lang="vi-VN" sz="2800" dirty="0">
                <a:solidFill>
                  <a:srgbClr val="000000"/>
                </a:solidFill>
                <a:effectLst/>
                <a:latin typeface="Times New Roman" panose="02020603050405020304" pitchFamily="18" charset="0"/>
                <a:ea typeface="Times New Roman" panose="02020603050405020304" pitchFamily="18" charset="0"/>
              </a:rPr>
              <a:t>SO</a:t>
            </a:r>
            <a:r>
              <a:rPr lang="vi-VN" sz="2800" baseline="-25000" dirty="0">
                <a:solidFill>
                  <a:srgbClr val="000000"/>
                </a:solidFill>
                <a:effectLst/>
                <a:latin typeface="Times New Roman" panose="02020603050405020304" pitchFamily="18" charset="0"/>
                <a:ea typeface="Times New Roman" panose="02020603050405020304" pitchFamily="18" charset="0"/>
              </a:rPr>
              <a:t>4</a:t>
            </a:r>
            <a:r>
              <a:rPr lang="vi-VN" sz="2800" dirty="0">
                <a:solidFill>
                  <a:srgbClr val="000000"/>
                </a:solidFill>
                <a:effectLst/>
                <a:latin typeface="Times New Roman" panose="02020603050405020304" pitchFamily="18" charset="0"/>
                <a:ea typeface="Times New Roman" panose="02020603050405020304" pitchFamily="18" charset="0"/>
              </a:rPr>
              <a:t> → BaSO</a:t>
            </a:r>
            <a:r>
              <a:rPr lang="vi-VN" sz="2800" baseline="-25000" dirty="0">
                <a:solidFill>
                  <a:srgbClr val="000000"/>
                </a:solidFill>
                <a:effectLst/>
                <a:latin typeface="Times New Roman" panose="02020603050405020304" pitchFamily="18" charset="0"/>
                <a:ea typeface="Times New Roman" panose="02020603050405020304" pitchFamily="18" charset="0"/>
              </a:rPr>
              <a:t>4</a:t>
            </a:r>
            <a:r>
              <a:rPr lang="vi-VN" sz="2800" dirty="0">
                <a:solidFill>
                  <a:srgbClr val="000000"/>
                </a:solidFill>
                <a:effectLst/>
                <a:latin typeface="Times New Roman" panose="02020603050405020304" pitchFamily="18" charset="0"/>
                <a:ea typeface="Times New Roman" panose="02020603050405020304" pitchFamily="18" charset="0"/>
              </a:rPr>
              <a:t> ↓ + 2NaOH.</a:t>
            </a:r>
            <a:endParaRPr lang="en-US" sz="2800" dirty="0">
              <a:effectLst/>
              <a:latin typeface="Times New Roman" panose="02020603050405020304" pitchFamily="18" charset="0"/>
              <a:ea typeface="Times New Roman" panose="02020603050405020304" pitchFamily="18" charset="0"/>
            </a:endParaRPr>
          </a:p>
        </p:txBody>
      </p:sp>
      <p:graphicFrame>
        <p:nvGraphicFramePr>
          <p:cNvPr id="2" name="Table 1"/>
          <p:cNvGraphicFramePr>
            <a:graphicFrameLocks noGrp="1"/>
          </p:cNvGraphicFramePr>
          <p:nvPr/>
        </p:nvGraphicFramePr>
        <p:xfrm>
          <a:off x="777006" y="1731854"/>
          <a:ext cx="7017844" cy="1402080"/>
        </p:xfrm>
        <a:graphic>
          <a:graphicData uri="http://schemas.openxmlformats.org/drawingml/2006/table">
            <a:tbl>
              <a:tblPr firstRow="1" firstCol="1" bandRow="1">
                <a:tableStyleId>{775DCB02-9BB8-47FD-8907-85C794F793BA}</a:tableStyleId>
              </a:tblPr>
              <a:tblGrid>
                <a:gridCol w="2339022"/>
                <a:gridCol w="2339022"/>
                <a:gridCol w="2339800"/>
              </a:tblGrid>
              <a:tr h="0">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NaCl</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Na</a:t>
                      </a:r>
                      <a:r>
                        <a:rPr lang="vi-VN" sz="2800" baseline="-25000">
                          <a:effectLst/>
                          <a:latin typeface="Times New Roman" panose="02020603050405020304" pitchFamily="18" charset="0"/>
                          <a:cs typeface="Times New Roman" panose="02020603050405020304" pitchFamily="18" charset="0"/>
                        </a:rPr>
                        <a:t>2</a:t>
                      </a:r>
                      <a:r>
                        <a:rPr lang="vi-VN" sz="2800">
                          <a:effectLst/>
                          <a:latin typeface="Times New Roman" panose="02020603050405020304" pitchFamily="18" charset="0"/>
                          <a:cs typeface="Times New Roman" panose="02020603050405020304" pitchFamily="18" charset="0"/>
                        </a:rPr>
                        <a:t>SO</a:t>
                      </a:r>
                      <a:r>
                        <a:rPr lang="vi-VN" sz="2800" baseline="-25000">
                          <a:effectLst/>
                          <a:latin typeface="Times New Roman" panose="02020603050405020304" pitchFamily="18" charset="0"/>
                          <a:cs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r>
              <a:tr h="0">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Ba(OH)</a:t>
                      </a:r>
                      <a:r>
                        <a:rPr lang="vi-VN" sz="2800" baseline="-25000">
                          <a:effectLst/>
                          <a:latin typeface="Times New Roman" panose="02020603050405020304" pitchFamily="18" charset="0"/>
                          <a:cs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Kết tủa trắng</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r>
              <a:tr h="0">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NaOH</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a:effectLst/>
                          <a:latin typeface="Times New Roman" panose="02020603050405020304" pitchFamily="18" charset="0"/>
                          <a:cs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20000"/>
                        </a:lnSpc>
                        <a:spcBef>
                          <a:spcPts val="0"/>
                        </a:spcBef>
                        <a:spcAft>
                          <a:spcPts val="0"/>
                        </a:spcAft>
                      </a:pPr>
                      <a:r>
                        <a:rPr lang="vi-VN" sz="280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6" name="Snip Diagonal Corner Rectangle 3"/>
          <p:cNvSpPr/>
          <p:nvPr/>
        </p:nvSpPr>
        <p:spPr>
          <a:xfrm>
            <a:off x="624477" y="588078"/>
            <a:ext cx="7895046" cy="1983672"/>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dirty="0">
                <a:solidFill>
                  <a:schemeClr val="tx1"/>
                </a:solidFill>
                <a:latin typeface="Times New Roman" panose="02020603050405020304" pitchFamily="18" charset="0"/>
                <a:cs typeface="Times New Roman" panose="02020603050405020304" pitchFamily="18" charset="0"/>
              </a:rPr>
              <a:t>Câu </a:t>
            </a:r>
            <a:r>
              <a:rPr lang="en-US" sz="2400" b="1" dirty="0">
                <a:solidFill>
                  <a:schemeClr val="tx1"/>
                </a:solidFill>
                <a:latin typeface="Times New Roman" panose="02020603050405020304" pitchFamily="18" charset="0"/>
                <a:cs typeface="Times New Roman" panose="02020603050405020304" pitchFamily="18" charset="0"/>
              </a:rPr>
              <a:t>10</a:t>
            </a:r>
            <a:r>
              <a:rPr lang="vi-VN" sz="2400" b="1" dirty="0">
                <a:solidFill>
                  <a:schemeClr val="tx1"/>
                </a:solidFill>
                <a:latin typeface="Times New Roman" panose="02020603050405020304" pitchFamily="18" charset="0"/>
                <a:cs typeface="Times New Roman" panose="02020603050405020304" pitchFamily="18" charset="0"/>
              </a:rPr>
              <a:t>.</a:t>
            </a:r>
            <a:r>
              <a:rPr lang="vi-VN" sz="2400" dirty="0">
                <a:solidFill>
                  <a:schemeClr val="tx1"/>
                </a:solidFill>
                <a:latin typeface="Times New Roman" panose="02020603050405020304" pitchFamily="18" charset="0"/>
                <a:cs typeface="Times New Roman" panose="02020603050405020304" pitchFamily="18" charset="0"/>
              </a:rPr>
              <a:t> Cho 3,7185 lít khí CO</a:t>
            </a:r>
            <a:r>
              <a:rPr lang="vi-VN" sz="2400" baseline="-25000" dirty="0">
                <a:solidFill>
                  <a:schemeClr val="tx1"/>
                </a:solidFill>
                <a:latin typeface="Times New Roman" panose="02020603050405020304" pitchFamily="18" charset="0"/>
                <a:cs typeface="Times New Roman" panose="02020603050405020304" pitchFamily="18" charset="0"/>
              </a:rPr>
              <a:t>2</a:t>
            </a:r>
            <a:r>
              <a:rPr lang="vi-VN" sz="2400" dirty="0">
                <a:solidFill>
                  <a:schemeClr val="tx1"/>
                </a:solidFill>
                <a:latin typeface="Times New Roman" panose="02020603050405020304" pitchFamily="18" charset="0"/>
                <a:cs typeface="Times New Roman" panose="02020603050405020304" pitchFamily="18" charset="0"/>
              </a:rPr>
              <a:t> (điều kiện chuẩn) tác dụng với lượng dư dung dịch nước vôi trong Ca(OH)</a:t>
            </a:r>
            <a:r>
              <a:rPr lang="vi-VN" sz="2400" baseline="-25000" dirty="0">
                <a:solidFill>
                  <a:schemeClr val="tx1"/>
                </a:solidFill>
                <a:latin typeface="Times New Roman" panose="02020603050405020304" pitchFamily="18" charset="0"/>
                <a:cs typeface="Times New Roman" panose="02020603050405020304" pitchFamily="18" charset="0"/>
              </a:rPr>
              <a:t>2</a:t>
            </a:r>
            <a:r>
              <a:rPr lang="vi-VN" sz="2400" dirty="0">
                <a:solidFill>
                  <a:schemeClr val="tx1"/>
                </a:solidFill>
                <a:latin typeface="Times New Roman" panose="02020603050405020304" pitchFamily="18" charset="0"/>
                <a:cs typeface="Times New Roman" panose="02020603050405020304" pitchFamily="18" charset="0"/>
              </a:rPr>
              <a:t>, sau phản ứng thu được m (g) kết tủa.</a:t>
            </a:r>
            <a:endParaRPr lang="en-US" sz="2400" dirty="0">
              <a:solidFill>
                <a:schemeClr val="tx1"/>
              </a:solidFill>
              <a:latin typeface="Times New Roman" panose="02020603050405020304" pitchFamily="18" charset="0"/>
              <a:cs typeface="Times New Roman" panose="02020603050405020304" pitchFamily="18" charset="0"/>
            </a:endParaRPr>
          </a:p>
          <a:p>
            <a:r>
              <a:rPr lang="vi-VN" sz="2400" dirty="0">
                <a:solidFill>
                  <a:schemeClr val="tx1"/>
                </a:solidFill>
                <a:latin typeface="Times New Roman" panose="02020603050405020304" pitchFamily="18" charset="0"/>
                <a:cs typeface="Times New Roman" panose="02020603050405020304" pitchFamily="18" charset="0"/>
              </a:rPr>
              <a:t>a) Viết PTHH xảy ra.</a:t>
            </a:r>
            <a:endParaRPr lang="en-US" sz="2400" dirty="0">
              <a:solidFill>
                <a:schemeClr val="tx1"/>
              </a:solidFill>
              <a:latin typeface="Times New Roman" panose="02020603050405020304" pitchFamily="18" charset="0"/>
              <a:cs typeface="Times New Roman" panose="02020603050405020304" pitchFamily="18" charset="0"/>
            </a:endParaRPr>
          </a:p>
          <a:p>
            <a:r>
              <a:rPr lang="vi-VN" sz="2400" dirty="0">
                <a:solidFill>
                  <a:schemeClr val="tx1"/>
                </a:solidFill>
                <a:latin typeface="Times New Roman" panose="02020603050405020304" pitchFamily="18" charset="0"/>
                <a:cs typeface="Times New Roman" panose="02020603050405020304" pitchFamily="18" charset="0"/>
              </a:rPr>
              <a:t>b) Tính m.</a:t>
            </a:r>
            <a:endParaRPr lang="en-US" sz="2400" dirty="0">
              <a:solidFill>
                <a:schemeClr val="tx1"/>
              </a:solidFill>
              <a:latin typeface="Times New Roman" panose="02020603050405020304" pitchFamily="18" charset="0"/>
              <a:cs typeface="Times New Roman" panose="02020603050405020304" pitchFamily="18" charset="0"/>
            </a:endParaRPr>
          </a:p>
        </p:txBody>
      </p:sp>
      <mc:AlternateContent xmlns:mc="http://schemas.openxmlformats.org/markup-compatibility/2006">
        <mc:Choice xmlns:a14="http://schemas.microsoft.com/office/drawing/2010/main" Requires="a14">
          <p:sp>
            <p:nvSpPr>
              <p:cNvPr id="3" name="TextBox 2"/>
              <p:cNvSpPr txBox="1"/>
              <p:nvPr/>
            </p:nvSpPr>
            <p:spPr>
              <a:xfrm>
                <a:off x="2037645" y="3449376"/>
                <a:ext cx="5988756" cy="1383264"/>
              </a:xfrm>
              <a:prstGeom prst="rect">
                <a:avLst/>
              </a:prstGeom>
              <a:noFill/>
            </p:spPr>
            <p:txBody>
              <a:bodyPr wrap="square">
                <a:spAutoFit/>
              </a:bodyPr>
              <a:lstStyle/>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PTHH: CO</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 Ca(OH)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 </a:t>
                </a:r>
                <a14:m>
                  <m:oMath xmlns:m="http://schemas.openxmlformats.org/officeDocument/2006/math">
                    <m:r>
                      <a:rPr lang="vi-VN" sz="2400" i="1">
                        <a:solidFill>
                          <a:srgbClr val="000000"/>
                        </a:solidFill>
                        <a:effectLst/>
                        <a:latin typeface="Cambria Math" panose="02040503050406030204" pitchFamily="18" charset="0"/>
                        <a:ea typeface="Times New Roman" panose="02020603050405020304" pitchFamily="18" charset="0"/>
                      </a:rPr>
                      <m:t>→</m:t>
                    </m:r>
                  </m:oMath>
                </a14:m>
                <a:r>
                  <a:rPr lang="vi-VN" sz="2400" dirty="0">
                    <a:solidFill>
                      <a:srgbClr val="000000"/>
                    </a:solidFill>
                    <a:effectLst/>
                    <a:latin typeface="Times New Roman" panose="02020603050405020304" pitchFamily="18" charset="0"/>
                    <a:ea typeface="Times New Roman" panose="02020603050405020304" pitchFamily="18" charset="0"/>
                  </a:rPr>
                  <a:t> CaCO</a:t>
                </a:r>
                <a:r>
                  <a:rPr lang="vi-VN" sz="2400" baseline="-25000" dirty="0">
                    <a:solidFill>
                      <a:srgbClr val="000000"/>
                    </a:solidFill>
                    <a:effectLst/>
                    <a:latin typeface="Times New Roman" panose="02020603050405020304" pitchFamily="18" charset="0"/>
                    <a:ea typeface="Times New Roman" panose="02020603050405020304" pitchFamily="18" charset="0"/>
                  </a:rPr>
                  <a:t>3</a:t>
                </a:r>
                <a:r>
                  <a:rPr lang="vi-VN" sz="2400" dirty="0">
                    <a:solidFill>
                      <a:srgbClr val="000000"/>
                    </a:solidFill>
                    <a:effectLst/>
                    <a:latin typeface="Times New Roman" panose="02020603050405020304" pitchFamily="18" charset="0"/>
                    <a:ea typeface="Times New Roman" panose="02020603050405020304" pitchFamily="18" charset="0"/>
                  </a:rPr>
                  <a:t> + H</a:t>
                </a:r>
                <a:r>
                  <a:rPr lang="vi-VN" sz="2400" baseline="-25000" dirty="0">
                    <a:solidFill>
                      <a:srgbClr val="000000"/>
                    </a:solidFill>
                    <a:effectLst/>
                    <a:latin typeface="Times New Roman" panose="02020603050405020304" pitchFamily="18" charset="0"/>
                    <a:ea typeface="Times New Roman" panose="02020603050405020304" pitchFamily="18" charset="0"/>
                  </a:rPr>
                  <a:t>2</a:t>
                </a:r>
                <a:r>
                  <a:rPr lang="vi-VN" sz="2400" dirty="0">
                    <a:solidFill>
                      <a:srgbClr val="000000"/>
                    </a:solidFill>
                    <a:effectLst/>
                    <a:latin typeface="Times New Roman" panose="02020603050405020304" pitchFamily="18" charset="0"/>
                    <a:ea typeface="Times New Roman" panose="02020603050405020304" pitchFamily="18" charset="0"/>
                  </a:rPr>
                  <a:t>O</a:t>
                </a:r>
                <a:endParaRPr lang="en-US" sz="2400" dirty="0">
                  <a:effectLst/>
                  <a:latin typeface="Times New Roman" panose="02020603050405020304" pitchFamily="18" charset="0"/>
                  <a:ea typeface="Times New Roman" panose="02020603050405020304" pitchFamily="18" charset="0"/>
                </a:endParaRP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0,15                         0,15                 mol</a:t>
                </a:r>
                <a:endParaRPr lang="en-US" sz="2400" dirty="0">
                  <a:effectLst/>
                  <a:latin typeface="Times New Roman" panose="02020603050405020304" pitchFamily="18" charset="0"/>
                  <a:ea typeface="Times New Roman" panose="02020603050405020304" pitchFamily="18" charset="0"/>
                </a:endParaRP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Khối lượng CaCO</a:t>
                </a:r>
                <a:r>
                  <a:rPr lang="vi-VN" sz="2400" baseline="-25000" dirty="0">
                    <a:solidFill>
                      <a:srgbClr val="000000"/>
                    </a:solidFill>
                    <a:effectLst/>
                    <a:latin typeface="Times New Roman" panose="02020603050405020304" pitchFamily="18" charset="0"/>
                    <a:ea typeface="Times New Roman" panose="02020603050405020304" pitchFamily="18" charset="0"/>
                  </a:rPr>
                  <a:t>3</a:t>
                </a:r>
                <a:r>
                  <a:rPr lang="vi-VN" sz="2400" dirty="0">
                    <a:solidFill>
                      <a:srgbClr val="000000"/>
                    </a:solidFill>
                    <a:effectLst/>
                    <a:latin typeface="Times New Roman" panose="02020603050405020304" pitchFamily="18" charset="0"/>
                    <a:ea typeface="Times New Roman" panose="02020603050405020304" pitchFamily="18" charset="0"/>
                  </a:rPr>
                  <a:t> = 0,15.100 = 15g</a:t>
                </a:r>
                <a:endParaRPr lang="en-US" sz="2400" dirty="0">
                  <a:effectLst/>
                  <a:latin typeface="Times New Roman" panose="02020603050405020304" pitchFamily="18" charset="0"/>
                  <a:ea typeface="Times New Roman" panose="02020603050405020304" pitchFamily="18" charset="0"/>
                </a:endParaRPr>
              </a:p>
            </p:txBody>
          </p:sp>
        </mc:Choice>
        <mc:Fallback>
          <p:sp>
            <p:nvSpPr>
              <p:cNvPr id="3" name="TextBox 2"/>
              <p:cNvSpPr txBox="1">
                <a:spLocks noRot="1" noChangeAspect="1" noMove="1" noResize="1" noEditPoints="1" noAdjustHandles="1" noChangeArrowheads="1" noChangeShapeType="1" noTextEdit="1"/>
              </p:cNvSpPr>
              <p:nvPr/>
            </p:nvSpPr>
            <p:spPr>
              <a:xfrm>
                <a:off x="2037645" y="3449376"/>
                <a:ext cx="5988756" cy="1383264"/>
              </a:xfrm>
              <a:prstGeom prst="rect">
                <a:avLst/>
              </a:prstGeom>
              <a:blipFill rotWithShape="1">
                <a:blip r:embed="rId1"/>
                <a:stretch>
                  <a:fillRect l="-9" t="-4" b="-2871"/>
                </a:stretch>
              </a:blipFill>
            </p:spPr>
            <p:txBody>
              <a:bodyPr/>
              <a:lstStyle/>
              <a:p>
                <a:r>
                  <a:rPr lang="en-US" altLang="en-US">
                    <a:noFill/>
                  </a:rPr>
                  <a:t> </a:t>
                </a:r>
              </a:p>
            </p:txBody>
          </p:sp>
        </mc:Fallback>
      </mc:AlternateContent>
      <p:sp>
        <p:nvSpPr>
          <p:cNvPr id="4" name="Snip Diagonal Corner Rectangle 3"/>
          <p:cNvSpPr/>
          <p:nvPr/>
        </p:nvSpPr>
        <p:spPr>
          <a:xfrm>
            <a:off x="3665038" y="2733985"/>
            <a:ext cx="1813923" cy="55315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solidFill>
                  <a:srgbClr val="FF0000"/>
                </a:solidFill>
                <a:latin typeface="Times New Roman" panose="02020603050405020304" pitchFamily="18" charset="0"/>
                <a:cs typeface="Times New Roman" panose="02020603050405020304" pitchFamily="18" charset="0"/>
              </a:rPr>
              <a:t>Lời</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giải</a:t>
            </a:r>
            <a:endParaRPr lang="en-US" sz="2400"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 grpId="0"/>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176"/>
        <p:cNvGrpSpPr/>
        <p:nvPr/>
      </p:nvGrpSpPr>
      <p:grpSpPr>
        <a:xfrm>
          <a:off x="0" y="0"/>
          <a:ext cx="0" cy="0"/>
          <a:chOff x="0" y="0"/>
          <a:chExt cx="0" cy="0"/>
        </a:xfrm>
      </p:grpSpPr>
      <p:sp>
        <p:nvSpPr>
          <p:cNvPr id="5178" name="Google Shape;5178;p39"/>
          <p:cNvSpPr/>
          <p:nvPr/>
        </p:nvSpPr>
        <p:spPr>
          <a:xfrm rot="1116996" flipH="1">
            <a:off x="2863816" y="391888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39"/>
          <p:cNvSpPr/>
          <p:nvPr/>
        </p:nvSpPr>
        <p:spPr>
          <a:xfrm rot="1116996" flipH="1">
            <a:off x="2863816" y="192793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39"/>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vi-VN" sz="3600" dirty="0">
                <a:solidFill>
                  <a:srgbClr val="FF0000"/>
                </a:solidFill>
                <a:latin typeface="Times New Roman" panose="02020603050405020304" pitchFamily="18" charset="0"/>
                <a:ea typeface="Times New Roman" panose="02020603050405020304" pitchFamily="18" charset="0"/>
              </a:rPr>
              <a:t>DẶN DÒ</a:t>
            </a:r>
            <a:endParaRPr lang="vi-VN" dirty="0"/>
          </a:p>
        </p:txBody>
      </p:sp>
      <p:pic>
        <p:nvPicPr>
          <p:cNvPr id="5181" name="Google Shape;5181;p39"/>
          <p:cNvPicPr preferRelativeResize="0"/>
          <p:nvPr/>
        </p:nvPicPr>
        <p:blipFill rotWithShape="1">
          <a:blip r:embed="rId1"/>
          <a:srcRect t="19517" r="27441"/>
          <a:stretch>
            <a:fillRect/>
          </a:stretch>
        </p:blipFill>
        <p:spPr>
          <a:xfrm>
            <a:off x="4804500" y="1926900"/>
            <a:ext cx="3619500" cy="2676600"/>
          </a:xfrm>
          <a:prstGeom prst="roundRect">
            <a:avLst>
              <a:gd name="adj" fmla="val 16667"/>
            </a:avLst>
          </a:prstGeom>
          <a:noFill/>
          <a:ln>
            <a:noFill/>
          </a:ln>
        </p:spPr>
      </p:pic>
      <p:sp>
        <p:nvSpPr>
          <p:cNvPr id="5182" name="Google Shape;5182;p39"/>
          <p:cNvSpPr txBox="1"/>
          <p:nvPr/>
        </p:nvSpPr>
        <p:spPr>
          <a:xfrm>
            <a:off x="2905125" y="4083651"/>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GB" sz="3000" b="1" dirty="0">
                <a:solidFill>
                  <a:schemeClr val="accent1"/>
                </a:solidFill>
                <a:latin typeface="Times New Roman" panose="02020603050405020304" pitchFamily="18" charset="0"/>
                <a:ea typeface="Didact Gothic" panose="00000500000000000000"/>
                <a:cs typeface="Times New Roman" panose="02020603050405020304" pitchFamily="18" charset="0"/>
                <a:sym typeface="Didact Gothic" panose="00000500000000000000"/>
              </a:rPr>
              <a:t>2</a:t>
            </a:r>
            <a:endParaRPr sz="3000" b="1" dirty="0">
              <a:solidFill>
                <a:schemeClr val="accent1"/>
              </a:solidFill>
              <a:latin typeface="Times New Roman" panose="02020603050405020304" pitchFamily="18" charset="0"/>
              <a:ea typeface="Didact Gothic" panose="00000500000000000000"/>
              <a:cs typeface="Times New Roman" panose="02020603050405020304" pitchFamily="18" charset="0"/>
              <a:sym typeface="Didact Gothic" panose="00000500000000000000"/>
            </a:endParaRPr>
          </a:p>
        </p:txBody>
      </p:sp>
      <p:sp>
        <p:nvSpPr>
          <p:cNvPr id="5184" name="Google Shape;5184;p39"/>
          <p:cNvSpPr txBox="1"/>
          <p:nvPr/>
        </p:nvSpPr>
        <p:spPr>
          <a:xfrm>
            <a:off x="2905125" y="2092800"/>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GB" sz="3000" b="1">
                <a:solidFill>
                  <a:schemeClr val="accent1"/>
                </a:solidFill>
                <a:latin typeface="Times New Roman" panose="02020603050405020304" pitchFamily="18" charset="0"/>
                <a:ea typeface="Didact Gothic" panose="00000500000000000000"/>
                <a:cs typeface="Times New Roman" panose="02020603050405020304" pitchFamily="18" charset="0"/>
                <a:sym typeface="Didact Gothic" panose="00000500000000000000"/>
              </a:rPr>
              <a:t>1</a:t>
            </a:r>
            <a:endParaRPr sz="3000" b="1">
              <a:solidFill>
                <a:schemeClr val="accent1"/>
              </a:solidFill>
              <a:latin typeface="Times New Roman" panose="02020603050405020304" pitchFamily="18" charset="0"/>
              <a:ea typeface="Didact Gothic" panose="00000500000000000000"/>
              <a:cs typeface="Times New Roman" panose="02020603050405020304" pitchFamily="18" charset="0"/>
              <a:sym typeface="Didact Gothic" panose="00000500000000000000"/>
            </a:endParaRPr>
          </a:p>
        </p:txBody>
      </p:sp>
      <p:cxnSp>
        <p:nvCxnSpPr>
          <p:cNvPr id="5188" name="Google Shape;5188;p39"/>
          <p:cNvCxnSpPr>
            <a:stCxn id="5184" idx="3"/>
          </p:cNvCxnSpPr>
          <p:nvPr/>
        </p:nvCxnSpPr>
        <p:spPr>
          <a:xfrm>
            <a:off x="3581325" y="2269800"/>
            <a:ext cx="1655700" cy="443700"/>
          </a:xfrm>
          <a:prstGeom prst="straightConnector1">
            <a:avLst/>
          </a:prstGeom>
          <a:noFill/>
          <a:ln w="19050" cap="flat" cmpd="sng">
            <a:solidFill>
              <a:schemeClr val="accent4"/>
            </a:solidFill>
            <a:prstDash val="dash"/>
            <a:round/>
            <a:headEnd type="none" w="med" len="med"/>
            <a:tailEnd type="oval" w="med" len="med"/>
          </a:ln>
        </p:spPr>
      </p:cxnSp>
      <p:cxnSp>
        <p:nvCxnSpPr>
          <p:cNvPr id="5189" name="Google Shape;5189;p39"/>
          <p:cNvCxnSpPr/>
          <p:nvPr/>
        </p:nvCxnSpPr>
        <p:spPr>
          <a:xfrm rot="10800000" flipH="1">
            <a:off x="3581325" y="3817550"/>
            <a:ext cx="1654200" cy="443100"/>
          </a:xfrm>
          <a:prstGeom prst="straightConnector1">
            <a:avLst/>
          </a:prstGeom>
          <a:noFill/>
          <a:ln w="19050" cap="flat" cmpd="sng">
            <a:solidFill>
              <a:schemeClr val="accent4"/>
            </a:solidFill>
            <a:prstDash val="dash"/>
            <a:round/>
            <a:headEnd type="none" w="med" len="med"/>
            <a:tailEnd type="oval" w="med" len="med"/>
          </a:ln>
        </p:spPr>
      </p:cxnSp>
      <p:sp>
        <p:nvSpPr>
          <p:cNvPr id="3" name="TextBox 2"/>
          <p:cNvSpPr txBox="1"/>
          <p:nvPr/>
        </p:nvSpPr>
        <p:spPr>
          <a:xfrm>
            <a:off x="491005" y="1874589"/>
            <a:ext cx="2511737" cy="830997"/>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Học bài và làm bài tập về </a:t>
            </a:r>
            <a:r>
              <a:rPr lang="vi-VN" sz="2400" b="0" i="1">
                <a:solidFill>
                  <a:srgbClr val="000000"/>
                </a:solidFill>
                <a:latin typeface="Times New Roman" panose="02020603050405020304" pitchFamily="18" charset="0"/>
                <a:ea typeface="Times New Roman" panose="02020603050405020304" pitchFamily="18" charset="0"/>
              </a:rPr>
              <a:t>nhà.</a:t>
            </a:r>
            <a:endParaRPr lang="en-US" sz="2400" dirty="0"/>
          </a:p>
        </p:txBody>
      </p:sp>
      <p:sp>
        <p:nvSpPr>
          <p:cNvPr id="5" name="TextBox 4"/>
          <p:cNvSpPr txBox="1"/>
          <p:nvPr/>
        </p:nvSpPr>
        <p:spPr>
          <a:xfrm>
            <a:off x="202603" y="3685426"/>
            <a:ext cx="2937204" cy="830997"/>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Xem và chuẩn bị bài mới “Bài </a:t>
            </a:r>
            <a:r>
              <a:rPr lang="en-US" sz="2400" b="0" i="1" dirty="0">
                <a:solidFill>
                  <a:srgbClr val="000000"/>
                </a:solidFill>
                <a:latin typeface="Times New Roman" panose="02020603050405020304" pitchFamily="18" charset="0"/>
                <a:ea typeface="Times New Roman" panose="02020603050405020304" pitchFamily="18" charset="0"/>
              </a:rPr>
              <a:t>10</a:t>
            </a:r>
            <a:r>
              <a:rPr lang="vi-VN" sz="2400" b="0" i="1" dirty="0">
                <a:solidFill>
                  <a:srgbClr val="000000"/>
                </a:solidFill>
                <a:latin typeface="Times New Roman" panose="02020603050405020304" pitchFamily="18" charset="0"/>
                <a:ea typeface="Times New Roman" panose="02020603050405020304" pitchFamily="18" charset="0"/>
              </a:rPr>
              <a:t>: </a:t>
            </a:r>
            <a:r>
              <a:rPr lang="en-US" sz="2400" b="0" i="1" dirty="0">
                <a:solidFill>
                  <a:srgbClr val="000000"/>
                </a:solidFill>
                <a:latin typeface="Times New Roman" panose="02020603050405020304" pitchFamily="18" charset="0"/>
                <a:ea typeface="Times New Roman" panose="02020603050405020304" pitchFamily="18" charset="0"/>
              </a:rPr>
              <a:t>Oxide </a:t>
            </a:r>
            <a:r>
              <a:rPr lang="vi-VN" sz="2400" b="0" i="1" dirty="0">
                <a:solidFill>
                  <a:srgbClr val="000000"/>
                </a:solidFill>
                <a:latin typeface="Times New Roman" panose="02020603050405020304" pitchFamily="18" charset="0"/>
                <a:ea typeface="Times New Roman" panose="02020603050405020304" pitchFamily="18" charset="0"/>
              </a:rPr>
              <a:t>”</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88"/>
                                        </p:tgtEl>
                                        <p:attrNameLst>
                                          <p:attrName>style.visibility</p:attrName>
                                        </p:attrNameLst>
                                      </p:cBhvr>
                                      <p:to>
                                        <p:strVal val="visible"/>
                                      </p:to>
                                    </p:set>
                                    <p:animEffect transition="in" filter="barn(inVertical)">
                                      <p:cBhvr>
                                        <p:cTn id="7" dur="500"/>
                                        <p:tgtEl>
                                          <p:spTgt spid="518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184"/>
                                        </p:tgtEl>
                                        <p:attrNameLst>
                                          <p:attrName>style.visibility</p:attrName>
                                        </p:attrNameLst>
                                      </p:cBhvr>
                                      <p:to>
                                        <p:strVal val="visible"/>
                                      </p:to>
                                    </p:set>
                                    <p:animEffect transition="in" filter="barn(inVertical)">
                                      <p:cBhvr>
                                        <p:cTn id="10" dur="500"/>
                                        <p:tgtEl>
                                          <p:spTgt spid="518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179"/>
                                        </p:tgtEl>
                                        <p:attrNameLst>
                                          <p:attrName>style.visibility</p:attrName>
                                        </p:attrNameLst>
                                      </p:cBhvr>
                                      <p:to>
                                        <p:strVal val="visible"/>
                                      </p:to>
                                    </p:set>
                                    <p:animEffect transition="in" filter="barn(inVertical)">
                                      <p:cBhvr>
                                        <p:cTn id="13" dur="500"/>
                                        <p:tgtEl>
                                          <p:spTgt spid="517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arn(inVertic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189"/>
                                        </p:tgtEl>
                                        <p:attrNameLst>
                                          <p:attrName>style.visibility</p:attrName>
                                        </p:attrNameLst>
                                      </p:cBhvr>
                                      <p:to>
                                        <p:strVal val="visible"/>
                                      </p:to>
                                    </p:set>
                                    <p:animEffect transition="in" filter="barn(inVertical)">
                                      <p:cBhvr>
                                        <p:cTn id="21" dur="500"/>
                                        <p:tgtEl>
                                          <p:spTgt spid="518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182"/>
                                        </p:tgtEl>
                                        <p:attrNameLst>
                                          <p:attrName>style.visibility</p:attrName>
                                        </p:attrNameLst>
                                      </p:cBhvr>
                                      <p:to>
                                        <p:strVal val="visible"/>
                                      </p:to>
                                    </p:set>
                                    <p:animEffect transition="in" filter="barn(inVertical)">
                                      <p:cBhvr>
                                        <p:cTn id="24" dur="500"/>
                                        <p:tgtEl>
                                          <p:spTgt spid="51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78"/>
                                        </p:tgtEl>
                                        <p:attrNameLst>
                                          <p:attrName>style.visibility</p:attrName>
                                        </p:attrNameLst>
                                      </p:cBhvr>
                                      <p:to>
                                        <p:strVal val="visible"/>
                                      </p:to>
                                    </p:set>
                                    <p:animEffect transition="in" filter="barn(inVertical)">
                                      <p:cBhvr>
                                        <p:cTn id="27" dur="500"/>
                                        <p:tgtEl>
                                          <p:spTgt spid="5178"/>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8" grpId="0" animBg="1"/>
      <p:bldP spid="5179" grpId="0" animBg="1"/>
      <p:bldP spid="5182" grpId="0"/>
      <p:bldP spid="5184" grpId="0"/>
      <p:bldP spid="3"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oogle Shape;2535;p54"/>
          <p:cNvPicPr preferRelativeResize="0"/>
          <p:nvPr/>
        </p:nvPicPr>
        <p:blipFill>
          <a:blip r:embed="rId1">
            <a:alphaModFix amt="76000"/>
          </a:blip>
          <a:stretch>
            <a:fillRect/>
          </a:stretch>
        </p:blipFill>
        <p:spPr>
          <a:xfrm rot="11013068">
            <a:off x="-278857" y="-21777"/>
            <a:ext cx="9743062" cy="1223832"/>
          </a:xfrm>
          <a:prstGeom prst="rect">
            <a:avLst/>
          </a:prstGeom>
          <a:noFill/>
          <a:ln>
            <a:noFill/>
          </a:ln>
        </p:spPr>
      </p:pic>
      <p:sp>
        <p:nvSpPr>
          <p:cNvPr id="2" name="文本框 4"/>
          <p:cNvSpPr txBox="1"/>
          <p:nvPr/>
        </p:nvSpPr>
        <p:spPr>
          <a:xfrm>
            <a:off x="-683061" y="176216"/>
            <a:ext cx="7769669" cy="553870"/>
          </a:xfrm>
          <a:prstGeom prst="rect">
            <a:avLst/>
          </a:prstGeom>
          <a:noFill/>
          <a:ln>
            <a:noFill/>
          </a:ln>
        </p:spPr>
        <p:txBody>
          <a:bodyPr wrap="square" rtlCol="0">
            <a:spAutoFit/>
          </a:bodyPr>
          <a:lstStyle/>
          <a:p>
            <a:pPr algn="ctr" defTabSz="913765">
              <a:defRPr/>
            </a:pPr>
            <a:r>
              <a:rPr lang="en-US" sz="3000" b="1" dirty="0">
                <a:solidFill>
                  <a:srgbClr val="FF0000"/>
                </a:solidFill>
                <a:latin typeface="Times" panose="02020603050405020304" pitchFamily="18" charset="0"/>
                <a:cs typeface="Times" panose="02020603050405020304" pitchFamily="18" charset="0"/>
              </a:rPr>
              <a:t>THẢO LUẬN NHÓM( </a:t>
            </a:r>
            <a:r>
              <a:rPr lang="en-US" sz="3000" b="1" dirty="0" err="1">
                <a:solidFill>
                  <a:srgbClr val="FF0000"/>
                </a:solidFill>
                <a:latin typeface="Times" panose="02020603050405020304" pitchFamily="18" charset="0"/>
                <a:cs typeface="Times" panose="02020603050405020304" pitchFamily="18" charset="0"/>
              </a:rPr>
              <a:t>theo</a:t>
            </a:r>
            <a:r>
              <a:rPr lang="en-US" sz="3000" b="1" dirty="0">
                <a:solidFill>
                  <a:srgbClr val="FF0000"/>
                </a:solidFill>
                <a:latin typeface="Times" panose="02020603050405020304" pitchFamily="18" charset="0"/>
                <a:cs typeface="Times" panose="02020603050405020304" pitchFamily="18" charset="0"/>
              </a:rPr>
              <a:t> </a:t>
            </a:r>
            <a:r>
              <a:rPr lang="en-US" sz="3000" b="1" dirty="0" err="1">
                <a:solidFill>
                  <a:srgbClr val="FF0000"/>
                </a:solidFill>
                <a:latin typeface="Times" panose="02020603050405020304" pitchFamily="18" charset="0"/>
                <a:cs typeface="Times" panose="02020603050405020304" pitchFamily="18" charset="0"/>
              </a:rPr>
              <a:t>bàn</a:t>
            </a:r>
            <a:r>
              <a:rPr lang="en-US" sz="3000" b="1" dirty="0">
                <a:solidFill>
                  <a:srgbClr val="FF0000"/>
                </a:solidFill>
                <a:latin typeface="Times" panose="02020603050405020304" pitchFamily="18" charset="0"/>
                <a:cs typeface="Times" panose="02020603050405020304" pitchFamily="18" charset="0"/>
              </a:rPr>
              <a:t>)</a:t>
            </a:r>
            <a:endParaRPr lang="en-US" sz="4000" dirty="0">
              <a:solidFill>
                <a:srgbClr val="FF0000"/>
              </a:solidFill>
              <a:latin typeface="Times" panose="02020603050405020304" pitchFamily="18" charset="0"/>
              <a:cs typeface="Times" panose="02020603050405020304" pitchFamily="18" charset="0"/>
            </a:endParaRPr>
          </a:p>
        </p:txBody>
      </p:sp>
      <p:pic>
        <p:nvPicPr>
          <p:cNvPr id="4" name="ĐỒNG HỒ 5 PHÚT CÓ NHẠC VUI">
            <a:hlinkClick r:id="" action="ppaction://media"/>
          </p:cNvPr>
          <p:cNvPicPr>
            <a:picLocks noChangeAspect="1"/>
          </p:cNvPicPr>
          <p:nvPr>
            <a:videoFile r:link="rId2"/>
            <p:extLst>
              <p:ext uri="{DAA4B4D4-6D71-4841-9C94-3DE7FCFB9230}">
                <p14:media xmlns:p14="http://schemas.microsoft.com/office/powerpoint/2010/main" r:embed="rId3"/>
              </p:ext>
            </p:extLst>
          </p:nvPr>
        </p:nvPicPr>
        <p:blipFill>
          <a:blip r:embed="rId4"/>
          <a:stretch>
            <a:fillRect/>
          </a:stretch>
        </p:blipFill>
        <p:spPr>
          <a:xfrm>
            <a:off x="6800272" y="71472"/>
            <a:ext cx="2000522" cy="843360"/>
          </a:xfrm>
          <a:prstGeom prst="rect">
            <a:avLst/>
          </a:prstGeom>
        </p:spPr>
      </p:pic>
      <p:sp>
        <p:nvSpPr>
          <p:cNvPr id="5" name="TextBox 4"/>
          <p:cNvSpPr txBox="1"/>
          <p:nvPr/>
        </p:nvSpPr>
        <p:spPr>
          <a:xfrm>
            <a:off x="298630" y="1085197"/>
            <a:ext cx="8418701" cy="3220690"/>
          </a:xfrm>
          <a:prstGeom prst="rect">
            <a:avLst/>
          </a:prstGeom>
          <a:noFill/>
        </p:spPr>
        <p:txBody>
          <a:bodyPr wrap="square" rtlCol="0">
            <a:spAutoFit/>
          </a:bodyPr>
          <a:lstStyle/>
          <a:p>
            <a:pPr algn="just">
              <a:lnSpc>
                <a:spcPct val="150000"/>
              </a:lnSpc>
            </a:pPr>
            <a:r>
              <a:rPr lang="en-US" sz="2400" b="1" u="sng" dirty="0" err="1">
                <a:latin typeface="Times" panose="02020603050405020304" pitchFamily="18" charset="0"/>
                <a:cs typeface="Times" panose="02020603050405020304" pitchFamily="18" charset="0"/>
              </a:rPr>
              <a:t>Câu</a:t>
            </a:r>
            <a:r>
              <a:rPr lang="en-US" sz="2400" b="1" u="sng" dirty="0">
                <a:latin typeface="Times" panose="02020603050405020304" pitchFamily="18" charset="0"/>
                <a:cs typeface="Times" panose="02020603050405020304" pitchFamily="18" charset="0"/>
              </a:rPr>
              <a:t> 1: </a:t>
            </a:r>
            <a:r>
              <a:rPr lang="en-US" sz="2400" dirty="0" err="1">
                <a:solidFill>
                  <a:srgbClr val="FF0000"/>
                </a:solidFill>
                <a:latin typeface="Times" panose="02020603050405020304" pitchFamily="18" charset="0"/>
                <a:cs typeface="Times" panose="02020603050405020304" pitchFamily="18" charset="0"/>
              </a:rPr>
              <a:t>Dựa</a:t>
            </a:r>
            <a:r>
              <a:rPr lang="en-US" sz="2400" dirty="0">
                <a:solidFill>
                  <a:srgbClr val="FF0000"/>
                </a:solidFill>
                <a:latin typeface="Times" panose="02020603050405020304" pitchFamily="18" charset="0"/>
                <a:cs typeface="Times" panose="02020603050405020304" pitchFamily="18" charset="0"/>
              </a:rPr>
              <a:t> </a:t>
            </a:r>
            <a:r>
              <a:rPr lang="en-US" sz="2400" dirty="0" err="1">
                <a:solidFill>
                  <a:srgbClr val="FF0000"/>
                </a:solidFill>
                <a:latin typeface="Times" panose="02020603050405020304" pitchFamily="18" charset="0"/>
                <a:cs typeface="Times" panose="02020603050405020304" pitchFamily="18" charset="0"/>
              </a:rPr>
              <a:t>vào</a:t>
            </a:r>
            <a:r>
              <a:rPr lang="en-US" sz="2400" dirty="0">
                <a:solidFill>
                  <a:srgbClr val="FF0000"/>
                </a:solidFill>
                <a:latin typeface="Times" panose="02020603050405020304" pitchFamily="18" charset="0"/>
                <a:cs typeface="Times" panose="02020603050405020304" pitchFamily="18" charset="0"/>
              </a:rPr>
              <a:t> </a:t>
            </a:r>
            <a:r>
              <a:rPr lang="en-US" sz="2400" dirty="0" err="1">
                <a:solidFill>
                  <a:srgbClr val="FF0000"/>
                </a:solidFill>
                <a:latin typeface="Times" panose="02020603050405020304" pitchFamily="18" charset="0"/>
                <a:cs typeface="Times" panose="02020603050405020304" pitchFamily="18" charset="0"/>
              </a:rPr>
              <a:t>bảng</a:t>
            </a:r>
            <a:r>
              <a:rPr lang="en-US" sz="2400" dirty="0">
                <a:solidFill>
                  <a:srgbClr val="FF0000"/>
                </a:solidFill>
                <a:latin typeface="Times" panose="02020603050405020304" pitchFamily="18" charset="0"/>
                <a:cs typeface="Times" panose="02020603050405020304" pitchFamily="18" charset="0"/>
              </a:rPr>
              <a:t> 9.1 </a:t>
            </a:r>
            <a:r>
              <a:rPr lang="en-US" sz="2400" dirty="0" err="1">
                <a:solidFill>
                  <a:srgbClr val="FF0000"/>
                </a:solidFill>
                <a:latin typeface="Times" panose="02020603050405020304" pitchFamily="18" charset="0"/>
                <a:cs typeface="Times" panose="02020603050405020304" pitchFamily="18" charset="0"/>
              </a:rPr>
              <a:t>sgk</a:t>
            </a:r>
            <a:r>
              <a:rPr lang="en-US" sz="2400" dirty="0">
                <a:solidFill>
                  <a:srgbClr val="FF0000"/>
                </a:solidFill>
                <a:latin typeface="Times" panose="02020603050405020304" pitchFamily="18" charset="0"/>
                <a:cs typeface="Times" panose="02020603050405020304" pitchFamily="18" charset="0"/>
              </a:rPr>
              <a:t> tr 51 </a:t>
            </a:r>
            <a:r>
              <a:rPr lang="en-US" sz="2400" dirty="0" err="1">
                <a:solidFill>
                  <a:srgbClr val="FF0000"/>
                </a:solidFill>
                <a:latin typeface="Times" panose="02020603050405020304" pitchFamily="18" charset="0"/>
                <a:cs typeface="Times" panose="02020603050405020304" pitchFamily="18" charset="0"/>
              </a:rPr>
              <a:t>cho</a:t>
            </a:r>
            <a:r>
              <a:rPr lang="en-US" sz="2400" dirty="0">
                <a:solidFill>
                  <a:srgbClr val="FF0000"/>
                </a:solidFill>
                <a:latin typeface="Times" panose="02020603050405020304" pitchFamily="18" charset="0"/>
                <a:cs typeface="Times" panose="02020603050405020304" pitchFamily="18" charset="0"/>
              </a:rPr>
              <a:t> </a:t>
            </a:r>
            <a:r>
              <a:rPr lang="en-US" sz="2400" dirty="0" err="1">
                <a:solidFill>
                  <a:srgbClr val="FF0000"/>
                </a:solidFill>
                <a:latin typeface="Times" panose="02020603050405020304" pitchFamily="18" charset="0"/>
                <a:cs typeface="Times" panose="02020603050405020304" pitchFamily="18" charset="0"/>
              </a:rPr>
              <a:t>biết</a:t>
            </a:r>
            <a:r>
              <a:rPr lang="en-US" sz="2400" dirty="0">
                <a:solidFill>
                  <a:srgbClr val="FF0000"/>
                </a:solidFill>
                <a:latin typeface="Times" panose="02020603050405020304" pitchFamily="18" charset="0"/>
                <a:cs typeface="Times" panose="02020603050405020304" pitchFamily="18" charset="0"/>
              </a:rPr>
              <a:t>:</a:t>
            </a:r>
            <a:endParaRPr lang="vi-VN" sz="2400" dirty="0">
              <a:solidFill>
                <a:srgbClr val="FF0000"/>
              </a:solidFill>
              <a:latin typeface="Times" panose="02020603050405020304" pitchFamily="18" charset="0"/>
              <a:cs typeface="Times" panose="02020603050405020304" pitchFamily="18" charset="0"/>
            </a:endParaRPr>
          </a:p>
          <a:p>
            <a:pPr marR="0" lvl="0" algn="just">
              <a:lnSpc>
                <a:spcPct val="115000"/>
              </a:lnSpc>
              <a:spcBef>
                <a:spcPts val="0"/>
              </a:spcBef>
              <a:spcAft>
                <a:spcPts val="0"/>
              </a:spcAft>
              <a:buClr>
                <a:srgbClr val="000000"/>
              </a:buClr>
              <a:buSzPts val="1200"/>
              <a:tabLst>
                <a:tab pos="431165" algn="l"/>
              </a:tabLst>
            </a:pPr>
            <a:r>
              <a:rPr lang="vi-VN" sz="2400" b="1" dirty="0">
                <a:solidFill>
                  <a:srgbClr val="FF0000"/>
                </a:solidFill>
                <a:latin typeface="Times" panose="02020603050405020304" pitchFamily="18" charset="0"/>
                <a:ea typeface="Times New Roman" panose="02020603050405020304" pitchFamily="18" charset="0"/>
                <a:cs typeface="Times" panose="02020603050405020304" pitchFamily="18" charset="0"/>
              </a:rPr>
              <a:t> </a:t>
            </a:r>
            <a:r>
              <a:rPr lang="vi-VN" sz="2400" u="none" strike="noStrike" spc="0" dirty="0">
                <a:solidFill>
                  <a:srgbClr val="000000"/>
                </a:solidFill>
                <a:effectLst/>
                <a:latin typeface="Times" panose="02020603050405020304" pitchFamily="18" charset="0"/>
                <a:ea typeface="Times New Roman" panose="02020603050405020304" pitchFamily="18" charset="0"/>
                <a:cs typeface="Times" panose="02020603050405020304" pitchFamily="18" charset="0"/>
              </a:rPr>
              <a:t>Công thức hoá học của các base có đặc điểm gì giống nhau?</a:t>
            </a:r>
            <a:endParaRPr lang="en-US" sz="2400" u="none" strike="noStrike" spc="0" dirty="0">
              <a:effectLst/>
              <a:latin typeface="Times" panose="02020603050405020304" pitchFamily="18" charset="0"/>
              <a:ea typeface="Times New Roman" panose="02020603050405020304" pitchFamily="18" charset="0"/>
              <a:cs typeface="Times" panose="02020603050405020304" pitchFamily="18" charset="0"/>
            </a:endParaRPr>
          </a:p>
          <a:p>
            <a:pPr>
              <a:lnSpc>
                <a:spcPct val="150000"/>
              </a:lnSpc>
              <a:spcBef>
                <a:spcPct val="0"/>
              </a:spcBef>
            </a:pPr>
            <a:r>
              <a:rPr lang="en-US" sz="2400" b="1" u="sng" dirty="0" err="1">
                <a:latin typeface="Times" panose="02020603050405020304" pitchFamily="18" charset="0"/>
                <a:cs typeface="Times" panose="02020603050405020304" pitchFamily="18" charset="0"/>
              </a:rPr>
              <a:t>Câu</a:t>
            </a:r>
            <a:r>
              <a:rPr lang="en-US" sz="2400" b="1" u="sng" dirty="0">
                <a:latin typeface="Times" panose="02020603050405020304" pitchFamily="18" charset="0"/>
                <a:cs typeface="Times" panose="02020603050405020304" pitchFamily="18" charset="0"/>
              </a:rPr>
              <a:t> 2</a:t>
            </a:r>
            <a:r>
              <a:rPr lang="en-US" sz="2400" dirty="0">
                <a:latin typeface="Times" panose="02020603050405020304" pitchFamily="18" charset="0"/>
                <a:cs typeface="Times" panose="02020603050405020304" pitchFamily="18" charset="0"/>
              </a:rPr>
              <a:t>: Base </a:t>
            </a:r>
            <a:r>
              <a:rPr lang="en-US" sz="2400" dirty="0" err="1">
                <a:latin typeface="Times" panose="02020603050405020304" pitchFamily="18" charset="0"/>
                <a:cs typeface="Times" panose="02020603050405020304" pitchFamily="18" charset="0"/>
              </a:rPr>
              <a:t>là</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gì</a:t>
            </a:r>
            <a:r>
              <a:rPr lang="en-US" sz="2400" dirty="0">
                <a:latin typeface="Times" panose="02020603050405020304" pitchFamily="18" charset="0"/>
                <a:cs typeface="Times" panose="02020603050405020304" pitchFamily="18" charset="0"/>
              </a:rPr>
              <a:t>? Cho </a:t>
            </a:r>
            <a:r>
              <a:rPr lang="en-US" sz="2400" dirty="0" err="1">
                <a:latin typeface="Times" panose="02020603050405020304" pitchFamily="18" charset="0"/>
                <a:cs typeface="Times" panose="02020603050405020304" pitchFamily="18" charset="0"/>
              </a:rPr>
              <a:t>ví</a:t>
            </a:r>
            <a:r>
              <a:rPr lang="en-US" sz="2400" dirty="0">
                <a:latin typeface="Times" panose="02020603050405020304" pitchFamily="18" charset="0"/>
                <a:cs typeface="Times" panose="02020603050405020304" pitchFamily="18" charset="0"/>
              </a:rPr>
              <a:t> </a:t>
            </a:r>
            <a:r>
              <a:rPr lang="en-US" sz="2400" dirty="0" err="1">
                <a:latin typeface="Times" panose="02020603050405020304" pitchFamily="18" charset="0"/>
                <a:cs typeface="Times" panose="02020603050405020304" pitchFamily="18" charset="0"/>
              </a:rPr>
              <a:t>dụ</a:t>
            </a:r>
            <a:r>
              <a:rPr lang="en-US" sz="2400" dirty="0">
                <a:latin typeface="Times" panose="02020603050405020304" pitchFamily="18" charset="0"/>
                <a:cs typeface="Times" panose="02020603050405020304" pitchFamily="18" charset="0"/>
              </a:rPr>
              <a:t>?</a:t>
            </a:r>
            <a:endParaRPr lang="en-US" sz="2400" dirty="0">
              <a:latin typeface="Times" panose="02020603050405020304" pitchFamily="18" charset="0"/>
              <a:cs typeface="Times" panose="02020603050405020304" pitchFamily="18" charset="0"/>
            </a:endParaRPr>
          </a:p>
          <a:p>
            <a:pPr algn="just">
              <a:lnSpc>
                <a:spcPct val="150000"/>
              </a:lnSpc>
            </a:pPr>
            <a:r>
              <a:rPr lang="en-US" sz="2400" b="1" u="sng" dirty="0" err="1">
                <a:latin typeface="Times" panose="02020603050405020304" pitchFamily="18" charset="0"/>
                <a:cs typeface="Times" panose="02020603050405020304" pitchFamily="18" charset="0"/>
              </a:rPr>
              <a:t>Câu</a:t>
            </a:r>
            <a:r>
              <a:rPr lang="en-US" sz="2400" b="1" u="sng" dirty="0">
                <a:latin typeface="Times" panose="02020603050405020304" pitchFamily="18" charset="0"/>
                <a:cs typeface="Times" panose="02020603050405020304" pitchFamily="18" charset="0"/>
              </a:rPr>
              <a:t> 3: </a:t>
            </a:r>
            <a:r>
              <a:rPr lang="vi-VN" sz="2400" b="1" dirty="0">
                <a:solidFill>
                  <a:srgbClr val="FF0000"/>
                </a:solidFill>
                <a:latin typeface="Times" panose="02020603050405020304" pitchFamily="18" charset="0"/>
                <a:cs typeface="Times" panose="02020603050405020304" pitchFamily="18" charset="0"/>
              </a:rPr>
              <a:t>( ?1 sgk tr 51)</a:t>
            </a:r>
            <a:endParaRPr lang="vi-VN" sz="2400" b="1" dirty="0">
              <a:solidFill>
                <a:srgbClr val="FF0000"/>
              </a:solidFill>
              <a:latin typeface="Times" panose="02020603050405020304" pitchFamily="18" charset="0"/>
              <a:cs typeface="Times" panose="02020603050405020304" pitchFamily="18" charset="0"/>
            </a:endParaRPr>
          </a:p>
          <a:p>
            <a:pPr algn="just">
              <a:lnSpc>
                <a:spcPct val="150000"/>
              </a:lnSpc>
            </a:pPr>
            <a:r>
              <a:rPr lang="vi-VN" sz="2400" b="1" dirty="0">
                <a:solidFill>
                  <a:srgbClr val="FF0000"/>
                </a:solidFill>
                <a:latin typeface="Times" panose="02020603050405020304" pitchFamily="18" charset="0"/>
                <a:ea typeface="Courier New" panose="02070309020205020404" pitchFamily="49" charset="0"/>
                <a:cs typeface="Times" panose="02020603050405020304" pitchFamily="18" charset="0"/>
              </a:rPr>
              <a:t> </a:t>
            </a:r>
            <a:r>
              <a:rPr lang="vi-VN" sz="2400" b="0" i="0" dirty="0">
                <a:solidFill>
                  <a:srgbClr val="000000"/>
                </a:solidFill>
                <a:effectLst/>
                <a:highlight>
                  <a:srgbClr val="FFFFFF"/>
                </a:highlight>
                <a:latin typeface="Times" panose="02020603050405020304" pitchFamily="18" charset="0"/>
                <a:cs typeface="Times" panose="02020603050405020304" pitchFamily="18" charset="0"/>
              </a:rPr>
              <a:t>Trong các chất sau đây, những chất nào là base: Cu(OH)</a:t>
            </a:r>
            <a:r>
              <a:rPr lang="vi-VN" sz="2400" b="0" i="0" baseline="-25000" dirty="0">
                <a:solidFill>
                  <a:srgbClr val="000000"/>
                </a:solidFill>
                <a:effectLst/>
                <a:highlight>
                  <a:srgbClr val="FFFFFF"/>
                </a:highlight>
                <a:latin typeface="Times" panose="02020603050405020304" pitchFamily="18" charset="0"/>
                <a:cs typeface="Times" panose="02020603050405020304" pitchFamily="18" charset="0"/>
              </a:rPr>
              <a:t>2</a:t>
            </a:r>
            <a:r>
              <a:rPr lang="vi-VN" sz="2400" b="0" i="0" dirty="0">
                <a:solidFill>
                  <a:srgbClr val="000000"/>
                </a:solidFill>
                <a:effectLst/>
                <a:highlight>
                  <a:srgbClr val="FFFFFF"/>
                </a:highlight>
                <a:latin typeface="Times" panose="02020603050405020304" pitchFamily="18" charset="0"/>
                <a:cs typeface="Times" panose="02020603050405020304" pitchFamily="18" charset="0"/>
              </a:rPr>
              <a:t>, MgSO</a:t>
            </a:r>
            <a:r>
              <a:rPr lang="vi-VN" sz="2400" b="0" i="0" baseline="-25000" dirty="0">
                <a:solidFill>
                  <a:srgbClr val="000000"/>
                </a:solidFill>
                <a:effectLst/>
                <a:highlight>
                  <a:srgbClr val="FFFFFF"/>
                </a:highlight>
                <a:latin typeface="Times" panose="02020603050405020304" pitchFamily="18" charset="0"/>
                <a:cs typeface="Times" panose="02020603050405020304" pitchFamily="18" charset="0"/>
              </a:rPr>
              <a:t>4</a:t>
            </a:r>
            <a:r>
              <a:rPr lang="vi-VN" sz="2400" b="0" i="0" dirty="0">
                <a:solidFill>
                  <a:srgbClr val="000000"/>
                </a:solidFill>
                <a:effectLst/>
                <a:highlight>
                  <a:srgbClr val="FFFFFF"/>
                </a:highlight>
                <a:latin typeface="Times" panose="02020603050405020304" pitchFamily="18" charset="0"/>
                <a:cs typeface="Times" panose="02020603050405020304" pitchFamily="18" charset="0"/>
              </a:rPr>
              <a:t>, NaCl, Ba(OH)</a:t>
            </a:r>
            <a:r>
              <a:rPr lang="vi-VN" sz="2400" b="0" i="0" baseline="-25000" dirty="0">
                <a:solidFill>
                  <a:srgbClr val="000000"/>
                </a:solidFill>
                <a:effectLst/>
                <a:highlight>
                  <a:srgbClr val="FFFFFF"/>
                </a:highlight>
                <a:latin typeface="Times" panose="02020603050405020304" pitchFamily="18" charset="0"/>
                <a:cs typeface="Times" panose="02020603050405020304" pitchFamily="18" charset="0"/>
              </a:rPr>
              <a:t>2</a:t>
            </a:r>
            <a:r>
              <a:rPr lang="vi-VN" sz="2400" b="0" i="0" dirty="0">
                <a:solidFill>
                  <a:srgbClr val="000000"/>
                </a:solidFill>
                <a:effectLst/>
                <a:highlight>
                  <a:srgbClr val="FFFFFF"/>
                </a:highlight>
                <a:latin typeface="Times" panose="02020603050405020304" pitchFamily="18" charset="0"/>
                <a:cs typeface="Times" panose="02020603050405020304" pitchFamily="18" charset="0"/>
              </a:rPr>
              <a:t>?</a:t>
            </a:r>
            <a:endParaRPr lang="vi-VN" sz="2400" dirty="0">
              <a:latin typeface="Times" panose="02020603050405020304" pitchFamily="18" charset="0"/>
              <a:cs typeface="Times"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14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7433" y="1450131"/>
            <a:ext cx="6342184" cy="907749"/>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marR="0" lvl="0" algn="just">
              <a:lnSpc>
                <a:spcPct val="115000"/>
              </a:lnSpc>
              <a:spcBef>
                <a:spcPts val="0"/>
              </a:spcBef>
              <a:spcAft>
                <a:spcPts val="0"/>
              </a:spcAft>
              <a:buClr>
                <a:srgbClr val="000000"/>
              </a:buClr>
              <a:buSzPts val="1200"/>
              <a:tabLst>
                <a:tab pos="431165"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 thức hoá học của các base có đặc điểm gì giống nhau?</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1"/>
          <a:stretch>
            <a:fillRect/>
          </a:stretch>
        </p:blipFill>
        <p:spPr>
          <a:xfrm>
            <a:off x="-244699" y="159399"/>
            <a:ext cx="2308460" cy="27742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14"/>
          <p:cNvSpPr/>
          <p:nvPr/>
        </p:nvSpPr>
        <p:spPr>
          <a:xfrm>
            <a:off x="316089" y="451556"/>
            <a:ext cx="4675898" cy="4323644"/>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p>
        </p:txBody>
      </p:sp>
      <p:sp>
        <p:nvSpPr>
          <p:cNvPr id="16" name="TextBox 15"/>
          <p:cNvSpPr txBox="1"/>
          <p:nvPr/>
        </p:nvSpPr>
        <p:spPr>
          <a:xfrm>
            <a:off x="340242" y="887193"/>
            <a:ext cx="4699591" cy="523220"/>
          </a:xfrm>
          <a:prstGeom prst="rect">
            <a:avLst/>
          </a:prstGeom>
          <a:noFill/>
        </p:spPr>
        <p:txBody>
          <a:bodyPr wrap="square">
            <a:spAutoFit/>
          </a:bodyPr>
          <a:lstStyle/>
          <a:p>
            <a:pPr lvl="0" algn="ctr" rtl="0"/>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Công</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thức</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phân</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tử</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của</a:t>
            </a:r>
            <a:r>
              <a:rPr lang="en-US" sz="2800" b="1" i="1" u="sng" dirty="0">
                <a:solidFill>
                  <a:srgbClr val="7030A0"/>
                </a:solidFill>
                <a:latin typeface="Times New Roman" panose="02020603050405020304" pitchFamily="18" charset="0"/>
                <a:cs typeface="Times New Roman" panose="02020603050405020304" pitchFamily="18" charset="0"/>
              </a:rPr>
              <a:t> base</a:t>
            </a:r>
            <a:endParaRPr lang="en-GB" sz="2800" b="1" i="1" u="sng" dirty="0">
              <a:solidFill>
                <a:srgbClr val="7030A0"/>
              </a:solidFill>
              <a:latin typeface="Times New Roman" panose="02020603050405020304" pitchFamily="18" charset="0"/>
              <a:ea typeface="Roboto"/>
              <a:cs typeface="Times New Roman" panose="02020603050405020304" pitchFamily="18" charset="0"/>
              <a:sym typeface="Roboto"/>
            </a:endParaRPr>
          </a:p>
        </p:txBody>
      </p:sp>
      <p:sp>
        <p:nvSpPr>
          <p:cNvPr id="17" name="TextBox 16"/>
          <p:cNvSpPr txBox="1"/>
          <p:nvPr/>
        </p:nvSpPr>
        <p:spPr>
          <a:xfrm>
            <a:off x="388089" y="1625856"/>
            <a:ext cx="4603898" cy="1384995"/>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Gồm</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nguyên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tử</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kim</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loại</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liên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kết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với</a:t>
            </a:r>
            <a:r>
              <a:rPr lang="en-US" sz="2800" dirty="0">
                <a:latin typeface="Times New Roman" panose="02020603050405020304" pitchFamily="18" charset="0"/>
                <a:ea typeface="Courier New" panose="02070309020205020404" pitchFamily="49" charset="0"/>
                <a:cs typeface="Times New Roman" panose="02020603050405020304" pitchFamily="18" charset="0"/>
              </a:rPr>
              <a:t> 1 hay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nhiều</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nhóm</a:t>
            </a:r>
            <a:r>
              <a:rPr lang="en-US" sz="2800" dirty="0">
                <a:latin typeface="Times New Roman" panose="02020603050405020304" pitchFamily="18" charset="0"/>
                <a:ea typeface="Courier New" panose="02070309020205020404" pitchFamily="49" charset="0"/>
                <a:cs typeface="Times New Roman" panose="02020603050405020304" pitchFamily="18" charset="0"/>
              </a:rPr>
              <a:t> hydroxide (-OH).</a:t>
            </a:r>
            <a:endParaRPr lang="en-US" sz="2800" dirty="0">
              <a:latin typeface="Times New Roman" panose="02020603050405020304" pitchFamily="18" charset="0"/>
              <a:ea typeface="Courier New" panose="02070309020205020404" pitchFamily="49" charset="0"/>
              <a:cs typeface="Times New Roman" panose="02020603050405020304" pitchFamily="18" charset="0"/>
            </a:endParaRPr>
          </a:p>
        </p:txBody>
      </p:sp>
      <p:sp>
        <p:nvSpPr>
          <p:cNvPr id="18" name="TextBox 17"/>
          <p:cNvSpPr txBox="1"/>
          <p:nvPr/>
        </p:nvSpPr>
        <p:spPr>
          <a:xfrm>
            <a:off x="388088" y="3145780"/>
            <a:ext cx="4603898" cy="954107"/>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Dạng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tổng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quát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endParaRPr lang="en-US" sz="2800" dirty="0">
              <a:latin typeface="Times New Roman" panose="02020603050405020304" pitchFamily="18" charset="0"/>
              <a:ea typeface="Courier New" panose="02070309020205020404" pitchFamily="49" charset="0"/>
              <a:cs typeface="Times New Roman" panose="02020603050405020304" pitchFamily="18" charset="0"/>
            </a:endParaRPr>
          </a:p>
          <a:p>
            <a:pPr algn="just">
              <a:spcAft>
                <a:spcPts val="1000"/>
              </a:spcAft>
            </a:pPr>
            <a:r>
              <a:rPr lang="en-US" sz="2800" dirty="0">
                <a:latin typeface="Times New Roman" panose="02020603050405020304" pitchFamily="18" charset="0"/>
                <a:ea typeface="Courier New" panose="02070309020205020404" pitchFamily="49" charset="0"/>
                <a:cs typeface="Times New Roman" panose="02020603050405020304" pitchFamily="18" charset="0"/>
              </a:rPr>
              <a:t>+ n: </a:t>
            </a:r>
            <a:r>
              <a:rPr lang="en-US" sz="2800" dirty="0" err="1">
                <a:solidFill>
                  <a:schemeClr val="accent3">
                    <a:lumMod val="10000"/>
                  </a:schemeClr>
                </a:solidFill>
                <a:latin typeface="Times New Roman" panose="02020603050405020304" pitchFamily="18" charset="0"/>
                <a:ea typeface="Courier New" panose="02070309020205020404" pitchFamily="49" charset="0"/>
                <a:cs typeface="Times New Roman" panose="02020603050405020304" pitchFamily="18" charset="0"/>
              </a:rPr>
              <a:t>l</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à</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trị</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kim</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loại</a:t>
            </a:r>
            <a:r>
              <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rPr>
              <a:t> M</a:t>
            </a:r>
            <a:endParaRPr lang="en-US" sz="2800" dirty="0">
              <a:solidFill>
                <a:schemeClr val="accent3">
                  <a:lumMod val="1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9" name="Rectangle 18"/>
          <p:cNvSpPr/>
          <p:nvPr/>
        </p:nvSpPr>
        <p:spPr>
          <a:xfrm>
            <a:off x="3049149" y="2901353"/>
            <a:ext cx="1613162" cy="649881"/>
          </a:xfrm>
          <a:prstGeom prst="rect">
            <a:avLst/>
          </a:prstGeom>
          <a:noFill/>
          <a:ln w="25400" cap="flat" cmpd="sng" algn="ctr">
            <a:solidFill>
              <a:srgbClr val="DC2A2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1000"/>
              </a:spcAft>
              <a:buClrTx/>
              <a:buSzTx/>
              <a:buFontTx/>
              <a:buNone/>
              <a:defRPr/>
            </a:pPr>
            <a:r>
              <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M(OH)</a:t>
            </a:r>
            <a:r>
              <a:rPr kumimoji="0" lang="en-US" sz="3200" b="0" i="0" u="none" strike="noStrike" kern="0" cap="none" spc="0" normalizeH="0" baseline="-2500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rPr>
              <a:t>n</a:t>
            </a:r>
            <a:endParaRPr kumimoji="0" lang="en-US" sz="3200" b="0" i="0" u="none" strike="noStrike" kern="0" cap="none" spc="0" normalizeH="0" baseline="0" noProof="0" dirty="0">
              <a:ln>
                <a:noFill/>
              </a:ln>
              <a:solidFill>
                <a:srgbClr val="DC2A2A"/>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0" name="TextBox 19"/>
          <p:cNvSpPr txBox="1"/>
          <p:nvPr/>
        </p:nvSpPr>
        <p:spPr>
          <a:xfrm>
            <a:off x="5191839" y="1364246"/>
            <a:ext cx="3455582" cy="523220"/>
          </a:xfrm>
          <a:prstGeom prst="rect">
            <a:avLst/>
          </a:prstGeom>
          <a:noFill/>
        </p:spPr>
        <p:txBody>
          <a:bodyPr wrap="square">
            <a:spAutoFit/>
          </a:bodyPr>
          <a:lstStyle/>
          <a:p>
            <a:pPr lvl="0" algn="ctr" rtl="0"/>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Khái</a:t>
            </a:r>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niệm</a:t>
            </a:r>
            <a:r>
              <a:rPr lang="en-US" sz="2800" b="1" u="sng" dirty="0">
                <a:solidFill>
                  <a:srgbClr val="FF0000"/>
                </a:solidFill>
                <a:latin typeface="Times New Roman" panose="02020603050405020304" pitchFamily="18" charset="0"/>
                <a:cs typeface="Times New Roman" panose="02020603050405020304" pitchFamily="18" charset="0"/>
              </a:rPr>
              <a:t> base</a:t>
            </a:r>
            <a:endParaRPr lang="en-GB" sz="2800" b="1" u="sng" dirty="0">
              <a:solidFill>
                <a:srgbClr val="FF0000"/>
              </a:solidFill>
              <a:latin typeface="Times New Roman" panose="02020603050405020304" pitchFamily="18" charset="0"/>
              <a:ea typeface="Roboto"/>
              <a:cs typeface="Times New Roman" panose="02020603050405020304" pitchFamily="18" charset="0"/>
              <a:sym typeface="Roboto"/>
            </a:endParaRPr>
          </a:p>
        </p:txBody>
      </p:sp>
      <p:sp>
        <p:nvSpPr>
          <p:cNvPr id="21" name="TextBox 20"/>
          <p:cNvSpPr txBox="1"/>
          <p:nvPr/>
        </p:nvSpPr>
        <p:spPr>
          <a:xfrm>
            <a:off x="5319429" y="1979149"/>
            <a:ext cx="3655237" cy="2677656"/>
          </a:xfrm>
          <a:prstGeom prst="rect">
            <a:avLst/>
          </a:prstGeom>
          <a:noFill/>
        </p:spPr>
        <p:txBody>
          <a:bodyPr wrap="square">
            <a:spAutoFit/>
          </a:bodyPr>
          <a:lstStyle/>
          <a:p>
            <a:pPr algn="just"/>
            <a:r>
              <a:rPr lang="vi-VN" sz="2800" dirty="0">
                <a:latin typeface="Times New Roman" panose="02020603050405020304" pitchFamily="18" charset="0"/>
                <a:ea typeface="Courier New" panose="02070309020205020404" pitchFamily="49" charset="0"/>
                <a:cs typeface="Times New Roman" panose="02020603050405020304" pitchFamily="18" charset="0"/>
              </a:rPr>
              <a:t>Base là những hợp chất trong phân tử có nguyên tử kim loại liên kết với nhóm hydroxide. Khi tan trong nước, base tạo ra ion OH</a:t>
            </a:r>
            <a:r>
              <a:rPr lang="en-US" sz="2800" baseline="30000" dirty="0">
                <a:latin typeface="Times New Roman" panose="02020603050405020304" pitchFamily="18" charset="0"/>
                <a:ea typeface="Courier New" panose="02070309020205020404" pitchFamily="49" charset="0"/>
                <a:cs typeface="Times New Roman" panose="02020603050405020304" pitchFamily="18" charset="0"/>
              </a:rPr>
              <a:t>-</a:t>
            </a:r>
            <a:r>
              <a:rPr lang="vi-VN" sz="2800" dirty="0">
                <a:latin typeface="Times New Roman" panose="02020603050405020304" pitchFamily="18" charset="0"/>
                <a:ea typeface="Courier New" panose="02070309020205020404" pitchFamily="49"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1000"/>
                                        <p:tgtEl>
                                          <p:spTgt spid="21"/>
                                        </p:tgtEl>
                                      </p:cBhvr>
                                    </p:animEffect>
                                    <p:anim calcmode="lin" valueType="num">
                                      <p:cBhvr>
                                        <p:cTn id="35" dur="1000" fill="hold"/>
                                        <p:tgtEl>
                                          <p:spTgt spid="21"/>
                                        </p:tgtEl>
                                        <p:attrNameLst>
                                          <p:attrName>ppt_x</p:attrName>
                                        </p:attrNameLst>
                                      </p:cBhvr>
                                      <p:tavLst>
                                        <p:tav tm="0">
                                          <p:val>
                                            <p:strVal val="#ppt_x"/>
                                          </p:val>
                                        </p:tav>
                                        <p:tav tm="100000">
                                          <p:val>
                                            <p:strVal val="#ppt_x"/>
                                          </p:val>
                                        </p:tav>
                                      </p:tavLst>
                                    </p:anim>
                                    <p:anim calcmode="lin" valueType="num">
                                      <p:cBhvr>
                                        <p:cTn id="3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20" grpId="0"/>
      <p:bldP spid="21" grpId="0"/>
    </p:bld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10731</Words>
  <Application>WPS Slides</Application>
  <PresentationFormat>On-screen Show (16:9)</PresentationFormat>
  <Paragraphs>452</Paragraphs>
  <Slides>68</Slides>
  <Notes>13</Notes>
  <HiddenSlides>0</HiddenSlides>
  <MMClips>2</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68</vt:i4>
      </vt:variant>
    </vt:vector>
  </HeadingPairs>
  <TitlesOfParts>
    <vt:vector size="90" baseType="lpstr">
      <vt:lpstr>Arial</vt:lpstr>
      <vt:lpstr>SimSun</vt:lpstr>
      <vt:lpstr>Wingdings</vt:lpstr>
      <vt:lpstr>Arial</vt:lpstr>
      <vt:lpstr>Didact Gothic</vt:lpstr>
      <vt:lpstr>Mitr</vt:lpstr>
      <vt:lpstr>Varela</vt:lpstr>
      <vt:lpstr>Times New Roman</vt:lpstr>
      <vt:lpstr>Open Sans</vt:lpstr>
      <vt:lpstr>Courier New</vt:lpstr>
      <vt:lpstr>Times</vt:lpstr>
      <vt:lpstr>Roboto</vt:lpstr>
      <vt:lpstr>Calibri</vt:lpstr>
      <vt:lpstr>Microsoft YaHei</vt:lpstr>
      <vt:lpstr>Arial Unicode MS</vt:lpstr>
      <vt:lpstr>Symbol</vt:lpstr>
      <vt:lpstr>Gamja Flower</vt:lpstr>
      <vt:lpstr>Malgun Gothic</vt:lpstr>
      <vt:lpstr>#9Slide03 AmpleSoft</vt:lpstr>
      <vt:lpstr>Wingdings 3</vt:lpstr>
      <vt:lpstr>Cambria Math</vt:lpstr>
      <vt:lpstr>Reading Workshop by Slidesgo</vt:lpstr>
      <vt:lpstr>Bài 9: BASE ( 3 tiết)</vt:lpstr>
      <vt:lpstr>MỤC TIÊU BÀI HỌC</vt:lpstr>
      <vt:lpstr>PowerPoint 演示文稿</vt:lpstr>
      <vt:lpstr>IV.</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Tên gọi</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Bài 9: BASE ( tiết 3)</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DẶN DÒ</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Reading Workshop</dc:title>
  <dc:creator>THANH TOAN</dc:creator>
  <cp:lastModifiedBy>HOA HOÀNG</cp:lastModifiedBy>
  <cp:revision>58</cp:revision>
  <dcterms:created xsi:type="dcterms:W3CDTF">2025-05-11T11:14:35Z</dcterms:created>
  <dcterms:modified xsi:type="dcterms:W3CDTF">2025-05-11T11:14:48Z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49DA6E0CF7A94F22BF8E78F5C5BB1BFD_13</vt:lpwstr>
  </property>
  <property fmtid="{D5CDD505-2E9C-101B-9397-08002B2CF9AE}" pid="3" name="KSOProductBuildVer">
    <vt:lpwstr>1033-12.2.0.20795</vt:lpwstr>
  </property>
</Properties>
</file>